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</p:sldMasterIdLst>
  <p:notesMasterIdLst>
    <p:notesMasterId r:id="rId24"/>
  </p:notesMasterIdLst>
  <p:handoutMasterIdLst>
    <p:handoutMasterId r:id="rId25"/>
  </p:handoutMasterIdLst>
  <p:sldIdLst>
    <p:sldId id="334" r:id="rId4"/>
    <p:sldId id="372" r:id="rId5"/>
    <p:sldId id="277" r:id="rId6"/>
    <p:sldId id="331" r:id="rId7"/>
    <p:sldId id="311" r:id="rId8"/>
    <p:sldId id="368" r:id="rId9"/>
    <p:sldId id="351" r:id="rId10"/>
    <p:sldId id="369" r:id="rId11"/>
    <p:sldId id="357" r:id="rId12"/>
    <p:sldId id="370" r:id="rId13"/>
    <p:sldId id="371" r:id="rId14"/>
    <p:sldId id="373" r:id="rId15"/>
    <p:sldId id="339" r:id="rId16"/>
    <p:sldId id="374" r:id="rId17"/>
    <p:sldId id="361" r:id="rId18"/>
    <p:sldId id="345" r:id="rId19"/>
    <p:sldId id="346" r:id="rId20"/>
    <p:sldId id="362" r:id="rId21"/>
    <p:sldId id="364" r:id="rId22"/>
    <p:sldId id="310" r:id="rId23"/>
  </p:sldIdLst>
  <p:sldSz cx="12190413" cy="6858000"/>
  <p:notesSz cx="6950075" cy="92360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3469C"/>
    <a:srgbClr val="893BAD"/>
    <a:srgbClr val="9259DD"/>
    <a:srgbClr val="CF66E0"/>
    <a:srgbClr val="5B87CF"/>
    <a:srgbClr val="CCFFFF"/>
    <a:srgbClr val="FFCC99"/>
    <a:srgbClr val="FFFFFF"/>
    <a:srgbClr val="BB8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357" autoAdjust="0"/>
  </p:normalViewPr>
  <p:slideViewPr>
    <p:cSldViewPr>
      <p:cViewPr>
        <p:scale>
          <a:sx n="77" d="100"/>
          <a:sy n="77" d="100"/>
        </p:scale>
        <p:origin x="-336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0DD89BD-F517-411F-8614-2C67AA8EDA9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DA3DAD6-5D0E-4469-AD3E-53896475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17F2DC-7C6D-42CA-97BD-A8FD0141A821}" type="slidenum">
              <a:rPr lang="en-US" altLang="en-US" smtClean="0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5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9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7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1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78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61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6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116792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1126654" y="980808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116792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1126654" y="980808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116792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1126654" y="980808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876" y="2514601"/>
            <a:ext cx="8914239" cy="2262781"/>
          </a:xfrm>
        </p:spPr>
        <p:txBody>
          <a:bodyPr anchor="b">
            <a:normAutofit/>
          </a:bodyPr>
          <a:lstStyle>
            <a:lvl1pPr>
              <a:defRPr sz="5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876" y="4777380"/>
            <a:ext cx="891423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425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4529541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588" y="624110"/>
            <a:ext cx="891052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875" y="2133600"/>
            <a:ext cx="891424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2058750"/>
            <a:ext cx="891423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3530129"/>
            <a:ext cx="891423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3244140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875" y="2133600"/>
            <a:ext cx="4313302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9811" y="2126222"/>
            <a:ext cx="4313302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787783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991" y="1972703"/>
            <a:ext cx="39922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875" y="2548966"/>
            <a:ext cx="4342328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5653" y="1969475"/>
            <a:ext cx="399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024" y="2545738"/>
            <a:ext cx="4338109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787783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6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446088"/>
            <a:ext cx="3504743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189" y="446089"/>
            <a:ext cx="518092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5" y="1598613"/>
            <a:ext cx="3504743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6" y="4800600"/>
            <a:ext cx="891424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875" y="634965"/>
            <a:ext cx="891424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367338"/>
            <a:ext cx="891424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609600"/>
            <a:ext cx="891423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4354046"/>
            <a:ext cx="891423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3244140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5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78" y="609600"/>
            <a:ext cx="8392833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586" y="3505200"/>
            <a:ext cx="753557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4354046"/>
            <a:ext cx="891423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3244140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331" y="648005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3405" y="2905306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772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6" y="2438401"/>
            <a:ext cx="891424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181600"/>
            <a:ext cx="891424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7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578" y="609600"/>
            <a:ext cx="8392833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875" y="4343400"/>
            <a:ext cx="891424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181600"/>
            <a:ext cx="891424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331" y="648005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3405" y="2905306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359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627407"/>
            <a:ext cx="891423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875" y="4343400"/>
            <a:ext cx="891424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181600"/>
            <a:ext cx="891424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7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3602" y="627406"/>
            <a:ext cx="2207314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875" y="627406"/>
            <a:ext cx="6476157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7" y="-19050"/>
            <a:ext cx="1223963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166" y="-15974"/>
            <a:ext cx="12356579" cy="69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08" y="42448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910630" y="906464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145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8" y="-786"/>
            <a:ext cx="2356367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5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587" y="624110"/>
            <a:ext cx="891052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2133600"/>
            <a:ext cx="89142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0264" y="6130437"/>
            <a:ext cx="114613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876" y="6135809"/>
            <a:ext cx="761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744" y="787783"/>
            <a:ext cx="779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2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154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66" indent="-342866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876" indent="-285721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886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40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194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742" y="20608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ĐOẠN VIDEO,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LIỆT KÊ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NHÌN THẤY TRONG ĐOẠN VIDEO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4664784" y="426995"/>
            <a:ext cx="322912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KHỞI ĐỘNG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4511030" y="369488"/>
            <a:ext cx="3536634" cy="844137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6">
            <a:extLst>
              <a:ext uri="{FF2B5EF4-FFF2-40B4-BE49-F238E27FC236}">
                <a16:creationId xmlns:a16="http://schemas.microsoft.com/office/drawing/2014/main" xmlns="" id="{9C868B1D-ABAD-4AAE-ACA2-30BBC53D94F2}"/>
              </a:ext>
            </a:extLst>
          </p:cNvPr>
          <p:cNvSpPr/>
          <p:nvPr/>
        </p:nvSpPr>
        <p:spPr>
          <a:xfrm>
            <a:off x="1791810" y="3653341"/>
            <a:ext cx="2245446" cy="2245446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25">
            <a:extLst>
              <a:ext uri="{FF2B5EF4-FFF2-40B4-BE49-F238E27FC236}">
                <a16:creationId xmlns:a16="http://schemas.microsoft.com/office/drawing/2014/main" xmlns="" id="{AEBEDD67-E421-4383-8F79-F3AA3F1FCA22}"/>
              </a:ext>
            </a:extLst>
          </p:cNvPr>
          <p:cNvSpPr/>
          <p:nvPr/>
        </p:nvSpPr>
        <p:spPr>
          <a:xfrm>
            <a:off x="1796358" y="2381745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27">
            <a:extLst>
              <a:ext uri="{FF2B5EF4-FFF2-40B4-BE49-F238E27FC236}">
                <a16:creationId xmlns:a16="http://schemas.microsoft.com/office/drawing/2014/main" xmlns="" id="{AEB4FD85-D200-4C32-9ABA-960C11D07A64}"/>
              </a:ext>
            </a:extLst>
          </p:cNvPr>
          <p:cNvSpPr/>
          <p:nvPr/>
        </p:nvSpPr>
        <p:spPr>
          <a:xfrm>
            <a:off x="1339367" y="4213953"/>
            <a:ext cx="750538" cy="75053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8">
            <a:extLst>
              <a:ext uri="{FF2B5EF4-FFF2-40B4-BE49-F238E27FC236}">
                <a16:creationId xmlns:a16="http://schemas.microsoft.com/office/drawing/2014/main" xmlns="" id="{3271E615-3814-4F7E-ABBC-A7B84112B4D8}"/>
              </a:ext>
            </a:extLst>
          </p:cNvPr>
          <p:cNvSpPr/>
          <p:nvPr/>
        </p:nvSpPr>
        <p:spPr>
          <a:xfrm>
            <a:off x="9870153" y="887489"/>
            <a:ext cx="947051" cy="947051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29">
            <a:extLst>
              <a:ext uri="{FF2B5EF4-FFF2-40B4-BE49-F238E27FC236}">
                <a16:creationId xmlns:a16="http://schemas.microsoft.com/office/drawing/2014/main" xmlns="" id="{C8063D82-2977-42CC-9ACE-70DE35ED30DA}"/>
              </a:ext>
            </a:extLst>
          </p:cNvPr>
          <p:cNvSpPr/>
          <p:nvPr/>
        </p:nvSpPr>
        <p:spPr>
          <a:xfrm>
            <a:off x="3674797" y="4132726"/>
            <a:ext cx="912992" cy="91299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2">
            <a:extLst>
              <a:ext uri="{FF2B5EF4-FFF2-40B4-BE49-F238E27FC236}">
                <a16:creationId xmlns:a16="http://schemas.microsoft.com/office/drawing/2014/main" xmlns="" id="{F8E0CCBE-5353-4068-8561-62750445DB5F}"/>
              </a:ext>
            </a:extLst>
          </p:cNvPr>
          <p:cNvSpPr/>
          <p:nvPr/>
        </p:nvSpPr>
        <p:spPr>
          <a:xfrm>
            <a:off x="2741900" y="444144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5">
            <a:extLst>
              <a:ext uri="{FF2B5EF4-FFF2-40B4-BE49-F238E27FC236}">
                <a16:creationId xmlns:a16="http://schemas.microsoft.com/office/drawing/2014/main" xmlns="" id="{7FB7425D-BA2F-40DF-8E09-35ABC71346D7}"/>
              </a:ext>
            </a:extLst>
          </p:cNvPr>
          <p:cNvSpPr/>
          <p:nvPr/>
        </p:nvSpPr>
        <p:spPr>
          <a:xfrm>
            <a:off x="10106807" y="2060848"/>
            <a:ext cx="776062" cy="77606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36">
            <a:extLst>
              <a:ext uri="{FF2B5EF4-FFF2-40B4-BE49-F238E27FC236}">
                <a16:creationId xmlns:a16="http://schemas.microsoft.com/office/drawing/2014/main" xmlns="" id="{6FBB957F-3F05-4F57-BEAB-207F7F715099}"/>
              </a:ext>
            </a:extLst>
          </p:cNvPr>
          <p:cNvSpPr/>
          <p:nvPr/>
        </p:nvSpPr>
        <p:spPr>
          <a:xfrm>
            <a:off x="10152411" y="4367761"/>
            <a:ext cx="902779" cy="9027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4" descr="C:\Users\user\Desktop\暂存图\rBACFFMuW76juUJBAAJdRSyq8ZM495.png">
            <a:extLst>
              <a:ext uri="{FF2B5EF4-FFF2-40B4-BE49-F238E27FC236}">
                <a16:creationId xmlns:a16="http://schemas.microsoft.com/office/drawing/2014/main" xmlns="" id="{9C25CBAB-C03C-48D4-98DF-4281D9B8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26" y="4324813"/>
            <a:ext cx="1389438" cy="13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23">
            <a:extLst>
              <a:ext uri="{FF2B5EF4-FFF2-40B4-BE49-F238E27FC236}">
                <a16:creationId xmlns:a16="http://schemas.microsoft.com/office/drawing/2014/main" xmlns="" id="{C87B704E-D1C5-4648-B6D7-958882CD0B29}"/>
              </a:ext>
            </a:extLst>
          </p:cNvPr>
          <p:cNvSpPr/>
          <p:nvPr/>
        </p:nvSpPr>
        <p:spPr>
          <a:xfrm>
            <a:off x="9633417" y="2348880"/>
            <a:ext cx="2427184" cy="24271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0">
            <a:extLst>
              <a:ext uri="{FF2B5EF4-FFF2-40B4-BE49-F238E27FC236}">
                <a16:creationId xmlns:a16="http://schemas.microsoft.com/office/drawing/2014/main" xmlns="" id="{873A064E-A6EE-4837-BAC5-36F6E80E3E46}"/>
              </a:ext>
            </a:extLst>
          </p:cNvPr>
          <p:cNvSpPr/>
          <p:nvPr/>
        </p:nvSpPr>
        <p:spPr>
          <a:xfrm>
            <a:off x="665378" y="234528"/>
            <a:ext cx="2327559" cy="232755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2323828" y="562790"/>
            <a:ext cx="244959" cy="24495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838622" y="1543412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1309262" y="1552491"/>
            <a:ext cx="409845" cy="40984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850275" y="562790"/>
            <a:ext cx="640295" cy="64029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3125355" y="2117696"/>
            <a:ext cx="265427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4712217" y="1543412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4193198" y="670934"/>
            <a:ext cx="423783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4367014" y="2974815"/>
            <a:ext cx="289385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4193198" y="4149080"/>
            <a:ext cx="32279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 SỐ TÍNH CHẤT CỦA CHẤT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023373" y="2799100"/>
            <a:ext cx="3536634" cy="844137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2638819" y="4149080"/>
            <a:ext cx="851748" cy="824887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601735" y="2525743"/>
              <a:ext cx="498889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4062158" y="4130030"/>
            <a:ext cx="3536634" cy="931813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2" name="组合 51"/>
          <p:cNvGrpSpPr/>
          <p:nvPr/>
        </p:nvGrpSpPr>
        <p:grpSpPr>
          <a:xfrm>
            <a:off x="2638820" y="2840813"/>
            <a:ext cx="851748" cy="804215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387510" y="3026839"/>
              <a:ext cx="35780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4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0" grpId="0"/>
      <p:bldP spid="28" grpId="0" animBg="1"/>
      <p:bldP spid="28" grpId="1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4078983" y="175514"/>
            <a:ext cx="4176464" cy="4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 VỤ NGHIÊN CỨU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9652794" y="5162551"/>
            <a:ext cx="609600" cy="39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FontTx/>
              <a:buNone/>
            </a:pPr>
            <a:fld id="{33CB4064-1A9A-4633-9BB6-A791E335AA6E}" type="slidenum">
              <a:rPr lang="en-US" sz="1200" b="1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t>11</a:t>
            </a:fld>
            <a:endParaRPr lang="en-US" sz="1200" b="1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7673" y="1484785"/>
            <a:ext cx="3487293" cy="3847630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cốc nước sạch,  thìa đường kính, dầu ăn, mẩu than đá, dây đồng, dây nhôm. Điền kết quả vào phiếu thu hoạch số 1.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741575" y="2427809"/>
            <a:ext cx="2899488" cy="498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4" name="Group 4"/>
          <p:cNvGrpSpPr>
            <a:grpSpLocks/>
          </p:cNvGrpSpPr>
          <p:nvPr/>
        </p:nvGrpSpPr>
        <p:grpSpPr bwMode="auto">
          <a:xfrm>
            <a:off x="4311594" y="1484785"/>
            <a:ext cx="3528392" cy="3847629"/>
            <a:chOff x="4993838" y="2575538"/>
            <a:chExt cx="4150194" cy="407741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993838" y="2575538"/>
              <a:ext cx="4090385" cy="407741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130962" y="2849473"/>
              <a:ext cx="4013070" cy="48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altLang="en-US" sz="1805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492702" y="1018501"/>
            <a:ext cx="3411812" cy="40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cho 1 thìa muối ăn, 1 thìa đường, 1 thìa dầu ăn, vài viên than đá nhỏ vào 4 cốc nước khác nhau, khuấy kĩ và quan sát. Điền kết quả vào phiếu thu hoạch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8100652" y="1484785"/>
            <a:ext cx="3395153" cy="3841771"/>
          </a:xfrm>
          <a:prstGeom prst="roundRect">
            <a:avLst/>
          </a:prstGeom>
          <a:noFill/>
          <a:ln w="412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598" y="1916832"/>
            <a:ext cx="310712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thìa muối ăn,  thìa đường kính, dầu ăn, mẩu than đá.</a:t>
            </a:r>
          </a:p>
          <a:p>
            <a:pPr>
              <a:lnSpc>
                <a:spcPct val="150000"/>
              </a:lnSpc>
            </a:pPr>
            <a:r>
              <a:rPr lang="vi-V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Điền kết quả vào phiếu thu hoạch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6874" y="1860804"/>
            <a:ext cx="3114015" cy="257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đun 1 thìa muối ăn, 1 thìa đường trắng . Quan sát hiện tượng. Điền kết quả vào phiếu thu hoạch số 2.</a:t>
            </a:r>
            <a:endParaRPr 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30710" y="1052736"/>
            <a:ext cx="1080120" cy="432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73442" y="1038747"/>
            <a:ext cx="1080120" cy="432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414660" y="1018501"/>
            <a:ext cx="1080120" cy="432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3" y="5552138"/>
            <a:ext cx="11048131" cy="1047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ý: Với nhiệm vụ 2 và 3, cần quan sát kĩ trạng thái và màu sắc của các chất trước và sau khi làm thí nghiệm</a:t>
            </a:r>
            <a:endParaRPr lang="en-US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8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19234"/>
              </p:ext>
            </p:extLst>
          </p:nvPr>
        </p:nvGraphicFramePr>
        <p:xfrm>
          <a:off x="313755" y="1772816"/>
          <a:ext cx="11123469" cy="31707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97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13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922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Muối</a:t>
                      </a: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 ăn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en-US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đá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91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61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603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9402" y="1153576"/>
            <a:ext cx="49685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1045" y="246958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8310" y="243826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7472" y="2531681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46586" y="3391580"/>
            <a:ext cx="1682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6646" y="3436767"/>
            <a:ext cx="1682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Vàng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7032" y="3450202"/>
            <a:ext cx="193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975" y="2429052"/>
            <a:ext cx="1656184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975" y="3302469"/>
            <a:ext cx="2258847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81008" y="4073436"/>
            <a:ext cx="2778150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Tan/không tan (trong nước)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14569" y="258588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8647" y="3237692"/>
            <a:ext cx="193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Trắng/ 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màu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6983" y="419809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0437" y="422170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4414" y="4195398"/>
            <a:ext cx="156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6711" y="4221706"/>
            <a:ext cx="156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8065" y="456235"/>
            <a:ext cx="729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chất khác nhau có tính chất giống nhau không?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6526" y="513218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Mỗi chất có những tính chất nhất định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34188" y="267885"/>
            <a:ext cx="956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thử hòa tan vào nước, các chất có bị biến thành chất khác không?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8822" y="5712331"/>
            <a:ext cx="830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vật lí: màu sắc, mùi vị, tính tan, nhiệt độ sôi, nhiệt độ nóng chảy..............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tạo ra chất mới)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2" grpId="0"/>
      <p:bldP spid="13" grpId="0"/>
      <p:bldP spid="14" grpId="0"/>
      <p:bldP spid="6" grpId="0"/>
      <p:bldP spid="15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946646A-38D6-43CF-83C4-C8FAA3608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80081"/>
              </p:ext>
            </p:extLst>
          </p:nvPr>
        </p:nvGraphicFramePr>
        <p:xfrm>
          <a:off x="406574" y="1268759"/>
          <a:ext cx="11665296" cy="403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1427">
                  <a:extLst>
                    <a:ext uri="{9D8B030D-6E8A-4147-A177-3AD203B41FA5}">
                      <a16:colId xmlns:a16="http://schemas.microsoft.com/office/drawing/2014/main" xmlns="" val="4217346472"/>
                    </a:ext>
                  </a:extLst>
                </a:gridCol>
                <a:gridCol w="4957751">
                  <a:extLst>
                    <a:ext uri="{9D8B030D-6E8A-4147-A177-3AD203B41FA5}">
                      <a16:colId xmlns:a16="http://schemas.microsoft.com/office/drawing/2014/main" xmlns="" val="2250290390"/>
                    </a:ext>
                  </a:extLst>
                </a:gridCol>
                <a:gridCol w="4666118">
                  <a:extLst>
                    <a:ext uri="{9D8B030D-6E8A-4147-A177-3AD203B41FA5}">
                      <a16:colId xmlns:a16="http://schemas.microsoft.com/office/drawing/2014/main" xmlns="" val="1134551856"/>
                    </a:ext>
                  </a:extLst>
                </a:gridCol>
              </a:tblGrid>
              <a:tr h="77932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 ăn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1114810"/>
                  </a:ext>
                </a:extLst>
              </a:tr>
              <a:tr h="16265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822713"/>
                  </a:ext>
                </a:extLst>
              </a:tr>
              <a:tr h="16265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41488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577FD-894A-4107-80D2-D28D96DC8CBD}"/>
              </a:ext>
            </a:extLst>
          </p:cNvPr>
          <p:cNvSpPr txBox="1"/>
          <p:nvPr/>
        </p:nvSpPr>
        <p:spPr>
          <a:xfrm>
            <a:off x="2638822" y="2564904"/>
            <a:ext cx="4104456" cy="4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Muối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  <a:endParaRPr lang="vi-VN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A3121C-50EE-4427-8327-D99F26705CB3}"/>
              </a:ext>
            </a:extLst>
          </p:cNvPr>
          <p:cNvSpPr txBox="1"/>
          <p:nvPr/>
        </p:nvSpPr>
        <p:spPr>
          <a:xfrm>
            <a:off x="2638822" y="4221088"/>
            <a:ext cx="4622626" cy="83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vi-VN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0C09B5-1FE5-452C-BF84-16F81E8BE4DE}"/>
              </a:ext>
            </a:extLst>
          </p:cNvPr>
          <p:cNvSpPr txBox="1"/>
          <p:nvPr/>
        </p:nvSpPr>
        <p:spPr>
          <a:xfrm>
            <a:off x="7391351" y="2421191"/>
            <a:ext cx="4392488" cy="83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endParaRPr lang="vi-VN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FA2F30-34FB-4BCB-AD06-C3659CE9EBE5}"/>
              </a:ext>
            </a:extLst>
          </p:cNvPr>
          <p:cNvSpPr txBox="1"/>
          <p:nvPr/>
        </p:nvSpPr>
        <p:spPr>
          <a:xfrm>
            <a:off x="7400574" y="4295868"/>
            <a:ext cx="4622626" cy="4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endParaRPr lang="vi-VN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129596-FE67-4C73-93ED-D1CFF81CC012}"/>
              </a:ext>
            </a:extLst>
          </p:cNvPr>
          <p:cNvSpPr txBox="1"/>
          <p:nvPr/>
        </p:nvSpPr>
        <p:spPr>
          <a:xfrm>
            <a:off x="3934966" y="419961"/>
            <a:ext cx="496855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23">
            <a:extLst>
              <a:ext uri="{FF2B5EF4-FFF2-40B4-BE49-F238E27FC236}">
                <a16:creationId xmlns:a16="http://schemas.microsoft.com/office/drawing/2014/main" xmlns="" id="{5CA5FAE0-0886-4FFC-AE9D-984B9CD197B2}"/>
              </a:ext>
            </a:extLst>
          </p:cNvPr>
          <p:cNvSpPr/>
          <p:nvPr/>
        </p:nvSpPr>
        <p:spPr>
          <a:xfrm>
            <a:off x="451626" y="350603"/>
            <a:ext cx="4347436" cy="645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CÁC TÍNH CHẤT CỦA CHẤT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任意多边形 25">
            <a:extLst>
              <a:ext uri="{FF2B5EF4-FFF2-40B4-BE49-F238E27FC236}">
                <a16:creationId xmlns:a16="http://schemas.microsoft.com/office/drawing/2014/main" xmlns="" id="{4E3EF968-03D3-4FEF-9E36-3713CF8BDA84}"/>
              </a:ext>
            </a:extLst>
          </p:cNvPr>
          <p:cNvSpPr/>
          <p:nvPr/>
        </p:nvSpPr>
        <p:spPr>
          <a:xfrm>
            <a:off x="451626" y="1124744"/>
            <a:ext cx="8334832" cy="547260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0630" y="1505452"/>
            <a:ext cx="1108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Mỗi chất có những tính chất nhất định (giúp ta phân biệt chất này với chất khác)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614" y="2229861"/>
            <a:ext cx="830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vật lí: màu sắc, mùi vị, tính tan, nhiệt độ sôi, nhiệt độ nóng chảy..............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tạo ra chất mới)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613" y="3445549"/>
            <a:ext cx="1142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hóa học: biến đổi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tạo ra chất mới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tính chất khác với chất ban đầu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8" grpId="0"/>
      <p:bldP spid="2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90" y="836921"/>
            <a:ext cx="11017224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ra đâu là tính chất vật lí, đâu là tính chất hóa học của chất. Đánh dấu x vào ô đúng trong bảng sau: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1110" y="4031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1: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200692"/>
              </p:ext>
            </p:extLst>
          </p:nvPr>
        </p:nvGraphicFramePr>
        <p:xfrm>
          <a:off x="262558" y="2132856"/>
          <a:ext cx="11305256" cy="4485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6716"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vật lí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hóa học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9411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Đường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vào nước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411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Nến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cháy thành khí cacbon dioxide và hơi nước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032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chảy lỏng khi để ở nhiệt độ phòng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032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hóa hơi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5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sắt cứng, màu trắng xám, bị nam châm hút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4123">
                <a:tc>
                  <a:txBody>
                    <a:bodyPr/>
                    <a:lstStyle/>
                    <a:p>
                      <a:r>
                        <a:rPr lang="vi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Để</a:t>
                      </a:r>
                      <a:r>
                        <a:rPr lang="vi-VN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lâu ngoài không khí, lớp ngoài của đinh sắt biến thành gỉ sắt màu nâu, giòn và xốp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9806" y="29969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9396" y="358076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9806" y="42424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6783" y="48387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6783" y="543506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1670" y="61821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2" y="1124744"/>
            <a:ext cx="12190412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 khác;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540385" algn="l"/>
              </a:tabLs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(1) …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con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…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540385" algn="l"/>
              </a:tabLs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(5)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540385" algn="l"/>
              </a:tabLs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(6) …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mùi vị,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tính dẫn điện,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  <a:tabLst>
                <a:tab pos="540385" algn="l"/>
              </a:tabLst>
            </a:pPr>
            <a:r>
              <a:rPr lang="vi-VN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biến đổi hóa học, chất bị biến thành....................... có tính chất khác với chất ban đầu.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6137" y="3123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5586" y="341903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có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118" y="338690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1390" y="274962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2914" y="227687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 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2918" y="22768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6934" y="3890665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lí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222" y="501178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khác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6"/>
          <p:cNvSpPr txBox="1"/>
          <p:nvPr/>
        </p:nvSpPr>
        <p:spPr>
          <a:xfrm>
            <a:off x="2494806" y="2276872"/>
            <a:ext cx="7963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 VỤ: MỖI HỌC SINH TỰ LÀM NƯỚC HÀNG TẠI NHÀ, QUAY VIDEO VÀ </a:t>
            </a:r>
          </a:p>
          <a:p>
            <a:pPr algn="ctr">
              <a:lnSpc>
                <a:spcPct val="150000"/>
              </a:lnSpc>
            </a:pPr>
            <a:r>
              <a:rPr lang="vi-VN" altLang="zh-CN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GỬI SẢN PHẨM LÊN  NHÓM HỌC TẬP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3">
            <a:extLst>
              <a:ext uri="{FF2B5EF4-FFF2-40B4-BE49-F238E27FC236}">
                <a16:creationId xmlns:a16="http://schemas.microsoft.com/office/drawing/2014/main" xmlns="" id="{B73F82FC-3692-493B-8D7F-4FBE327E0901}"/>
              </a:ext>
            </a:extLst>
          </p:cNvPr>
          <p:cNvSpPr txBox="1"/>
          <p:nvPr/>
        </p:nvSpPr>
        <p:spPr>
          <a:xfrm>
            <a:off x="3646934" y="1077644"/>
            <a:ext cx="511256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>
                <a:solidFill>
                  <a:srgbClr val="FF0000"/>
                </a:solidFill>
                <a:latin typeface="+mj-lt"/>
                <a:ea typeface="微软雅黑" pitchFamily="34" charset="-122"/>
              </a:rPr>
              <a:t>VẬN DỤNG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微软雅黑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941363">
            <a:off x="9018822" y="3856171"/>
            <a:ext cx="3278321" cy="29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04774" y="2132896"/>
            <a:ext cx="10886976" cy="1950980"/>
            <a:chOff x="0" y="2878138"/>
            <a:chExt cx="10299700" cy="915987"/>
          </a:xfrm>
        </p:grpSpPr>
        <p:sp>
          <p:nvSpPr>
            <p:cNvPr id="36" name="Bent Arrow 49"/>
            <p:cNvSpPr/>
            <p:nvPr/>
          </p:nvSpPr>
          <p:spPr>
            <a:xfrm flipH="1">
              <a:off x="0" y="2878138"/>
              <a:ext cx="10210800" cy="771525"/>
            </a:xfrm>
            <a:prstGeom prst="bentArrow">
              <a:avLst>
                <a:gd name="adj1" fmla="val 17673"/>
                <a:gd name="adj2" fmla="val 2457"/>
                <a:gd name="adj3" fmla="val 0"/>
                <a:gd name="adj4" fmla="val 51336"/>
              </a:avLst>
            </a:prstGeom>
            <a:solidFill>
              <a:srgbClr val="9259DD"/>
            </a:solidFill>
            <a:ln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4"/>
            <p:cNvSpPr/>
            <p:nvPr/>
          </p:nvSpPr>
          <p:spPr>
            <a:xfrm>
              <a:off x="10058400" y="3552825"/>
              <a:ext cx="241300" cy="2413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38412" y="2001621"/>
            <a:ext cx="252412" cy="849312"/>
            <a:chOff x="2249488" y="2751138"/>
            <a:chExt cx="252412" cy="849312"/>
          </a:xfrm>
        </p:grpSpPr>
        <p:sp>
          <p:nvSpPr>
            <p:cNvPr id="4" name="Oval 34"/>
            <p:cNvSpPr/>
            <p:nvPr/>
          </p:nvSpPr>
          <p:spPr>
            <a:xfrm>
              <a:off x="2249488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32"/>
            <p:cNvCxnSpPr/>
            <p:nvPr/>
          </p:nvCxnSpPr>
          <p:spPr>
            <a:xfrm flipV="1">
              <a:off x="237966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268237" y="2029767"/>
            <a:ext cx="252412" cy="849312"/>
            <a:chOff x="5002213" y="2751138"/>
            <a:chExt cx="252412" cy="849312"/>
          </a:xfrm>
        </p:grpSpPr>
        <p:sp>
          <p:nvSpPr>
            <p:cNvPr id="5" name="Oval 34"/>
            <p:cNvSpPr/>
            <p:nvPr/>
          </p:nvSpPr>
          <p:spPr>
            <a:xfrm>
              <a:off x="5002213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32"/>
            <p:cNvCxnSpPr/>
            <p:nvPr/>
          </p:nvCxnSpPr>
          <p:spPr>
            <a:xfrm flipV="1">
              <a:off x="512921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791906" y="2029768"/>
            <a:ext cx="252412" cy="849312"/>
            <a:chOff x="7783513" y="2751138"/>
            <a:chExt cx="252412" cy="849312"/>
          </a:xfrm>
        </p:grpSpPr>
        <p:sp>
          <p:nvSpPr>
            <p:cNvPr id="6" name="Oval 34"/>
            <p:cNvSpPr/>
            <p:nvPr/>
          </p:nvSpPr>
          <p:spPr>
            <a:xfrm>
              <a:off x="7783513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32"/>
            <p:cNvCxnSpPr/>
            <p:nvPr/>
          </p:nvCxnSpPr>
          <p:spPr>
            <a:xfrm flipV="1">
              <a:off x="791051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11"/>
          <p:cNvSpPr/>
          <p:nvPr/>
        </p:nvSpPr>
        <p:spPr>
          <a:xfrm>
            <a:off x="1536240" y="3064900"/>
            <a:ext cx="1936750" cy="327766"/>
          </a:xfrm>
          <a:prstGeom prst="roundRect">
            <a:avLst/>
          </a:prstGeom>
          <a:solidFill>
            <a:srgbClr val="925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 NGHIỆM 1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426068" y="3079810"/>
            <a:ext cx="1936750" cy="374695"/>
          </a:xfrm>
          <a:prstGeom prst="roundRect">
            <a:avLst/>
          </a:prstGeom>
          <a:solidFill>
            <a:srgbClr val="BB8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 NGHIỆM 2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949737" y="3094103"/>
            <a:ext cx="1936750" cy="360401"/>
          </a:xfrm>
          <a:prstGeom prst="roundRect">
            <a:avLst/>
          </a:prstGeom>
          <a:solidFill>
            <a:srgbClr val="CF6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THÍ NGHIỆM 3</a:t>
            </a:r>
            <a:endParaRPr lang="zh-CN" altLang="en-US" sz="20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7442902" y="1188979"/>
            <a:ext cx="830262" cy="832374"/>
            <a:chOff x="7473695" y="1743073"/>
            <a:chExt cx="815598" cy="815596"/>
          </a:xfrm>
        </p:grpSpPr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CF66E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" name="Freeform 105"/>
            <p:cNvSpPr>
              <a:spLocks noEditPoints="1"/>
            </p:cNvSpPr>
            <p:nvPr/>
          </p:nvSpPr>
          <p:spPr bwMode="auto">
            <a:xfrm>
              <a:off x="7654248" y="1925237"/>
              <a:ext cx="454493" cy="451269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2249488" y="1188979"/>
            <a:ext cx="830261" cy="832374"/>
            <a:chOff x="1972263" y="1791342"/>
            <a:chExt cx="815598" cy="815596"/>
          </a:xfrm>
        </p:grpSpPr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9259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6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>
                <a:gd name="T0" fmla="*/ 58 w 58"/>
                <a:gd name="T1" fmla="*/ 33 h 58"/>
                <a:gd name="T2" fmla="*/ 57 w 58"/>
                <a:gd name="T3" fmla="*/ 34 h 58"/>
                <a:gd name="T4" fmla="*/ 50 w 58"/>
                <a:gd name="T5" fmla="*/ 35 h 58"/>
                <a:gd name="T6" fmla="*/ 49 w 58"/>
                <a:gd name="T7" fmla="*/ 39 h 58"/>
                <a:gd name="T8" fmla="*/ 53 w 58"/>
                <a:gd name="T9" fmla="*/ 44 h 58"/>
                <a:gd name="T10" fmla="*/ 53 w 58"/>
                <a:gd name="T11" fmla="*/ 45 h 58"/>
                <a:gd name="T12" fmla="*/ 53 w 58"/>
                <a:gd name="T13" fmla="*/ 46 h 58"/>
                <a:gd name="T14" fmla="*/ 45 w 58"/>
                <a:gd name="T15" fmla="*/ 53 h 58"/>
                <a:gd name="T16" fmla="*/ 44 w 58"/>
                <a:gd name="T17" fmla="*/ 52 h 58"/>
                <a:gd name="T18" fmla="*/ 39 w 58"/>
                <a:gd name="T19" fmla="*/ 48 h 58"/>
                <a:gd name="T20" fmla="*/ 36 w 58"/>
                <a:gd name="T21" fmla="*/ 50 h 58"/>
                <a:gd name="T22" fmla="*/ 34 w 58"/>
                <a:gd name="T23" fmla="*/ 57 h 58"/>
                <a:gd name="T24" fmla="*/ 33 w 58"/>
                <a:gd name="T25" fmla="*/ 58 h 58"/>
                <a:gd name="T26" fmla="*/ 25 w 58"/>
                <a:gd name="T27" fmla="*/ 58 h 58"/>
                <a:gd name="T28" fmla="*/ 23 w 58"/>
                <a:gd name="T29" fmla="*/ 57 h 58"/>
                <a:gd name="T30" fmla="*/ 22 w 58"/>
                <a:gd name="T31" fmla="*/ 50 h 58"/>
                <a:gd name="T32" fmla="*/ 19 w 58"/>
                <a:gd name="T33" fmla="*/ 48 h 58"/>
                <a:gd name="T34" fmla="*/ 14 w 58"/>
                <a:gd name="T35" fmla="*/ 52 h 58"/>
                <a:gd name="T36" fmla="*/ 13 w 58"/>
                <a:gd name="T37" fmla="*/ 53 h 58"/>
                <a:gd name="T38" fmla="*/ 12 w 58"/>
                <a:gd name="T39" fmla="*/ 52 h 58"/>
                <a:gd name="T40" fmla="*/ 5 w 58"/>
                <a:gd name="T41" fmla="*/ 46 h 58"/>
                <a:gd name="T42" fmla="*/ 5 w 58"/>
                <a:gd name="T43" fmla="*/ 45 h 58"/>
                <a:gd name="T44" fmla="*/ 5 w 58"/>
                <a:gd name="T45" fmla="*/ 44 h 58"/>
                <a:gd name="T46" fmla="*/ 9 w 58"/>
                <a:gd name="T47" fmla="*/ 39 h 58"/>
                <a:gd name="T48" fmla="*/ 8 w 58"/>
                <a:gd name="T49" fmla="*/ 35 h 58"/>
                <a:gd name="T50" fmla="*/ 1 w 58"/>
                <a:gd name="T51" fmla="*/ 34 h 58"/>
                <a:gd name="T52" fmla="*/ 0 w 58"/>
                <a:gd name="T53" fmla="*/ 33 h 58"/>
                <a:gd name="T54" fmla="*/ 0 w 58"/>
                <a:gd name="T55" fmla="*/ 24 h 58"/>
                <a:gd name="T56" fmla="*/ 1 w 58"/>
                <a:gd name="T57" fmla="*/ 23 h 58"/>
                <a:gd name="T58" fmla="*/ 8 w 58"/>
                <a:gd name="T59" fmla="*/ 22 h 58"/>
                <a:gd name="T60" fmla="*/ 9 w 58"/>
                <a:gd name="T61" fmla="*/ 18 h 58"/>
                <a:gd name="T62" fmla="*/ 5 w 58"/>
                <a:gd name="T63" fmla="*/ 13 h 58"/>
                <a:gd name="T64" fmla="*/ 5 w 58"/>
                <a:gd name="T65" fmla="*/ 12 h 58"/>
                <a:gd name="T66" fmla="*/ 5 w 58"/>
                <a:gd name="T67" fmla="*/ 11 h 58"/>
                <a:gd name="T68" fmla="*/ 13 w 58"/>
                <a:gd name="T69" fmla="*/ 5 h 58"/>
                <a:gd name="T70" fmla="*/ 14 w 58"/>
                <a:gd name="T71" fmla="*/ 5 h 58"/>
                <a:gd name="T72" fmla="*/ 19 w 58"/>
                <a:gd name="T73" fmla="*/ 9 h 58"/>
                <a:gd name="T74" fmla="*/ 22 w 58"/>
                <a:gd name="T75" fmla="*/ 8 h 58"/>
                <a:gd name="T76" fmla="*/ 23 w 58"/>
                <a:gd name="T77" fmla="*/ 1 h 58"/>
                <a:gd name="T78" fmla="*/ 25 w 58"/>
                <a:gd name="T79" fmla="*/ 0 h 58"/>
                <a:gd name="T80" fmla="*/ 33 w 58"/>
                <a:gd name="T81" fmla="*/ 0 h 58"/>
                <a:gd name="T82" fmla="*/ 34 w 58"/>
                <a:gd name="T83" fmla="*/ 1 h 58"/>
                <a:gd name="T84" fmla="*/ 36 w 58"/>
                <a:gd name="T85" fmla="*/ 8 h 58"/>
                <a:gd name="T86" fmla="*/ 39 w 58"/>
                <a:gd name="T87" fmla="*/ 9 h 58"/>
                <a:gd name="T88" fmla="*/ 44 w 58"/>
                <a:gd name="T89" fmla="*/ 5 h 58"/>
                <a:gd name="T90" fmla="*/ 45 w 58"/>
                <a:gd name="T91" fmla="*/ 5 h 58"/>
                <a:gd name="T92" fmla="*/ 46 w 58"/>
                <a:gd name="T93" fmla="*/ 5 h 58"/>
                <a:gd name="T94" fmla="*/ 52 w 58"/>
                <a:gd name="T95" fmla="*/ 12 h 58"/>
                <a:gd name="T96" fmla="*/ 53 w 58"/>
                <a:gd name="T97" fmla="*/ 12 h 58"/>
                <a:gd name="T98" fmla="*/ 52 w 58"/>
                <a:gd name="T99" fmla="*/ 13 h 58"/>
                <a:gd name="T100" fmla="*/ 48 w 58"/>
                <a:gd name="T101" fmla="*/ 18 h 58"/>
                <a:gd name="T102" fmla="*/ 50 w 58"/>
                <a:gd name="T103" fmla="*/ 22 h 58"/>
                <a:gd name="T104" fmla="*/ 57 w 58"/>
                <a:gd name="T105" fmla="*/ 23 h 58"/>
                <a:gd name="T106" fmla="*/ 58 w 58"/>
                <a:gd name="T107" fmla="*/ 25 h 58"/>
                <a:gd name="T108" fmla="*/ 58 w 58"/>
                <a:gd name="T109" fmla="*/ 33 h 58"/>
                <a:gd name="T110" fmla="*/ 29 w 58"/>
                <a:gd name="T111" fmla="*/ 19 h 58"/>
                <a:gd name="T112" fmla="*/ 19 w 58"/>
                <a:gd name="T113" fmla="*/ 29 h 58"/>
                <a:gd name="T114" fmla="*/ 29 w 58"/>
                <a:gd name="T115" fmla="*/ 38 h 58"/>
                <a:gd name="T116" fmla="*/ 39 w 58"/>
                <a:gd name="T117" fmla="*/ 29 h 58"/>
                <a:gd name="T118" fmla="*/ 29 w 58"/>
                <a:gd name="T119" fmla="*/ 1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"/>
                <a:gd name="T181" fmla="*/ 0 h 58"/>
                <a:gd name="T182" fmla="*/ 58 w 5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4978256" y="1206859"/>
            <a:ext cx="832374" cy="832374"/>
            <a:chOff x="4722979" y="1746592"/>
            <a:chExt cx="815598" cy="815596"/>
          </a:xfrm>
        </p:grpSpPr>
        <p:sp>
          <p:nvSpPr>
            <p:cNvPr id="28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BB81E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9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>
                <a:gd name="T0" fmla="*/ 13 w 73"/>
                <a:gd name="T1" fmla="*/ 39 h 68"/>
                <a:gd name="T2" fmla="*/ 8 w 73"/>
                <a:gd name="T3" fmla="*/ 39 h 68"/>
                <a:gd name="T4" fmla="*/ 0 w 73"/>
                <a:gd name="T5" fmla="*/ 33 h 68"/>
                <a:gd name="T6" fmla="*/ 5 w 73"/>
                <a:gd name="T7" fmla="*/ 19 h 68"/>
                <a:gd name="T8" fmla="*/ 15 w 73"/>
                <a:gd name="T9" fmla="*/ 22 h 68"/>
                <a:gd name="T10" fmla="*/ 20 w 73"/>
                <a:gd name="T11" fmla="*/ 21 h 68"/>
                <a:gd name="T12" fmla="*/ 20 w 73"/>
                <a:gd name="T13" fmla="*/ 24 h 68"/>
                <a:gd name="T14" fmla="*/ 23 w 73"/>
                <a:gd name="T15" fmla="*/ 34 h 68"/>
                <a:gd name="T16" fmla="*/ 13 w 73"/>
                <a:gd name="T17" fmla="*/ 39 h 68"/>
                <a:gd name="T18" fmla="*/ 15 w 73"/>
                <a:gd name="T19" fmla="*/ 19 h 68"/>
                <a:gd name="T20" fmla="*/ 5 w 73"/>
                <a:gd name="T21" fmla="*/ 9 h 68"/>
                <a:gd name="T22" fmla="*/ 15 w 73"/>
                <a:gd name="T23" fmla="*/ 0 h 68"/>
                <a:gd name="T24" fmla="*/ 25 w 73"/>
                <a:gd name="T25" fmla="*/ 9 h 68"/>
                <a:gd name="T26" fmla="*/ 15 w 73"/>
                <a:gd name="T27" fmla="*/ 19 h 68"/>
                <a:gd name="T28" fmla="*/ 53 w 73"/>
                <a:gd name="T29" fmla="*/ 68 h 68"/>
                <a:gd name="T30" fmla="*/ 20 w 73"/>
                <a:gd name="T31" fmla="*/ 68 h 68"/>
                <a:gd name="T32" fmla="*/ 10 w 73"/>
                <a:gd name="T33" fmla="*/ 58 h 68"/>
                <a:gd name="T34" fmla="*/ 23 w 73"/>
                <a:gd name="T35" fmla="*/ 36 h 68"/>
                <a:gd name="T36" fmla="*/ 37 w 73"/>
                <a:gd name="T37" fmla="*/ 41 h 68"/>
                <a:gd name="T38" fmla="*/ 50 w 73"/>
                <a:gd name="T39" fmla="*/ 36 h 68"/>
                <a:gd name="T40" fmla="*/ 64 w 73"/>
                <a:gd name="T41" fmla="*/ 58 h 68"/>
                <a:gd name="T42" fmla="*/ 53 w 73"/>
                <a:gd name="T43" fmla="*/ 68 h 68"/>
                <a:gd name="T44" fmla="*/ 37 w 73"/>
                <a:gd name="T45" fmla="*/ 39 h 68"/>
                <a:gd name="T46" fmla="*/ 22 w 73"/>
                <a:gd name="T47" fmla="*/ 24 h 68"/>
                <a:gd name="T48" fmla="*/ 37 w 73"/>
                <a:gd name="T49" fmla="*/ 9 h 68"/>
                <a:gd name="T50" fmla="*/ 51 w 73"/>
                <a:gd name="T51" fmla="*/ 24 h 68"/>
                <a:gd name="T52" fmla="*/ 37 w 73"/>
                <a:gd name="T53" fmla="*/ 39 h 68"/>
                <a:gd name="T54" fmla="*/ 59 w 73"/>
                <a:gd name="T55" fmla="*/ 19 h 68"/>
                <a:gd name="T56" fmla="*/ 49 w 73"/>
                <a:gd name="T57" fmla="*/ 9 h 68"/>
                <a:gd name="T58" fmla="*/ 59 w 73"/>
                <a:gd name="T59" fmla="*/ 0 h 68"/>
                <a:gd name="T60" fmla="*/ 68 w 73"/>
                <a:gd name="T61" fmla="*/ 9 h 68"/>
                <a:gd name="T62" fmla="*/ 59 w 73"/>
                <a:gd name="T63" fmla="*/ 19 h 68"/>
                <a:gd name="T64" fmla="*/ 66 w 73"/>
                <a:gd name="T65" fmla="*/ 39 h 68"/>
                <a:gd name="T66" fmla="*/ 61 w 73"/>
                <a:gd name="T67" fmla="*/ 39 h 68"/>
                <a:gd name="T68" fmla="*/ 51 w 73"/>
                <a:gd name="T69" fmla="*/ 34 h 68"/>
                <a:gd name="T70" fmla="*/ 54 w 73"/>
                <a:gd name="T71" fmla="*/ 24 h 68"/>
                <a:gd name="T72" fmla="*/ 54 w 73"/>
                <a:gd name="T73" fmla="*/ 21 h 68"/>
                <a:gd name="T74" fmla="*/ 59 w 73"/>
                <a:gd name="T75" fmla="*/ 22 h 68"/>
                <a:gd name="T76" fmla="*/ 69 w 73"/>
                <a:gd name="T77" fmla="*/ 19 h 68"/>
                <a:gd name="T78" fmla="*/ 73 w 73"/>
                <a:gd name="T79" fmla="*/ 33 h 68"/>
                <a:gd name="T80" fmla="*/ 66 w 73"/>
                <a:gd name="T81" fmla="*/ 39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68"/>
                <a:gd name="T125" fmla="*/ 73 w 73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" name="文本框 66"/>
          <p:cNvSpPr txBox="1">
            <a:spLocks noChangeArrowheads="1"/>
          </p:cNvSpPr>
          <p:nvPr/>
        </p:nvSpPr>
        <p:spPr bwMode="auto">
          <a:xfrm>
            <a:off x="9421158" y="4365104"/>
            <a:ext cx="26581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HOÀN THÀNH PHIẾU BÁO CÁO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1027347" y="3709814"/>
            <a:ext cx="2806036" cy="2308324"/>
          </a:xfrm>
          <a:prstGeom prst="rect">
            <a:avLst/>
          </a:prstGeom>
          <a:noFill/>
          <a:ln>
            <a:solidFill>
              <a:srgbClr val="893BA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ngón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cái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trỏ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</a:t>
            </a:r>
            <a:r>
              <a:rPr lang="vi-V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đầu viên phấn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Quan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phấn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ép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3960711" y="3788415"/>
            <a:ext cx="2806037" cy="2308324"/>
          </a:xfrm>
          <a:prstGeom prst="rect">
            <a:avLst/>
          </a:prstGeom>
          <a:solidFill>
            <a:schemeClr val="bg1"/>
          </a:solidFill>
          <a:ln>
            <a:solidFill>
              <a:srgbClr val="83469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Hút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đầy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màu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xilanh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piston. Quan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6949737" y="3771356"/>
            <a:ext cx="2728283" cy="2308324"/>
          </a:xfrm>
          <a:prstGeom prst="rect">
            <a:avLst/>
          </a:prstGeom>
          <a:noFill/>
          <a:ln>
            <a:solidFill>
              <a:srgbClr val="83469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Hút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khí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đầy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xilanh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Bịt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xilanh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ấn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piston. Quan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sát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chuyển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piston</a:t>
            </a:r>
          </a:p>
        </p:txBody>
      </p:sp>
      <p:sp>
        <p:nvSpPr>
          <p:cNvPr id="42" name="KSO_Shape">
            <a:extLst>
              <a:ext uri="{FF2B5EF4-FFF2-40B4-BE49-F238E27FC236}">
                <a16:creationId xmlns:a16="http://schemas.microsoft.com/office/drawing/2014/main" xmlns="" id="{62BAEE07-6523-4EB2-94CC-6EE2A3C9E16E}"/>
              </a:ext>
            </a:extLst>
          </p:cNvPr>
          <p:cNvSpPr>
            <a:spLocks/>
          </p:cNvSpPr>
          <p:nvPr/>
        </p:nvSpPr>
        <p:spPr bwMode="auto">
          <a:xfrm>
            <a:off x="1087987" y="1188979"/>
            <a:ext cx="952500" cy="719138"/>
          </a:xfrm>
          <a:custGeom>
            <a:avLst/>
            <a:gdLst>
              <a:gd name="T0" fmla="*/ 131779585 w 12600"/>
              <a:gd name="T1" fmla="*/ 176296350 h 9505"/>
              <a:gd name="T2" fmla="*/ 126659217 w 12600"/>
              <a:gd name="T3" fmla="*/ 185424592 h 9505"/>
              <a:gd name="T4" fmla="*/ 115184313 w 12600"/>
              <a:gd name="T5" fmla="*/ 191281345 h 9505"/>
              <a:gd name="T6" fmla="*/ 105766507 w 12600"/>
              <a:gd name="T7" fmla="*/ 195056117 h 9505"/>
              <a:gd name="T8" fmla="*/ 94337263 w 12600"/>
              <a:gd name="T9" fmla="*/ 177325916 h 9505"/>
              <a:gd name="T10" fmla="*/ 85239527 w 12600"/>
              <a:gd name="T11" fmla="*/ 172155540 h 9505"/>
              <a:gd name="T12" fmla="*/ 77970592 w 12600"/>
              <a:gd name="T13" fmla="*/ 203063397 h 9505"/>
              <a:gd name="T14" fmla="*/ 72827394 w 12600"/>
              <a:gd name="T15" fmla="*/ 215142940 h 9505"/>
              <a:gd name="T16" fmla="*/ 77719162 w 12600"/>
              <a:gd name="T17" fmla="*/ 174443313 h 9505"/>
              <a:gd name="T18" fmla="*/ 74518913 w 12600"/>
              <a:gd name="T19" fmla="*/ 164354204 h 9505"/>
              <a:gd name="T20" fmla="*/ 55591982 w 12600"/>
              <a:gd name="T21" fmla="*/ 173688389 h 9505"/>
              <a:gd name="T22" fmla="*/ 37968011 w 12600"/>
              <a:gd name="T23" fmla="*/ 165200675 h 9505"/>
              <a:gd name="T24" fmla="*/ 32344935 w 12600"/>
              <a:gd name="T25" fmla="*/ 158085716 h 9505"/>
              <a:gd name="T26" fmla="*/ 17441031 w 12600"/>
              <a:gd name="T27" fmla="*/ 141247533 h 9505"/>
              <a:gd name="T28" fmla="*/ 8891965 w 12600"/>
              <a:gd name="T29" fmla="*/ 130014613 h 9505"/>
              <a:gd name="T30" fmla="*/ 1371449 w 12600"/>
              <a:gd name="T31" fmla="*/ 117202995 h 9505"/>
              <a:gd name="T32" fmla="*/ 7703306 w 12600"/>
              <a:gd name="T33" fmla="*/ 112398657 h 9505"/>
              <a:gd name="T34" fmla="*/ 24207258 w 12600"/>
              <a:gd name="T35" fmla="*/ 112375808 h 9505"/>
              <a:gd name="T36" fmla="*/ 37670921 w 12600"/>
              <a:gd name="T37" fmla="*/ 112009770 h 9505"/>
              <a:gd name="T38" fmla="*/ 57054901 w 12600"/>
              <a:gd name="T39" fmla="*/ 116173580 h 9505"/>
              <a:gd name="T40" fmla="*/ 72713094 w 12600"/>
              <a:gd name="T41" fmla="*/ 126216840 h 9505"/>
              <a:gd name="T42" fmla="*/ 82839379 w 12600"/>
              <a:gd name="T43" fmla="*/ 138593722 h 9505"/>
              <a:gd name="T44" fmla="*/ 82496479 w 12600"/>
              <a:gd name="T45" fmla="*/ 159732809 h 9505"/>
              <a:gd name="T46" fmla="*/ 87959746 w 12600"/>
              <a:gd name="T47" fmla="*/ 142208400 h 9505"/>
              <a:gd name="T48" fmla="*/ 77170492 w 12600"/>
              <a:gd name="T49" fmla="*/ 114205996 h 9505"/>
              <a:gd name="T50" fmla="*/ 81239330 w 12600"/>
              <a:gd name="T51" fmla="*/ 81216159 h 9505"/>
              <a:gd name="T52" fmla="*/ 89034106 w 12600"/>
              <a:gd name="T53" fmla="*/ 62593637 h 9505"/>
              <a:gd name="T54" fmla="*/ 95365963 w 12600"/>
              <a:gd name="T55" fmla="*/ 47013964 h 9505"/>
              <a:gd name="T56" fmla="*/ 98451761 w 12600"/>
              <a:gd name="T57" fmla="*/ 40699627 h 9505"/>
              <a:gd name="T58" fmla="*/ 117904381 w 12600"/>
              <a:gd name="T59" fmla="*/ 14664655 h 9505"/>
              <a:gd name="T60" fmla="*/ 129310946 w 12600"/>
              <a:gd name="T61" fmla="*/ 983717 h 9505"/>
              <a:gd name="T62" fmla="*/ 140305820 w 12600"/>
              <a:gd name="T63" fmla="*/ 24570821 h 9505"/>
              <a:gd name="T64" fmla="*/ 146409077 w 12600"/>
              <a:gd name="T65" fmla="*/ 44405852 h 9505"/>
              <a:gd name="T66" fmla="*/ 149632156 w 12600"/>
              <a:gd name="T67" fmla="*/ 62319147 h 9505"/>
              <a:gd name="T68" fmla="*/ 152992364 w 12600"/>
              <a:gd name="T69" fmla="*/ 78379405 h 9505"/>
              <a:gd name="T70" fmla="*/ 151643745 w 12600"/>
              <a:gd name="T71" fmla="*/ 96795983 h 9505"/>
              <a:gd name="T72" fmla="*/ 145860407 w 12600"/>
              <a:gd name="T73" fmla="*/ 113039185 h 9505"/>
              <a:gd name="T74" fmla="*/ 139734320 w 12600"/>
              <a:gd name="T75" fmla="*/ 126102444 h 9505"/>
              <a:gd name="T76" fmla="*/ 122933279 w 12600"/>
              <a:gd name="T77" fmla="*/ 143581155 h 9505"/>
              <a:gd name="T78" fmla="*/ 98131842 w 12600"/>
              <a:gd name="T79" fmla="*/ 146463757 h 9505"/>
              <a:gd name="T80" fmla="*/ 87753976 w 12600"/>
              <a:gd name="T81" fmla="*/ 163736525 h 9505"/>
              <a:gd name="T82" fmla="*/ 96737412 w 12600"/>
              <a:gd name="T83" fmla="*/ 171034427 h 9505"/>
              <a:gd name="T84" fmla="*/ 107298067 w 12600"/>
              <a:gd name="T85" fmla="*/ 166870769 h 9505"/>
              <a:gd name="T86" fmla="*/ 125013508 w 12600"/>
              <a:gd name="T87" fmla="*/ 174077276 h 9505"/>
              <a:gd name="T88" fmla="*/ 133699704 w 12600"/>
              <a:gd name="T89" fmla="*/ 157856923 h 9505"/>
              <a:gd name="T90" fmla="*/ 145106118 w 12600"/>
              <a:gd name="T91" fmla="*/ 141545023 h 9505"/>
              <a:gd name="T92" fmla="*/ 159735611 w 12600"/>
              <a:gd name="T93" fmla="*/ 144633570 h 9505"/>
              <a:gd name="T94" fmla="*/ 150775005 w 12600"/>
              <a:gd name="T95" fmla="*/ 163141695 h 9505"/>
              <a:gd name="T96" fmla="*/ 146203307 w 12600"/>
              <a:gd name="T97" fmla="*/ 173139257 h 9505"/>
              <a:gd name="T98" fmla="*/ 161907160 w 12600"/>
              <a:gd name="T99" fmla="*/ 163072996 h 9505"/>
              <a:gd name="T100" fmla="*/ 172033595 w 12600"/>
              <a:gd name="T101" fmla="*/ 133286102 h 9505"/>
              <a:gd name="T102" fmla="*/ 205658508 w 12600"/>
              <a:gd name="T103" fmla="*/ 113885656 h 9505"/>
              <a:gd name="T104" fmla="*/ 239374892 w 12600"/>
              <a:gd name="T105" fmla="*/ 110660016 h 9505"/>
              <a:gd name="T106" fmla="*/ 255330174 w 12600"/>
              <a:gd name="T107" fmla="*/ 107983205 h 9505"/>
              <a:gd name="T108" fmla="*/ 271742505 w 12600"/>
              <a:gd name="T109" fmla="*/ 105741282 h 9505"/>
              <a:gd name="T110" fmla="*/ 288017857 w 12600"/>
              <a:gd name="T111" fmla="*/ 101302982 h 9505"/>
              <a:gd name="T112" fmla="*/ 245981008 w 12600"/>
              <a:gd name="T113" fmla="*/ 161700393 h 9505"/>
              <a:gd name="T114" fmla="*/ 228379867 w 12600"/>
              <a:gd name="T115" fmla="*/ 177691953 h 9505"/>
              <a:gd name="T116" fmla="*/ 210275865 w 12600"/>
              <a:gd name="T117" fmla="*/ 186980290 h 9505"/>
              <a:gd name="T118" fmla="*/ 194640654 w 12600"/>
              <a:gd name="T119" fmla="*/ 189862892 h 9505"/>
              <a:gd name="T120" fmla="*/ 170159136 w 12600"/>
              <a:gd name="T121" fmla="*/ 182038707 h 950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600" h="9505">
                <a:moveTo>
                  <a:pt x="7155" y="7617"/>
                </a:moveTo>
                <a:lnTo>
                  <a:pt x="7155" y="7617"/>
                </a:lnTo>
                <a:lnTo>
                  <a:pt x="7091" y="7633"/>
                </a:lnTo>
                <a:lnTo>
                  <a:pt x="7028" y="7649"/>
                </a:lnTo>
                <a:lnTo>
                  <a:pt x="6964" y="7663"/>
                </a:lnTo>
                <a:lnTo>
                  <a:pt x="6899" y="7675"/>
                </a:lnTo>
                <a:lnTo>
                  <a:pt x="6836" y="7688"/>
                </a:lnTo>
                <a:lnTo>
                  <a:pt x="6771" y="7699"/>
                </a:lnTo>
                <a:lnTo>
                  <a:pt x="6706" y="7708"/>
                </a:lnTo>
                <a:lnTo>
                  <a:pt x="6641" y="7717"/>
                </a:lnTo>
                <a:lnTo>
                  <a:pt x="6575" y="7724"/>
                </a:lnTo>
                <a:lnTo>
                  <a:pt x="6510" y="7730"/>
                </a:lnTo>
                <a:lnTo>
                  <a:pt x="6444" y="7735"/>
                </a:lnTo>
                <a:lnTo>
                  <a:pt x="6380" y="7738"/>
                </a:lnTo>
                <a:lnTo>
                  <a:pt x="6314" y="7739"/>
                </a:lnTo>
                <a:lnTo>
                  <a:pt x="6249" y="7739"/>
                </a:lnTo>
                <a:lnTo>
                  <a:pt x="6183" y="7738"/>
                </a:lnTo>
                <a:lnTo>
                  <a:pt x="6118" y="7734"/>
                </a:lnTo>
                <a:lnTo>
                  <a:pt x="6076" y="7732"/>
                </a:lnTo>
                <a:lnTo>
                  <a:pt x="6032" y="7727"/>
                </a:lnTo>
                <a:lnTo>
                  <a:pt x="5944" y="7716"/>
                </a:lnTo>
                <a:lnTo>
                  <a:pt x="5899" y="7711"/>
                </a:lnTo>
                <a:lnTo>
                  <a:pt x="5854" y="7707"/>
                </a:lnTo>
                <a:lnTo>
                  <a:pt x="5810" y="7706"/>
                </a:lnTo>
                <a:lnTo>
                  <a:pt x="5765" y="7706"/>
                </a:lnTo>
                <a:lnTo>
                  <a:pt x="5743" y="7706"/>
                </a:lnTo>
                <a:lnTo>
                  <a:pt x="5721" y="7708"/>
                </a:lnTo>
                <a:lnTo>
                  <a:pt x="5700" y="7711"/>
                </a:lnTo>
                <a:lnTo>
                  <a:pt x="5678" y="7715"/>
                </a:lnTo>
                <a:lnTo>
                  <a:pt x="5657" y="7718"/>
                </a:lnTo>
                <a:lnTo>
                  <a:pt x="5636" y="7723"/>
                </a:lnTo>
                <a:lnTo>
                  <a:pt x="5617" y="7729"/>
                </a:lnTo>
                <a:lnTo>
                  <a:pt x="5597" y="7737"/>
                </a:lnTo>
                <a:lnTo>
                  <a:pt x="5578" y="7745"/>
                </a:lnTo>
                <a:lnTo>
                  <a:pt x="5558" y="7755"/>
                </a:lnTo>
                <a:lnTo>
                  <a:pt x="5540" y="7766"/>
                </a:lnTo>
                <a:lnTo>
                  <a:pt x="5523" y="7779"/>
                </a:lnTo>
                <a:lnTo>
                  <a:pt x="5506" y="7793"/>
                </a:lnTo>
                <a:lnTo>
                  <a:pt x="5488" y="7809"/>
                </a:lnTo>
                <a:lnTo>
                  <a:pt x="5473" y="7825"/>
                </a:lnTo>
                <a:lnTo>
                  <a:pt x="5458" y="7844"/>
                </a:lnTo>
                <a:lnTo>
                  <a:pt x="5487" y="7905"/>
                </a:lnTo>
                <a:lnTo>
                  <a:pt x="5501" y="7937"/>
                </a:lnTo>
                <a:lnTo>
                  <a:pt x="5514" y="7970"/>
                </a:lnTo>
                <a:lnTo>
                  <a:pt x="5525" y="8005"/>
                </a:lnTo>
                <a:lnTo>
                  <a:pt x="5529" y="8024"/>
                </a:lnTo>
                <a:lnTo>
                  <a:pt x="5534" y="8042"/>
                </a:lnTo>
                <a:lnTo>
                  <a:pt x="5536" y="8062"/>
                </a:lnTo>
                <a:lnTo>
                  <a:pt x="5539" y="8083"/>
                </a:lnTo>
                <a:lnTo>
                  <a:pt x="5541" y="8105"/>
                </a:lnTo>
                <a:lnTo>
                  <a:pt x="5541" y="8128"/>
                </a:lnTo>
                <a:lnTo>
                  <a:pt x="5518" y="8130"/>
                </a:lnTo>
                <a:lnTo>
                  <a:pt x="5495" y="8133"/>
                </a:lnTo>
                <a:lnTo>
                  <a:pt x="5471" y="8133"/>
                </a:lnTo>
                <a:lnTo>
                  <a:pt x="5448" y="8134"/>
                </a:lnTo>
                <a:lnTo>
                  <a:pt x="5402" y="8131"/>
                </a:lnTo>
                <a:lnTo>
                  <a:pt x="5355" y="8128"/>
                </a:lnTo>
                <a:lnTo>
                  <a:pt x="5310" y="8122"/>
                </a:lnTo>
                <a:lnTo>
                  <a:pt x="5265" y="8114"/>
                </a:lnTo>
                <a:lnTo>
                  <a:pt x="5219" y="8106"/>
                </a:lnTo>
                <a:lnTo>
                  <a:pt x="5174" y="8096"/>
                </a:lnTo>
                <a:lnTo>
                  <a:pt x="5087" y="8076"/>
                </a:lnTo>
                <a:lnTo>
                  <a:pt x="5045" y="8067"/>
                </a:lnTo>
                <a:lnTo>
                  <a:pt x="5003" y="8058"/>
                </a:lnTo>
                <a:lnTo>
                  <a:pt x="4962" y="8052"/>
                </a:lnTo>
                <a:lnTo>
                  <a:pt x="4921" y="8047"/>
                </a:lnTo>
                <a:lnTo>
                  <a:pt x="4882" y="8043"/>
                </a:lnTo>
                <a:lnTo>
                  <a:pt x="4844" y="8043"/>
                </a:lnTo>
                <a:lnTo>
                  <a:pt x="4865" y="8085"/>
                </a:lnTo>
                <a:lnTo>
                  <a:pt x="4887" y="8127"/>
                </a:lnTo>
                <a:lnTo>
                  <a:pt x="4910" y="8166"/>
                </a:lnTo>
                <a:lnTo>
                  <a:pt x="4935" y="8205"/>
                </a:lnTo>
                <a:lnTo>
                  <a:pt x="4987" y="8283"/>
                </a:lnTo>
                <a:lnTo>
                  <a:pt x="5039" y="8361"/>
                </a:lnTo>
                <a:lnTo>
                  <a:pt x="5063" y="8400"/>
                </a:lnTo>
                <a:lnTo>
                  <a:pt x="5086" y="8442"/>
                </a:lnTo>
                <a:lnTo>
                  <a:pt x="5108" y="8482"/>
                </a:lnTo>
                <a:lnTo>
                  <a:pt x="5128" y="8525"/>
                </a:lnTo>
                <a:lnTo>
                  <a:pt x="5136" y="8547"/>
                </a:lnTo>
                <a:lnTo>
                  <a:pt x="5144" y="8569"/>
                </a:lnTo>
                <a:lnTo>
                  <a:pt x="5151" y="8591"/>
                </a:lnTo>
                <a:lnTo>
                  <a:pt x="5158" y="8614"/>
                </a:lnTo>
                <a:lnTo>
                  <a:pt x="5164" y="8637"/>
                </a:lnTo>
                <a:lnTo>
                  <a:pt x="5168" y="8662"/>
                </a:lnTo>
                <a:lnTo>
                  <a:pt x="5173" y="8686"/>
                </a:lnTo>
                <a:lnTo>
                  <a:pt x="5175" y="8711"/>
                </a:lnTo>
                <a:lnTo>
                  <a:pt x="5108" y="8699"/>
                </a:lnTo>
                <a:lnTo>
                  <a:pt x="5041" y="8684"/>
                </a:lnTo>
                <a:lnTo>
                  <a:pt x="4975" y="8667"/>
                </a:lnTo>
                <a:lnTo>
                  <a:pt x="4909" y="8647"/>
                </a:lnTo>
                <a:lnTo>
                  <a:pt x="4876" y="8637"/>
                </a:lnTo>
                <a:lnTo>
                  <a:pt x="4843" y="8625"/>
                </a:lnTo>
                <a:lnTo>
                  <a:pt x="4811" y="8614"/>
                </a:lnTo>
                <a:lnTo>
                  <a:pt x="4779" y="8601"/>
                </a:lnTo>
                <a:lnTo>
                  <a:pt x="4748" y="8587"/>
                </a:lnTo>
                <a:lnTo>
                  <a:pt x="4717" y="8574"/>
                </a:lnTo>
                <a:lnTo>
                  <a:pt x="4686" y="8558"/>
                </a:lnTo>
                <a:lnTo>
                  <a:pt x="4656" y="8543"/>
                </a:lnTo>
                <a:lnTo>
                  <a:pt x="4627" y="8526"/>
                </a:lnTo>
                <a:lnTo>
                  <a:pt x="4597" y="8509"/>
                </a:lnTo>
                <a:lnTo>
                  <a:pt x="4569" y="8491"/>
                </a:lnTo>
                <a:lnTo>
                  <a:pt x="4541" y="8471"/>
                </a:lnTo>
                <a:lnTo>
                  <a:pt x="4514" y="8452"/>
                </a:lnTo>
                <a:lnTo>
                  <a:pt x="4488" y="8431"/>
                </a:lnTo>
                <a:lnTo>
                  <a:pt x="4463" y="8409"/>
                </a:lnTo>
                <a:lnTo>
                  <a:pt x="4437" y="8386"/>
                </a:lnTo>
                <a:lnTo>
                  <a:pt x="4414" y="8362"/>
                </a:lnTo>
                <a:lnTo>
                  <a:pt x="4389" y="8338"/>
                </a:lnTo>
                <a:lnTo>
                  <a:pt x="4367" y="8312"/>
                </a:lnTo>
                <a:lnTo>
                  <a:pt x="4347" y="8285"/>
                </a:lnTo>
                <a:lnTo>
                  <a:pt x="4326" y="8257"/>
                </a:lnTo>
                <a:lnTo>
                  <a:pt x="4306" y="8229"/>
                </a:lnTo>
                <a:lnTo>
                  <a:pt x="4288" y="8200"/>
                </a:lnTo>
                <a:lnTo>
                  <a:pt x="4270" y="8168"/>
                </a:lnTo>
                <a:lnTo>
                  <a:pt x="4257" y="8144"/>
                </a:lnTo>
                <a:lnTo>
                  <a:pt x="4246" y="8118"/>
                </a:lnTo>
                <a:lnTo>
                  <a:pt x="4235" y="8091"/>
                </a:lnTo>
                <a:lnTo>
                  <a:pt x="4226" y="8063"/>
                </a:lnTo>
                <a:lnTo>
                  <a:pt x="4207" y="8002"/>
                </a:lnTo>
                <a:lnTo>
                  <a:pt x="4188" y="7939"/>
                </a:lnTo>
                <a:lnTo>
                  <a:pt x="4169" y="7876"/>
                </a:lnTo>
                <a:lnTo>
                  <a:pt x="4150" y="7812"/>
                </a:lnTo>
                <a:lnTo>
                  <a:pt x="4139" y="7782"/>
                </a:lnTo>
                <a:lnTo>
                  <a:pt x="4127" y="7751"/>
                </a:lnTo>
                <a:lnTo>
                  <a:pt x="4114" y="7722"/>
                </a:lnTo>
                <a:lnTo>
                  <a:pt x="4102" y="7693"/>
                </a:lnTo>
                <a:lnTo>
                  <a:pt x="4087" y="7666"/>
                </a:lnTo>
                <a:lnTo>
                  <a:pt x="4072" y="7640"/>
                </a:lnTo>
                <a:lnTo>
                  <a:pt x="4056" y="7617"/>
                </a:lnTo>
                <a:lnTo>
                  <a:pt x="4037" y="7595"/>
                </a:lnTo>
                <a:lnTo>
                  <a:pt x="4018" y="7574"/>
                </a:lnTo>
                <a:lnTo>
                  <a:pt x="4007" y="7565"/>
                </a:lnTo>
                <a:lnTo>
                  <a:pt x="3996" y="7557"/>
                </a:lnTo>
                <a:lnTo>
                  <a:pt x="3985" y="7548"/>
                </a:lnTo>
                <a:lnTo>
                  <a:pt x="3972" y="7541"/>
                </a:lnTo>
                <a:lnTo>
                  <a:pt x="3960" y="7535"/>
                </a:lnTo>
                <a:lnTo>
                  <a:pt x="3948" y="7529"/>
                </a:lnTo>
                <a:lnTo>
                  <a:pt x="3935" y="7524"/>
                </a:lnTo>
                <a:lnTo>
                  <a:pt x="3920" y="7519"/>
                </a:lnTo>
                <a:lnTo>
                  <a:pt x="3906" y="7515"/>
                </a:lnTo>
                <a:lnTo>
                  <a:pt x="3891" y="7512"/>
                </a:lnTo>
                <a:lnTo>
                  <a:pt x="3876" y="7510"/>
                </a:lnTo>
                <a:lnTo>
                  <a:pt x="3860" y="7509"/>
                </a:lnTo>
                <a:lnTo>
                  <a:pt x="3843" y="7508"/>
                </a:lnTo>
                <a:lnTo>
                  <a:pt x="3826" y="7509"/>
                </a:lnTo>
                <a:lnTo>
                  <a:pt x="3807" y="7510"/>
                </a:lnTo>
                <a:lnTo>
                  <a:pt x="3789" y="7512"/>
                </a:lnTo>
                <a:lnTo>
                  <a:pt x="3770" y="7515"/>
                </a:lnTo>
                <a:lnTo>
                  <a:pt x="3750" y="7519"/>
                </a:lnTo>
                <a:lnTo>
                  <a:pt x="3729" y="7525"/>
                </a:lnTo>
                <a:lnTo>
                  <a:pt x="3708" y="7531"/>
                </a:lnTo>
                <a:lnTo>
                  <a:pt x="3686" y="7539"/>
                </a:lnTo>
                <a:lnTo>
                  <a:pt x="3663" y="7547"/>
                </a:lnTo>
                <a:lnTo>
                  <a:pt x="3636" y="7606"/>
                </a:lnTo>
                <a:lnTo>
                  <a:pt x="3611" y="7664"/>
                </a:lnTo>
                <a:lnTo>
                  <a:pt x="3587" y="7724"/>
                </a:lnTo>
                <a:lnTo>
                  <a:pt x="3567" y="7783"/>
                </a:lnTo>
                <a:lnTo>
                  <a:pt x="3546" y="7843"/>
                </a:lnTo>
                <a:lnTo>
                  <a:pt x="3527" y="7903"/>
                </a:lnTo>
                <a:lnTo>
                  <a:pt x="3512" y="7963"/>
                </a:lnTo>
                <a:lnTo>
                  <a:pt x="3496" y="8023"/>
                </a:lnTo>
                <a:lnTo>
                  <a:pt x="3482" y="8083"/>
                </a:lnTo>
                <a:lnTo>
                  <a:pt x="3470" y="8142"/>
                </a:lnTo>
                <a:lnTo>
                  <a:pt x="3459" y="8204"/>
                </a:lnTo>
                <a:lnTo>
                  <a:pt x="3449" y="8263"/>
                </a:lnTo>
                <a:lnTo>
                  <a:pt x="3441" y="8325"/>
                </a:lnTo>
                <a:lnTo>
                  <a:pt x="3433" y="8386"/>
                </a:lnTo>
                <a:lnTo>
                  <a:pt x="3428" y="8447"/>
                </a:lnTo>
                <a:lnTo>
                  <a:pt x="3422" y="8507"/>
                </a:lnTo>
                <a:lnTo>
                  <a:pt x="3419" y="8568"/>
                </a:lnTo>
                <a:lnTo>
                  <a:pt x="3416" y="8630"/>
                </a:lnTo>
                <a:lnTo>
                  <a:pt x="3414" y="8691"/>
                </a:lnTo>
                <a:lnTo>
                  <a:pt x="3413" y="8752"/>
                </a:lnTo>
                <a:lnTo>
                  <a:pt x="3411" y="8815"/>
                </a:lnTo>
                <a:lnTo>
                  <a:pt x="3411" y="8876"/>
                </a:lnTo>
                <a:lnTo>
                  <a:pt x="3414" y="8999"/>
                </a:lnTo>
                <a:lnTo>
                  <a:pt x="3419" y="9124"/>
                </a:lnTo>
                <a:lnTo>
                  <a:pt x="3425" y="9249"/>
                </a:lnTo>
                <a:lnTo>
                  <a:pt x="3432" y="9375"/>
                </a:lnTo>
                <a:lnTo>
                  <a:pt x="3441" y="9499"/>
                </a:lnTo>
                <a:lnTo>
                  <a:pt x="3422" y="9502"/>
                </a:lnTo>
                <a:lnTo>
                  <a:pt x="3404" y="9504"/>
                </a:lnTo>
                <a:lnTo>
                  <a:pt x="3387" y="9505"/>
                </a:lnTo>
                <a:lnTo>
                  <a:pt x="3370" y="9505"/>
                </a:lnTo>
                <a:lnTo>
                  <a:pt x="3354" y="9505"/>
                </a:lnTo>
                <a:lnTo>
                  <a:pt x="3339" y="9503"/>
                </a:lnTo>
                <a:lnTo>
                  <a:pt x="3325" y="9500"/>
                </a:lnTo>
                <a:lnTo>
                  <a:pt x="3310" y="9498"/>
                </a:lnTo>
                <a:lnTo>
                  <a:pt x="3296" y="9494"/>
                </a:lnTo>
                <a:lnTo>
                  <a:pt x="3284" y="9489"/>
                </a:lnTo>
                <a:lnTo>
                  <a:pt x="3272" y="9485"/>
                </a:lnTo>
                <a:lnTo>
                  <a:pt x="3260" y="9478"/>
                </a:lnTo>
                <a:lnTo>
                  <a:pt x="3249" y="9471"/>
                </a:lnTo>
                <a:lnTo>
                  <a:pt x="3239" y="9464"/>
                </a:lnTo>
                <a:lnTo>
                  <a:pt x="3229" y="9455"/>
                </a:lnTo>
                <a:lnTo>
                  <a:pt x="3219" y="9447"/>
                </a:lnTo>
                <a:lnTo>
                  <a:pt x="3211" y="9437"/>
                </a:lnTo>
                <a:lnTo>
                  <a:pt x="3202" y="9426"/>
                </a:lnTo>
                <a:lnTo>
                  <a:pt x="3194" y="9415"/>
                </a:lnTo>
                <a:lnTo>
                  <a:pt x="3186" y="9404"/>
                </a:lnTo>
                <a:lnTo>
                  <a:pt x="3174" y="9378"/>
                </a:lnTo>
                <a:lnTo>
                  <a:pt x="3162" y="9351"/>
                </a:lnTo>
                <a:lnTo>
                  <a:pt x="3153" y="9321"/>
                </a:lnTo>
                <a:lnTo>
                  <a:pt x="3145" y="9289"/>
                </a:lnTo>
                <a:lnTo>
                  <a:pt x="3139" y="9255"/>
                </a:lnTo>
                <a:lnTo>
                  <a:pt x="3135" y="9218"/>
                </a:lnTo>
                <a:lnTo>
                  <a:pt x="3133" y="9180"/>
                </a:lnTo>
                <a:lnTo>
                  <a:pt x="3130" y="9141"/>
                </a:lnTo>
                <a:lnTo>
                  <a:pt x="3130" y="9100"/>
                </a:lnTo>
                <a:lnTo>
                  <a:pt x="3131" y="9056"/>
                </a:lnTo>
                <a:lnTo>
                  <a:pt x="3135" y="9012"/>
                </a:lnTo>
                <a:lnTo>
                  <a:pt x="3139" y="8965"/>
                </a:lnTo>
                <a:lnTo>
                  <a:pt x="3144" y="8919"/>
                </a:lnTo>
                <a:lnTo>
                  <a:pt x="3148" y="8870"/>
                </a:lnTo>
                <a:lnTo>
                  <a:pt x="3156" y="8820"/>
                </a:lnTo>
                <a:lnTo>
                  <a:pt x="3163" y="8769"/>
                </a:lnTo>
                <a:lnTo>
                  <a:pt x="3180" y="8667"/>
                </a:lnTo>
                <a:lnTo>
                  <a:pt x="3201" y="8560"/>
                </a:lnTo>
                <a:lnTo>
                  <a:pt x="3223" y="8453"/>
                </a:lnTo>
                <a:lnTo>
                  <a:pt x="3246" y="8344"/>
                </a:lnTo>
                <a:lnTo>
                  <a:pt x="3271" y="8235"/>
                </a:lnTo>
                <a:lnTo>
                  <a:pt x="3320" y="8020"/>
                </a:lnTo>
                <a:lnTo>
                  <a:pt x="3343" y="7916"/>
                </a:lnTo>
                <a:lnTo>
                  <a:pt x="3364" y="7815"/>
                </a:lnTo>
                <a:lnTo>
                  <a:pt x="3383" y="7718"/>
                </a:lnTo>
                <a:lnTo>
                  <a:pt x="3400" y="7625"/>
                </a:lnTo>
                <a:lnTo>
                  <a:pt x="3414" y="7540"/>
                </a:lnTo>
                <a:lnTo>
                  <a:pt x="3419" y="7498"/>
                </a:lnTo>
                <a:lnTo>
                  <a:pt x="3422" y="7459"/>
                </a:lnTo>
                <a:lnTo>
                  <a:pt x="3426" y="7422"/>
                </a:lnTo>
                <a:lnTo>
                  <a:pt x="3427" y="7387"/>
                </a:lnTo>
                <a:lnTo>
                  <a:pt x="3427" y="7353"/>
                </a:lnTo>
                <a:lnTo>
                  <a:pt x="3427" y="7322"/>
                </a:lnTo>
                <a:lnTo>
                  <a:pt x="3425" y="7293"/>
                </a:lnTo>
                <a:lnTo>
                  <a:pt x="3420" y="7267"/>
                </a:lnTo>
                <a:lnTo>
                  <a:pt x="3415" y="7243"/>
                </a:lnTo>
                <a:lnTo>
                  <a:pt x="3408" y="7221"/>
                </a:lnTo>
                <a:lnTo>
                  <a:pt x="3399" y="7202"/>
                </a:lnTo>
                <a:lnTo>
                  <a:pt x="3394" y="7194"/>
                </a:lnTo>
                <a:lnTo>
                  <a:pt x="3388" y="7185"/>
                </a:lnTo>
                <a:lnTo>
                  <a:pt x="3382" y="7179"/>
                </a:lnTo>
                <a:lnTo>
                  <a:pt x="3376" y="7173"/>
                </a:lnTo>
                <a:lnTo>
                  <a:pt x="3369" y="7167"/>
                </a:lnTo>
                <a:lnTo>
                  <a:pt x="3361" y="7162"/>
                </a:lnTo>
                <a:lnTo>
                  <a:pt x="3345" y="7161"/>
                </a:lnTo>
                <a:lnTo>
                  <a:pt x="3331" y="7162"/>
                </a:lnTo>
                <a:lnTo>
                  <a:pt x="3316" y="7164"/>
                </a:lnTo>
                <a:lnTo>
                  <a:pt x="3301" y="7167"/>
                </a:lnTo>
                <a:lnTo>
                  <a:pt x="3287" y="7172"/>
                </a:lnTo>
                <a:lnTo>
                  <a:pt x="3273" y="7178"/>
                </a:lnTo>
                <a:lnTo>
                  <a:pt x="3260" y="7184"/>
                </a:lnTo>
                <a:lnTo>
                  <a:pt x="3248" y="7193"/>
                </a:lnTo>
                <a:lnTo>
                  <a:pt x="3234" y="7201"/>
                </a:lnTo>
                <a:lnTo>
                  <a:pt x="3222" y="7210"/>
                </a:lnTo>
                <a:lnTo>
                  <a:pt x="3197" y="7230"/>
                </a:lnTo>
                <a:lnTo>
                  <a:pt x="3174" y="7254"/>
                </a:lnTo>
                <a:lnTo>
                  <a:pt x="3151" y="7278"/>
                </a:lnTo>
                <a:lnTo>
                  <a:pt x="3107" y="7331"/>
                </a:lnTo>
                <a:lnTo>
                  <a:pt x="3085" y="7356"/>
                </a:lnTo>
                <a:lnTo>
                  <a:pt x="3063" y="7382"/>
                </a:lnTo>
                <a:lnTo>
                  <a:pt x="3041" y="7405"/>
                </a:lnTo>
                <a:lnTo>
                  <a:pt x="3019" y="7426"/>
                </a:lnTo>
                <a:lnTo>
                  <a:pt x="2996" y="7446"/>
                </a:lnTo>
                <a:lnTo>
                  <a:pt x="2985" y="7453"/>
                </a:lnTo>
                <a:lnTo>
                  <a:pt x="2972" y="7460"/>
                </a:lnTo>
                <a:lnTo>
                  <a:pt x="2935" y="7480"/>
                </a:lnTo>
                <a:lnTo>
                  <a:pt x="2892" y="7498"/>
                </a:lnTo>
                <a:lnTo>
                  <a:pt x="2845" y="7515"/>
                </a:lnTo>
                <a:lnTo>
                  <a:pt x="2795" y="7531"/>
                </a:lnTo>
                <a:lnTo>
                  <a:pt x="2743" y="7546"/>
                </a:lnTo>
                <a:lnTo>
                  <a:pt x="2688" y="7559"/>
                </a:lnTo>
                <a:lnTo>
                  <a:pt x="2631" y="7570"/>
                </a:lnTo>
                <a:lnTo>
                  <a:pt x="2574" y="7580"/>
                </a:lnTo>
                <a:lnTo>
                  <a:pt x="2516" y="7587"/>
                </a:lnTo>
                <a:lnTo>
                  <a:pt x="2459" y="7591"/>
                </a:lnTo>
                <a:lnTo>
                  <a:pt x="2432" y="7592"/>
                </a:lnTo>
                <a:lnTo>
                  <a:pt x="2404" y="7592"/>
                </a:lnTo>
                <a:lnTo>
                  <a:pt x="2377" y="7592"/>
                </a:lnTo>
                <a:lnTo>
                  <a:pt x="2350" y="7591"/>
                </a:lnTo>
                <a:lnTo>
                  <a:pt x="2324" y="7589"/>
                </a:lnTo>
                <a:lnTo>
                  <a:pt x="2300" y="7586"/>
                </a:lnTo>
                <a:lnTo>
                  <a:pt x="2276" y="7583"/>
                </a:lnTo>
                <a:lnTo>
                  <a:pt x="2252" y="7578"/>
                </a:lnTo>
                <a:lnTo>
                  <a:pt x="2229" y="7572"/>
                </a:lnTo>
                <a:lnTo>
                  <a:pt x="2208" y="7565"/>
                </a:lnTo>
                <a:lnTo>
                  <a:pt x="2188" y="7557"/>
                </a:lnTo>
                <a:lnTo>
                  <a:pt x="2169" y="7548"/>
                </a:lnTo>
                <a:lnTo>
                  <a:pt x="2135" y="7530"/>
                </a:lnTo>
                <a:lnTo>
                  <a:pt x="2102" y="7510"/>
                </a:lnTo>
                <a:lnTo>
                  <a:pt x="2070" y="7488"/>
                </a:lnTo>
                <a:lnTo>
                  <a:pt x="2037" y="7465"/>
                </a:lnTo>
                <a:lnTo>
                  <a:pt x="1974" y="7418"/>
                </a:lnTo>
                <a:lnTo>
                  <a:pt x="1910" y="7369"/>
                </a:lnTo>
                <a:lnTo>
                  <a:pt x="1878" y="7344"/>
                </a:lnTo>
                <a:lnTo>
                  <a:pt x="1846" y="7321"/>
                </a:lnTo>
                <a:lnTo>
                  <a:pt x="1815" y="7299"/>
                </a:lnTo>
                <a:lnTo>
                  <a:pt x="1782" y="7278"/>
                </a:lnTo>
                <a:lnTo>
                  <a:pt x="1747" y="7260"/>
                </a:lnTo>
                <a:lnTo>
                  <a:pt x="1713" y="7241"/>
                </a:lnTo>
                <a:lnTo>
                  <a:pt x="1679" y="7227"/>
                </a:lnTo>
                <a:lnTo>
                  <a:pt x="1661" y="7221"/>
                </a:lnTo>
                <a:lnTo>
                  <a:pt x="1644" y="7215"/>
                </a:lnTo>
                <a:lnTo>
                  <a:pt x="1624" y="7208"/>
                </a:lnTo>
                <a:lnTo>
                  <a:pt x="1607" y="7202"/>
                </a:lnTo>
                <a:lnTo>
                  <a:pt x="1592" y="7195"/>
                </a:lnTo>
                <a:lnTo>
                  <a:pt x="1579" y="7188"/>
                </a:lnTo>
                <a:lnTo>
                  <a:pt x="1567" y="7179"/>
                </a:lnTo>
                <a:lnTo>
                  <a:pt x="1556" y="7171"/>
                </a:lnTo>
                <a:lnTo>
                  <a:pt x="1547" y="7162"/>
                </a:lnTo>
                <a:lnTo>
                  <a:pt x="1538" y="7152"/>
                </a:lnTo>
                <a:lnTo>
                  <a:pt x="1532" y="7142"/>
                </a:lnTo>
                <a:lnTo>
                  <a:pt x="1526" y="7133"/>
                </a:lnTo>
                <a:lnTo>
                  <a:pt x="1520" y="7123"/>
                </a:lnTo>
                <a:lnTo>
                  <a:pt x="1516" y="7112"/>
                </a:lnTo>
                <a:lnTo>
                  <a:pt x="1508" y="7090"/>
                </a:lnTo>
                <a:lnTo>
                  <a:pt x="1502" y="7068"/>
                </a:lnTo>
                <a:lnTo>
                  <a:pt x="1496" y="7043"/>
                </a:lnTo>
                <a:lnTo>
                  <a:pt x="1487" y="7020"/>
                </a:lnTo>
                <a:lnTo>
                  <a:pt x="1478" y="6996"/>
                </a:lnTo>
                <a:lnTo>
                  <a:pt x="1472" y="6984"/>
                </a:lnTo>
                <a:lnTo>
                  <a:pt x="1466" y="6971"/>
                </a:lnTo>
                <a:lnTo>
                  <a:pt x="1459" y="6959"/>
                </a:lnTo>
                <a:lnTo>
                  <a:pt x="1449" y="6947"/>
                </a:lnTo>
                <a:lnTo>
                  <a:pt x="1439" y="6935"/>
                </a:lnTo>
                <a:lnTo>
                  <a:pt x="1428" y="6922"/>
                </a:lnTo>
                <a:lnTo>
                  <a:pt x="1415" y="6910"/>
                </a:lnTo>
                <a:lnTo>
                  <a:pt x="1401" y="6898"/>
                </a:lnTo>
                <a:lnTo>
                  <a:pt x="1384" y="6887"/>
                </a:lnTo>
                <a:lnTo>
                  <a:pt x="1366" y="6875"/>
                </a:lnTo>
                <a:lnTo>
                  <a:pt x="1351" y="6865"/>
                </a:lnTo>
                <a:lnTo>
                  <a:pt x="1335" y="6854"/>
                </a:lnTo>
                <a:lnTo>
                  <a:pt x="1320" y="6842"/>
                </a:lnTo>
                <a:lnTo>
                  <a:pt x="1304" y="6828"/>
                </a:lnTo>
                <a:lnTo>
                  <a:pt x="1272" y="6799"/>
                </a:lnTo>
                <a:lnTo>
                  <a:pt x="1240" y="6766"/>
                </a:lnTo>
                <a:lnTo>
                  <a:pt x="1208" y="6732"/>
                </a:lnTo>
                <a:lnTo>
                  <a:pt x="1178" y="6694"/>
                </a:lnTo>
                <a:lnTo>
                  <a:pt x="1147" y="6655"/>
                </a:lnTo>
                <a:lnTo>
                  <a:pt x="1117" y="6614"/>
                </a:lnTo>
                <a:lnTo>
                  <a:pt x="1087" y="6574"/>
                </a:lnTo>
                <a:lnTo>
                  <a:pt x="1059" y="6533"/>
                </a:lnTo>
                <a:lnTo>
                  <a:pt x="1004" y="6449"/>
                </a:lnTo>
                <a:lnTo>
                  <a:pt x="909" y="6301"/>
                </a:lnTo>
                <a:lnTo>
                  <a:pt x="893" y="6279"/>
                </a:lnTo>
                <a:lnTo>
                  <a:pt x="877" y="6261"/>
                </a:lnTo>
                <a:lnTo>
                  <a:pt x="859" y="6244"/>
                </a:lnTo>
                <a:lnTo>
                  <a:pt x="840" y="6228"/>
                </a:lnTo>
                <a:lnTo>
                  <a:pt x="822" y="6213"/>
                </a:lnTo>
                <a:lnTo>
                  <a:pt x="802" y="6200"/>
                </a:lnTo>
                <a:lnTo>
                  <a:pt x="763" y="6174"/>
                </a:lnTo>
                <a:lnTo>
                  <a:pt x="745" y="6161"/>
                </a:lnTo>
                <a:lnTo>
                  <a:pt x="725" y="6147"/>
                </a:lnTo>
                <a:lnTo>
                  <a:pt x="708" y="6133"/>
                </a:lnTo>
                <a:lnTo>
                  <a:pt x="691" y="6116"/>
                </a:lnTo>
                <a:lnTo>
                  <a:pt x="675" y="6099"/>
                </a:lnTo>
                <a:lnTo>
                  <a:pt x="661" y="6078"/>
                </a:lnTo>
                <a:lnTo>
                  <a:pt x="648" y="6056"/>
                </a:lnTo>
                <a:lnTo>
                  <a:pt x="642" y="6042"/>
                </a:lnTo>
                <a:lnTo>
                  <a:pt x="637" y="6030"/>
                </a:lnTo>
                <a:lnTo>
                  <a:pt x="615" y="5971"/>
                </a:lnTo>
                <a:lnTo>
                  <a:pt x="603" y="5937"/>
                </a:lnTo>
                <a:lnTo>
                  <a:pt x="588" y="5902"/>
                </a:lnTo>
                <a:lnTo>
                  <a:pt x="573" y="5868"/>
                </a:lnTo>
                <a:lnTo>
                  <a:pt x="557" y="5835"/>
                </a:lnTo>
                <a:lnTo>
                  <a:pt x="548" y="5820"/>
                </a:lnTo>
                <a:lnTo>
                  <a:pt x="538" y="5806"/>
                </a:lnTo>
                <a:lnTo>
                  <a:pt x="530" y="5794"/>
                </a:lnTo>
                <a:lnTo>
                  <a:pt x="521" y="5783"/>
                </a:lnTo>
                <a:lnTo>
                  <a:pt x="507" y="5769"/>
                </a:lnTo>
                <a:lnTo>
                  <a:pt x="491" y="5755"/>
                </a:lnTo>
                <a:lnTo>
                  <a:pt x="475" y="5742"/>
                </a:lnTo>
                <a:lnTo>
                  <a:pt x="458" y="5729"/>
                </a:lnTo>
                <a:lnTo>
                  <a:pt x="425" y="5705"/>
                </a:lnTo>
                <a:lnTo>
                  <a:pt x="389" y="5683"/>
                </a:lnTo>
                <a:lnTo>
                  <a:pt x="355" y="5660"/>
                </a:lnTo>
                <a:lnTo>
                  <a:pt x="321" y="5636"/>
                </a:lnTo>
                <a:lnTo>
                  <a:pt x="305" y="5623"/>
                </a:lnTo>
                <a:lnTo>
                  <a:pt x="289" y="5610"/>
                </a:lnTo>
                <a:lnTo>
                  <a:pt x="274" y="5595"/>
                </a:lnTo>
                <a:lnTo>
                  <a:pt x="261" y="5580"/>
                </a:lnTo>
                <a:lnTo>
                  <a:pt x="245" y="5561"/>
                </a:lnTo>
                <a:lnTo>
                  <a:pt x="232" y="5540"/>
                </a:lnTo>
                <a:lnTo>
                  <a:pt x="221" y="5520"/>
                </a:lnTo>
                <a:lnTo>
                  <a:pt x="211" y="5498"/>
                </a:lnTo>
                <a:lnTo>
                  <a:pt x="203" y="5478"/>
                </a:lnTo>
                <a:lnTo>
                  <a:pt x="196" y="5456"/>
                </a:lnTo>
                <a:lnTo>
                  <a:pt x="185" y="5413"/>
                </a:lnTo>
                <a:lnTo>
                  <a:pt x="173" y="5368"/>
                </a:lnTo>
                <a:lnTo>
                  <a:pt x="167" y="5346"/>
                </a:lnTo>
                <a:lnTo>
                  <a:pt x="159" y="5324"/>
                </a:lnTo>
                <a:lnTo>
                  <a:pt x="151" y="5302"/>
                </a:lnTo>
                <a:lnTo>
                  <a:pt x="141" y="5278"/>
                </a:lnTo>
                <a:lnTo>
                  <a:pt x="130" y="5256"/>
                </a:lnTo>
                <a:lnTo>
                  <a:pt x="115" y="5234"/>
                </a:lnTo>
                <a:lnTo>
                  <a:pt x="104" y="5216"/>
                </a:lnTo>
                <a:lnTo>
                  <a:pt x="91" y="5190"/>
                </a:lnTo>
                <a:lnTo>
                  <a:pt x="76" y="5159"/>
                </a:lnTo>
                <a:lnTo>
                  <a:pt x="60" y="5123"/>
                </a:lnTo>
                <a:lnTo>
                  <a:pt x="46" y="5084"/>
                </a:lnTo>
                <a:lnTo>
                  <a:pt x="32" y="5042"/>
                </a:lnTo>
                <a:lnTo>
                  <a:pt x="20" y="4998"/>
                </a:lnTo>
                <a:lnTo>
                  <a:pt x="10" y="4954"/>
                </a:lnTo>
                <a:lnTo>
                  <a:pt x="7" y="4932"/>
                </a:lnTo>
                <a:lnTo>
                  <a:pt x="3" y="4910"/>
                </a:lnTo>
                <a:lnTo>
                  <a:pt x="0" y="4890"/>
                </a:lnTo>
                <a:lnTo>
                  <a:pt x="0" y="4868"/>
                </a:lnTo>
                <a:lnTo>
                  <a:pt x="0" y="4848"/>
                </a:lnTo>
                <a:lnTo>
                  <a:pt x="2" y="4828"/>
                </a:lnTo>
                <a:lnTo>
                  <a:pt x="4" y="4809"/>
                </a:lnTo>
                <a:lnTo>
                  <a:pt x="8" y="4792"/>
                </a:lnTo>
                <a:lnTo>
                  <a:pt x="14" y="4775"/>
                </a:lnTo>
                <a:lnTo>
                  <a:pt x="21" y="4759"/>
                </a:lnTo>
                <a:lnTo>
                  <a:pt x="30" y="4745"/>
                </a:lnTo>
                <a:lnTo>
                  <a:pt x="40" y="4733"/>
                </a:lnTo>
                <a:lnTo>
                  <a:pt x="52" y="4722"/>
                </a:lnTo>
                <a:lnTo>
                  <a:pt x="66" y="4712"/>
                </a:lnTo>
                <a:lnTo>
                  <a:pt x="82" y="4705"/>
                </a:lnTo>
                <a:lnTo>
                  <a:pt x="101" y="4699"/>
                </a:lnTo>
                <a:lnTo>
                  <a:pt x="157" y="4755"/>
                </a:lnTo>
                <a:lnTo>
                  <a:pt x="216" y="4810"/>
                </a:lnTo>
                <a:lnTo>
                  <a:pt x="276" y="4863"/>
                </a:lnTo>
                <a:lnTo>
                  <a:pt x="337" y="4913"/>
                </a:lnTo>
                <a:lnTo>
                  <a:pt x="356" y="4919"/>
                </a:lnTo>
                <a:lnTo>
                  <a:pt x="376" y="4923"/>
                </a:lnTo>
                <a:lnTo>
                  <a:pt x="395" y="4925"/>
                </a:lnTo>
                <a:lnTo>
                  <a:pt x="416" y="4926"/>
                </a:lnTo>
                <a:lnTo>
                  <a:pt x="459" y="4926"/>
                </a:lnTo>
                <a:lnTo>
                  <a:pt x="502" y="4926"/>
                </a:lnTo>
                <a:lnTo>
                  <a:pt x="522" y="4926"/>
                </a:lnTo>
                <a:lnTo>
                  <a:pt x="543" y="4929"/>
                </a:lnTo>
                <a:lnTo>
                  <a:pt x="564" y="4931"/>
                </a:lnTo>
                <a:lnTo>
                  <a:pt x="584" y="4936"/>
                </a:lnTo>
                <a:lnTo>
                  <a:pt x="603" y="4942"/>
                </a:lnTo>
                <a:lnTo>
                  <a:pt x="621" y="4951"/>
                </a:lnTo>
                <a:lnTo>
                  <a:pt x="630" y="4957"/>
                </a:lnTo>
                <a:lnTo>
                  <a:pt x="639" y="4963"/>
                </a:lnTo>
                <a:lnTo>
                  <a:pt x="646" y="4970"/>
                </a:lnTo>
                <a:lnTo>
                  <a:pt x="655" y="4978"/>
                </a:lnTo>
                <a:lnTo>
                  <a:pt x="684" y="4969"/>
                </a:lnTo>
                <a:lnTo>
                  <a:pt x="718" y="4960"/>
                </a:lnTo>
                <a:lnTo>
                  <a:pt x="758" y="4952"/>
                </a:lnTo>
                <a:lnTo>
                  <a:pt x="804" y="4943"/>
                </a:lnTo>
                <a:lnTo>
                  <a:pt x="851" y="4935"/>
                </a:lnTo>
                <a:lnTo>
                  <a:pt x="903" y="4927"/>
                </a:lnTo>
                <a:lnTo>
                  <a:pt x="954" y="4920"/>
                </a:lnTo>
                <a:lnTo>
                  <a:pt x="1007" y="4915"/>
                </a:lnTo>
                <a:lnTo>
                  <a:pt x="1059" y="4912"/>
                </a:lnTo>
                <a:lnTo>
                  <a:pt x="1111" y="4909"/>
                </a:lnTo>
                <a:lnTo>
                  <a:pt x="1159" y="4909"/>
                </a:lnTo>
                <a:lnTo>
                  <a:pt x="1206" y="4912"/>
                </a:lnTo>
                <a:lnTo>
                  <a:pt x="1228" y="4914"/>
                </a:lnTo>
                <a:lnTo>
                  <a:pt x="1249" y="4916"/>
                </a:lnTo>
                <a:lnTo>
                  <a:pt x="1268" y="4920"/>
                </a:lnTo>
                <a:lnTo>
                  <a:pt x="1287" y="4924"/>
                </a:lnTo>
                <a:lnTo>
                  <a:pt x="1304" y="4930"/>
                </a:lnTo>
                <a:lnTo>
                  <a:pt x="1318" y="4935"/>
                </a:lnTo>
                <a:lnTo>
                  <a:pt x="1332" y="4942"/>
                </a:lnTo>
                <a:lnTo>
                  <a:pt x="1344" y="4949"/>
                </a:lnTo>
                <a:lnTo>
                  <a:pt x="1366" y="4956"/>
                </a:lnTo>
                <a:lnTo>
                  <a:pt x="1387" y="4958"/>
                </a:lnTo>
                <a:lnTo>
                  <a:pt x="1408" y="4958"/>
                </a:lnTo>
                <a:lnTo>
                  <a:pt x="1428" y="4956"/>
                </a:lnTo>
                <a:lnTo>
                  <a:pt x="1449" y="4953"/>
                </a:lnTo>
                <a:lnTo>
                  <a:pt x="1469" y="4948"/>
                </a:lnTo>
                <a:lnTo>
                  <a:pt x="1488" y="4942"/>
                </a:lnTo>
                <a:lnTo>
                  <a:pt x="1508" y="4935"/>
                </a:lnTo>
                <a:lnTo>
                  <a:pt x="1547" y="4921"/>
                </a:lnTo>
                <a:lnTo>
                  <a:pt x="1567" y="4914"/>
                </a:lnTo>
                <a:lnTo>
                  <a:pt x="1587" y="4908"/>
                </a:lnTo>
                <a:lnTo>
                  <a:pt x="1607" y="4902"/>
                </a:lnTo>
                <a:lnTo>
                  <a:pt x="1628" y="4898"/>
                </a:lnTo>
                <a:lnTo>
                  <a:pt x="1648" y="4896"/>
                </a:lnTo>
                <a:lnTo>
                  <a:pt x="1670" y="4896"/>
                </a:lnTo>
                <a:lnTo>
                  <a:pt x="1691" y="4897"/>
                </a:lnTo>
                <a:lnTo>
                  <a:pt x="1713" y="4902"/>
                </a:lnTo>
                <a:lnTo>
                  <a:pt x="1733" y="4907"/>
                </a:lnTo>
                <a:lnTo>
                  <a:pt x="1752" y="4915"/>
                </a:lnTo>
                <a:lnTo>
                  <a:pt x="1772" y="4924"/>
                </a:lnTo>
                <a:lnTo>
                  <a:pt x="1790" y="4934"/>
                </a:lnTo>
                <a:lnTo>
                  <a:pt x="1827" y="4954"/>
                </a:lnTo>
                <a:lnTo>
                  <a:pt x="1864" y="4976"/>
                </a:lnTo>
                <a:lnTo>
                  <a:pt x="1883" y="4986"/>
                </a:lnTo>
                <a:lnTo>
                  <a:pt x="1901" y="4996"/>
                </a:lnTo>
                <a:lnTo>
                  <a:pt x="1921" y="5005"/>
                </a:lnTo>
                <a:lnTo>
                  <a:pt x="1941" y="5011"/>
                </a:lnTo>
                <a:lnTo>
                  <a:pt x="1961" y="5016"/>
                </a:lnTo>
                <a:lnTo>
                  <a:pt x="1982" y="5019"/>
                </a:lnTo>
                <a:lnTo>
                  <a:pt x="2069" y="5024"/>
                </a:lnTo>
                <a:lnTo>
                  <a:pt x="2156" y="5029"/>
                </a:lnTo>
                <a:lnTo>
                  <a:pt x="2241" y="5036"/>
                </a:lnTo>
                <a:lnTo>
                  <a:pt x="2284" y="5040"/>
                </a:lnTo>
                <a:lnTo>
                  <a:pt x="2327" y="5046"/>
                </a:lnTo>
                <a:lnTo>
                  <a:pt x="2370" y="5052"/>
                </a:lnTo>
                <a:lnTo>
                  <a:pt x="2411" y="5060"/>
                </a:lnTo>
                <a:lnTo>
                  <a:pt x="2454" y="5068"/>
                </a:lnTo>
                <a:lnTo>
                  <a:pt x="2496" y="5078"/>
                </a:lnTo>
                <a:lnTo>
                  <a:pt x="2537" y="5090"/>
                </a:lnTo>
                <a:lnTo>
                  <a:pt x="2579" y="5102"/>
                </a:lnTo>
                <a:lnTo>
                  <a:pt x="2619" y="5117"/>
                </a:lnTo>
                <a:lnTo>
                  <a:pt x="2661" y="5134"/>
                </a:lnTo>
                <a:lnTo>
                  <a:pt x="2854" y="5314"/>
                </a:lnTo>
                <a:lnTo>
                  <a:pt x="2880" y="5311"/>
                </a:lnTo>
                <a:lnTo>
                  <a:pt x="2904" y="5313"/>
                </a:lnTo>
                <a:lnTo>
                  <a:pt x="2930" y="5314"/>
                </a:lnTo>
                <a:lnTo>
                  <a:pt x="2953" y="5319"/>
                </a:lnTo>
                <a:lnTo>
                  <a:pt x="2977" y="5325"/>
                </a:lnTo>
                <a:lnTo>
                  <a:pt x="2999" y="5333"/>
                </a:lnTo>
                <a:lnTo>
                  <a:pt x="3021" y="5343"/>
                </a:lnTo>
                <a:lnTo>
                  <a:pt x="3043" y="5355"/>
                </a:lnTo>
                <a:lnTo>
                  <a:pt x="3064" y="5368"/>
                </a:lnTo>
                <a:lnTo>
                  <a:pt x="3084" y="5382"/>
                </a:lnTo>
                <a:lnTo>
                  <a:pt x="3102" y="5399"/>
                </a:lnTo>
                <a:lnTo>
                  <a:pt x="3119" y="5416"/>
                </a:lnTo>
                <a:lnTo>
                  <a:pt x="3136" y="5435"/>
                </a:lnTo>
                <a:lnTo>
                  <a:pt x="3151" y="5454"/>
                </a:lnTo>
                <a:lnTo>
                  <a:pt x="3166" y="5474"/>
                </a:lnTo>
                <a:lnTo>
                  <a:pt x="3178" y="5495"/>
                </a:lnTo>
                <a:lnTo>
                  <a:pt x="3179" y="5506"/>
                </a:lnTo>
                <a:lnTo>
                  <a:pt x="3181" y="5517"/>
                </a:lnTo>
                <a:lnTo>
                  <a:pt x="3186" y="5529"/>
                </a:lnTo>
                <a:lnTo>
                  <a:pt x="3191" y="5544"/>
                </a:lnTo>
                <a:lnTo>
                  <a:pt x="3199" y="5558"/>
                </a:lnTo>
                <a:lnTo>
                  <a:pt x="3208" y="5574"/>
                </a:lnTo>
                <a:lnTo>
                  <a:pt x="3229" y="5608"/>
                </a:lnTo>
                <a:lnTo>
                  <a:pt x="3255" y="5645"/>
                </a:lnTo>
                <a:lnTo>
                  <a:pt x="3284" y="5683"/>
                </a:lnTo>
                <a:lnTo>
                  <a:pt x="3315" y="5722"/>
                </a:lnTo>
                <a:lnTo>
                  <a:pt x="3349" y="5760"/>
                </a:lnTo>
                <a:lnTo>
                  <a:pt x="3382" y="5798"/>
                </a:lnTo>
                <a:lnTo>
                  <a:pt x="3416" y="5833"/>
                </a:lnTo>
                <a:lnTo>
                  <a:pt x="3448" y="5865"/>
                </a:lnTo>
                <a:lnTo>
                  <a:pt x="3480" y="5893"/>
                </a:lnTo>
                <a:lnTo>
                  <a:pt x="3507" y="5918"/>
                </a:lnTo>
                <a:lnTo>
                  <a:pt x="3531" y="5935"/>
                </a:lnTo>
                <a:lnTo>
                  <a:pt x="3542" y="5942"/>
                </a:lnTo>
                <a:lnTo>
                  <a:pt x="3551" y="5947"/>
                </a:lnTo>
                <a:lnTo>
                  <a:pt x="3558" y="5949"/>
                </a:lnTo>
                <a:lnTo>
                  <a:pt x="3565" y="5951"/>
                </a:lnTo>
                <a:lnTo>
                  <a:pt x="3574" y="5962"/>
                </a:lnTo>
                <a:lnTo>
                  <a:pt x="3582" y="5975"/>
                </a:lnTo>
                <a:lnTo>
                  <a:pt x="3591" y="5987"/>
                </a:lnTo>
                <a:lnTo>
                  <a:pt x="3598" y="6001"/>
                </a:lnTo>
                <a:lnTo>
                  <a:pt x="3612" y="6029"/>
                </a:lnTo>
                <a:lnTo>
                  <a:pt x="3624" y="6058"/>
                </a:lnTo>
                <a:lnTo>
                  <a:pt x="3634" y="6090"/>
                </a:lnTo>
                <a:lnTo>
                  <a:pt x="3641" y="6122"/>
                </a:lnTo>
                <a:lnTo>
                  <a:pt x="3649" y="6155"/>
                </a:lnTo>
                <a:lnTo>
                  <a:pt x="3655" y="6189"/>
                </a:lnTo>
                <a:lnTo>
                  <a:pt x="3664" y="6257"/>
                </a:lnTo>
                <a:lnTo>
                  <a:pt x="3672" y="6325"/>
                </a:lnTo>
                <a:lnTo>
                  <a:pt x="3680" y="6391"/>
                </a:lnTo>
                <a:lnTo>
                  <a:pt x="3685" y="6422"/>
                </a:lnTo>
                <a:lnTo>
                  <a:pt x="3691" y="6453"/>
                </a:lnTo>
                <a:lnTo>
                  <a:pt x="3694" y="6466"/>
                </a:lnTo>
                <a:lnTo>
                  <a:pt x="3694" y="6482"/>
                </a:lnTo>
                <a:lnTo>
                  <a:pt x="3694" y="6499"/>
                </a:lnTo>
                <a:lnTo>
                  <a:pt x="3693" y="6518"/>
                </a:lnTo>
                <a:lnTo>
                  <a:pt x="3688" y="6557"/>
                </a:lnTo>
                <a:lnTo>
                  <a:pt x="3679" y="6600"/>
                </a:lnTo>
                <a:lnTo>
                  <a:pt x="3669" y="6644"/>
                </a:lnTo>
                <a:lnTo>
                  <a:pt x="3658" y="6690"/>
                </a:lnTo>
                <a:lnTo>
                  <a:pt x="3635" y="6784"/>
                </a:lnTo>
                <a:lnTo>
                  <a:pt x="3624" y="6830"/>
                </a:lnTo>
                <a:lnTo>
                  <a:pt x="3615" y="6874"/>
                </a:lnTo>
                <a:lnTo>
                  <a:pt x="3609" y="6914"/>
                </a:lnTo>
                <a:lnTo>
                  <a:pt x="3608" y="6932"/>
                </a:lnTo>
                <a:lnTo>
                  <a:pt x="3607" y="6951"/>
                </a:lnTo>
                <a:lnTo>
                  <a:pt x="3608" y="6966"/>
                </a:lnTo>
                <a:lnTo>
                  <a:pt x="3609" y="6982"/>
                </a:lnTo>
                <a:lnTo>
                  <a:pt x="3612" y="6996"/>
                </a:lnTo>
                <a:lnTo>
                  <a:pt x="3617" y="7008"/>
                </a:lnTo>
                <a:lnTo>
                  <a:pt x="3622" y="7018"/>
                </a:lnTo>
                <a:lnTo>
                  <a:pt x="3629" y="7026"/>
                </a:lnTo>
                <a:lnTo>
                  <a:pt x="3639" y="7034"/>
                </a:lnTo>
                <a:lnTo>
                  <a:pt x="3649" y="7039"/>
                </a:lnTo>
                <a:lnTo>
                  <a:pt x="3649" y="7025"/>
                </a:lnTo>
                <a:lnTo>
                  <a:pt x="3650" y="7012"/>
                </a:lnTo>
                <a:lnTo>
                  <a:pt x="3651" y="6996"/>
                </a:lnTo>
                <a:lnTo>
                  <a:pt x="3653" y="6981"/>
                </a:lnTo>
                <a:lnTo>
                  <a:pt x="3661" y="6947"/>
                </a:lnTo>
                <a:lnTo>
                  <a:pt x="3671" y="6911"/>
                </a:lnTo>
                <a:lnTo>
                  <a:pt x="3683" y="6874"/>
                </a:lnTo>
                <a:lnTo>
                  <a:pt x="3697" y="6834"/>
                </a:lnTo>
                <a:lnTo>
                  <a:pt x="3713" y="6794"/>
                </a:lnTo>
                <a:lnTo>
                  <a:pt x="3730" y="6754"/>
                </a:lnTo>
                <a:lnTo>
                  <a:pt x="3768" y="6672"/>
                </a:lnTo>
                <a:lnTo>
                  <a:pt x="3806" y="6592"/>
                </a:lnTo>
                <a:lnTo>
                  <a:pt x="3875" y="6457"/>
                </a:lnTo>
                <a:lnTo>
                  <a:pt x="3872" y="6398"/>
                </a:lnTo>
                <a:lnTo>
                  <a:pt x="3867" y="6344"/>
                </a:lnTo>
                <a:lnTo>
                  <a:pt x="3862" y="6297"/>
                </a:lnTo>
                <a:lnTo>
                  <a:pt x="3855" y="6255"/>
                </a:lnTo>
                <a:lnTo>
                  <a:pt x="3848" y="6216"/>
                </a:lnTo>
                <a:lnTo>
                  <a:pt x="3837" y="6180"/>
                </a:lnTo>
                <a:lnTo>
                  <a:pt x="3826" y="6146"/>
                </a:lnTo>
                <a:lnTo>
                  <a:pt x="3812" y="6114"/>
                </a:lnTo>
                <a:lnTo>
                  <a:pt x="3798" y="6083"/>
                </a:lnTo>
                <a:lnTo>
                  <a:pt x="3782" y="6051"/>
                </a:lnTo>
                <a:lnTo>
                  <a:pt x="3745" y="5982"/>
                </a:lnTo>
                <a:lnTo>
                  <a:pt x="3701" y="5903"/>
                </a:lnTo>
                <a:lnTo>
                  <a:pt x="3677" y="5857"/>
                </a:lnTo>
                <a:lnTo>
                  <a:pt x="3651" y="5805"/>
                </a:lnTo>
                <a:lnTo>
                  <a:pt x="3624" y="5750"/>
                </a:lnTo>
                <a:lnTo>
                  <a:pt x="3598" y="5695"/>
                </a:lnTo>
                <a:lnTo>
                  <a:pt x="3574" y="5641"/>
                </a:lnTo>
                <a:lnTo>
                  <a:pt x="3551" y="5589"/>
                </a:lnTo>
                <a:lnTo>
                  <a:pt x="3529" y="5536"/>
                </a:lnTo>
                <a:lnTo>
                  <a:pt x="3509" y="5485"/>
                </a:lnTo>
                <a:lnTo>
                  <a:pt x="3490" y="5434"/>
                </a:lnTo>
                <a:lnTo>
                  <a:pt x="3472" y="5383"/>
                </a:lnTo>
                <a:lnTo>
                  <a:pt x="3455" y="5335"/>
                </a:lnTo>
                <a:lnTo>
                  <a:pt x="3441" y="5284"/>
                </a:lnTo>
                <a:lnTo>
                  <a:pt x="3426" y="5236"/>
                </a:lnTo>
                <a:lnTo>
                  <a:pt x="3414" y="5187"/>
                </a:lnTo>
                <a:lnTo>
                  <a:pt x="3403" y="5138"/>
                </a:lnTo>
                <a:lnTo>
                  <a:pt x="3392" y="5090"/>
                </a:lnTo>
                <a:lnTo>
                  <a:pt x="3383" y="5041"/>
                </a:lnTo>
                <a:lnTo>
                  <a:pt x="3376" y="4992"/>
                </a:lnTo>
                <a:lnTo>
                  <a:pt x="3369" y="4945"/>
                </a:lnTo>
                <a:lnTo>
                  <a:pt x="3364" y="4896"/>
                </a:lnTo>
                <a:lnTo>
                  <a:pt x="3359" y="4847"/>
                </a:lnTo>
                <a:lnTo>
                  <a:pt x="3356" y="4797"/>
                </a:lnTo>
                <a:lnTo>
                  <a:pt x="3355" y="4747"/>
                </a:lnTo>
                <a:lnTo>
                  <a:pt x="3354" y="4696"/>
                </a:lnTo>
                <a:lnTo>
                  <a:pt x="3355" y="4646"/>
                </a:lnTo>
                <a:lnTo>
                  <a:pt x="3356" y="4595"/>
                </a:lnTo>
                <a:lnTo>
                  <a:pt x="3359" y="4542"/>
                </a:lnTo>
                <a:lnTo>
                  <a:pt x="3364" y="4490"/>
                </a:lnTo>
                <a:lnTo>
                  <a:pt x="3369" y="4436"/>
                </a:lnTo>
                <a:lnTo>
                  <a:pt x="3375" y="4381"/>
                </a:lnTo>
                <a:lnTo>
                  <a:pt x="3382" y="4326"/>
                </a:lnTo>
                <a:lnTo>
                  <a:pt x="3391" y="4270"/>
                </a:lnTo>
                <a:lnTo>
                  <a:pt x="3400" y="4211"/>
                </a:lnTo>
                <a:lnTo>
                  <a:pt x="3411" y="4152"/>
                </a:lnTo>
                <a:lnTo>
                  <a:pt x="3443" y="3979"/>
                </a:lnTo>
                <a:lnTo>
                  <a:pt x="3461" y="3882"/>
                </a:lnTo>
                <a:lnTo>
                  <a:pt x="3472" y="3832"/>
                </a:lnTo>
                <a:lnTo>
                  <a:pt x="3483" y="3782"/>
                </a:lnTo>
                <a:lnTo>
                  <a:pt x="3496" y="3733"/>
                </a:lnTo>
                <a:lnTo>
                  <a:pt x="3509" y="3684"/>
                </a:lnTo>
                <a:lnTo>
                  <a:pt x="3523" y="3638"/>
                </a:lnTo>
                <a:lnTo>
                  <a:pt x="3537" y="3593"/>
                </a:lnTo>
                <a:lnTo>
                  <a:pt x="3554" y="3550"/>
                </a:lnTo>
                <a:lnTo>
                  <a:pt x="3571" y="3510"/>
                </a:lnTo>
                <a:lnTo>
                  <a:pt x="3590" y="3473"/>
                </a:lnTo>
                <a:lnTo>
                  <a:pt x="3600" y="3456"/>
                </a:lnTo>
                <a:lnTo>
                  <a:pt x="3609" y="3440"/>
                </a:lnTo>
                <a:lnTo>
                  <a:pt x="3631" y="3404"/>
                </a:lnTo>
                <a:lnTo>
                  <a:pt x="3651" y="3370"/>
                </a:lnTo>
                <a:lnTo>
                  <a:pt x="3667" y="3337"/>
                </a:lnTo>
                <a:lnTo>
                  <a:pt x="3680" y="3304"/>
                </a:lnTo>
                <a:lnTo>
                  <a:pt x="3693" y="3271"/>
                </a:lnTo>
                <a:lnTo>
                  <a:pt x="3702" y="3239"/>
                </a:lnTo>
                <a:lnTo>
                  <a:pt x="3711" y="3208"/>
                </a:lnTo>
                <a:lnTo>
                  <a:pt x="3718" y="3176"/>
                </a:lnTo>
                <a:lnTo>
                  <a:pt x="3732" y="3113"/>
                </a:lnTo>
                <a:lnTo>
                  <a:pt x="3746" y="3050"/>
                </a:lnTo>
                <a:lnTo>
                  <a:pt x="3755" y="3018"/>
                </a:lnTo>
                <a:lnTo>
                  <a:pt x="3763" y="2985"/>
                </a:lnTo>
                <a:lnTo>
                  <a:pt x="3774" y="2952"/>
                </a:lnTo>
                <a:lnTo>
                  <a:pt x="3787" y="2919"/>
                </a:lnTo>
                <a:lnTo>
                  <a:pt x="3798" y="2893"/>
                </a:lnTo>
                <a:lnTo>
                  <a:pt x="3810" y="2869"/>
                </a:lnTo>
                <a:lnTo>
                  <a:pt x="3823" y="2845"/>
                </a:lnTo>
                <a:lnTo>
                  <a:pt x="3837" y="2823"/>
                </a:lnTo>
                <a:lnTo>
                  <a:pt x="3866" y="2779"/>
                </a:lnTo>
                <a:lnTo>
                  <a:pt x="3895" y="2736"/>
                </a:lnTo>
                <a:lnTo>
                  <a:pt x="3924" y="2693"/>
                </a:lnTo>
                <a:lnTo>
                  <a:pt x="3937" y="2670"/>
                </a:lnTo>
                <a:lnTo>
                  <a:pt x="3949" y="2646"/>
                </a:lnTo>
                <a:lnTo>
                  <a:pt x="3960" y="2623"/>
                </a:lnTo>
                <a:lnTo>
                  <a:pt x="3970" y="2598"/>
                </a:lnTo>
                <a:lnTo>
                  <a:pt x="3979" y="2571"/>
                </a:lnTo>
                <a:lnTo>
                  <a:pt x="3986" y="2543"/>
                </a:lnTo>
                <a:lnTo>
                  <a:pt x="3990" y="2517"/>
                </a:lnTo>
                <a:lnTo>
                  <a:pt x="3993" y="2492"/>
                </a:lnTo>
                <a:lnTo>
                  <a:pt x="3998" y="2445"/>
                </a:lnTo>
                <a:lnTo>
                  <a:pt x="4003" y="2398"/>
                </a:lnTo>
                <a:lnTo>
                  <a:pt x="4007" y="2353"/>
                </a:lnTo>
                <a:lnTo>
                  <a:pt x="4010" y="2331"/>
                </a:lnTo>
                <a:lnTo>
                  <a:pt x="4014" y="2310"/>
                </a:lnTo>
                <a:lnTo>
                  <a:pt x="4019" y="2288"/>
                </a:lnTo>
                <a:lnTo>
                  <a:pt x="4025" y="2266"/>
                </a:lnTo>
                <a:lnTo>
                  <a:pt x="4032" y="2246"/>
                </a:lnTo>
                <a:lnTo>
                  <a:pt x="4042" y="2225"/>
                </a:lnTo>
                <a:lnTo>
                  <a:pt x="4053" y="2203"/>
                </a:lnTo>
                <a:lnTo>
                  <a:pt x="4067" y="2182"/>
                </a:lnTo>
                <a:lnTo>
                  <a:pt x="4083" y="2161"/>
                </a:lnTo>
                <a:lnTo>
                  <a:pt x="4098" y="2140"/>
                </a:lnTo>
                <a:lnTo>
                  <a:pt x="4134" y="2099"/>
                </a:lnTo>
                <a:lnTo>
                  <a:pt x="4172" y="2055"/>
                </a:lnTo>
                <a:lnTo>
                  <a:pt x="4211" y="2011"/>
                </a:lnTo>
                <a:lnTo>
                  <a:pt x="4230" y="1988"/>
                </a:lnTo>
                <a:lnTo>
                  <a:pt x="4249" y="1963"/>
                </a:lnTo>
                <a:lnTo>
                  <a:pt x="4266" y="1939"/>
                </a:lnTo>
                <a:lnTo>
                  <a:pt x="4283" y="1913"/>
                </a:lnTo>
                <a:lnTo>
                  <a:pt x="4298" y="1887"/>
                </a:lnTo>
                <a:lnTo>
                  <a:pt x="4311" y="1860"/>
                </a:lnTo>
                <a:lnTo>
                  <a:pt x="4323" y="1832"/>
                </a:lnTo>
                <a:lnTo>
                  <a:pt x="4333" y="1803"/>
                </a:lnTo>
                <a:lnTo>
                  <a:pt x="4326" y="1804"/>
                </a:lnTo>
                <a:lnTo>
                  <a:pt x="4318" y="1805"/>
                </a:lnTo>
                <a:lnTo>
                  <a:pt x="4314" y="1807"/>
                </a:lnTo>
                <a:lnTo>
                  <a:pt x="4310" y="1810"/>
                </a:lnTo>
                <a:lnTo>
                  <a:pt x="4307" y="1813"/>
                </a:lnTo>
                <a:lnTo>
                  <a:pt x="4305" y="1816"/>
                </a:lnTo>
                <a:lnTo>
                  <a:pt x="4303" y="1824"/>
                </a:lnTo>
                <a:lnTo>
                  <a:pt x="4301" y="1831"/>
                </a:lnTo>
                <a:lnTo>
                  <a:pt x="4299" y="1834"/>
                </a:lnTo>
                <a:lnTo>
                  <a:pt x="4298" y="1837"/>
                </a:lnTo>
                <a:lnTo>
                  <a:pt x="4295" y="1838"/>
                </a:lnTo>
                <a:lnTo>
                  <a:pt x="4290" y="1840"/>
                </a:lnTo>
                <a:lnTo>
                  <a:pt x="4285" y="1841"/>
                </a:lnTo>
                <a:lnTo>
                  <a:pt x="4279" y="1840"/>
                </a:lnTo>
                <a:lnTo>
                  <a:pt x="4307" y="1779"/>
                </a:lnTo>
                <a:lnTo>
                  <a:pt x="4337" y="1715"/>
                </a:lnTo>
                <a:lnTo>
                  <a:pt x="4369" y="1651"/>
                </a:lnTo>
                <a:lnTo>
                  <a:pt x="4403" y="1585"/>
                </a:lnTo>
                <a:lnTo>
                  <a:pt x="4437" y="1521"/>
                </a:lnTo>
                <a:lnTo>
                  <a:pt x="4474" y="1455"/>
                </a:lnTo>
                <a:lnTo>
                  <a:pt x="4512" y="1389"/>
                </a:lnTo>
                <a:lnTo>
                  <a:pt x="4550" y="1324"/>
                </a:lnTo>
                <a:lnTo>
                  <a:pt x="4590" y="1259"/>
                </a:lnTo>
                <a:lnTo>
                  <a:pt x="4630" y="1196"/>
                </a:lnTo>
                <a:lnTo>
                  <a:pt x="4672" y="1133"/>
                </a:lnTo>
                <a:lnTo>
                  <a:pt x="4715" y="1073"/>
                </a:lnTo>
                <a:lnTo>
                  <a:pt x="4757" y="1015"/>
                </a:lnTo>
                <a:lnTo>
                  <a:pt x="4801" y="958"/>
                </a:lnTo>
                <a:lnTo>
                  <a:pt x="4844" y="906"/>
                </a:lnTo>
                <a:lnTo>
                  <a:pt x="4889" y="856"/>
                </a:lnTo>
                <a:lnTo>
                  <a:pt x="4908" y="847"/>
                </a:lnTo>
                <a:lnTo>
                  <a:pt x="4925" y="839"/>
                </a:lnTo>
                <a:lnTo>
                  <a:pt x="4959" y="820"/>
                </a:lnTo>
                <a:lnTo>
                  <a:pt x="4992" y="799"/>
                </a:lnTo>
                <a:lnTo>
                  <a:pt x="5023" y="776"/>
                </a:lnTo>
                <a:lnTo>
                  <a:pt x="5052" y="752"/>
                </a:lnTo>
                <a:lnTo>
                  <a:pt x="5080" y="726"/>
                </a:lnTo>
                <a:lnTo>
                  <a:pt x="5107" y="698"/>
                </a:lnTo>
                <a:lnTo>
                  <a:pt x="5134" y="670"/>
                </a:lnTo>
                <a:lnTo>
                  <a:pt x="5158" y="641"/>
                </a:lnTo>
                <a:lnTo>
                  <a:pt x="5183" y="611"/>
                </a:lnTo>
                <a:lnTo>
                  <a:pt x="5230" y="549"/>
                </a:lnTo>
                <a:lnTo>
                  <a:pt x="5278" y="488"/>
                </a:lnTo>
                <a:lnTo>
                  <a:pt x="5326" y="428"/>
                </a:lnTo>
                <a:lnTo>
                  <a:pt x="5344" y="405"/>
                </a:lnTo>
                <a:lnTo>
                  <a:pt x="5360" y="379"/>
                </a:lnTo>
                <a:lnTo>
                  <a:pt x="5377" y="352"/>
                </a:lnTo>
                <a:lnTo>
                  <a:pt x="5392" y="323"/>
                </a:lnTo>
                <a:lnTo>
                  <a:pt x="5424" y="262"/>
                </a:lnTo>
                <a:lnTo>
                  <a:pt x="5455" y="198"/>
                </a:lnTo>
                <a:lnTo>
                  <a:pt x="5471" y="167"/>
                </a:lnTo>
                <a:lnTo>
                  <a:pt x="5488" y="137"/>
                </a:lnTo>
                <a:lnTo>
                  <a:pt x="5506" y="109"/>
                </a:lnTo>
                <a:lnTo>
                  <a:pt x="5525" y="82"/>
                </a:lnTo>
                <a:lnTo>
                  <a:pt x="5545" y="57"/>
                </a:lnTo>
                <a:lnTo>
                  <a:pt x="5554" y="45"/>
                </a:lnTo>
                <a:lnTo>
                  <a:pt x="5565" y="34"/>
                </a:lnTo>
                <a:lnTo>
                  <a:pt x="5576" y="24"/>
                </a:lnTo>
                <a:lnTo>
                  <a:pt x="5587" y="16"/>
                </a:lnTo>
                <a:lnTo>
                  <a:pt x="5600" y="7"/>
                </a:lnTo>
                <a:lnTo>
                  <a:pt x="5612" y="0"/>
                </a:lnTo>
                <a:lnTo>
                  <a:pt x="5628" y="12"/>
                </a:lnTo>
                <a:lnTo>
                  <a:pt x="5642" y="27"/>
                </a:lnTo>
                <a:lnTo>
                  <a:pt x="5657" y="43"/>
                </a:lnTo>
                <a:lnTo>
                  <a:pt x="5671" y="59"/>
                </a:lnTo>
                <a:lnTo>
                  <a:pt x="5684" y="77"/>
                </a:lnTo>
                <a:lnTo>
                  <a:pt x="5696" y="95"/>
                </a:lnTo>
                <a:lnTo>
                  <a:pt x="5708" y="115"/>
                </a:lnTo>
                <a:lnTo>
                  <a:pt x="5719" y="134"/>
                </a:lnTo>
                <a:lnTo>
                  <a:pt x="5730" y="155"/>
                </a:lnTo>
                <a:lnTo>
                  <a:pt x="5740" y="177"/>
                </a:lnTo>
                <a:lnTo>
                  <a:pt x="5760" y="222"/>
                </a:lnTo>
                <a:lnTo>
                  <a:pt x="5777" y="269"/>
                </a:lnTo>
                <a:lnTo>
                  <a:pt x="5794" y="318"/>
                </a:lnTo>
                <a:lnTo>
                  <a:pt x="5826" y="414"/>
                </a:lnTo>
                <a:lnTo>
                  <a:pt x="5842" y="463"/>
                </a:lnTo>
                <a:lnTo>
                  <a:pt x="5858" y="510"/>
                </a:lnTo>
                <a:lnTo>
                  <a:pt x="5875" y="555"/>
                </a:lnTo>
                <a:lnTo>
                  <a:pt x="5892" y="598"/>
                </a:lnTo>
                <a:lnTo>
                  <a:pt x="5910" y="637"/>
                </a:lnTo>
                <a:lnTo>
                  <a:pt x="5921" y="656"/>
                </a:lnTo>
                <a:lnTo>
                  <a:pt x="5931" y="674"/>
                </a:lnTo>
                <a:lnTo>
                  <a:pt x="5953" y="709"/>
                </a:lnTo>
                <a:lnTo>
                  <a:pt x="5974" y="746"/>
                </a:lnTo>
                <a:lnTo>
                  <a:pt x="5996" y="785"/>
                </a:lnTo>
                <a:lnTo>
                  <a:pt x="6017" y="824"/>
                </a:lnTo>
                <a:lnTo>
                  <a:pt x="6058" y="905"/>
                </a:lnTo>
                <a:lnTo>
                  <a:pt x="6098" y="989"/>
                </a:lnTo>
                <a:lnTo>
                  <a:pt x="6138" y="1074"/>
                </a:lnTo>
                <a:lnTo>
                  <a:pt x="6175" y="1159"/>
                </a:lnTo>
                <a:lnTo>
                  <a:pt x="6248" y="1320"/>
                </a:lnTo>
                <a:lnTo>
                  <a:pt x="6275" y="1379"/>
                </a:lnTo>
                <a:lnTo>
                  <a:pt x="6308" y="1458"/>
                </a:lnTo>
                <a:lnTo>
                  <a:pt x="6326" y="1504"/>
                </a:lnTo>
                <a:lnTo>
                  <a:pt x="6344" y="1550"/>
                </a:lnTo>
                <a:lnTo>
                  <a:pt x="6361" y="1598"/>
                </a:lnTo>
                <a:lnTo>
                  <a:pt x="6376" y="1645"/>
                </a:lnTo>
                <a:lnTo>
                  <a:pt x="6391" y="1692"/>
                </a:lnTo>
                <a:lnTo>
                  <a:pt x="6400" y="1736"/>
                </a:lnTo>
                <a:lnTo>
                  <a:pt x="6405" y="1757"/>
                </a:lnTo>
                <a:lnTo>
                  <a:pt x="6408" y="1776"/>
                </a:lnTo>
                <a:lnTo>
                  <a:pt x="6410" y="1794"/>
                </a:lnTo>
                <a:lnTo>
                  <a:pt x="6411" y="1813"/>
                </a:lnTo>
                <a:lnTo>
                  <a:pt x="6411" y="1829"/>
                </a:lnTo>
                <a:lnTo>
                  <a:pt x="6410" y="1843"/>
                </a:lnTo>
                <a:lnTo>
                  <a:pt x="6407" y="1856"/>
                </a:lnTo>
                <a:lnTo>
                  <a:pt x="6403" y="1867"/>
                </a:lnTo>
                <a:lnTo>
                  <a:pt x="6397" y="1876"/>
                </a:lnTo>
                <a:lnTo>
                  <a:pt x="6389" y="1884"/>
                </a:lnTo>
                <a:lnTo>
                  <a:pt x="6381" y="1889"/>
                </a:lnTo>
                <a:lnTo>
                  <a:pt x="6370" y="1891"/>
                </a:lnTo>
                <a:lnTo>
                  <a:pt x="6388" y="1917"/>
                </a:lnTo>
                <a:lnTo>
                  <a:pt x="6405" y="1941"/>
                </a:lnTo>
                <a:lnTo>
                  <a:pt x="6421" y="1964"/>
                </a:lnTo>
                <a:lnTo>
                  <a:pt x="6436" y="1988"/>
                </a:lnTo>
                <a:lnTo>
                  <a:pt x="6449" y="2010"/>
                </a:lnTo>
                <a:lnTo>
                  <a:pt x="6462" y="2032"/>
                </a:lnTo>
                <a:lnTo>
                  <a:pt x="6471" y="2052"/>
                </a:lnTo>
                <a:lnTo>
                  <a:pt x="6481" y="2073"/>
                </a:lnTo>
                <a:lnTo>
                  <a:pt x="6490" y="2094"/>
                </a:lnTo>
                <a:lnTo>
                  <a:pt x="6496" y="2114"/>
                </a:lnTo>
                <a:lnTo>
                  <a:pt x="6502" y="2133"/>
                </a:lnTo>
                <a:lnTo>
                  <a:pt x="6508" y="2153"/>
                </a:lnTo>
                <a:lnTo>
                  <a:pt x="6512" y="2172"/>
                </a:lnTo>
                <a:lnTo>
                  <a:pt x="6515" y="2192"/>
                </a:lnTo>
                <a:lnTo>
                  <a:pt x="6520" y="2231"/>
                </a:lnTo>
                <a:lnTo>
                  <a:pt x="6523" y="2270"/>
                </a:lnTo>
                <a:lnTo>
                  <a:pt x="6524" y="2310"/>
                </a:lnTo>
                <a:lnTo>
                  <a:pt x="6524" y="2353"/>
                </a:lnTo>
                <a:lnTo>
                  <a:pt x="6521" y="2398"/>
                </a:lnTo>
                <a:lnTo>
                  <a:pt x="6519" y="2496"/>
                </a:lnTo>
                <a:lnTo>
                  <a:pt x="6518" y="2551"/>
                </a:lnTo>
                <a:lnTo>
                  <a:pt x="6518" y="2610"/>
                </a:lnTo>
                <a:lnTo>
                  <a:pt x="6519" y="2637"/>
                </a:lnTo>
                <a:lnTo>
                  <a:pt x="6523" y="2661"/>
                </a:lnTo>
                <a:lnTo>
                  <a:pt x="6529" y="2684"/>
                </a:lnTo>
                <a:lnTo>
                  <a:pt x="6537" y="2704"/>
                </a:lnTo>
                <a:lnTo>
                  <a:pt x="6546" y="2724"/>
                </a:lnTo>
                <a:lnTo>
                  <a:pt x="6558" y="2741"/>
                </a:lnTo>
                <a:lnTo>
                  <a:pt x="6570" y="2757"/>
                </a:lnTo>
                <a:lnTo>
                  <a:pt x="6584" y="2771"/>
                </a:lnTo>
                <a:lnTo>
                  <a:pt x="6600" y="2785"/>
                </a:lnTo>
                <a:lnTo>
                  <a:pt x="6616" y="2798"/>
                </a:lnTo>
                <a:lnTo>
                  <a:pt x="6651" y="2823"/>
                </a:lnTo>
                <a:lnTo>
                  <a:pt x="6689" y="2848"/>
                </a:lnTo>
                <a:lnTo>
                  <a:pt x="6728" y="2876"/>
                </a:lnTo>
                <a:lnTo>
                  <a:pt x="6738" y="2898"/>
                </a:lnTo>
                <a:lnTo>
                  <a:pt x="6746" y="2920"/>
                </a:lnTo>
                <a:lnTo>
                  <a:pt x="6753" y="2942"/>
                </a:lnTo>
                <a:lnTo>
                  <a:pt x="6757" y="2964"/>
                </a:lnTo>
                <a:lnTo>
                  <a:pt x="6761" y="2986"/>
                </a:lnTo>
                <a:lnTo>
                  <a:pt x="6764" y="3008"/>
                </a:lnTo>
                <a:lnTo>
                  <a:pt x="6765" y="3030"/>
                </a:lnTo>
                <a:lnTo>
                  <a:pt x="6765" y="3052"/>
                </a:lnTo>
                <a:lnTo>
                  <a:pt x="6764" y="3074"/>
                </a:lnTo>
                <a:lnTo>
                  <a:pt x="6761" y="3096"/>
                </a:lnTo>
                <a:lnTo>
                  <a:pt x="6755" y="3140"/>
                </a:lnTo>
                <a:lnTo>
                  <a:pt x="6746" y="3184"/>
                </a:lnTo>
                <a:lnTo>
                  <a:pt x="6737" y="3228"/>
                </a:lnTo>
                <a:lnTo>
                  <a:pt x="6715" y="3316"/>
                </a:lnTo>
                <a:lnTo>
                  <a:pt x="6705" y="3360"/>
                </a:lnTo>
                <a:lnTo>
                  <a:pt x="6696" y="3404"/>
                </a:lnTo>
                <a:lnTo>
                  <a:pt x="6693" y="3426"/>
                </a:lnTo>
                <a:lnTo>
                  <a:pt x="6690" y="3448"/>
                </a:lnTo>
                <a:lnTo>
                  <a:pt x="6689" y="3470"/>
                </a:lnTo>
                <a:lnTo>
                  <a:pt x="6688" y="3494"/>
                </a:lnTo>
                <a:lnTo>
                  <a:pt x="6688" y="3516"/>
                </a:lnTo>
                <a:lnTo>
                  <a:pt x="6689" y="3538"/>
                </a:lnTo>
                <a:lnTo>
                  <a:pt x="6693" y="3561"/>
                </a:lnTo>
                <a:lnTo>
                  <a:pt x="6696" y="3583"/>
                </a:lnTo>
                <a:lnTo>
                  <a:pt x="6701" y="3611"/>
                </a:lnTo>
                <a:lnTo>
                  <a:pt x="6705" y="3638"/>
                </a:lnTo>
                <a:lnTo>
                  <a:pt x="6707" y="3664"/>
                </a:lnTo>
                <a:lnTo>
                  <a:pt x="6709" y="3689"/>
                </a:lnTo>
                <a:lnTo>
                  <a:pt x="6710" y="3714"/>
                </a:lnTo>
                <a:lnTo>
                  <a:pt x="6710" y="3737"/>
                </a:lnTo>
                <a:lnTo>
                  <a:pt x="6710" y="3760"/>
                </a:lnTo>
                <a:lnTo>
                  <a:pt x="6707" y="3783"/>
                </a:lnTo>
                <a:lnTo>
                  <a:pt x="6704" y="3826"/>
                </a:lnTo>
                <a:lnTo>
                  <a:pt x="6696" y="3869"/>
                </a:lnTo>
                <a:lnTo>
                  <a:pt x="6689" y="3909"/>
                </a:lnTo>
                <a:lnTo>
                  <a:pt x="6679" y="3950"/>
                </a:lnTo>
                <a:lnTo>
                  <a:pt x="6661" y="4031"/>
                </a:lnTo>
                <a:lnTo>
                  <a:pt x="6652" y="4073"/>
                </a:lnTo>
                <a:lnTo>
                  <a:pt x="6645" y="4116"/>
                </a:lnTo>
                <a:lnTo>
                  <a:pt x="6639" y="4160"/>
                </a:lnTo>
                <a:lnTo>
                  <a:pt x="6635" y="4206"/>
                </a:lnTo>
                <a:lnTo>
                  <a:pt x="6634" y="4231"/>
                </a:lnTo>
                <a:lnTo>
                  <a:pt x="6634" y="4256"/>
                </a:lnTo>
                <a:lnTo>
                  <a:pt x="6634" y="4282"/>
                </a:lnTo>
                <a:lnTo>
                  <a:pt x="6636" y="4309"/>
                </a:lnTo>
                <a:lnTo>
                  <a:pt x="6638" y="4337"/>
                </a:lnTo>
                <a:lnTo>
                  <a:pt x="6638" y="4364"/>
                </a:lnTo>
                <a:lnTo>
                  <a:pt x="6636" y="4388"/>
                </a:lnTo>
                <a:lnTo>
                  <a:pt x="6635" y="4413"/>
                </a:lnTo>
                <a:lnTo>
                  <a:pt x="6633" y="4436"/>
                </a:lnTo>
                <a:lnTo>
                  <a:pt x="6629" y="4459"/>
                </a:lnTo>
                <a:lnTo>
                  <a:pt x="6624" y="4480"/>
                </a:lnTo>
                <a:lnTo>
                  <a:pt x="6618" y="4501"/>
                </a:lnTo>
                <a:lnTo>
                  <a:pt x="6612" y="4522"/>
                </a:lnTo>
                <a:lnTo>
                  <a:pt x="6605" y="4541"/>
                </a:lnTo>
                <a:lnTo>
                  <a:pt x="6597" y="4560"/>
                </a:lnTo>
                <a:lnTo>
                  <a:pt x="6589" y="4578"/>
                </a:lnTo>
                <a:lnTo>
                  <a:pt x="6570" y="4613"/>
                </a:lnTo>
                <a:lnTo>
                  <a:pt x="6551" y="4649"/>
                </a:lnTo>
                <a:lnTo>
                  <a:pt x="6529" y="4683"/>
                </a:lnTo>
                <a:lnTo>
                  <a:pt x="6506" y="4718"/>
                </a:lnTo>
                <a:lnTo>
                  <a:pt x="6482" y="4754"/>
                </a:lnTo>
                <a:lnTo>
                  <a:pt x="6459" y="4791"/>
                </a:lnTo>
                <a:lnTo>
                  <a:pt x="6436" y="4830"/>
                </a:lnTo>
                <a:lnTo>
                  <a:pt x="6413" y="4871"/>
                </a:lnTo>
                <a:lnTo>
                  <a:pt x="6392" y="4916"/>
                </a:lnTo>
                <a:lnTo>
                  <a:pt x="6381" y="4941"/>
                </a:lnTo>
                <a:lnTo>
                  <a:pt x="6371" y="4967"/>
                </a:lnTo>
                <a:lnTo>
                  <a:pt x="6363" y="4994"/>
                </a:lnTo>
                <a:lnTo>
                  <a:pt x="6356" y="5019"/>
                </a:lnTo>
                <a:lnTo>
                  <a:pt x="6353" y="5045"/>
                </a:lnTo>
                <a:lnTo>
                  <a:pt x="6350" y="5069"/>
                </a:lnTo>
                <a:lnTo>
                  <a:pt x="6349" y="5094"/>
                </a:lnTo>
                <a:lnTo>
                  <a:pt x="6348" y="5118"/>
                </a:lnTo>
                <a:lnTo>
                  <a:pt x="6347" y="5165"/>
                </a:lnTo>
                <a:lnTo>
                  <a:pt x="6345" y="5188"/>
                </a:lnTo>
                <a:lnTo>
                  <a:pt x="6342" y="5210"/>
                </a:lnTo>
                <a:lnTo>
                  <a:pt x="6337" y="5232"/>
                </a:lnTo>
                <a:lnTo>
                  <a:pt x="6331" y="5254"/>
                </a:lnTo>
                <a:lnTo>
                  <a:pt x="6321" y="5277"/>
                </a:lnTo>
                <a:lnTo>
                  <a:pt x="6315" y="5288"/>
                </a:lnTo>
                <a:lnTo>
                  <a:pt x="6308" y="5299"/>
                </a:lnTo>
                <a:lnTo>
                  <a:pt x="6300" y="5310"/>
                </a:lnTo>
                <a:lnTo>
                  <a:pt x="6292" y="5321"/>
                </a:lnTo>
                <a:lnTo>
                  <a:pt x="6282" y="5332"/>
                </a:lnTo>
                <a:lnTo>
                  <a:pt x="6271" y="5343"/>
                </a:lnTo>
                <a:lnTo>
                  <a:pt x="6200" y="5412"/>
                </a:lnTo>
                <a:lnTo>
                  <a:pt x="6169" y="5445"/>
                </a:lnTo>
                <a:lnTo>
                  <a:pt x="6140" y="5476"/>
                </a:lnTo>
                <a:lnTo>
                  <a:pt x="6127" y="5493"/>
                </a:lnTo>
                <a:lnTo>
                  <a:pt x="6113" y="5512"/>
                </a:lnTo>
                <a:lnTo>
                  <a:pt x="6101" y="5530"/>
                </a:lnTo>
                <a:lnTo>
                  <a:pt x="6089" y="5550"/>
                </a:lnTo>
                <a:lnTo>
                  <a:pt x="6078" y="5569"/>
                </a:lnTo>
                <a:lnTo>
                  <a:pt x="6067" y="5591"/>
                </a:lnTo>
                <a:lnTo>
                  <a:pt x="6057" y="5616"/>
                </a:lnTo>
                <a:lnTo>
                  <a:pt x="6048" y="5640"/>
                </a:lnTo>
                <a:lnTo>
                  <a:pt x="6041" y="5660"/>
                </a:lnTo>
                <a:lnTo>
                  <a:pt x="6031" y="5679"/>
                </a:lnTo>
                <a:lnTo>
                  <a:pt x="6019" y="5700"/>
                </a:lnTo>
                <a:lnTo>
                  <a:pt x="6006" y="5722"/>
                </a:lnTo>
                <a:lnTo>
                  <a:pt x="5990" y="5744"/>
                </a:lnTo>
                <a:lnTo>
                  <a:pt x="5973" y="5767"/>
                </a:lnTo>
                <a:lnTo>
                  <a:pt x="5953" y="5792"/>
                </a:lnTo>
                <a:lnTo>
                  <a:pt x="5933" y="5816"/>
                </a:lnTo>
                <a:lnTo>
                  <a:pt x="5888" y="5866"/>
                </a:lnTo>
                <a:lnTo>
                  <a:pt x="5838" y="5918"/>
                </a:lnTo>
                <a:lnTo>
                  <a:pt x="5784" y="5968"/>
                </a:lnTo>
                <a:lnTo>
                  <a:pt x="5729" y="6019"/>
                </a:lnTo>
                <a:lnTo>
                  <a:pt x="5672" y="6068"/>
                </a:lnTo>
                <a:lnTo>
                  <a:pt x="5614" y="6114"/>
                </a:lnTo>
                <a:lnTo>
                  <a:pt x="5558" y="6158"/>
                </a:lnTo>
                <a:lnTo>
                  <a:pt x="5502" y="6198"/>
                </a:lnTo>
                <a:lnTo>
                  <a:pt x="5449" y="6233"/>
                </a:lnTo>
                <a:lnTo>
                  <a:pt x="5400" y="6262"/>
                </a:lnTo>
                <a:lnTo>
                  <a:pt x="5378" y="6276"/>
                </a:lnTo>
                <a:lnTo>
                  <a:pt x="5356" y="6287"/>
                </a:lnTo>
                <a:lnTo>
                  <a:pt x="5337" y="6295"/>
                </a:lnTo>
                <a:lnTo>
                  <a:pt x="5318" y="6303"/>
                </a:lnTo>
                <a:lnTo>
                  <a:pt x="5257" y="6325"/>
                </a:lnTo>
                <a:lnTo>
                  <a:pt x="5196" y="6345"/>
                </a:lnTo>
                <a:lnTo>
                  <a:pt x="5135" y="6364"/>
                </a:lnTo>
                <a:lnTo>
                  <a:pt x="5073" y="6381"/>
                </a:lnTo>
                <a:lnTo>
                  <a:pt x="5010" y="6396"/>
                </a:lnTo>
                <a:lnTo>
                  <a:pt x="4948" y="6409"/>
                </a:lnTo>
                <a:lnTo>
                  <a:pt x="4886" y="6420"/>
                </a:lnTo>
                <a:lnTo>
                  <a:pt x="4822" y="6429"/>
                </a:lnTo>
                <a:lnTo>
                  <a:pt x="4759" y="6435"/>
                </a:lnTo>
                <a:lnTo>
                  <a:pt x="4696" y="6438"/>
                </a:lnTo>
                <a:lnTo>
                  <a:pt x="4633" y="6441"/>
                </a:lnTo>
                <a:lnTo>
                  <a:pt x="4569" y="6440"/>
                </a:lnTo>
                <a:lnTo>
                  <a:pt x="4507" y="6435"/>
                </a:lnTo>
                <a:lnTo>
                  <a:pt x="4475" y="6432"/>
                </a:lnTo>
                <a:lnTo>
                  <a:pt x="4443" y="6429"/>
                </a:lnTo>
                <a:lnTo>
                  <a:pt x="4413" y="6424"/>
                </a:lnTo>
                <a:lnTo>
                  <a:pt x="4381" y="6418"/>
                </a:lnTo>
                <a:lnTo>
                  <a:pt x="4350" y="6411"/>
                </a:lnTo>
                <a:lnTo>
                  <a:pt x="4320" y="6405"/>
                </a:lnTo>
                <a:lnTo>
                  <a:pt x="4306" y="6403"/>
                </a:lnTo>
                <a:lnTo>
                  <a:pt x="4293" y="6402"/>
                </a:lnTo>
                <a:lnTo>
                  <a:pt x="4281" y="6400"/>
                </a:lnTo>
                <a:lnTo>
                  <a:pt x="4267" y="6402"/>
                </a:lnTo>
                <a:lnTo>
                  <a:pt x="4255" y="6403"/>
                </a:lnTo>
                <a:lnTo>
                  <a:pt x="4243" y="6407"/>
                </a:lnTo>
                <a:lnTo>
                  <a:pt x="4232" y="6410"/>
                </a:lnTo>
                <a:lnTo>
                  <a:pt x="4219" y="6415"/>
                </a:lnTo>
                <a:lnTo>
                  <a:pt x="4208" y="6420"/>
                </a:lnTo>
                <a:lnTo>
                  <a:pt x="4197" y="6426"/>
                </a:lnTo>
                <a:lnTo>
                  <a:pt x="4186" y="6435"/>
                </a:lnTo>
                <a:lnTo>
                  <a:pt x="4175" y="6442"/>
                </a:lnTo>
                <a:lnTo>
                  <a:pt x="4155" y="6462"/>
                </a:lnTo>
                <a:lnTo>
                  <a:pt x="4135" y="6484"/>
                </a:lnTo>
                <a:lnTo>
                  <a:pt x="4116" y="6508"/>
                </a:lnTo>
                <a:lnTo>
                  <a:pt x="4097" y="6535"/>
                </a:lnTo>
                <a:lnTo>
                  <a:pt x="4079" y="6564"/>
                </a:lnTo>
                <a:lnTo>
                  <a:pt x="4062" y="6596"/>
                </a:lnTo>
                <a:lnTo>
                  <a:pt x="4045" y="6629"/>
                </a:lnTo>
                <a:lnTo>
                  <a:pt x="4029" y="6665"/>
                </a:lnTo>
                <a:lnTo>
                  <a:pt x="4013" y="6701"/>
                </a:lnTo>
                <a:lnTo>
                  <a:pt x="3997" y="6738"/>
                </a:lnTo>
                <a:lnTo>
                  <a:pt x="3968" y="6816"/>
                </a:lnTo>
                <a:lnTo>
                  <a:pt x="3938" y="6894"/>
                </a:lnTo>
                <a:lnTo>
                  <a:pt x="3910" y="6974"/>
                </a:lnTo>
                <a:lnTo>
                  <a:pt x="3882" y="7051"/>
                </a:lnTo>
                <a:lnTo>
                  <a:pt x="3854" y="7123"/>
                </a:lnTo>
                <a:lnTo>
                  <a:pt x="3839" y="7157"/>
                </a:lnTo>
                <a:lnTo>
                  <a:pt x="3825" y="7190"/>
                </a:lnTo>
                <a:lnTo>
                  <a:pt x="3810" y="7221"/>
                </a:lnTo>
                <a:lnTo>
                  <a:pt x="3795" y="7249"/>
                </a:lnTo>
                <a:lnTo>
                  <a:pt x="3781" y="7276"/>
                </a:lnTo>
                <a:lnTo>
                  <a:pt x="3765" y="7299"/>
                </a:lnTo>
                <a:lnTo>
                  <a:pt x="3794" y="7298"/>
                </a:lnTo>
                <a:lnTo>
                  <a:pt x="3823" y="7298"/>
                </a:lnTo>
                <a:lnTo>
                  <a:pt x="3850" y="7300"/>
                </a:lnTo>
                <a:lnTo>
                  <a:pt x="3877" y="7304"/>
                </a:lnTo>
                <a:lnTo>
                  <a:pt x="3904" y="7309"/>
                </a:lnTo>
                <a:lnTo>
                  <a:pt x="3930" y="7315"/>
                </a:lnTo>
                <a:lnTo>
                  <a:pt x="3955" y="7323"/>
                </a:lnTo>
                <a:lnTo>
                  <a:pt x="3980" y="7332"/>
                </a:lnTo>
                <a:lnTo>
                  <a:pt x="4004" y="7342"/>
                </a:lnTo>
                <a:lnTo>
                  <a:pt x="4027" y="7353"/>
                </a:lnTo>
                <a:lnTo>
                  <a:pt x="4051" y="7365"/>
                </a:lnTo>
                <a:lnTo>
                  <a:pt x="4075" y="7378"/>
                </a:lnTo>
                <a:lnTo>
                  <a:pt x="4098" y="7393"/>
                </a:lnTo>
                <a:lnTo>
                  <a:pt x="4120" y="7409"/>
                </a:lnTo>
                <a:lnTo>
                  <a:pt x="4167" y="7442"/>
                </a:lnTo>
                <a:lnTo>
                  <a:pt x="4184" y="7453"/>
                </a:lnTo>
                <a:lnTo>
                  <a:pt x="4200" y="7463"/>
                </a:lnTo>
                <a:lnTo>
                  <a:pt x="4216" y="7470"/>
                </a:lnTo>
                <a:lnTo>
                  <a:pt x="4232" y="7476"/>
                </a:lnTo>
                <a:lnTo>
                  <a:pt x="4246" y="7480"/>
                </a:lnTo>
                <a:lnTo>
                  <a:pt x="4260" y="7482"/>
                </a:lnTo>
                <a:lnTo>
                  <a:pt x="4274" y="7482"/>
                </a:lnTo>
                <a:lnTo>
                  <a:pt x="4288" y="7481"/>
                </a:lnTo>
                <a:lnTo>
                  <a:pt x="4301" y="7479"/>
                </a:lnTo>
                <a:lnTo>
                  <a:pt x="4314" y="7475"/>
                </a:lnTo>
                <a:lnTo>
                  <a:pt x="4327" y="7470"/>
                </a:lnTo>
                <a:lnTo>
                  <a:pt x="4339" y="7465"/>
                </a:lnTo>
                <a:lnTo>
                  <a:pt x="4351" y="7458"/>
                </a:lnTo>
                <a:lnTo>
                  <a:pt x="4365" y="7451"/>
                </a:lnTo>
                <a:lnTo>
                  <a:pt x="4389" y="7433"/>
                </a:lnTo>
                <a:lnTo>
                  <a:pt x="4441" y="7394"/>
                </a:lnTo>
                <a:lnTo>
                  <a:pt x="4469" y="7374"/>
                </a:lnTo>
                <a:lnTo>
                  <a:pt x="4498" y="7354"/>
                </a:lnTo>
                <a:lnTo>
                  <a:pt x="4513" y="7344"/>
                </a:lnTo>
                <a:lnTo>
                  <a:pt x="4529" y="7336"/>
                </a:lnTo>
                <a:lnTo>
                  <a:pt x="4545" y="7327"/>
                </a:lnTo>
                <a:lnTo>
                  <a:pt x="4562" y="7320"/>
                </a:lnTo>
                <a:lnTo>
                  <a:pt x="4579" y="7314"/>
                </a:lnTo>
                <a:lnTo>
                  <a:pt x="4597" y="7308"/>
                </a:lnTo>
                <a:lnTo>
                  <a:pt x="4617" y="7303"/>
                </a:lnTo>
                <a:lnTo>
                  <a:pt x="4636" y="7299"/>
                </a:lnTo>
                <a:lnTo>
                  <a:pt x="4656" y="7297"/>
                </a:lnTo>
                <a:lnTo>
                  <a:pt x="4675" y="7295"/>
                </a:lnTo>
                <a:lnTo>
                  <a:pt x="4694" y="7294"/>
                </a:lnTo>
                <a:lnTo>
                  <a:pt x="4713" y="7294"/>
                </a:lnTo>
                <a:lnTo>
                  <a:pt x="4732" y="7295"/>
                </a:lnTo>
                <a:lnTo>
                  <a:pt x="4750" y="7297"/>
                </a:lnTo>
                <a:lnTo>
                  <a:pt x="4785" y="7301"/>
                </a:lnTo>
                <a:lnTo>
                  <a:pt x="4821" y="7310"/>
                </a:lnTo>
                <a:lnTo>
                  <a:pt x="4855" y="7320"/>
                </a:lnTo>
                <a:lnTo>
                  <a:pt x="4889" y="7332"/>
                </a:lnTo>
                <a:lnTo>
                  <a:pt x="4921" y="7347"/>
                </a:lnTo>
                <a:lnTo>
                  <a:pt x="4954" y="7363"/>
                </a:lnTo>
                <a:lnTo>
                  <a:pt x="4985" y="7380"/>
                </a:lnTo>
                <a:lnTo>
                  <a:pt x="5017" y="7397"/>
                </a:lnTo>
                <a:lnTo>
                  <a:pt x="5046" y="7416"/>
                </a:lnTo>
                <a:lnTo>
                  <a:pt x="5106" y="7455"/>
                </a:lnTo>
                <a:lnTo>
                  <a:pt x="5163" y="7493"/>
                </a:lnTo>
                <a:lnTo>
                  <a:pt x="5219" y="7530"/>
                </a:lnTo>
                <a:lnTo>
                  <a:pt x="5248" y="7547"/>
                </a:lnTo>
                <a:lnTo>
                  <a:pt x="5276" y="7562"/>
                </a:lnTo>
                <a:lnTo>
                  <a:pt x="5303" y="7575"/>
                </a:lnTo>
                <a:lnTo>
                  <a:pt x="5331" y="7587"/>
                </a:lnTo>
                <a:lnTo>
                  <a:pt x="5358" y="7597"/>
                </a:lnTo>
                <a:lnTo>
                  <a:pt x="5386" y="7605"/>
                </a:lnTo>
                <a:lnTo>
                  <a:pt x="5413" y="7609"/>
                </a:lnTo>
                <a:lnTo>
                  <a:pt x="5427" y="7611"/>
                </a:lnTo>
                <a:lnTo>
                  <a:pt x="5441" y="7611"/>
                </a:lnTo>
                <a:lnTo>
                  <a:pt x="5455" y="7611"/>
                </a:lnTo>
                <a:lnTo>
                  <a:pt x="5469" y="7609"/>
                </a:lnTo>
                <a:lnTo>
                  <a:pt x="5484" y="7608"/>
                </a:lnTo>
                <a:lnTo>
                  <a:pt x="5497" y="7605"/>
                </a:lnTo>
                <a:lnTo>
                  <a:pt x="5512" y="7601"/>
                </a:lnTo>
                <a:lnTo>
                  <a:pt x="5526" y="7596"/>
                </a:lnTo>
                <a:lnTo>
                  <a:pt x="5540" y="7590"/>
                </a:lnTo>
                <a:lnTo>
                  <a:pt x="5554" y="7584"/>
                </a:lnTo>
                <a:lnTo>
                  <a:pt x="5569" y="7575"/>
                </a:lnTo>
                <a:lnTo>
                  <a:pt x="5584" y="7567"/>
                </a:lnTo>
                <a:lnTo>
                  <a:pt x="5598" y="7557"/>
                </a:lnTo>
                <a:lnTo>
                  <a:pt x="5613" y="7546"/>
                </a:lnTo>
                <a:lnTo>
                  <a:pt x="5639" y="7524"/>
                </a:lnTo>
                <a:lnTo>
                  <a:pt x="5661" y="7501"/>
                </a:lnTo>
                <a:lnTo>
                  <a:pt x="5682" y="7476"/>
                </a:lnTo>
                <a:lnTo>
                  <a:pt x="5700" y="7451"/>
                </a:lnTo>
                <a:lnTo>
                  <a:pt x="5717" y="7422"/>
                </a:lnTo>
                <a:lnTo>
                  <a:pt x="5732" y="7393"/>
                </a:lnTo>
                <a:lnTo>
                  <a:pt x="5746" y="7363"/>
                </a:lnTo>
                <a:lnTo>
                  <a:pt x="5759" y="7332"/>
                </a:lnTo>
                <a:lnTo>
                  <a:pt x="5770" y="7299"/>
                </a:lnTo>
                <a:lnTo>
                  <a:pt x="5779" y="7266"/>
                </a:lnTo>
                <a:lnTo>
                  <a:pt x="5789" y="7232"/>
                </a:lnTo>
                <a:lnTo>
                  <a:pt x="5798" y="7196"/>
                </a:lnTo>
                <a:lnTo>
                  <a:pt x="5812" y="7124"/>
                </a:lnTo>
                <a:lnTo>
                  <a:pt x="5825" y="7051"/>
                </a:lnTo>
                <a:lnTo>
                  <a:pt x="5849" y="6900"/>
                </a:lnTo>
                <a:lnTo>
                  <a:pt x="5863" y="6826"/>
                </a:lnTo>
                <a:lnTo>
                  <a:pt x="5871" y="6789"/>
                </a:lnTo>
                <a:lnTo>
                  <a:pt x="5878" y="6754"/>
                </a:lnTo>
                <a:lnTo>
                  <a:pt x="5888" y="6717"/>
                </a:lnTo>
                <a:lnTo>
                  <a:pt x="5898" y="6683"/>
                </a:lnTo>
                <a:lnTo>
                  <a:pt x="5909" y="6649"/>
                </a:lnTo>
                <a:lnTo>
                  <a:pt x="5922" y="6614"/>
                </a:lnTo>
                <a:lnTo>
                  <a:pt x="5936" y="6581"/>
                </a:lnTo>
                <a:lnTo>
                  <a:pt x="5951" y="6551"/>
                </a:lnTo>
                <a:lnTo>
                  <a:pt x="5968" y="6520"/>
                </a:lnTo>
                <a:lnTo>
                  <a:pt x="5987" y="6491"/>
                </a:lnTo>
                <a:lnTo>
                  <a:pt x="6008" y="6462"/>
                </a:lnTo>
                <a:lnTo>
                  <a:pt x="6029" y="6433"/>
                </a:lnTo>
                <a:lnTo>
                  <a:pt x="6052" y="6407"/>
                </a:lnTo>
                <a:lnTo>
                  <a:pt x="6075" y="6381"/>
                </a:lnTo>
                <a:lnTo>
                  <a:pt x="6100" y="6356"/>
                </a:lnTo>
                <a:lnTo>
                  <a:pt x="6124" y="6332"/>
                </a:lnTo>
                <a:lnTo>
                  <a:pt x="6150" y="6310"/>
                </a:lnTo>
                <a:lnTo>
                  <a:pt x="6177" y="6289"/>
                </a:lnTo>
                <a:lnTo>
                  <a:pt x="6204" y="6270"/>
                </a:lnTo>
                <a:lnTo>
                  <a:pt x="6231" y="6250"/>
                </a:lnTo>
                <a:lnTo>
                  <a:pt x="6260" y="6233"/>
                </a:lnTo>
                <a:lnTo>
                  <a:pt x="6288" y="6216"/>
                </a:lnTo>
                <a:lnTo>
                  <a:pt x="6317" y="6200"/>
                </a:lnTo>
                <a:lnTo>
                  <a:pt x="6348" y="6187"/>
                </a:lnTo>
                <a:lnTo>
                  <a:pt x="6378" y="6173"/>
                </a:lnTo>
                <a:lnTo>
                  <a:pt x="6409" y="6161"/>
                </a:lnTo>
                <a:lnTo>
                  <a:pt x="6441" y="6150"/>
                </a:lnTo>
                <a:lnTo>
                  <a:pt x="6473" y="6140"/>
                </a:lnTo>
                <a:lnTo>
                  <a:pt x="6504" y="6130"/>
                </a:lnTo>
                <a:lnTo>
                  <a:pt x="6536" y="6123"/>
                </a:lnTo>
                <a:lnTo>
                  <a:pt x="6569" y="6117"/>
                </a:lnTo>
                <a:lnTo>
                  <a:pt x="6603" y="6111"/>
                </a:lnTo>
                <a:lnTo>
                  <a:pt x="6636" y="6106"/>
                </a:lnTo>
                <a:lnTo>
                  <a:pt x="6671" y="6102"/>
                </a:lnTo>
                <a:lnTo>
                  <a:pt x="6704" y="6100"/>
                </a:lnTo>
                <a:lnTo>
                  <a:pt x="6738" y="6099"/>
                </a:lnTo>
                <a:lnTo>
                  <a:pt x="6773" y="6099"/>
                </a:lnTo>
                <a:lnTo>
                  <a:pt x="6808" y="6100"/>
                </a:lnTo>
                <a:lnTo>
                  <a:pt x="6842" y="6101"/>
                </a:lnTo>
                <a:lnTo>
                  <a:pt x="6877" y="6105"/>
                </a:lnTo>
                <a:lnTo>
                  <a:pt x="6911" y="6108"/>
                </a:lnTo>
                <a:lnTo>
                  <a:pt x="6947" y="6113"/>
                </a:lnTo>
                <a:lnTo>
                  <a:pt x="6957" y="6143"/>
                </a:lnTo>
                <a:lnTo>
                  <a:pt x="6965" y="6173"/>
                </a:lnTo>
                <a:lnTo>
                  <a:pt x="6973" y="6204"/>
                </a:lnTo>
                <a:lnTo>
                  <a:pt x="6979" y="6233"/>
                </a:lnTo>
                <a:lnTo>
                  <a:pt x="6984" y="6262"/>
                </a:lnTo>
                <a:lnTo>
                  <a:pt x="6987" y="6293"/>
                </a:lnTo>
                <a:lnTo>
                  <a:pt x="6988" y="6322"/>
                </a:lnTo>
                <a:lnTo>
                  <a:pt x="6990" y="6352"/>
                </a:lnTo>
                <a:lnTo>
                  <a:pt x="6990" y="6381"/>
                </a:lnTo>
                <a:lnTo>
                  <a:pt x="6988" y="6410"/>
                </a:lnTo>
                <a:lnTo>
                  <a:pt x="6986" y="6440"/>
                </a:lnTo>
                <a:lnTo>
                  <a:pt x="6984" y="6468"/>
                </a:lnTo>
                <a:lnTo>
                  <a:pt x="6979" y="6497"/>
                </a:lnTo>
                <a:lnTo>
                  <a:pt x="6974" y="6525"/>
                </a:lnTo>
                <a:lnTo>
                  <a:pt x="6966" y="6553"/>
                </a:lnTo>
                <a:lnTo>
                  <a:pt x="6959" y="6581"/>
                </a:lnTo>
                <a:lnTo>
                  <a:pt x="6951" y="6610"/>
                </a:lnTo>
                <a:lnTo>
                  <a:pt x="6942" y="6638"/>
                </a:lnTo>
                <a:lnTo>
                  <a:pt x="6931" y="6665"/>
                </a:lnTo>
                <a:lnTo>
                  <a:pt x="6920" y="6691"/>
                </a:lnTo>
                <a:lnTo>
                  <a:pt x="6908" y="6718"/>
                </a:lnTo>
                <a:lnTo>
                  <a:pt x="6896" y="6745"/>
                </a:lnTo>
                <a:lnTo>
                  <a:pt x="6881" y="6772"/>
                </a:lnTo>
                <a:lnTo>
                  <a:pt x="6867" y="6798"/>
                </a:lnTo>
                <a:lnTo>
                  <a:pt x="6852" y="6825"/>
                </a:lnTo>
                <a:lnTo>
                  <a:pt x="6836" y="6850"/>
                </a:lnTo>
                <a:lnTo>
                  <a:pt x="6819" y="6875"/>
                </a:lnTo>
                <a:lnTo>
                  <a:pt x="6801" y="6900"/>
                </a:lnTo>
                <a:lnTo>
                  <a:pt x="6765" y="6949"/>
                </a:lnTo>
                <a:lnTo>
                  <a:pt x="6726" y="6997"/>
                </a:lnTo>
                <a:lnTo>
                  <a:pt x="6684" y="7043"/>
                </a:lnTo>
                <a:lnTo>
                  <a:pt x="6641" y="7089"/>
                </a:lnTo>
                <a:lnTo>
                  <a:pt x="6596" y="7131"/>
                </a:lnTo>
                <a:lnTo>
                  <a:pt x="6548" y="7173"/>
                </a:lnTo>
                <a:lnTo>
                  <a:pt x="6501" y="7213"/>
                </a:lnTo>
                <a:lnTo>
                  <a:pt x="6451" y="7251"/>
                </a:lnTo>
                <a:lnTo>
                  <a:pt x="6400" y="7288"/>
                </a:lnTo>
                <a:lnTo>
                  <a:pt x="6349" y="7322"/>
                </a:lnTo>
                <a:lnTo>
                  <a:pt x="6298" y="7354"/>
                </a:lnTo>
                <a:lnTo>
                  <a:pt x="6245" y="7385"/>
                </a:lnTo>
                <a:lnTo>
                  <a:pt x="6193" y="7413"/>
                </a:lnTo>
                <a:lnTo>
                  <a:pt x="6140" y="7438"/>
                </a:lnTo>
                <a:lnTo>
                  <a:pt x="6087" y="7463"/>
                </a:lnTo>
                <a:lnTo>
                  <a:pt x="6035" y="7484"/>
                </a:lnTo>
                <a:lnTo>
                  <a:pt x="5984" y="7503"/>
                </a:lnTo>
                <a:lnTo>
                  <a:pt x="5932" y="7519"/>
                </a:lnTo>
                <a:lnTo>
                  <a:pt x="5966" y="7526"/>
                </a:lnTo>
                <a:lnTo>
                  <a:pt x="6001" y="7534"/>
                </a:lnTo>
                <a:lnTo>
                  <a:pt x="6037" y="7541"/>
                </a:lnTo>
                <a:lnTo>
                  <a:pt x="6074" y="7546"/>
                </a:lnTo>
                <a:lnTo>
                  <a:pt x="6112" y="7552"/>
                </a:lnTo>
                <a:lnTo>
                  <a:pt x="6151" y="7556"/>
                </a:lnTo>
                <a:lnTo>
                  <a:pt x="6190" y="7559"/>
                </a:lnTo>
                <a:lnTo>
                  <a:pt x="6231" y="7563"/>
                </a:lnTo>
                <a:lnTo>
                  <a:pt x="6272" y="7565"/>
                </a:lnTo>
                <a:lnTo>
                  <a:pt x="6312" y="7567"/>
                </a:lnTo>
                <a:lnTo>
                  <a:pt x="6354" y="7568"/>
                </a:lnTo>
                <a:lnTo>
                  <a:pt x="6396" y="7568"/>
                </a:lnTo>
                <a:lnTo>
                  <a:pt x="6438" y="7567"/>
                </a:lnTo>
                <a:lnTo>
                  <a:pt x="6480" y="7565"/>
                </a:lnTo>
                <a:lnTo>
                  <a:pt x="6521" y="7563"/>
                </a:lnTo>
                <a:lnTo>
                  <a:pt x="6563" y="7561"/>
                </a:lnTo>
                <a:lnTo>
                  <a:pt x="6605" y="7557"/>
                </a:lnTo>
                <a:lnTo>
                  <a:pt x="6646" y="7552"/>
                </a:lnTo>
                <a:lnTo>
                  <a:pt x="6688" y="7547"/>
                </a:lnTo>
                <a:lnTo>
                  <a:pt x="6728" y="7541"/>
                </a:lnTo>
                <a:lnTo>
                  <a:pt x="6767" y="7534"/>
                </a:lnTo>
                <a:lnTo>
                  <a:pt x="6806" y="7525"/>
                </a:lnTo>
                <a:lnTo>
                  <a:pt x="6844" y="7517"/>
                </a:lnTo>
                <a:lnTo>
                  <a:pt x="6882" y="7508"/>
                </a:lnTo>
                <a:lnTo>
                  <a:pt x="6919" y="7497"/>
                </a:lnTo>
                <a:lnTo>
                  <a:pt x="6953" y="7486"/>
                </a:lnTo>
                <a:lnTo>
                  <a:pt x="6987" y="7474"/>
                </a:lnTo>
                <a:lnTo>
                  <a:pt x="7020" y="7462"/>
                </a:lnTo>
                <a:lnTo>
                  <a:pt x="7052" y="7448"/>
                </a:lnTo>
                <a:lnTo>
                  <a:pt x="7081" y="7433"/>
                </a:lnTo>
                <a:lnTo>
                  <a:pt x="7110" y="7418"/>
                </a:lnTo>
                <a:lnTo>
                  <a:pt x="7136" y="7402"/>
                </a:lnTo>
                <a:lnTo>
                  <a:pt x="7123" y="7347"/>
                </a:lnTo>
                <a:lnTo>
                  <a:pt x="7110" y="7292"/>
                </a:lnTo>
                <a:lnTo>
                  <a:pt x="7099" y="7237"/>
                </a:lnTo>
                <a:lnTo>
                  <a:pt x="7090" y="7183"/>
                </a:lnTo>
                <a:lnTo>
                  <a:pt x="7083" y="7128"/>
                </a:lnTo>
                <a:lnTo>
                  <a:pt x="7077" y="7073"/>
                </a:lnTo>
                <a:lnTo>
                  <a:pt x="7073" y="7019"/>
                </a:lnTo>
                <a:lnTo>
                  <a:pt x="7070" y="6964"/>
                </a:lnTo>
                <a:lnTo>
                  <a:pt x="7069" y="6910"/>
                </a:lnTo>
                <a:lnTo>
                  <a:pt x="7070" y="6855"/>
                </a:lnTo>
                <a:lnTo>
                  <a:pt x="7073" y="6801"/>
                </a:lnTo>
                <a:lnTo>
                  <a:pt x="7078" y="6749"/>
                </a:lnTo>
                <a:lnTo>
                  <a:pt x="7085" y="6695"/>
                </a:lnTo>
                <a:lnTo>
                  <a:pt x="7094" y="6643"/>
                </a:lnTo>
                <a:lnTo>
                  <a:pt x="7103" y="6590"/>
                </a:lnTo>
                <a:lnTo>
                  <a:pt x="7116" y="6537"/>
                </a:lnTo>
                <a:lnTo>
                  <a:pt x="7129" y="6486"/>
                </a:lnTo>
                <a:lnTo>
                  <a:pt x="7145" y="6435"/>
                </a:lnTo>
                <a:lnTo>
                  <a:pt x="7162" y="6383"/>
                </a:lnTo>
                <a:lnTo>
                  <a:pt x="7182" y="6333"/>
                </a:lnTo>
                <a:lnTo>
                  <a:pt x="7204" y="6283"/>
                </a:lnTo>
                <a:lnTo>
                  <a:pt x="7227" y="6234"/>
                </a:lnTo>
                <a:lnTo>
                  <a:pt x="7253" y="6187"/>
                </a:lnTo>
                <a:lnTo>
                  <a:pt x="7279" y="6139"/>
                </a:lnTo>
                <a:lnTo>
                  <a:pt x="7309" y="6091"/>
                </a:lnTo>
                <a:lnTo>
                  <a:pt x="7341" y="6045"/>
                </a:lnTo>
                <a:lnTo>
                  <a:pt x="7374" y="6000"/>
                </a:lnTo>
                <a:lnTo>
                  <a:pt x="7409" y="5956"/>
                </a:lnTo>
                <a:lnTo>
                  <a:pt x="7446" y="5912"/>
                </a:lnTo>
                <a:lnTo>
                  <a:pt x="7485" y="5869"/>
                </a:lnTo>
                <a:lnTo>
                  <a:pt x="7526" y="5826"/>
                </a:lnTo>
                <a:lnTo>
                  <a:pt x="7569" y="5786"/>
                </a:lnTo>
                <a:lnTo>
                  <a:pt x="7644" y="5717"/>
                </a:lnTo>
                <a:lnTo>
                  <a:pt x="7718" y="5654"/>
                </a:lnTo>
                <a:lnTo>
                  <a:pt x="7755" y="5622"/>
                </a:lnTo>
                <a:lnTo>
                  <a:pt x="7793" y="5592"/>
                </a:lnTo>
                <a:lnTo>
                  <a:pt x="7831" y="5563"/>
                </a:lnTo>
                <a:lnTo>
                  <a:pt x="7869" y="5534"/>
                </a:lnTo>
                <a:lnTo>
                  <a:pt x="7908" y="5507"/>
                </a:lnTo>
                <a:lnTo>
                  <a:pt x="7947" y="5480"/>
                </a:lnTo>
                <a:lnTo>
                  <a:pt x="7986" y="5454"/>
                </a:lnTo>
                <a:lnTo>
                  <a:pt x="8028" y="5430"/>
                </a:lnTo>
                <a:lnTo>
                  <a:pt x="8069" y="5405"/>
                </a:lnTo>
                <a:lnTo>
                  <a:pt x="8112" y="5383"/>
                </a:lnTo>
                <a:lnTo>
                  <a:pt x="8156" y="5361"/>
                </a:lnTo>
                <a:lnTo>
                  <a:pt x="8201" y="5341"/>
                </a:lnTo>
                <a:lnTo>
                  <a:pt x="8303" y="5295"/>
                </a:lnTo>
                <a:lnTo>
                  <a:pt x="8403" y="5251"/>
                </a:lnTo>
                <a:lnTo>
                  <a:pt x="8603" y="5165"/>
                </a:lnTo>
                <a:lnTo>
                  <a:pt x="8704" y="5122"/>
                </a:lnTo>
                <a:lnTo>
                  <a:pt x="8803" y="5077"/>
                </a:lnTo>
                <a:lnTo>
                  <a:pt x="8852" y="5053"/>
                </a:lnTo>
                <a:lnTo>
                  <a:pt x="8901" y="5029"/>
                </a:lnTo>
                <a:lnTo>
                  <a:pt x="8948" y="5003"/>
                </a:lnTo>
                <a:lnTo>
                  <a:pt x="8997" y="4978"/>
                </a:lnTo>
                <a:lnTo>
                  <a:pt x="9012" y="4969"/>
                </a:lnTo>
                <a:lnTo>
                  <a:pt x="9029" y="4962"/>
                </a:lnTo>
                <a:lnTo>
                  <a:pt x="9068" y="4946"/>
                </a:lnTo>
                <a:lnTo>
                  <a:pt x="9111" y="4931"/>
                </a:lnTo>
                <a:lnTo>
                  <a:pt x="9158" y="4916"/>
                </a:lnTo>
                <a:lnTo>
                  <a:pt x="9210" y="4903"/>
                </a:lnTo>
                <a:lnTo>
                  <a:pt x="9264" y="4891"/>
                </a:lnTo>
                <a:lnTo>
                  <a:pt x="9320" y="4879"/>
                </a:lnTo>
                <a:lnTo>
                  <a:pt x="9376" y="4868"/>
                </a:lnTo>
                <a:lnTo>
                  <a:pt x="9434" y="4857"/>
                </a:lnTo>
                <a:lnTo>
                  <a:pt x="9490" y="4847"/>
                </a:lnTo>
                <a:lnTo>
                  <a:pt x="9599" y="4830"/>
                </a:lnTo>
                <a:lnTo>
                  <a:pt x="9696" y="4817"/>
                </a:lnTo>
                <a:lnTo>
                  <a:pt x="9777" y="4808"/>
                </a:lnTo>
                <a:lnTo>
                  <a:pt x="9806" y="4804"/>
                </a:lnTo>
                <a:lnTo>
                  <a:pt x="9837" y="4803"/>
                </a:lnTo>
                <a:lnTo>
                  <a:pt x="9897" y="4800"/>
                </a:lnTo>
                <a:lnTo>
                  <a:pt x="9959" y="4800"/>
                </a:lnTo>
                <a:lnTo>
                  <a:pt x="10022" y="4802"/>
                </a:lnTo>
                <a:lnTo>
                  <a:pt x="10085" y="4805"/>
                </a:lnTo>
                <a:lnTo>
                  <a:pt x="10149" y="4810"/>
                </a:lnTo>
                <a:lnTo>
                  <a:pt x="10278" y="4822"/>
                </a:lnTo>
                <a:lnTo>
                  <a:pt x="10407" y="4833"/>
                </a:lnTo>
                <a:lnTo>
                  <a:pt x="10472" y="4837"/>
                </a:lnTo>
                <a:lnTo>
                  <a:pt x="10535" y="4841"/>
                </a:lnTo>
                <a:lnTo>
                  <a:pt x="10599" y="4842"/>
                </a:lnTo>
                <a:lnTo>
                  <a:pt x="10661" y="4841"/>
                </a:lnTo>
                <a:lnTo>
                  <a:pt x="10693" y="4839"/>
                </a:lnTo>
                <a:lnTo>
                  <a:pt x="10723" y="4837"/>
                </a:lnTo>
                <a:lnTo>
                  <a:pt x="10754" y="4833"/>
                </a:lnTo>
                <a:lnTo>
                  <a:pt x="10783" y="4830"/>
                </a:lnTo>
                <a:lnTo>
                  <a:pt x="10799" y="4828"/>
                </a:lnTo>
                <a:lnTo>
                  <a:pt x="10813" y="4826"/>
                </a:lnTo>
                <a:lnTo>
                  <a:pt x="10841" y="4819"/>
                </a:lnTo>
                <a:lnTo>
                  <a:pt x="10868" y="4810"/>
                </a:lnTo>
                <a:lnTo>
                  <a:pt x="10892" y="4800"/>
                </a:lnTo>
                <a:lnTo>
                  <a:pt x="10917" y="4789"/>
                </a:lnTo>
                <a:lnTo>
                  <a:pt x="10941" y="4777"/>
                </a:lnTo>
                <a:lnTo>
                  <a:pt x="10987" y="4754"/>
                </a:lnTo>
                <a:lnTo>
                  <a:pt x="11012" y="4743"/>
                </a:lnTo>
                <a:lnTo>
                  <a:pt x="11035" y="4733"/>
                </a:lnTo>
                <a:lnTo>
                  <a:pt x="11060" y="4726"/>
                </a:lnTo>
                <a:lnTo>
                  <a:pt x="11085" y="4720"/>
                </a:lnTo>
                <a:lnTo>
                  <a:pt x="11099" y="4717"/>
                </a:lnTo>
                <a:lnTo>
                  <a:pt x="11112" y="4716"/>
                </a:lnTo>
                <a:lnTo>
                  <a:pt x="11126" y="4716"/>
                </a:lnTo>
                <a:lnTo>
                  <a:pt x="11140" y="4716"/>
                </a:lnTo>
                <a:lnTo>
                  <a:pt x="11155" y="4717"/>
                </a:lnTo>
                <a:lnTo>
                  <a:pt x="11170" y="4720"/>
                </a:lnTo>
                <a:lnTo>
                  <a:pt x="11185" y="4722"/>
                </a:lnTo>
                <a:lnTo>
                  <a:pt x="11201" y="4727"/>
                </a:lnTo>
                <a:lnTo>
                  <a:pt x="11227" y="4733"/>
                </a:lnTo>
                <a:lnTo>
                  <a:pt x="11253" y="4738"/>
                </a:lnTo>
                <a:lnTo>
                  <a:pt x="11277" y="4742"/>
                </a:lnTo>
                <a:lnTo>
                  <a:pt x="11300" y="4742"/>
                </a:lnTo>
                <a:lnTo>
                  <a:pt x="11322" y="4742"/>
                </a:lnTo>
                <a:lnTo>
                  <a:pt x="11344" y="4739"/>
                </a:lnTo>
                <a:lnTo>
                  <a:pt x="11365" y="4734"/>
                </a:lnTo>
                <a:lnTo>
                  <a:pt x="11386" y="4729"/>
                </a:lnTo>
                <a:lnTo>
                  <a:pt x="11408" y="4723"/>
                </a:lnTo>
                <a:lnTo>
                  <a:pt x="11429" y="4716"/>
                </a:lnTo>
                <a:lnTo>
                  <a:pt x="11470" y="4699"/>
                </a:lnTo>
                <a:lnTo>
                  <a:pt x="11561" y="4657"/>
                </a:lnTo>
                <a:lnTo>
                  <a:pt x="11588" y="4648"/>
                </a:lnTo>
                <a:lnTo>
                  <a:pt x="11615" y="4639"/>
                </a:lnTo>
                <a:lnTo>
                  <a:pt x="11643" y="4633"/>
                </a:lnTo>
                <a:lnTo>
                  <a:pt x="11670" y="4629"/>
                </a:lnTo>
                <a:lnTo>
                  <a:pt x="11696" y="4626"/>
                </a:lnTo>
                <a:lnTo>
                  <a:pt x="11723" y="4624"/>
                </a:lnTo>
                <a:lnTo>
                  <a:pt x="11778" y="4623"/>
                </a:lnTo>
                <a:lnTo>
                  <a:pt x="11833" y="4623"/>
                </a:lnTo>
                <a:lnTo>
                  <a:pt x="11862" y="4623"/>
                </a:lnTo>
                <a:lnTo>
                  <a:pt x="11888" y="4622"/>
                </a:lnTo>
                <a:lnTo>
                  <a:pt x="11917" y="4619"/>
                </a:lnTo>
                <a:lnTo>
                  <a:pt x="11943" y="4616"/>
                </a:lnTo>
                <a:lnTo>
                  <a:pt x="11972" y="4611"/>
                </a:lnTo>
                <a:lnTo>
                  <a:pt x="11998" y="4605"/>
                </a:lnTo>
                <a:lnTo>
                  <a:pt x="12034" y="4591"/>
                </a:lnTo>
                <a:lnTo>
                  <a:pt x="12069" y="4577"/>
                </a:lnTo>
                <a:lnTo>
                  <a:pt x="12140" y="4545"/>
                </a:lnTo>
                <a:lnTo>
                  <a:pt x="12212" y="4513"/>
                </a:lnTo>
                <a:lnTo>
                  <a:pt x="12285" y="4480"/>
                </a:lnTo>
                <a:lnTo>
                  <a:pt x="12321" y="4464"/>
                </a:lnTo>
                <a:lnTo>
                  <a:pt x="12358" y="4450"/>
                </a:lnTo>
                <a:lnTo>
                  <a:pt x="12396" y="4435"/>
                </a:lnTo>
                <a:lnTo>
                  <a:pt x="12432" y="4423"/>
                </a:lnTo>
                <a:lnTo>
                  <a:pt x="12469" y="4412"/>
                </a:lnTo>
                <a:lnTo>
                  <a:pt x="12506" y="4401"/>
                </a:lnTo>
                <a:lnTo>
                  <a:pt x="12544" y="4393"/>
                </a:lnTo>
                <a:lnTo>
                  <a:pt x="12580" y="4387"/>
                </a:lnTo>
                <a:lnTo>
                  <a:pt x="12587" y="4390"/>
                </a:lnTo>
                <a:lnTo>
                  <a:pt x="12590" y="4395"/>
                </a:lnTo>
                <a:lnTo>
                  <a:pt x="12594" y="4399"/>
                </a:lnTo>
                <a:lnTo>
                  <a:pt x="12596" y="4406"/>
                </a:lnTo>
                <a:lnTo>
                  <a:pt x="12599" y="4412"/>
                </a:lnTo>
                <a:lnTo>
                  <a:pt x="12600" y="4419"/>
                </a:lnTo>
                <a:lnTo>
                  <a:pt x="12600" y="4428"/>
                </a:lnTo>
                <a:lnTo>
                  <a:pt x="12600" y="4436"/>
                </a:lnTo>
                <a:lnTo>
                  <a:pt x="12596" y="4456"/>
                </a:lnTo>
                <a:lnTo>
                  <a:pt x="12591" y="4479"/>
                </a:lnTo>
                <a:lnTo>
                  <a:pt x="12583" y="4505"/>
                </a:lnTo>
                <a:lnTo>
                  <a:pt x="12572" y="4534"/>
                </a:lnTo>
                <a:lnTo>
                  <a:pt x="12558" y="4564"/>
                </a:lnTo>
                <a:lnTo>
                  <a:pt x="12542" y="4599"/>
                </a:lnTo>
                <a:lnTo>
                  <a:pt x="12523" y="4635"/>
                </a:lnTo>
                <a:lnTo>
                  <a:pt x="12502" y="4673"/>
                </a:lnTo>
                <a:lnTo>
                  <a:pt x="12480" y="4714"/>
                </a:lnTo>
                <a:lnTo>
                  <a:pt x="12454" y="4756"/>
                </a:lnTo>
                <a:lnTo>
                  <a:pt x="12398" y="4848"/>
                </a:lnTo>
                <a:lnTo>
                  <a:pt x="12336" y="4947"/>
                </a:lnTo>
                <a:lnTo>
                  <a:pt x="12266" y="5052"/>
                </a:lnTo>
                <a:lnTo>
                  <a:pt x="12190" y="5162"/>
                </a:lnTo>
                <a:lnTo>
                  <a:pt x="12110" y="5278"/>
                </a:lnTo>
                <a:lnTo>
                  <a:pt x="12025" y="5397"/>
                </a:lnTo>
                <a:lnTo>
                  <a:pt x="11937" y="5519"/>
                </a:lnTo>
                <a:lnTo>
                  <a:pt x="11847" y="5643"/>
                </a:lnTo>
                <a:lnTo>
                  <a:pt x="11754" y="5769"/>
                </a:lnTo>
                <a:lnTo>
                  <a:pt x="11566" y="6019"/>
                </a:lnTo>
                <a:lnTo>
                  <a:pt x="11379" y="6266"/>
                </a:lnTo>
                <a:lnTo>
                  <a:pt x="11199" y="6501"/>
                </a:lnTo>
                <a:lnTo>
                  <a:pt x="11031" y="6717"/>
                </a:lnTo>
                <a:lnTo>
                  <a:pt x="10885" y="6909"/>
                </a:lnTo>
                <a:lnTo>
                  <a:pt x="10761" y="7068"/>
                </a:lnTo>
                <a:lnTo>
                  <a:pt x="10671" y="7190"/>
                </a:lnTo>
                <a:lnTo>
                  <a:pt x="10639" y="7234"/>
                </a:lnTo>
                <a:lnTo>
                  <a:pt x="10617" y="7266"/>
                </a:lnTo>
                <a:lnTo>
                  <a:pt x="10602" y="7287"/>
                </a:lnTo>
                <a:lnTo>
                  <a:pt x="10588" y="7306"/>
                </a:lnTo>
                <a:lnTo>
                  <a:pt x="10572" y="7325"/>
                </a:lnTo>
                <a:lnTo>
                  <a:pt x="10556" y="7343"/>
                </a:lnTo>
                <a:lnTo>
                  <a:pt x="10539" y="7360"/>
                </a:lnTo>
                <a:lnTo>
                  <a:pt x="10522" y="7377"/>
                </a:lnTo>
                <a:lnTo>
                  <a:pt x="10503" y="7393"/>
                </a:lnTo>
                <a:lnTo>
                  <a:pt x="10484" y="7409"/>
                </a:lnTo>
                <a:lnTo>
                  <a:pt x="10445" y="7440"/>
                </a:lnTo>
                <a:lnTo>
                  <a:pt x="10404" y="7468"/>
                </a:lnTo>
                <a:lnTo>
                  <a:pt x="10361" y="7496"/>
                </a:lnTo>
                <a:lnTo>
                  <a:pt x="10319" y="7523"/>
                </a:lnTo>
                <a:lnTo>
                  <a:pt x="10232" y="7578"/>
                </a:lnTo>
                <a:lnTo>
                  <a:pt x="10188" y="7605"/>
                </a:lnTo>
                <a:lnTo>
                  <a:pt x="10145" y="7634"/>
                </a:lnTo>
                <a:lnTo>
                  <a:pt x="10105" y="7663"/>
                </a:lnTo>
                <a:lnTo>
                  <a:pt x="10064" y="7696"/>
                </a:lnTo>
                <a:lnTo>
                  <a:pt x="10045" y="7712"/>
                </a:lnTo>
                <a:lnTo>
                  <a:pt x="10027" y="7730"/>
                </a:lnTo>
                <a:lnTo>
                  <a:pt x="10008" y="7748"/>
                </a:lnTo>
                <a:lnTo>
                  <a:pt x="9991" y="7767"/>
                </a:lnTo>
                <a:lnTo>
                  <a:pt x="9969" y="7789"/>
                </a:lnTo>
                <a:lnTo>
                  <a:pt x="9947" y="7809"/>
                </a:lnTo>
                <a:lnTo>
                  <a:pt x="9924" y="7825"/>
                </a:lnTo>
                <a:lnTo>
                  <a:pt x="9902" y="7839"/>
                </a:lnTo>
                <a:lnTo>
                  <a:pt x="9877" y="7851"/>
                </a:lnTo>
                <a:lnTo>
                  <a:pt x="9854" y="7862"/>
                </a:lnTo>
                <a:lnTo>
                  <a:pt x="9830" y="7871"/>
                </a:lnTo>
                <a:lnTo>
                  <a:pt x="9805" y="7880"/>
                </a:lnTo>
                <a:lnTo>
                  <a:pt x="9755" y="7893"/>
                </a:lnTo>
                <a:lnTo>
                  <a:pt x="9703" y="7906"/>
                </a:lnTo>
                <a:lnTo>
                  <a:pt x="9676" y="7915"/>
                </a:lnTo>
                <a:lnTo>
                  <a:pt x="9649" y="7924"/>
                </a:lnTo>
                <a:lnTo>
                  <a:pt x="9622" y="7933"/>
                </a:lnTo>
                <a:lnTo>
                  <a:pt x="9595" y="7944"/>
                </a:lnTo>
                <a:lnTo>
                  <a:pt x="9556" y="7964"/>
                </a:lnTo>
                <a:lnTo>
                  <a:pt x="9520" y="7985"/>
                </a:lnTo>
                <a:lnTo>
                  <a:pt x="9485" y="8007"/>
                </a:lnTo>
                <a:lnTo>
                  <a:pt x="9451" y="8029"/>
                </a:lnTo>
                <a:lnTo>
                  <a:pt x="9385" y="8073"/>
                </a:lnTo>
                <a:lnTo>
                  <a:pt x="9352" y="8095"/>
                </a:lnTo>
                <a:lnTo>
                  <a:pt x="9320" y="8114"/>
                </a:lnTo>
                <a:lnTo>
                  <a:pt x="9287" y="8134"/>
                </a:lnTo>
                <a:lnTo>
                  <a:pt x="9253" y="8151"/>
                </a:lnTo>
                <a:lnTo>
                  <a:pt x="9217" y="8166"/>
                </a:lnTo>
                <a:lnTo>
                  <a:pt x="9199" y="8173"/>
                </a:lnTo>
                <a:lnTo>
                  <a:pt x="9181" y="8178"/>
                </a:lnTo>
                <a:lnTo>
                  <a:pt x="9161" y="8184"/>
                </a:lnTo>
                <a:lnTo>
                  <a:pt x="9141" y="8189"/>
                </a:lnTo>
                <a:lnTo>
                  <a:pt x="9122" y="8193"/>
                </a:lnTo>
                <a:lnTo>
                  <a:pt x="9101" y="8195"/>
                </a:lnTo>
                <a:lnTo>
                  <a:pt x="9080" y="8197"/>
                </a:lnTo>
                <a:lnTo>
                  <a:pt x="9058" y="8199"/>
                </a:lnTo>
                <a:lnTo>
                  <a:pt x="9035" y="8199"/>
                </a:lnTo>
                <a:lnTo>
                  <a:pt x="9012" y="8197"/>
                </a:lnTo>
                <a:lnTo>
                  <a:pt x="8995" y="8197"/>
                </a:lnTo>
                <a:lnTo>
                  <a:pt x="8978" y="8197"/>
                </a:lnTo>
                <a:lnTo>
                  <a:pt x="8945" y="8200"/>
                </a:lnTo>
                <a:lnTo>
                  <a:pt x="8913" y="8205"/>
                </a:lnTo>
                <a:lnTo>
                  <a:pt x="8880" y="8211"/>
                </a:lnTo>
                <a:lnTo>
                  <a:pt x="8848" y="8219"/>
                </a:lnTo>
                <a:lnTo>
                  <a:pt x="8817" y="8229"/>
                </a:lnTo>
                <a:lnTo>
                  <a:pt x="8755" y="8251"/>
                </a:lnTo>
                <a:lnTo>
                  <a:pt x="8693" y="8272"/>
                </a:lnTo>
                <a:lnTo>
                  <a:pt x="8662" y="8281"/>
                </a:lnTo>
                <a:lnTo>
                  <a:pt x="8630" y="8289"/>
                </a:lnTo>
                <a:lnTo>
                  <a:pt x="8599" y="8294"/>
                </a:lnTo>
                <a:lnTo>
                  <a:pt x="8566" y="8298"/>
                </a:lnTo>
                <a:lnTo>
                  <a:pt x="8548" y="8299"/>
                </a:lnTo>
                <a:lnTo>
                  <a:pt x="8533" y="8299"/>
                </a:lnTo>
                <a:lnTo>
                  <a:pt x="8515" y="8299"/>
                </a:lnTo>
                <a:lnTo>
                  <a:pt x="8498" y="8296"/>
                </a:lnTo>
                <a:lnTo>
                  <a:pt x="8425" y="8288"/>
                </a:lnTo>
                <a:lnTo>
                  <a:pt x="8348" y="8277"/>
                </a:lnTo>
                <a:lnTo>
                  <a:pt x="8267" y="8263"/>
                </a:lnTo>
                <a:lnTo>
                  <a:pt x="8185" y="8249"/>
                </a:lnTo>
                <a:lnTo>
                  <a:pt x="8103" y="8232"/>
                </a:lnTo>
                <a:lnTo>
                  <a:pt x="8024" y="8215"/>
                </a:lnTo>
                <a:lnTo>
                  <a:pt x="7948" y="8196"/>
                </a:lnTo>
                <a:lnTo>
                  <a:pt x="7877" y="8177"/>
                </a:lnTo>
                <a:lnTo>
                  <a:pt x="7841" y="8164"/>
                </a:lnTo>
                <a:lnTo>
                  <a:pt x="7806" y="8151"/>
                </a:lnTo>
                <a:lnTo>
                  <a:pt x="7776" y="8136"/>
                </a:lnTo>
                <a:lnTo>
                  <a:pt x="7746" y="8120"/>
                </a:lnTo>
                <a:lnTo>
                  <a:pt x="7718" y="8103"/>
                </a:lnTo>
                <a:lnTo>
                  <a:pt x="7693" y="8086"/>
                </a:lnTo>
                <a:lnTo>
                  <a:pt x="7643" y="8051"/>
                </a:lnTo>
                <a:lnTo>
                  <a:pt x="7618" y="8034"/>
                </a:lnTo>
                <a:lnTo>
                  <a:pt x="7592" y="8018"/>
                </a:lnTo>
                <a:lnTo>
                  <a:pt x="7567" y="8002"/>
                </a:lnTo>
                <a:lnTo>
                  <a:pt x="7539" y="7988"/>
                </a:lnTo>
                <a:lnTo>
                  <a:pt x="7509" y="7976"/>
                </a:lnTo>
                <a:lnTo>
                  <a:pt x="7479" y="7965"/>
                </a:lnTo>
                <a:lnTo>
                  <a:pt x="7462" y="7961"/>
                </a:lnTo>
                <a:lnTo>
                  <a:pt x="7444" y="7957"/>
                </a:lnTo>
                <a:lnTo>
                  <a:pt x="7426" y="7954"/>
                </a:lnTo>
                <a:lnTo>
                  <a:pt x="7407" y="7952"/>
                </a:lnTo>
                <a:lnTo>
                  <a:pt x="7391" y="7949"/>
                </a:lnTo>
                <a:lnTo>
                  <a:pt x="7376" y="7947"/>
                </a:lnTo>
                <a:lnTo>
                  <a:pt x="7361" y="7942"/>
                </a:lnTo>
                <a:lnTo>
                  <a:pt x="7347" y="7938"/>
                </a:lnTo>
                <a:lnTo>
                  <a:pt x="7333" y="7932"/>
                </a:lnTo>
                <a:lnTo>
                  <a:pt x="7320" y="7927"/>
                </a:lnTo>
                <a:lnTo>
                  <a:pt x="7308" y="7920"/>
                </a:lnTo>
                <a:lnTo>
                  <a:pt x="7297" y="7913"/>
                </a:lnTo>
                <a:lnTo>
                  <a:pt x="7284" y="7905"/>
                </a:lnTo>
                <a:lnTo>
                  <a:pt x="7275" y="7897"/>
                </a:lnTo>
                <a:lnTo>
                  <a:pt x="7264" y="7887"/>
                </a:lnTo>
                <a:lnTo>
                  <a:pt x="7254" y="7877"/>
                </a:lnTo>
                <a:lnTo>
                  <a:pt x="7235" y="7856"/>
                </a:lnTo>
                <a:lnTo>
                  <a:pt x="7220" y="7834"/>
                </a:lnTo>
                <a:lnTo>
                  <a:pt x="7206" y="7810"/>
                </a:lnTo>
                <a:lnTo>
                  <a:pt x="7194" y="7784"/>
                </a:lnTo>
                <a:lnTo>
                  <a:pt x="7183" y="7759"/>
                </a:lnTo>
                <a:lnTo>
                  <a:pt x="7174" y="7730"/>
                </a:lnTo>
                <a:lnTo>
                  <a:pt x="7167" y="7702"/>
                </a:lnTo>
                <a:lnTo>
                  <a:pt x="7161" y="7674"/>
                </a:lnTo>
                <a:lnTo>
                  <a:pt x="7157" y="7645"/>
                </a:lnTo>
                <a:lnTo>
                  <a:pt x="7155" y="7617"/>
                </a:lnTo>
                <a:close/>
              </a:path>
            </a:pathLst>
          </a:custGeom>
          <a:solidFill>
            <a:srgbClr val="BB81E7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4840" y="392242"/>
            <a:ext cx="511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 VỤ NGHIÊN CỨU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BÀI 10</a:t>
            </a:r>
          </a:p>
        </p:txBody>
      </p:sp>
    </p:spTree>
    <p:extLst>
      <p:ext uri="{BB962C8B-B14F-4D97-AF65-F5344CB8AC3E}">
        <p14:creationId xmlns:p14="http://schemas.microsoft.com/office/powerpoint/2010/main" val="17191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0" grpId="0"/>
      <p:bldP spid="31" grpId="0" animBg="1"/>
      <p:bldP spid="38" grpId="0" animBg="1"/>
      <p:bldP spid="39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7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2514999" y="1206603"/>
            <a:ext cx="1326580" cy="1326580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484296" y="1000525"/>
            <a:ext cx="1878963" cy="1878963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692647" y="702069"/>
            <a:ext cx="2427184" cy="24271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386681" y="1810577"/>
            <a:ext cx="448586" cy="44858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271828" y="1740854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49358" y="948037"/>
            <a:ext cx="2245446" cy="2245446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135199" y="2134936"/>
            <a:ext cx="750538" cy="75053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19121" y="2288719"/>
            <a:ext cx="947051" cy="947051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549358" y="885726"/>
            <a:ext cx="912992" cy="91299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855879" y="764704"/>
            <a:ext cx="2327559" cy="232755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435149" y="994811"/>
            <a:ext cx="648072" cy="648072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665472" y="647400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038186" y="1245185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849601" y="1672490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865089" y="1358874"/>
            <a:ext cx="776062" cy="77606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691036" y="2239100"/>
            <a:ext cx="902779" cy="9027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23" y="4996112"/>
            <a:ext cx="1366808" cy="13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48" y="4298716"/>
            <a:ext cx="1389438" cy="13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ACA52A5-7CE7-4FFB-A992-67929B1BFAF3}"/>
              </a:ext>
            </a:extLst>
          </p:cNvPr>
          <p:cNvSpPr txBox="1"/>
          <p:nvPr/>
        </p:nvSpPr>
        <p:spPr>
          <a:xfrm>
            <a:off x="7213663" y="6570011"/>
            <a:ext cx="4854976" cy="270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&lt;a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href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='https://vi.pngtree.com/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powerpoint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'&gt;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Powerpoint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từ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vi.pngtree.com&lt;/a&gt;</a:t>
            </a:r>
          </a:p>
        </p:txBody>
      </p:sp>
    </p:spTree>
    <p:extLst>
      <p:ext uri="{BB962C8B-B14F-4D97-AF65-F5344CB8AC3E}">
        <p14:creationId xmlns:p14="http://schemas.microsoft.com/office/powerpoint/2010/main" val="17960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652868" y="1833309"/>
            <a:ext cx="1016459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5400" b="1" dirty="0">
              <a:solidFill>
                <a:srgbClr val="FF0000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4006974" y="1126975"/>
            <a:ext cx="34563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CHƯƠNG 2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3">
            <a:extLst>
              <a:ext uri="{FF2B5EF4-FFF2-40B4-BE49-F238E27FC236}">
                <a16:creationId xmlns:a16="http://schemas.microsoft.com/office/drawing/2014/main" xmlns="" id="{75874A19-8973-4F22-904D-9BAC2C395A1F}"/>
              </a:ext>
            </a:extLst>
          </p:cNvPr>
          <p:cNvSpPr txBox="1"/>
          <p:nvPr/>
        </p:nvSpPr>
        <p:spPr>
          <a:xfrm>
            <a:off x="2206774" y="3429000"/>
            <a:ext cx="7794213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800" b="1" dirty="0" smtClean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4800" b="1" dirty="0" smtClean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TIẾT 3  </a:t>
            </a:r>
            <a:r>
              <a:rPr lang="en-US" altLang="zh-CN" sz="4800" b="1" dirty="0">
                <a:solidFill>
                  <a:srgbClr val="893BA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– SỰ ĐA DẠNG CỦA CHẤT</a:t>
            </a:r>
            <a:endParaRPr lang="zh-CN" altLang="en-US" sz="4800" b="1" dirty="0">
              <a:solidFill>
                <a:srgbClr val="893BAD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4072731" y="3290889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75326" y="260648"/>
            <a:ext cx="4104456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75326" y="2443176"/>
            <a:ext cx="4824536" cy="11430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69745" y="4725144"/>
            <a:ext cx="3931639" cy="1143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–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grpSp>
        <p:nvGrpSpPr>
          <p:cNvPr id="9" name="组合 2"/>
          <p:cNvGrpSpPr/>
          <p:nvPr/>
        </p:nvGrpSpPr>
        <p:grpSpPr>
          <a:xfrm>
            <a:off x="262558" y="2156556"/>
            <a:ext cx="5184576" cy="1272445"/>
            <a:chOff x="4525456" y="1628800"/>
            <a:chExt cx="4958637" cy="1272445"/>
          </a:xfrm>
          <a:solidFill>
            <a:srgbClr val="FFFF00"/>
          </a:solidFill>
        </p:grpSpPr>
        <p:sp>
          <p:nvSpPr>
            <p:cNvPr id="10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539807" y="2553011"/>
            <a:ext cx="477048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CHƯƠNG II: CHẤT QUANH TA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147643">
            <a:off x="5428615" y="1627569"/>
            <a:ext cx="1650956" cy="167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32785">
            <a:off x="5428615" y="3979799"/>
            <a:ext cx="1650956" cy="167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499470" y="2835433"/>
            <a:ext cx="1650956" cy="167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3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2323828" y="562790"/>
            <a:ext cx="244959" cy="24495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838622" y="1543412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1309262" y="1552491"/>
            <a:ext cx="409845" cy="40984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850275" y="562790"/>
            <a:ext cx="640295" cy="64029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3125355" y="2117696"/>
            <a:ext cx="265427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4712217" y="1543412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4193198" y="670934"/>
            <a:ext cx="423783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4367014" y="2974815"/>
            <a:ext cx="2893858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4193198" y="4149080"/>
            <a:ext cx="322798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 SỐ TÍNH CHẤT CỦA CHẤT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023373" y="2799100"/>
            <a:ext cx="3536634" cy="844137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2638819" y="4149080"/>
            <a:ext cx="851748" cy="824887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601735" y="2525743"/>
              <a:ext cx="498889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4062158" y="4130030"/>
            <a:ext cx="3536634" cy="931813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52" name="组合 51"/>
          <p:cNvGrpSpPr/>
          <p:nvPr/>
        </p:nvGrpSpPr>
        <p:grpSpPr>
          <a:xfrm>
            <a:off x="2638820" y="2840813"/>
            <a:ext cx="851748" cy="804215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387510" y="3026839"/>
              <a:ext cx="357802" cy="541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2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0" grpId="1"/>
      <p:bldP spid="28" grpId="0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9652794" y="5162551"/>
            <a:ext cx="609600" cy="39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B4064-1A9A-4633-9BB6-A791E335AA6E}" type="slidenum">
              <a:rPr lang="en-US" sz="1200" b="1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200" b="1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058"/>
              </p:ext>
            </p:extLst>
          </p:nvPr>
        </p:nvGraphicFramePr>
        <p:xfrm>
          <a:off x="118542" y="1836353"/>
          <a:ext cx="5616624" cy="4688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6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28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582" y="2019240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5958" y="2023341"/>
            <a:ext cx="2295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50" y="3067823"/>
            <a:ext cx="3430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38638"/>
              </p:ext>
            </p:extLst>
          </p:nvPr>
        </p:nvGraphicFramePr>
        <p:xfrm>
          <a:off x="6455246" y="1844823"/>
          <a:ext cx="5472608" cy="4752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81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44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928262" y="2996371"/>
            <a:ext cx="276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9342" y="201923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73434" y="2019239"/>
            <a:ext cx="2116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1270" y="2989932"/>
            <a:ext cx="244827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91551" y="2996371"/>
            <a:ext cx="299886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có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4722" y="622571"/>
            <a:ext cx="699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có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8016" y="1110191"/>
            <a:ext cx="3783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LOẠI VẬT THỂ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6" y="5162551"/>
            <a:ext cx="1779334" cy="12524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69" y="3485178"/>
            <a:ext cx="1819275" cy="15301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03" y="4857241"/>
            <a:ext cx="1856606" cy="1557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535" y="4085900"/>
            <a:ext cx="2066925" cy="2209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313" y="4468019"/>
            <a:ext cx="2562225" cy="1781175"/>
          </a:xfrm>
          <a:prstGeom prst="rect">
            <a:avLst/>
          </a:prstGeom>
        </p:spPr>
      </p:pic>
      <p:pic>
        <p:nvPicPr>
          <p:cNvPr id="2052" name="Picture 4" descr="SMNBIKE">
            <a:extLst>
              <a:ext uri="{FF2B5EF4-FFF2-40B4-BE49-F238E27FC236}">
                <a16:creationId xmlns:a16="http://schemas.microsoft.com/office/drawing/2014/main" xmlns="" id="{6F81A900-2F2D-4F88-93FF-5C3CAB0A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22" y="3685698"/>
            <a:ext cx="2232707" cy="13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4" grpId="0"/>
      <p:bldP spid="25" grpId="0"/>
      <p:bldP spid="26" grpId="0"/>
      <p:bldP spid="4" grpId="0"/>
      <p:bldP spid="28" grpId="0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7667"/>
              </p:ext>
            </p:extLst>
          </p:nvPr>
        </p:nvGraphicFramePr>
        <p:xfrm>
          <a:off x="834813" y="-24861"/>
          <a:ext cx="10629797" cy="64766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2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1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37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531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93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56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7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4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3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7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5150" y="954121"/>
            <a:ext cx="108012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2627" y="962653"/>
            <a:ext cx="108012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6930" y="906721"/>
            <a:ext cx="1080120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Tự nhiên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6616" y="970625"/>
            <a:ext cx="1730314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Vật không sống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245" y="223678"/>
            <a:ext cx="3168352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sống/không sống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9711" y="271925"/>
            <a:ext cx="2830866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nhiên/nhân tạo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70214" y="423124"/>
            <a:ext cx="345638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trong vật thể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366" y="423124"/>
            <a:ext cx="1138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3182" y="168787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5052" y="58005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55052" y="272997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8796" y="372413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18083" y="47393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9262" y="16647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9262" y="262755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30659" y="36637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45302" y="47919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4962" y="579780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7199" y="2159075"/>
            <a:ext cx="256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Protit, lipid, nước...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39599" y="3693573"/>
            <a:ext cx="147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tinh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67822" y="4660961"/>
            <a:ext cx="18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11594" y="5813015"/>
            <a:ext cx="256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(xenlulozo), nước...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1434" y="6326414"/>
            <a:ext cx="523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 nhận xét sự đa dạng của vật thể?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45672" y="6289433"/>
            <a:ext cx="523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chung của vật thể là gì?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ăn tả con bò sữa chọn lọc | Văn mẫu lớp 4">
            <a:extLst>
              <a:ext uri="{FF2B5EF4-FFF2-40B4-BE49-F238E27FC236}">
                <a16:creationId xmlns:a16="http://schemas.microsoft.com/office/drawing/2014/main" xmlns="" id="{39ACFC0E-EE9B-4C39-AE6E-D9AFB878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71" y="1388049"/>
            <a:ext cx="2185444" cy="9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tên cho bé gái xinh đẹp, may mắn suốt đời – No1 Australia Shopping  Online to Vietnam">
            <a:extLst>
              <a:ext uri="{FF2B5EF4-FFF2-40B4-BE49-F238E27FC236}">
                <a16:creationId xmlns:a16="http://schemas.microsoft.com/office/drawing/2014/main" xmlns="" id="{ED3C9129-5D96-482B-8F42-8898E416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37" y="2401774"/>
            <a:ext cx="2190241" cy="99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ật mí địa chỉ mua bàn ghế gỗ ngoài trời tại Hà Nội">
            <a:extLst>
              <a:ext uri="{FF2B5EF4-FFF2-40B4-BE49-F238E27FC236}">
                <a16:creationId xmlns:a16="http://schemas.microsoft.com/office/drawing/2014/main" xmlns="" id="{FE38C27B-B857-4922-90C4-CA14A0A6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4" y="4532332"/>
            <a:ext cx="2216003" cy="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ốc thủy tinh">
            <a:extLst>
              <a:ext uri="{FF2B5EF4-FFF2-40B4-BE49-F238E27FC236}">
                <a16:creationId xmlns:a16="http://schemas.microsoft.com/office/drawing/2014/main" xmlns="" id="{E6F32C76-31EA-4200-96F1-34D78FBC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4" y="3429000"/>
            <a:ext cx="2190241" cy="111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ây Xanh (Liên hệ) – Dịch Vụ Cây Cảnh Hà Ba Trận Thủ Đức">
            <a:extLst>
              <a:ext uri="{FF2B5EF4-FFF2-40B4-BE49-F238E27FC236}">
                <a16:creationId xmlns:a16="http://schemas.microsoft.com/office/drawing/2014/main" xmlns="" id="{28FD8528-FC3F-4716-82E6-F9587661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" y="5473821"/>
            <a:ext cx="2216003" cy="9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2" grpId="0"/>
      <p:bldP spid="23" grpId="0"/>
      <p:bldP spid="26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36" grpId="0"/>
      <p:bldP spid="37" grpId="0"/>
      <p:bldP spid="38" grpId="0"/>
      <p:bldP spid="39" grpId="0"/>
      <p:bldP spid="39" grpId="1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25">
            <a:extLst>
              <a:ext uri="{FF2B5EF4-FFF2-40B4-BE49-F238E27FC236}">
                <a16:creationId xmlns:a16="http://schemas.microsoft.com/office/drawing/2014/main" xmlns="" id="{4E3EF968-03D3-4FEF-9E36-3713CF8BDA84}"/>
              </a:ext>
            </a:extLst>
          </p:cNvPr>
          <p:cNvSpPr/>
          <p:nvPr/>
        </p:nvSpPr>
        <p:spPr>
          <a:xfrm>
            <a:off x="1054646" y="1756175"/>
            <a:ext cx="7947836" cy="4559373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2062758" y="1075170"/>
            <a:ext cx="988016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6074" y="2241203"/>
            <a:ext cx="1067551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quanh ta vô cùng ....................: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ật thể tự nhiên, vật thể.................., vật sống, vật không sống.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5526" y="1559239"/>
            <a:ext cx="125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dạng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2680" y="1566344"/>
            <a:ext cx="125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884" y="1556374"/>
            <a:ext cx="125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586" y="3474846"/>
            <a:ext cx="890717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cấu tạo từ ............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01586" y="4268007"/>
            <a:ext cx="890717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đâu có ............... là ở đó có chất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45825" y="1569163"/>
            <a:ext cx="204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4 0.02847 L -0.19808 0.103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1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216E-6 1.48148E-6 L 0.08712 0.1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795E-6 2.96296E-6 L -0.10274 0.2842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4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1E-6 3.33333E-6 L -0.26891 0.4076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2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1"/>
      <p:bldP spid="23" grpId="0"/>
      <p:bldP spid="24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r="-513"/>
          <a:stretch>
            <a:fillRect/>
          </a:stretch>
        </p:blipFill>
        <p:spPr>
          <a:xfrm>
            <a:off x="1018473" y="528165"/>
            <a:ext cx="10657183" cy="5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34496" y="6019698"/>
            <a:ext cx="10441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à vật không 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9217" y="5267621"/>
            <a:ext cx="241905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097" y="5260557"/>
            <a:ext cx="244827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5526" y="5267621"/>
            <a:ext cx="229622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1550" y="2802530"/>
            <a:ext cx="208020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7064" y="2805560"/>
            <a:ext cx="154120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0790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4726" y="2838866"/>
            <a:ext cx="244827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2571</TotalTime>
  <Words>1164</Words>
  <Application>Microsoft Office PowerPoint</Application>
  <PresentationFormat>Custom</PresentationFormat>
  <Paragraphs>182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自定义设计方案</vt:lpstr>
      <vt:lpstr>1_自定义设计方案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DELL</cp:lastModifiedBy>
  <cp:revision>307</cp:revision>
  <cp:lastPrinted>2021-08-21T07:23:38Z</cp:lastPrinted>
  <dcterms:created xsi:type="dcterms:W3CDTF">2018-12-10T14:18:59Z</dcterms:created>
  <dcterms:modified xsi:type="dcterms:W3CDTF">2023-09-18T08:51:41Z</dcterms:modified>
</cp:coreProperties>
</file>