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0"/>
  </p:notesMasterIdLst>
  <p:sldIdLst>
    <p:sldId id="544" r:id="rId2"/>
    <p:sldId id="541" r:id="rId3"/>
    <p:sldId id="527" r:id="rId4"/>
    <p:sldId id="543" r:id="rId5"/>
    <p:sldId id="256" r:id="rId6"/>
    <p:sldId id="342" r:id="rId7"/>
    <p:sldId id="489" r:id="rId8"/>
    <p:sldId id="491" r:id="rId9"/>
    <p:sldId id="537" r:id="rId10"/>
    <p:sldId id="465" r:id="rId11"/>
    <p:sldId id="466" r:id="rId12"/>
    <p:sldId id="525" r:id="rId13"/>
    <p:sldId id="523" r:id="rId14"/>
    <p:sldId id="336" r:id="rId15"/>
    <p:sldId id="538" r:id="rId16"/>
    <p:sldId id="393" r:id="rId17"/>
    <p:sldId id="542" r:id="rId18"/>
    <p:sldId id="497" r:id="rId19"/>
    <p:sldId id="503" r:id="rId20"/>
    <p:sldId id="306" r:id="rId21"/>
    <p:sldId id="545" r:id="rId22"/>
    <p:sldId id="539" r:id="rId23"/>
    <p:sldId id="547" r:id="rId24"/>
    <p:sldId id="540" r:id="rId25"/>
    <p:sldId id="398" r:id="rId26"/>
    <p:sldId id="524" r:id="rId27"/>
    <p:sldId id="500" r:id="rId28"/>
    <p:sldId id="546" r:id="rId29"/>
    <p:sldId id="505" r:id="rId30"/>
    <p:sldId id="504" r:id="rId31"/>
    <p:sldId id="506" r:id="rId32"/>
    <p:sldId id="508" r:id="rId33"/>
    <p:sldId id="507" r:id="rId34"/>
    <p:sldId id="509" r:id="rId35"/>
    <p:sldId id="510" r:id="rId36"/>
    <p:sldId id="511" r:id="rId37"/>
    <p:sldId id="512" r:id="rId38"/>
    <p:sldId id="513" r:id="rId39"/>
    <p:sldId id="514" r:id="rId40"/>
    <p:sldId id="515" r:id="rId41"/>
    <p:sldId id="516" r:id="rId42"/>
    <p:sldId id="517" r:id="rId43"/>
    <p:sldId id="518" r:id="rId44"/>
    <p:sldId id="519" r:id="rId45"/>
    <p:sldId id="520" r:id="rId46"/>
    <p:sldId id="521" r:id="rId47"/>
    <p:sldId id="522" r:id="rId48"/>
    <p:sldId id="314" r:id="rId49"/>
  </p:sldIdLst>
  <p:sldSz cx="12192000" cy="6858000"/>
  <p:notesSz cx="6858000" cy="9144000"/>
  <p:embeddedFontLst>
    <p:embeddedFont>
      <p:font typeface="等线" charset="-122"/>
      <p:regular r:id="rId51"/>
    </p:embeddedFont>
    <p:embeddedFont>
      <p:font typeface="微软雅黑 Light" pitchFamily="34" charset="-122"/>
      <p:regular r:id="rId52"/>
    </p:embeddedFont>
    <p:embeddedFont>
      <p:font typeface="Helvetica" pitchFamily="34" charset="0"/>
      <p:regular r:id="rId53"/>
      <p:bold r:id="rId54"/>
      <p:italic r:id="rId55"/>
      <p:boldItalic r:id="rId56"/>
    </p:embeddedFont>
    <p:embeddedFont>
      <p:font typeface="#9Slide05 SVNBulgary" charset="0"/>
      <p:regular r:id="rId57"/>
    </p:embeddedFont>
    <p:embeddedFont>
      <p:font typeface="#9Slide05 Gullever Font" charset="0"/>
      <p:regular r:id="rId58"/>
    </p:embeddedFont>
    <p:embeddedFont>
      <p:font typeface="#9Slide03 Arima Madurai" charset="0"/>
      <p:regular r:id="rId59"/>
    </p:embeddedFont>
    <p:embeddedFont>
      <p:font typeface="Calibri" pitchFamily="34" charset="0"/>
      <p:regular r:id="rId60"/>
      <p:bold r:id="rId61"/>
      <p:italic r:id="rId62"/>
      <p:boldItalic r:id="rId63"/>
    </p:embeddedFont>
    <p:embeddedFont>
      <p:font typeface="Tahoma" pitchFamily="34" charset="0"/>
      <p:regular r:id="rId64"/>
      <p:bold r:id="rId65"/>
    </p:embeddedFont>
    <p:embeddedFont>
      <p:font typeface="#9Slide05 SVNMercury Script" charset="0"/>
      <p:bold r:id="rId66"/>
    </p:embeddedFont>
    <p:embeddedFont>
      <p:font typeface="#9Slide03 Arima Madurai Black" charset="0"/>
      <p:bold r:id="rId6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2" clrIdx="0">
    <p:extLst>
      <p:ext uri="{19B8F6BF-5375-455C-9EA6-DF929625EA0E}">
        <p15:presenceInfo xmlns:p15="http://schemas.microsoft.com/office/powerpoint/2012/main" xmlns="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1EA"/>
    <a:srgbClr val="B2ECAE"/>
    <a:srgbClr val="FFFF99"/>
    <a:srgbClr val="E9E8B4"/>
    <a:srgbClr val="FB7ECD"/>
    <a:srgbClr val="E09978"/>
    <a:srgbClr val="E7DFF6"/>
    <a:srgbClr val="D8B4C6"/>
    <a:srgbClr val="4CDDF3"/>
    <a:srgbClr val="0108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-83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22T19:05:01.926" idx="1">
    <p:pos x="32" y="1667"/>
    <p:text>Phạm Đan Quế trình bày riêng thành 1 quyển: Bói Kiều như 1 nét văn hóa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22T21:22:21.149" idx="2">
    <p:pos x="7241" y="165"/>
    <p:text> số phận thế nên ms đỏi tên thành đoạn trg tân thanh rồi nhưng người VN khó khớ tên hàn lâm quá nên đổi thành truyện kiều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96215C-1296-449B-8FD8-F3C4D08E62C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B5B04230-F4D9-4AA6-B7F7-65A19FB29E22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C55F19-CED7-4469-A141-11C2184EA56A}" type="parTrans" cxnId="{CAFDB772-E6A6-47A2-9290-386C922D7DEF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454DA-D8F2-48B8-B514-9ADA1CAA6625}" type="sibTrans" cxnId="{CAFDB772-E6A6-47A2-9290-386C922D7DEF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10C65-F7D8-4C79-AC56-4CCF7FF2E0D1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C884FA-2C58-4BB6-B5A3-78C5303B4312}" type="parTrans" cxnId="{50284D41-A856-40A0-B37C-0ADA327C504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37039-2931-42D0-945A-F1BBD0D82026}" type="sibTrans" cxnId="{50284D41-A856-40A0-B37C-0ADA327C504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6C88C-3212-4BA7-B239-8B30C8E0F654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6AE2C-5EB1-4759-8DD5-094900E8FDCA}" type="parTrans" cxnId="{F645950D-046E-44D4-BF7F-B9A8B7404FE2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E19C6-1499-4736-B4AA-DC3A57A8859C}" type="sibTrans" cxnId="{F645950D-046E-44D4-BF7F-B9A8B7404FE2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81769B-D05B-437C-B33A-D305CC877A5C}">
      <dgm:prSet phldrT="[Text]" custT="1"/>
      <dgm:spPr/>
      <dgm:t>
        <a:bodyPr/>
        <a:lstStyle/>
        <a:p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F5B653-0623-456A-BA05-05765989CC07}" type="parTrans" cxnId="{102EFBE1-5B1B-40B2-8AED-6F41D47D2D5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F89C16-EBC4-4DD3-8EBF-45F4BCE396C3}" type="sibTrans" cxnId="{102EFBE1-5B1B-40B2-8AED-6F41D47D2D5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D9C30-E17E-4280-9876-DC8BE643C112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6E9076-1AEE-4A60-B972-C1B8737B8409}" type="parTrans" cxnId="{CE76B43A-17D3-445E-9927-B38EC729B6C9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E66B36-71D5-4684-883D-8BC6396151A1}" type="sibTrans" cxnId="{CE76B43A-17D3-445E-9927-B38EC729B6C9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24FAE-A8D5-45E1-929C-364F21E12E58}" type="pres">
      <dgm:prSet presAssocID="{1B96215C-1296-449B-8FD8-F3C4D08E62C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07C586-CF59-41B7-8936-850E8BE04698}" type="pres">
      <dgm:prSet presAssocID="{B5B04230-F4D9-4AA6-B7F7-65A19FB29E2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6D30A6-E3FF-42E0-ABD3-F04FB231EE17}" type="pres">
      <dgm:prSet presAssocID="{B5B04230-F4D9-4AA6-B7F7-65A19FB29E22}" presName="spNode" presStyleCnt="0"/>
      <dgm:spPr/>
    </dgm:pt>
    <dgm:pt modelId="{829320FD-9797-443B-8A5A-9843120AA526}" type="pres">
      <dgm:prSet presAssocID="{DCF454DA-D8F2-48B8-B514-9ADA1CAA6625}" presName="sibTrans" presStyleLbl="sibTrans1D1" presStyleIdx="0" presStyleCnt="5"/>
      <dgm:spPr/>
      <dgm:t>
        <a:bodyPr/>
        <a:lstStyle/>
        <a:p>
          <a:endParaRPr lang="en-US"/>
        </a:p>
      </dgm:t>
    </dgm:pt>
    <dgm:pt modelId="{2DEB7551-BE24-4CB2-9048-6E5A728B5B05}" type="pres">
      <dgm:prSet presAssocID="{F2010C65-F7D8-4C79-AC56-4CCF7FF2E0D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7C150-4B66-440F-8DCE-D3D6EF55FD16}" type="pres">
      <dgm:prSet presAssocID="{F2010C65-F7D8-4C79-AC56-4CCF7FF2E0D1}" presName="spNode" presStyleCnt="0"/>
      <dgm:spPr/>
    </dgm:pt>
    <dgm:pt modelId="{DF1B153F-FADD-4797-99E6-A44E2EB37BB5}" type="pres">
      <dgm:prSet presAssocID="{8CD37039-2931-42D0-945A-F1BBD0D82026}" presName="sibTrans" presStyleLbl="sibTrans1D1" presStyleIdx="1" presStyleCnt="5"/>
      <dgm:spPr/>
      <dgm:t>
        <a:bodyPr/>
        <a:lstStyle/>
        <a:p>
          <a:endParaRPr lang="en-US"/>
        </a:p>
      </dgm:t>
    </dgm:pt>
    <dgm:pt modelId="{CBF08044-83C4-4AA4-BD20-53C4063824F3}" type="pres">
      <dgm:prSet presAssocID="{1B86C88C-3212-4BA7-B239-8B30C8E0F65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DDF68-0A6B-4672-B83F-6BCF95159601}" type="pres">
      <dgm:prSet presAssocID="{1B86C88C-3212-4BA7-B239-8B30C8E0F654}" presName="spNode" presStyleCnt="0"/>
      <dgm:spPr/>
    </dgm:pt>
    <dgm:pt modelId="{01215D36-4435-4A04-98A5-A8475484B772}" type="pres">
      <dgm:prSet presAssocID="{263E19C6-1499-4736-B4AA-DC3A57A8859C}" presName="sibTrans" presStyleLbl="sibTrans1D1" presStyleIdx="2" presStyleCnt="5"/>
      <dgm:spPr/>
      <dgm:t>
        <a:bodyPr/>
        <a:lstStyle/>
        <a:p>
          <a:endParaRPr lang="en-US"/>
        </a:p>
      </dgm:t>
    </dgm:pt>
    <dgm:pt modelId="{5DE1AAD0-2BA4-4AC5-92D5-5F44503F8623}" type="pres">
      <dgm:prSet presAssocID="{6581769B-D05B-437C-B33A-D305CC877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5D414-254A-4FEC-A22F-E74857EEB0AF}" type="pres">
      <dgm:prSet presAssocID="{6581769B-D05B-437C-B33A-D305CC877A5C}" presName="spNode" presStyleCnt="0"/>
      <dgm:spPr/>
    </dgm:pt>
    <dgm:pt modelId="{5A213B98-18A8-4A6C-A9BA-7E4C36C82AB9}" type="pres">
      <dgm:prSet presAssocID="{48F89C16-EBC4-4DD3-8EBF-45F4BCE396C3}" presName="sibTrans" presStyleLbl="sibTrans1D1" presStyleIdx="3" presStyleCnt="5"/>
      <dgm:spPr/>
      <dgm:t>
        <a:bodyPr/>
        <a:lstStyle/>
        <a:p>
          <a:endParaRPr lang="en-US"/>
        </a:p>
      </dgm:t>
    </dgm:pt>
    <dgm:pt modelId="{C3FADEB8-9F57-4B21-A963-D494F135F672}" type="pres">
      <dgm:prSet presAssocID="{F94D9C30-E17E-4280-9876-DC8BE643C112}" presName="node" presStyleLbl="node1" presStyleIdx="4" presStyleCnt="5" custScaleX="1184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12D3D4-C9E6-4F96-BD07-874E4471CBE1}" type="pres">
      <dgm:prSet presAssocID="{F94D9C30-E17E-4280-9876-DC8BE643C112}" presName="spNode" presStyleCnt="0"/>
      <dgm:spPr/>
    </dgm:pt>
    <dgm:pt modelId="{E97F1B82-B858-4AE1-9508-740BC5FCEE5A}" type="pres">
      <dgm:prSet presAssocID="{76E66B36-71D5-4684-883D-8BC6396151A1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F645950D-046E-44D4-BF7F-B9A8B7404FE2}" srcId="{1B96215C-1296-449B-8FD8-F3C4D08E62C8}" destId="{1B86C88C-3212-4BA7-B239-8B30C8E0F654}" srcOrd="2" destOrd="0" parTransId="{05E6AE2C-5EB1-4759-8DD5-094900E8FDCA}" sibTransId="{263E19C6-1499-4736-B4AA-DC3A57A8859C}"/>
    <dgm:cxn modelId="{E16AA244-F39A-40B7-A91D-5399EC39EFC4}" type="presOf" srcId="{6581769B-D05B-437C-B33A-D305CC877A5C}" destId="{5DE1AAD0-2BA4-4AC5-92D5-5F44503F8623}" srcOrd="0" destOrd="0" presId="urn:microsoft.com/office/officeart/2005/8/layout/cycle5"/>
    <dgm:cxn modelId="{CAFDB772-E6A6-47A2-9290-386C922D7DEF}" srcId="{1B96215C-1296-449B-8FD8-F3C4D08E62C8}" destId="{B5B04230-F4D9-4AA6-B7F7-65A19FB29E22}" srcOrd="0" destOrd="0" parTransId="{7BC55F19-CED7-4469-A141-11C2184EA56A}" sibTransId="{DCF454DA-D8F2-48B8-B514-9ADA1CAA6625}"/>
    <dgm:cxn modelId="{B0DC2A92-537E-4AAE-9489-97323CE5FF14}" type="presOf" srcId="{8CD37039-2931-42D0-945A-F1BBD0D82026}" destId="{DF1B153F-FADD-4797-99E6-A44E2EB37BB5}" srcOrd="0" destOrd="0" presId="urn:microsoft.com/office/officeart/2005/8/layout/cycle5"/>
    <dgm:cxn modelId="{585079A2-ED3F-4BB9-AC00-5CCA3EEF6D77}" type="presOf" srcId="{1B96215C-1296-449B-8FD8-F3C4D08E62C8}" destId="{1B124FAE-A8D5-45E1-929C-364F21E12E58}" srcOrd="0" destOrd="0" presId="urn:microsoft.com/office/officeart/2005/8/layout/cycle5"/>
    <dgm:cxn modelId="{2F41EB26-24DB-42BD-AF5F-80DB54ADCB2D}" type="presOf" srcId="{F94D9C30-E17E-4280-9876-DC8BE643C112}" destId="{C3FADEB8-9F57-4B21-A963-D494F135F672}" srcOrd="0" destOrd="0" presId="urn:microsoft.com/office/officeart/2005/8/layout/cycle5"/>
    <dgm:cxn modelId="{F400253C-43AA-4C4E-94DC-852DD34FFC44}" type="presOf" srcId="{B5B04230-F4D9-4AA6-B7F7-65A19FB29E22}" destId="{C907C586-CF59-41B7-8936-850E8BE04698}" srcOrd="0" destOrd="0" presId="urn:microsoft.com/office/officeart/2005/8/layout/cycle5"/>
    <dgm:cxn modelId="{8B973773-413A-4A5A-A939-C10CAEC00350}" type="presOf" srcId="{48F89C16-EBC4-4DD3-8EBF-45F4BCE396C3}" destId="{5A213B98-18A8-4A6C-A9BA-7E4C36C82AB9}" srcOrd="0" destOrd="0" presId="urn:microsoft.com/office/officeart/2005/8/layout/cycle5"/>
    <dgm:cxn modelId="{D32AFF6D-D958-4F1C-B5C5-D6B1A5417C25}" type="presOf" srcId="{F2010C65-F7D8-4C79-AC56-4CCF7FF2E0D1}" destId="{2DEB7551-BE24-4CB2-9048-6E5A728B5B05}" srcOrd="0" destOrd="0" presId="urn:microsoft.com/office/officeart/2005/8/layout/cycle5"/>
    <dgm:cxn modelId="{047E1EFD-7ECE-44DC-8D28-8AB58DBC52A2}" type="presOf" srcId="{DCF454DA-D8F2-48B8-B514-9ADA1CAA6625}" destId="{829320FD-9797-443B-8A5A-9843120AA526}" srcOrd="0" destOrd="0" presId="urn:microsoft.com/office/officeart/2005/8/layout/cycle5"/>
    <dgm:cxn modelId="{2ED02CA3-5CC8-4A34-98BD-AF83CDF9A253}" type="presOf" srcId="{263E19C6-1499-4736-B4AA-DC3A57A8859C}" destId="{01215D36-4435-4A04-98A5-A8475484B772}" srcOrd="0" destOrd="0" presId="urn:microsoft.com/office/officeart/2005/8/layout/cycle5"/>
    <dgm:cxn modelId="{CE76B43A-17D3-445E-9927-B38EC729B6C9}" srcId="{1B96215C-1296-449B-8FD8-F3C4D08E62C8}" destId="{F94D9C30-E17E-4280-9876-DC8BE643C112}" srcOrd="4" destOrd="0" parTransId="{2E6E9076-1AEE-4A60-B972-C1B8737B8409}" sibTransId="{76E66B36-71D5-4684-883D-8BC6396151A1}"/>
    <dgm:cxn modelId="{02D64463-0927-46D9-A71D-C0E8BDCD7801}" type="presOf" srcId="{76E66B36-71D5-4684-883D-8BC6396151A1}" destId="{E97F1B82-B858-4AE1-9508-740BC5FCEE5A}" srcOrd="0" destOrd="0" presId="urn:microsoft.com/office/officeart/2005/8/layout/cycle5"/>
    <dgm:cxn modelId="{50284D41-A856-40A0-B37C-0ADA327C504D}" srcId="{1B96215C-1296-449B-8FD8-F3C4D08E62C8}" destId="{F2010C65-F7D8-4C79-AC56-4CCF7FF2E0D1}" srcOrd="1" destOrd="0" parTransId="{34C884FA-2C58-4BB6-B5A3-78C5303B4312}" sibTransId="{8CD37039-2931-42D0-945A-F1BBD0D82026}"/>
    <dgm:cxn modelId="{102EFBE1-5B1B-40B2-8AED-6F41D47D2D5D}" srcId="{1B96215C-1296-449B-8FD8-F3C4D08E62C8}" destId="{6581769B-D05B-437C-B33A-D305CC877A5C}" srcOrd="3" destOrd="0" parTransId="{9EF5B653-0623-456A-BA05-05765989CC07}" sibTransId="{48F89C16-EBC4-4DD3-8EBF-45F4BCE396C3}"/>
    <dgm:cxn modelId="{176B03BD-1603-47F6-9676-47DB042E03DA}" type="presOf" srcId="{1B86C88C-3212-4BA7-B239-8B30C8E0F654}" destId="{CBF08044-83C4-4AA4-BD20-53C4063824F3}" srcOrd="0" destOrd="0" presId="urn:microsoft.com/office/officeart/2005/8/layout/cycle5"/>
    <dgm:cxn modelId="{77FF46A3-D4AE-4588-A668-09DE9B163E7D}" type="presParOf" srcId="{1B124FAE-A8D5-45E1-929C-364F21E12E58}" destId="{C907C586-CF59-41B7-8936-850E8BE04698}" srcOrd="0" destOrd="0" presId="urn:microsoft.com/office/officeart/2005/8/layout/cycle5"/>
    <dgm:cxn modelId="{063D093E-994B-4F20-86F4-3ADE5E435F86}" type="presParOf" srcId="{1B124FAE-A8D5-45E1-929C-364F21E12E58}" destId="{656D30A6-E3FF-42E0-ABD3-F04FB231EE17}" srcOrd="1" destOrd="0" presId="urn:microsoft.com/office/officeart/2005/8/layout/cycle5"/>
    <dgm:cxn modelId="{1F69F45C-92E5-4AC1-AAFA-5263A0DDCB3C}" type="presParOf" srcId="{1B124FAE-A8D5-45E1-929C-364F21E12E58}" destId="{829320FD-9797-443B-8A5A-9843120AA526}" srcOrd="2" destOrd="0" presId="urn:microsoft.com/office/officeart/2005/8/layout/cycle5"/>
    <dgm:cxn modelId="{A799B5C6-6C66-4D64-A568-B7F455706D2D}" type="presParOf" srcId="{1B124FAE-A8D5-45E1-929C-364F21E12E58}" destId="{2DEB7551-BE24-4CB2-9048-6E5A728B5B05}" srcOrd="3" destOrd="0" presId="urn:microsoft.com/office/officeart/2005/8/layout/cycle5"/>
    <dgm:cxn modelId="{8365FECA-25CB-4D22-A934-B3D3BBBCCA92}" type="presParOf" srcId="{1B124FAE-A8D5-45E1-929C-364F21E12E58}" destId="{DA87C150-4B66-440F-8DCE-D3D6EF55FD16}" srcOrd="4" destOrd="0" presId="urn:microsoft.com/office/officeart/2005/8/layout/cycle5"/>
    <dgm:cxn modelId="{0866DAFA-901A-45FD-83DE-931B3780662E}" type="presParOf" srcId="{1B124FAE-A8D5-45E1-929C-364F21E12E58}" destId="{DF1B153F-FADD-4797-99E6-A44E2EB37BB5}" srcOrd="5" destOrd="0" presId="urn:microsoft.com/office/officeart/2005/8/layout/cycle5"/>
    <dgm:cxn modelId="{F35E81E5-326C-4155-9AA5-0C42393B3902}" type="presParOf" srcId="{1B124FAE-A8D5-45E1-929C-364F21E12E58}" destId="{CBF08044-83C4-4AA4-BD20-53C4063824F3}" srcOrd="6" destOrd="0" presId="urn:microsoft.com/office/officeart/2005/8/layout/cycle5"/>
    <dgm:cxn modelId="{2A4444BF-848D-4F3B-8F6A-5FFCA87A9977}" type="presParOf" srcId="{1B124FAE-A8D5-45E1-929C-364F21E12E58}" destId="{8DFDDF68-0A6B-4672-B83F-6BCF95159601}" srcOrd="7" destOrd="0" presId="urn:microsoft.com/office/officeart/2005/8/layout/cycle5"/>
    <dgm:cxn modelId="{26134DB3-81A6-401A-B042-650509AEDC57}" type="presParOf" srcId="{1B124FAE-A8D5-45E1-929C-364F21E12E58}" destId="{01215D36-4435-4A04-98A5-A8475484B772}" srcOrd="8" destOrd="0" presId="urn:microsoft.com/office/officeart/2005/8/layout/cycle5"/>
    <dgm:cxn modelId="{C07B677E-3DF4-48CB-AEB4-FDBD2AB22BC5}" type="presParOf" srcId="{1B124FAE-A8D5-45E1-929C-364F21E12E58}" destId="{5DE1AAD0-2BA4-4AC5-92D5-5F44503F8623}" srcOrd="9" destOrd="0" presId="urn:microsoft.com/office/officeart/2005/8/layout/cycle5"/>
    <dgm:cxn modelId="{FE440021-BBCE-41FD-A9C6-9FDCC2A97E8B}" type="presParOf" srcId="{1B124FAE-A8D5-45E1-929C-364F21E12E58}" destId="{CAB5D414-254A-4FEC-A22F-E74857EEB0AF}" srcOrd="10" destOrd="0" presId="urn:microsoft.com/office/officeart/2005/8/layout/cycle5"/>
    <dgm:cxn modelId="{62AA093B-23D0-4F09-8215-1DE38BF7CF79}" type="presParOf" srcId="{1B124FAE-A8D5-45E1-929C-364F21E12E58}" destId="{5A213B98-18A8-4A6C-A9BA-7E4C36C82AB9}" srcOrd="11" destOrd="0" presId="urn:microsoft.com/office/officeart/2005/8/layout/cycle5"/>
    <dgm:cxn modelId="{1E98D943-FC9B-4581-82D0-FDC3872D3E43}" type="presParOf" srcId="{1B124FAE-A8D5-45E1-929C-364F21E12E58}" destId="{C3FADEB8-9F57-4B21-A963-D494F135F672}" srcOrd="12" destOrd="0" presId="urn:microsoft.com/office/officeart/2005/8/layout/cycle5"/>
    <dgm:cxn modelId="{8C8A87A4-BE7F-41FD-88FB-8C2331C0190B}" type="presParOf" srcId="{1B124FAE-A8D5-45E1-929C-364F21E12E58}" destId="{0E12D3D4-C9E6-4F96-BD07-874E4471CBE1}" srcOrd="13" destOrd="0" presId="urn:microsoft.com/office/officeart/2005/8/layout/cycle5"/>
    <dgm:cxn modelId="{D20D50F5-C200-4BE2-8CA1-903A6CC612BE}" type="presParOf" srcId="{1B124FAE-A8D5-45E1-929C-364F21E12E58}" destId="{E97F1B82-B858-4AE1-9508-740BC5FCEE5A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B9D322-AFEF-4B62-B983-FB15632E6EAD}" type="doc">
      <dgm:prSet loTypeId="urn:microsoft.com/office/officeart/2005/8/layout/matrix2" loCatId="matrix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7878803-FC5F-4F97-B7A1-720FB9CD7ACF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A7FE7E-C7FD-4145-8DAD-EF0F0A075E92}" type="parTrans" cxnId="{694141DF-B33F-4A33-8816-304290D58917}">
      <dgm:prSet/>
      <dgm:spPr/>
      <dgm:t>
        <a:bodyPr/>
        <a:lstStyle/>
        <a:p>
          <a:endParaRPr lang="en-US"/>
        </a:p>
      </dgm:t>
    </dgm:pt>
    <dgm:pt modelId="{AB02E016-2341-4646-B85F-1EC0AD62A884}" type="sibTrans" cxnId="{694141DF-B33F-4A33-8816-304290D58917}">
      <dgm:prSet/>
      <dgm:spPr/>
      <dgm:t>
        <a:bodyPr/>
        <a:lstStyle/>
        <a:p>
          <a:endParaRPr lang="en-US"/>
        </a:p>
      </dgm:t>
    </dgm:pt>
    <dgm:pt modelId="{4B827B5C-75E7-41D8-BA4E-EE1863FAD74D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35A718-43A1-4213-9CE3-AC6F941CE682}" type="parTrans" cxnId="{10A812DC-C99F-4093-8A7D-F4167821CF5D}">
      <dgm:prSet/>
      <dgm:spPr/>
      <dgm:t>
        <a:bodyPr/>
        <a:lstStyle/>
        <a:p>
          <a:endParaRPr lang="en-US"/>
        </a:p>
      </dgm:t>
    </dgm:pt>
    <dgm:pt modelId="{1BC174AD-7685-4BB3-AC3C-A93AE5FD2A60}" type="sibTrans" cxnId="{10A812DC-C99F-4093-8A7D-F4167821CF5D}">
      <dgm:prSet/>
      <dgm:spPr/>
      <dgm:t>
        <a:bodyPr/>
        <a:lstStyle/>
        <a:p>
          <a:endParaRPr lang="en-US"/>
        </a:p>
      </dgm:t>
    </dgm:pt>
    <dgm:pt modelId="{0845126B-6BE6-4C9C-9A4C-C2C2F8659836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A48E0-2901-42DC-AE2C-67C5272B169B}" type="parTrans" cxnId="{3A64D3EE-A1B6-4A93-9B8E-080E52DED6FC}">
      <dgm:prSet/>
      <dgm:spPr/>
      <dgm:t>
        <a:bodyPr/>
        <a:lstStyle/>
        <a:p>
          <a:endParaRPr lang="en-US"/>
        </a:p>
      </dgm:t>
    </dgm:pt>
    <dgm:pt modelId="{F37923BC-2259-4243-B84F-D7533F146F86}" type="sibTrans" cxnId="{3A64D3EE-A1B6-4A93-9B8E-080E52DED6FC}">
      <dgm:prSet/>
      <dgm:spPr/>
      <dgm:t>
        <a:bodyPr/>
        <a:lstStyle/>
        <a:p>
          <a:endParaRPr lang="en-US"/>
        </a:p>
      </dgm:t>
    </dgm:pt>
    <dgm:pt modelId="{7AECC186-810A-4F61-A605-A0B1B22AD0B7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5867D-62F6-4289-80E5-CD432EA047A0}" type="parTrans" cxnId="{FAF010DD-F025-40F1-B559-10A5A9B9C2EF}">
      <dgm:prSet/>
      <dgm:spPr/>
      <dgm:t>
        <a:bodyPr/>
        <a:lstStyle/>
        <a:p>
          <a:endParaRPr lang="en-US"/>
        </a:p>
      </dgm:t>
    </dgm:pt>
    <dgm:pt modelId="{21BEEF48-48E7-4E07-8BB6-27C21B347659}" type="sibTrans" cxnId="{FAF010DD-F025-40F1-B559-10A5A9B9C2EF}">
      <dgm:prSet/>
      <dgm:spPr/>
      <dgm:t>
        <a:bodyPr/>
        <a:lstStyle/>
        <a:p>
          <a:endParaRPr lang="en-US"/>
        </a:p>
      </dgm:t>
    </dgm:pt>
    <dgm:pt modelId="{8BFA51CB-E4E2-4EF6-B068-F68F5F9E1BCF}" type="pres">
      <dgm:prSet presAssocID="{75B9D322-AFEF-4B62-B983-FB15632E6EA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C09CB5-7EC6-44DB-AC62-6E3FB71173A5}" type="pres">
      <dgm:prSet presAssocID="{75B9D322-AFEF-4B62-B983-FB15632E6EAD}" presName="axisShape" presStyleLbl="bgShp" presStyleIdx="0" presStyleCnt="1"/>
      <dgm:spPr/>
    </dgm:pt>
    <dgm:pt modelId="{383AC20F-8F41-445F-8514-28AC5F1A7C70}" type="pres">
      <dgm:prSet presAssocID="{75B9D322-AFEF-4B62-B983-FB15632E6EAD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E00651-25AA-480E-89C3-EE1B62B38E15}" type="pres">
      <dgm:prSet presAssocID="{75B9D322-AFEF-4B62-B983-FB15632E6EAD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B6B28-AB12-4134-8DB1-035439FD46E8}" type="pres">
      <dgm:prSet presAssocID="{75B9D322-AFEF-4B62-B983-FB15632E6EAD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818B1-31EC-46BB-BC5E-FD2CFE8C7CFE}" type="pres">
      <dgm:prSet presAssocID="{75B9D322-AFEF-4B62-B983-FB15632E6EAD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2C486C-600A-4F55-BF35-42489952F0DC}" type="presOf" srcId="{0845126B-6BE6-4C9C-9A4C-C2C2F8659836}" destId="{C8BB6B28-AB12-4134-8DB1-035439FD46E8}" srcOrd="0" destOrd="0" presId="urn:microsoft.com/office/officeart/2005/8/layout/matrix2"/>
    <dgm:cxn modelId="{3A64D3EE-A1B6-4A93-9B8E-080E52DED6FC}" srcId="{75B9D322-AFEF-4B62-B983-FB15632E6EAD}" destId="{0845126B-6BE6-4C9C-9A4C-C2C2F8659836}" srcOrd="2" destOrd="0" parTransId="{70EA48E0-2901-42DC-AE2C-67C5272B169B}" sibTransId="{F37923BC-2259-4243-B84F-D7533F146F86}"/>
    <dgm:cxn modelId="{FAF010DD-F025-40F1-B559-10A5A9B9C2EF}" srcId="{75B9D322-AFEF-4B62-B983-FB15632E6EAD}" destId="{7AECC186-810A-4F61-A605-A0B1B22AD0B7}" srcOrd="3" destOrd="0" parTransId="{44F5867D-62F6-4289-80E5-CD432EA047A0}" sibTransId="{21BEEF48-48E7-4E07-8BB6-27C21B347659}"/>
    <dgm:cxn modelId="{3B62DC3B-97F7-4D21-BEA5-1EEBB12FF30A}" type="presOf" srcId="{4B827B5C-75E7-41D8-BA4E-EE1863FAD74D}" destId="{8BE00651-25AA-480E-89C3-EE1B62B38E15}" srcOrd="0" destOrd="0" presId="urn:microsoft.com/office/officeart/2005/8/layout/matrix2"/>
    <dgm:cxn modelId="{10A812DC-C99F-4093-8A7D-F4167821CF5D}" srcId="{75B9D322-AFEF-4B62-B983-FB15632E6EAD}" destId="{4B827B5C-75E7-41D8-BA4E-EE1863FAD74D}" srcOrd="1" destOrd="0" parTransId="{1E35A718-43A1-4213-9CE3-AC6F941CE682}" sibTransId="{1BC174AD-7685-4BB3-AC3C-A93AE5FD2A60}"/>
    <dgm:cxn modelId="{F04AEC72-D5B8-465C-AB73-4AB90C698B64}" type="presOf" srcId="{87878803-FC5F-4F97-B7A1-720FB9CD7ACF}" destId="{383AC20F-8F41-445F-8514-28AC5F1A7C70}" srcOrd="0" destOrd="0" presId="urn:microsoft.com/office/officeart/2005/8/layout/matrix2"/>
    <dgm:cxn modelId="{4E536E42-ADCF-472D-AFE5-47CC5293C953}" type="presOf" srcId="{75B9D322-AFEF-4B62-B983-FB15632E6EAD}" destId="{8BFA51CB-E4E2-4EF6-B068-F68F5F9E1BCF}" srcOrd="0" destOrd="0" presId="urn:microsoft.com/office/officeart/2005/8/layout/matrix2"/>
    <dgm:cxn modelId="{BE8D9740-5142-4FA6-BD79-B1DA940857B2}" type="presOf" srcId="{7AECC186-810A-4F61-A605-A0B1B22AD0B7}" destId="{086818B1-31EC-46BB-BC5E-FD2CFE8C7CFE}" srcOrd="0" destOrd="0" presId="urn:microsoft.com/office/officeart/2005/8/layout/matrix2"/>
    <dgm:cxn modelId="{694141DF-B33F-4A33-8816-304290D58917}" srcId="{75B9D322-AFEF-4B62-B983-FB15632E6EAD}" destId="{87878803-FC5F-4F97-B7A1-720FB9CD7ACF}" srcOrd="0" destOrd="0" parTransId="{45A7FE7E-C7FD-4145-8DAD-EF0F0A075E92}" sibTransId="{AB02E016-2341-4646-B85F-1EC0AD62A884}"/>
    <dgm:cxn modelId="{7DE695AB-C2E5-49CE-9AAE-D4F928C30952}" type="presParOf" srcId="{8BFA51CB-E4E2-4EF6-B068-F68F5F9E1BCF}" destId="{32C09CB5-7EC6-44DB-AC62-6E3FB71173A5}" srcOrd="0" destOrd="0" presId="urn:microsoft.com/office/officeart/2005/8/layout/matrix2"/>
    <dgm:cxn modelId="{4E5EB1B5-6500-49E4-9152-50F0EE25F88F}" type="presParOf" srcId="{8BFA51CB-E4E2-4EF6-B068-F68F5F9E1BCF}" destId="{383AC20F-8F41-445F-8514-28AC5F1A7C70}" srcOrd="1" destOrd="0" presId="urn:microsoft.com/office/officeart/2005/8/layout/matrix2"/>
    <dgm:cxn modelId="{93A1B98A-6326-484C-96CA-ECB112751B40}" type="presParOf" srcId="{8BFA51CB-E4E2-4EF6-B068-F68F5F9E1BCF}" destId="{8BE00651-25AA-480E-89C3-EE1B62B38E15}" srcOrd="2" destOrd="0" presId="urn:microsoft.com/office/officeart/2005/8/layout/matrix2"/>
    <dgm:cxn modelId="{8BE2039A-8C53-443A-BA61-AFE7CC59F008}" type="presParOf" srcId="{8BFA51CB-E4E2-4EF6-B068-F68F5F9E1BCF}" destId="{C8BB6B28-AB12-4134-8DB1-035439FD46E8}" srcOrd="3" destOrd="0" presId="urn:microsoft.com/office/officeart/2005/8/layout/matrix2"/>
    <dgm:cxn modelId="{D6DF2DE2-5ABC-4034-8412-FAED74BF9969}" type="presParOf" srcId="{8BFA51CB-E4E2-4EF6-B068-F68F5F9E1BCF}" destId="{086818B1-31EC-46BB-BC5E-FD2CFE8C7CF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7C586-CF59-41B7-8936-850E8BE04698}">
      <dsp:nvSpPr>
        <dsp:cNvPr id="0" name=""/>
        <dsp:cNvSpPr/>
      </dsp:nvSpPr>
      <dsp:spPr>
        <a:xfrm>
          <a:off x="3071589" y="739"/>
          <a:ext cx="1686185" cy="1096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5092" y="54242"/>
        <a:ext cx="1579179" cy="989014"/>
      </dsp:txXfrm>
    </dsp:sp>
    <dsp:sp modelId="{829320FD-9797-443B-8A5A-9843120AA526}">
      <dsp:nvSpPr>
        <dsp:cNvPr id="0" name=""/>
        <dsp:cNvSpPr/>
      </dsp:nvSpPr>
      <dsp:spPr>
        <a:xfrm>
          <a:off x="1724139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3259725" y="278652"/>
              </a:moveTo>
              <a:arcTo wR="2190542" hR="2190542" stAng="17952908" swAng="121237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B7551-BE24-4CB2-9048-6E5A728B5B05}">
      <dsp:nvSpPr>
        <dsp:cNvPr id="0" name=""/>
        <dsp:cNvSpPr/>
      </dsp:nvSpPr>
      <dsp:spPr>
        <a:xfrm>
          <a:off x="5154919" y="1514367"/>
          <a:ext cx="1686185" cy="1096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08422" y="1567870"/>
        <a:ext cx="1579179" cy="989014"/>
      </dsp:txXfrm>
    </dsp:sp>
    <dsp:sp modelId="{DF1B153F-FADD-4797-99E6-A44E2EB37BB5}">
      <dsp:nvSpPr>
        <dsp:cNvPr id="0" name=""/>
        <dsp:cNvSpPr/>
      </dsp:nvSpPr>
      <dsp:spPr>
        <a:xfrm>
          <a:off x="1724139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4375843" y="2342004"/>
              </a:moveTo>
              <a:arcTo wR="2190542" hR="2190542" stAng="21837887" swAng="13603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F08044-83C4-4AA4-BD20-53C4063824F3}">
      <dsp:nvSpPr>
        <dsp:cNvPr id="0" name=""/>
        <dsp:cNvSpPr/>
      </dsp:nvSpPr>
      <dsp:spPr>
        <a:xfrm>
          <a:off x="4359158" y="3963468"/>
          <a:ext cx="1686185" cy="1096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12661" y="4016971"/>
        <a:ext cx="1579179" cy="989014"/>
      </dsp:txXfrm>
    </dsp:sp>
    <dsp:sp modelId="{01215D36-4435-4A04-98A5-A8475484B772}">
      <dsp:nvSpPr>
        <dsp:cNvPr id="0" name=""/>
        <dsp:cNvSpPr/>
      </dsp:nvSpPr>
      <dsp:spPr>
        <a:xfrm>
          <a:off x="1724139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2459654" y="4364492"/>
              </a:moveTo>
              <a:arcTo wR="2190542" hR="2190542" stAng="4976597" swAng="84680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1AAD0-2BA4-4AC5-92D5-5F44503F8623}">
      <dsp:nvSpPr>
        <dsp:cNvPr id="0" name=""/>
        <dsp:cNvSpPr/>
      </dsp:nvSpPr>
      <dsp:spPr>
        <a:xfrm>
          <a:off x="1784020" y="3963468"/>
          <a:ext cx="1686185" cy="1096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7523" y="4016971"/>
        <a:ext cx="1579179" cy="989014"/>
      </dsp:txXfrm>
    </dsp:sp>
    <dsp:sp modelId="{5A213B98-18A8-4A6C-A9BA-7E4C36C82AB9}">
      <dsp:nvSpPr>
        <dsp:cNvPr id="0" name=""/>
        <dsp:cNvSpPr/>
      </dsp:nvSpPr>
      <dsp:spPr>
        <a:xfrm>
          <a:off x="1724139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232504" y="3172665"/>
              </a:moveTo>
              <a:arcTo wR="2190542" hR="2190542" stAng="9201740" swAng="13603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ADEB8-9F57-4B21-A963-D494F135F672}">
      <dsp:nvSpPr>
        <dsp:cNvPr id="0" name=""/>
        <dsp:cNvSpPr/>
      </dsp:nvSpPr>
      <dsp:spPr>
        <a:xfrm>
          <a:off x="832911" y="1514367"/>
          <a:ext cx="1996881" cy="1096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6414" y="1567870"/>
        <a:ext cx="1889875" cy="989014"/>
      </dsp:txXfrm>
    </dsp:sp>
    <dsp:sp modelId="{E97F1B82-B858-4AE1-9508-740BC5FCEE5A}">
      <dsp:nvSpPr>
        <dsp:cNvPr id="0" name=""/>
        <dsp:cNvSpPr/>
      </dsp:nvSpPr>
      <dsp:spPr>
        <a:xfrm>
          <a:off x="1724139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526794" y="765615"/>
              </a:moveTo>
              <a:arcTo wR="2190542" hR="2190542" stAng="13234716" swAng="121237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09CB5-7EC6-44DB-AC62-6E3FB71173A5}">
      <dsp:nvSpPr>
        <dsp:cNvPr id="0" name=""/>
        <dsp:cNvSpPr/>
      </dsp:nvSpPr>
      <dsp:spPr>
        <a:xfrm>
          <a:off x="337397" y="0"/>
          <a:ext cx="4937096" cy="493709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3AC20F-8F41-445F-8514-28AC5F1A7C70}">
      <dsp:nvSpPr>
        <dsp:cNvPr id="0" name=""/>
        <dsp:cNvSpPr/>
      </dsp:nvSpPr>
      <dsp:spPr>
        <a:xfrm>
          <a:off x="658308" y="320911"/>
          <a:ext cx="1974838" cy="197483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4712" y="417315"/>
        <a:ext cx="1782030" cy="1782030"/>
      </dsp:txXfrm>
    </dsp:sp>
    <dsp:sp modelId="{8BE00651-25AA-480E-89C3-EE1B62B38E15}">
      <dsp:nvSpPr>
        <dsp:cNvPr id="0" name=""/>
        <dsp:cNvSpPr/>
      </dsp:nvSpPr>
      <dsp:spPr>
        <a:xfrm>
          <a:off x="2978743" y="320911"/>
          <a:ext cx="1974838" cy="197483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75147" y="417315"/>
        <a:ext cx="1782030" cy="1782030"/>
      </dsp:txXfrm>
    </dsp:sp>
    <dsp:sp modelId="{C8BB6B28-AB12-4134-8DB1-035439FD46E8}">
      <dsp:nvSpPr>
        <dsp:cNvPr id="0" name=""/>
        <dsp:cNvSpPr/>
      </dsp:nvSpPr>
      <dsp:spPr>
        <a:xfrm>
          <a:off x="658308" y="2641346"/>
          <a:ext cx="1974838" cy="197483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4712" y="2737750"/>
        <a:ext cx="1782030" cy="1782030"/>
      </dsp:txXfrm>
    </dsp:sp>
    <dsp:sp modelId="{086818B1-31EC-46BB-BC5E-FD2CFE8C7CFE}">
      <dsp:nvSpPr>
        <dsp:cNvPr id="0" name=""/>
        <dsp:cNvSpPr/>
      </dsp:nvSpPr>
      <dsp:spPr>
        <a:xfrm>
          <a:off x="2978743" y="2641346"/>
          <a:ext cx="1974838" cy="197483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75147" y="2737750"/>
        <a:ext cx="1782030" cy="17820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8C2D0-6731-4BCC-A5F4-AE7B812F1F9B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A1EC7-69F3-4752-BC1B-FA5AEE4D79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863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976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378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161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281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843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879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091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360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556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254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737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532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771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569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695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776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2824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3161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102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5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920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5951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3956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636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6815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531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266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959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068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6871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608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671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0688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259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5844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8865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1679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8714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8896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0943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0252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/>
              <a:t>: </a:t>
            </a:r>
            <a:r>
              <a:rPr lang="en-SG">
                <a:hlinkClick r:id="rId3"/>
              </a:rPr>
              <a:t>https://www.facebook.com/HankNguyenn</a:t>
            </a:r>
            <a:endParaRPr lang="en-SG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610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355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85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25347" y="1219200"/>
            <a:ext cx="12242693" cy="6946900"/>
          </a:xfrm>
          <a:prstGeom prst="rect">
            <a:avLst/>
          </a:prstGeom>
          <a:blipFill dpi="0" rotWithShape="1">
            <a:blip r:embed="rId2">
              <a:alphaModFix amt="36000"/>
            </a:blip>
            <a:srcRect/>
            <a:stretch>
              <a:fillRect l="-119048" t="-23135" r="-108625" b="-394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554D68-185E-44CE-9556-D4CDD84BF0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2D91F3-49B1-42CE-96E0-AE13967DB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2EF433-BD3A-4D12-B2F7-D290B507E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5BB7CA4-35F4-4F53-8519-2A0627692F1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77328995"/>
      </p:ext>
    </p:extLst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BC2E5-256E-4EC7-8395-2D8FFE33A3E7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包含 雨, 墙壁&#10;&#10;已生成高可信度的说明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15" y="0"/>
            <a:ext cx="4571570" cy="6858000"/>
          </a:xfrm>
          <a:prstGeom prst="rect">
            <a:avLst/>
          </a:prstGeom>
        </p:spPr>
      </p:pic>
      <p:pic>
        <p:nvPicPr>
          <p:cNvPr id="10" name="图片 9" descr="图片包含 雨, 墙壁&#10;&#10;已生成高可信度的说明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85" y="0"/>
            <a:ext cx="4571570" cy="6858000"/>
          </a:xfrm>
          <a:prstGeom prst="rect">
            <a:avLst/>
          </a:prstGeom>
        </p:spPr>
      </p:pic>
      <p:pic>
        <p:nvPicPr>
          <p:cNvPr id="11" name="图片 10" descr="图片包含 雨, 墙壁&#10;&#10;已生成高可信度的说明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30" y="0"/>
            <a:ext cx="4571570" cy="6858000"/>
          </a:xfrm>
          <a:prstGeom prst="rect">
            <a:avLst/>
          </a:prstGeom>
        </p:spPr>
      </p:pic>
      <p:pic>
        <p:nvPicPr>
          <p:cNvPr id="12" name="图片 11" descr="图片包含 水, 户外, 自然, 天空&#10;&#10;已生成极高可信度的说明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75985" y="-88900"/>
            <a:ext cx="12242693" cy="6946900"/>
          </a:xfrm>
          <a:prstGeom prst="rect">
            <a:avLst/>
          </a:prstGeom>
          <a:blipFill dpi="0" rotWithShape="1">
            <a:blip r:embed="rId18">
              <a:alphaModFix amt="36000"/>
            </a:blip>
            <a:srcRect/>
            <a:stretch>
              <a:fillRect l="-119048" t="-23135" r="-108625" b="-394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jpe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comments" Target="../comments/commen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29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30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3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32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3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3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3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36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37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38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39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40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4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42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4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4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4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46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0" Type="http://schemas.openxmlformats.org/officeDocument/2006/relationships/notesSlide" Target="../notesSlides/notesSlide47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6.GI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jpe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4580B2-61EA-49CC-A972-BC6D8A420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543" y="-870857"/>
            <a:ext cx="7713514" cy="84178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C52F13-F5D1-4843-AC3D-95BC6F866D94}"/>
              </a:ext>
            </a:extLst>
          </p:cNvPr>
          <p:cNvSpPr txBox="1"/>
          <p:nvPr/>
        </p:nvSpPr>
        <p:spPr>
          <a:xfrm flipH="1">
            <a:off x="916575" y="1034143"/>
            <a:ext cx="284988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8000" dirty="0" err="1">
                <a:solidFill>
                  <a:srgbClr val="FF0000"/>
                </a:solidFill>
                <a:latin typeface="#9Slide05 Gullever Font" panose="02000507000000020004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8000" dirty="0">
                <a:solidFill>
                  <a:srgbClr val="FF0000"/>
                </a:solidFill>
                <a:latin typeface="#9Slide05 Gullever Font" panose="02000507000000020004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8000" dirty="0" err="1">
                <a:solidFill>
                  <a:srgbClr val="FF0000"/>
                </a:solidFill>
                <a:latin typeface="#9Slide05 Gullever Font" panose="02000507000000020004" pitchFamily="2" charset="0"/>
                <a:cs typeface="#9Slide03 Arima Madurai Black" panose="00000A00000000000000" pitchFamily="2" charset="0"/>
              </a:rPr>
              <a:t>thể</a:t>
            </a:r>
            <a:r>
              <a:rPr lang="en-SG" sz="8000" dirty="0">
                <a:solidFill>
                  <a:srgbClr val="FF0000"/>
                </a:solidFill>
                <a:latin typeface="#9Slide05 Gullever Font" panose="02000507000000020004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8000" dirty="0" err="1">
                <a:solidFill>
                  <a:srgbClr val="FF0000"/>
                </a:solidFill>
                <a:latin typeface="#9Slide05 Gullever Font" panose="02000507000000020004" pitchFamily="2" charset="0"/>
                <a:cs typeface="#9Slide03 Arima Madurai Black" panose="00000A00000000000000" pitchFamily="2" charset="0"/>
              </a:rPr>
              <a:t>bạn</a:t>
            </a:r>
            <a:r>
              <a:rPr lang="en-SG" sz="8000" dirty="0">
                <a:solidFill>
                  <a:srgbClr val="FF0000"/>
                </a:solidFill>
                <a:latin typeface="#9Slide05 Gullever Font" panose="02000507000000020004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8000" dirty="0" err="1">
                <a:solidFill>
                  <a:srgbClr val="FF0000"/>
                </a:solidFill>
                <a:latin typeface="#9Slide05 Gullever Font" panose="02000507000000020004" pitchFamily="2" charset="0"/>
                <a:cs typeface="#9Slide03 Arima Madurai Black" panose="00000A00000000000000" pitchFamily="2" charset="0"/>
              </a:rPr>
              <a:t>chưa</a:t>
            </a:r>
            <a:r>
              <a:rPr lang="en-SG" sz="8000" dirty="0">
                <a:solidFill>
                  <a:srgbClr val="FF0000"/>
                </a:solidFill>
                <a:latin typeface="#9Slide05 Gullever Font" panose="02000507000000020004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8000" dirty="0" err="1">
                <a:solidFill>
                  <a:srgbClr val="FF0000"/>
                </a:solidFill>
                <a:latin typeface="#9Slide05 Gullever Font" panose="02000507000000020004" pitchFamily="2" charset="0"/>
                <a:cs typeface="#9Slide03 Arima Madurai Black" panose="00000A00000000000000" pitchFamily="2" charset="0"/>
              </a:rPr>
              <a:t>biết</a:t>
            </a:r>
            <a:r>
              <a:rPr lang="en-SG" sz="8000" dirty="0">
                <a:solidFill>
                  <a:srgbClr val="FF0000"/>
                </a:solidFill>
                <a:latin typeface="#9Slide05 Gullever Font" panose="02000507000000020004" pitchFamily="2" charset="0"/>
                <a:cs typeface="#9Slide03 Arima Madurai Black" panose="00000A00000000000000" pitchFamily="2" charset="0"/>
              </a:rPr>
              <a:t> !!!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78E717-F273-438E-A74A-E5336C6470A7}"/>
              </a:ext>
            </a:extLst>
          </p:cNvPr>
          <p:cNvSpPr txBox="1"/>
          <p:nvPr/>
        </p:nvSpPr>
        <p:spPr>
          <a:xfrm>
            <a:off x="5954485" y="2220685"/>
            <a:ext cx="45175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thông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tin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endParaRPr lang="en-SG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4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8E5767C-0532-4598-80EB-D1F2EAC2C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2" y="4952932"/>
            <a:ext cx="6997563" cy="15160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kern="1200" dirty="0"/>
          </a:p>
        </p:txBody>
      </p:sp>
      <p:pic>
        <p:nvPicPr>
          <p:cNvPr id="5" name="Chỗ dành sẵn cho Nội dung 4" descr="Ảnh có chứa tòa nhà&#10;&#10;Mô tả được tạo với mức tin cậy cao">
            <a:extLst>
              <a:ext uri="{FF2B5EF4-FFF2-40B4-BE49-F238E27FC236}">
                <a16:creationId xmlns:a16="http://schemas.microsoft.com/office/drawing/2014/main" xmlns="" id="{1FEA990F-F151-493B-B392-F70DDBC96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r="1606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Hình ảnh 8" descr="Ảnh có chứa bầu trời, ngoài trời, tòa nhà, đồng hồ&#10;&#10;Mô tả được tạo với mức tin cậy rất cao">
            <a:extLst>
              <a:ext uri="{FF2B5EF4-FFF2-40B4-BE49-F238E27FC236}">
                <a16:creationId xmlns:a16="http://schemas.microsoft.com/office/drawing/2014/main" xmlns="" id="{0939BDF1-03AC-4594-B725-4888B8FFDC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12043" r="10650" b="1"/>
          <a:stretch/>
        </p:blipFill>
        <p:spPr>
          <a:xfrm>
            <a:off x="4638955" y="321733"/>
            <a:ext cx="3535590" cy="29858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Hình ảnh 6" descr="Ảnh có chứa bầu trời, ngoài trời, tòa nhà, người đàn ông&#10;&#10;Mô tả được tạo với mức tin cậy rất cao">
            <a:extLst>
              <a:ext uri="{FF2B5EF4-FFF2-40B4-BE49-F238E27FC236}">
                <a16:creationId xmlns:a16="http://schemas.microsoft.com/office/drawing/2014/main" xmlns="" id="{2CF7ABBF-C6A3-4C46-AB81-0B6DCCE501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" r="11981" b="1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3908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30A1ABD-ACCB-4D80-B8FB-8B0F0016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3854137"/>
          </a:xfrm>
        </p:spPr>
        <p:txBody>
          <a:bodyPr>
            <a:normAutofit/>
          </a:bodyPr>
          <a:lstStyle/>
          <a:p>
            <a:pPr algn="ctr"/>
            <a:r>
              <a:rPr lang="en-BZ" sz="6000" b="1" dirty="0" err="1"/>
              <a:t>Mộ</a:t>
            </a:r>
            <a:r>
              <a:rPr lang="en-BZ" sz="6000" b="1" dirty="0"/>
              <a:t>, </a:t>
            </a:r>
            <a:r>
              <a:rPr lang="en-BZ" sz="6000" b="1" dirty="0" err="1"/>
              <a:t>khu</a:t>
            </a:r>
            <a:r>
              <a:rPr lang="en-BZ" sz="6000" b="1" dirty="0"/>
              <a:t> di </a:t>
            </a:r>
            <a:r>
              <a:rPr lang="en-BZ" sz="6000" b="1" dirty="0" err="1"/>
              <a:t>tích</a:t>
            </a:r>
            <a:r>
              <a:rPr lang="en-BZ" sz="6000" b="1" dirty="0"/>
              <a:t> </a:t>
            </a:r>
            <a:r>
              <a:rPr lang="en-BZ" sz="6000" b="1" dirty="0" err="1"/>
              <a:t>và</a:t>
            </a:r>
            <a:r>
              <a:rPr lang="en-BZ" sz="6000" b="1" dirty="0"/>
              <a:t> </a:t>
            </a:r>
            <a:r>
              <a:rPr lang="en-BZ" sz="6000" b="1" dirty="0" err="1"/>
              <a:t>đền</a:t>
            </a:r>
            <a:r>
              <a:rPr lang="en-BZ" sz="6000" b="1" dirty="0"/>
              <a:t> </a:t>
            </a:r>
            <a:r>
              <a:rPr lang="en-BZ" sz="6000" b="1" dirty="0" err="1"/>
              <a:t>thờ</a:t>
            </a:r>
            <a:r>
              <a:rPr lang="en-BZ" sz="6000" b="1" dirty="0"/>
              <a:t> </a:t>
            </a:r>
            <a:r>
              <a:rPr lang="en-BZ" sz="6000" b="1" dirty="0" err="1"/>
              <a:t>của</a:t>
            </a:r>
            <a:r>
              <a:rPr lang="en-BZ" sz="6000" b="1" dirty="0"/>
              <a:t> </a:t>
            </a:r>
            <a:r>
              <a:rPr lang="en-BZ" sz="6000" b="1" dirty="0" err="1"/>
              <a:t>Nguyễn</a:t>
            </a:r>
            <a:r>
              <a:rPr lang="en-BZ" sz="6000" b="1" dirty="0"/>
              <a:t> Du</a:t>
            </a:r>
          </a:p>
        </p:txBody>
      </p:sp>
      <p:pic>
        <p:nvPicPr>
          <p:cNvPr id="4" name="Picture 4" descr="Di_Choi_CQ_0061">
            <a:extLst>
              <a:ext uri="{FF2B5EF4-FFF2-40B4-BE49-F238E27FC236}">
                <a16:creationId xmlns:a16="http://schemas.microsoft.com/office/drawing/2014/main" xmlns="" id="{247F3921-81CE-42EC-87FC-408DDE9D6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r="15356" b="-4"/>
          <a:stretch/>
        </p:blipFill>
        <p:spPr bwMode="auto"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i_Choi_CQ_0056">
            <a:extLst>
              <a:ext uri="{FF2B5EF4-FFF2-40B4-BE49-F238E27FC236}">
                <a16:creationId xmlns:a16="http://schemas.microsoft.com/office/drawing/2014/main" xmlns="" id="{65458816-0A2B-4F7B-AE00-AE066739A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" r="8669" b="4"/>
          <a:stretch/>
        </p:blipFill>
        <p:spPr bwMode="auto"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i_Choi_CQ_0044">
            <a:extLst>
              <a:ext uri="{FF2B5EF4-FFF2-40B4-BE49-F238E27FC236}">
                <a16:creationId xmlns:a16="http://schemas.microsoft.com/office/drawing/2014/main" xmlns="" id="{ED327E02-847A-4159-8910-402C8F804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 r="905" b="-5"/>
          <a:stretch/>
        </p:blipFill>
        <p:spPr bwMode="auto"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43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图片包含 雨, 墙壁&#10;&#10;已生成高可信度的说明">
            <a:extLst>
              <a:ext uri="{FF2B5EF4-FFF2-40B4-BE49-F238E27FC236}">
                <a16:creationId xmlns:a16="http://schemas.microsoft.com/office/drawing/2014/main" xmlns="" id="{BD47F521-C663-4775-896B-F00051947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69361" cy="6858000"/>
          </a:xfrm>
          <a:prstGeom prst="rect">
            <a:avLst/>
          </a:prstGeom>
        </p:spPr>
      </p:pic>
      <p:pic>
        <p:nvPicPr>
          <p:cNvPr id="3" name="图片 122" descr="图片包含 雨, 墙壁&#10;&#10;已生成高可信度的说明">
            <a:extLst>
              <a:ext uri="{FF2B5EF4-FFF2-40B4-BE49-F238E27FC236}">
                <a16:creationId xmlns:a16="http://schemas.microsoft.com/office/drawing/2014/main" xmlns="" id="{AA739B85-9446-488B-9538-FC6EBDF15D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48" y="-101"/>
            <a:ext cx="4492504" cy="6953668"/>
          </a:xfrm>
          <a:prstGeom prst="rect">
            <a:avLst/>
          </a:prstGeom>
        </p:spPr>
      </p:pic>
      <p:pic>
        <p:nvPicPr>
          <p:cNvPr id="4" name="图片 107" descr="图片包含 雨, 墙壁&#10;&#10;已生成高可信度的说明">
            <a:extLst>
              <a:ext uri="{FF2B5EF4-FFF2-40B4-BE49-F238E27FC236}">
                <a16:creationId xmlns:a16="http://schemas.microsoft.com/office/drawing/2014/main" xmlns="" id="{C73E2B0D-44CE-41DD-B64B-528D9D262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00" y="-57769"/>
            <a:ext cx="3853981" cy="6953668"/>
          </a:xfrm>
          <a:prstGeom prst="rect">
            <a:avLst/>
          </a:prstGeom>
        </p:spPr>
      </p:pic>
      <p:pic>
        <p:nvPicPr>
          <p:cNvPr id="5" name="Picture 194" descr="cverwwe">
            <a:extLst>
              <a:ext uri="{FF2B5EF4-FFF2-40B4-BE49-F238E27FC236}">
                <a16:creationId xmlns:a16="http://schemas.microsoft.com/office/drawing/2014/main" xmlns="" id="{8F478F16-5D40-4285-88B7-2A89FE3A6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80" y="3419065"/>
            <a:ext cx="3104051" cy="356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9" descr="200712419435657_1">
            <a:extLst>
              <a:ext uri="{FF2B5EF4-FFF2-40B4-BE49-F238E27FC236}">
                <a16:creationId xmlns:a16="http://schemas.microsoft.com/office/drawing/2014/main" xmlns="" id="{12DA27B0-DC94-4C77-91DD-D13FDB3C99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336" y="5078434"/>
            <a:ext cx="672892" cy="67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0" descr="10004015438746072987">
            <a:extLst>
              <a:ext uri="{FF2B5EF4-FFF2-40B4-BE49-F238E27FC236}">
                <a16:creationId xmlns:a16="http://schemas.microsoft.com/office/drawing/2014/main" xmlns="" id="{F60EF012-62EF-4F98-8AAF-64FC1B9E99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82292" y="5511150"/>
            <a:ext cx="1148995" cy="114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3">
            <a:extLst>
              <a:ext uri="{FF2B5EF4-FFF2-40B4-BE49-F238E27FC236}">
                <a16:creationId xmlns:a16="http://schemas.microsoft.com/office/drawing/2014/main" xmlns="" id="{ABAAFE09-E3B8-491C-9C2C-ACC6C55FA1C9}"/>
              </a:ext>
            </a:extLst>
          </p:cNvPr>
          <p:cNvGrpSpPr/>
          <p:nvPr/>
        </p:nvGrpSpPr>
        <p:grpSpPr>
          <a:xfrm rot="5400000">
            <a:off x="4670142" y="-1231014"/>
            <a:ext cx="2787217" cy="8706792"/>
            <a:chOff x="4779545" y="1162806"/>
            <a:chExt cx="2632909" cy="5045184"/>
          </a:xfrm>
          <a:noFill/>
        </p:grpSpPr>
        <p:sp>
          <p:nvSpPr>
            <p:cNvPr id="9" name="矩形 74">
              <a:extLst>
                <a:ext uri="{FF2B5EF4-FFF2-40B4-BE49-F238E27FC236}">
                  <a16:creationId xmlns:a16="http://schemas.microsoft.com/office/drawing/2014/main" xmlns="" id="{24BB9902-2D5A-417D-95B8-D7119F0DB4F0}"/>
                </a:ext>
              </a:extLst>
            </p:cNvPr>
            <p:cNvSpPr/>
            <p:nvPr/>
          </p:nvSpPr>
          <p:spPr>
            <a:xfrm>
              <a:off x="4779545" y="1162806"/>
              <a:ext cx="2632909" cy="5045184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75">
              <a:extLst>
                <a:ext uri="{FF2B5EF4-FFF2-40B4-BE49-F238E27FC236}">
                  <a16:creationId xmlns:a16="http://schemas.microsoft.com/office/drawing/2014/main" xmlns="" id="{457C5FC5-129B-4C24-B387-1DB22C1C4C61}"/>
                </a:ext>
              </a:extLst>
            </p:cNvPr>
            <p:cNvSpPr/>
            <p:nvPr/>
          </p:nvSpPr>
          <p:spPr>
            <a:xfrm>
              <a:off x="4889884" y="1255026"/>
              <a:ext cx="2397607" cy="4813265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">
            <a:extLst>
              <a:ext uri="{FF2B5EF4-FFF2-40B4-BE49-F238E27FC236}">
                <a16:creationId xmlns:a16="http://schemas.microsoft.com/office/drawing/2014/main" xmlns="" id="{9608C13F-AA1A-44BA-8FD5-51B8EC56C06C}"/>
              </a:ext>
            </a:extLst>
          </p:cNvPr>
          <p:cNvSpPr txBox="1"/>
          <p:nvPr/>
        </p:nvSpPr>
        <p:spPr>
          <a:xfrm>
            <a:off x="1951442" y="2366127"/>
            <a:ext cx="82891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9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II. </a:t>
            </a:r>
            <a:r>
              <a:rPr lang="en-SG" altLang="zh-CN" sz="9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Truyện</a:t>
            </a:r>
            <a:r>
              <a:rPr lang="en-SG" altLang="zh-CN" sz="9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9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Kiều</a:t>
            </a:r>
            <a:endParaRPr lang="zh-CN" altLang="en-US" sz="9600" b="1" dirty="0">
              <a:solidFill>
                <a:srgbClr val="FF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12" name="图片 42">
            <a:extLst>
              <a:ext uri="{FF2B5EF4-FFF2-40B4-BE49-F238E27FC236}">
                <a16:creationId xmlns:a16="http://schemas.microsoft.com/office/drawing/2014/main" xmlns="" id="{4F3ECF5F-6735-4F5E-BF30-CFF2165A8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200" y="-11051"/>
            <a:ext cx="4362391" cy="185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3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0" presetClass="path" presetSubtype="0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8.67362E-19 2.34568E-6 C 0.04705 -0.0213 0.0941 -0.0426 0.1375 -0.10741 C 0.18073 -0.17223 0.21163 -0.32223 0.26042 -0.38889 C 0.30885 -0.45556 0.34618 -0.48148 0.42917 -0.50741 C 0.51198 -0.53334 0.66267 -0.49753 0.75833 -0.54445 C 0.85382 -0.59136 0.93438 -0.73766 1.00208 -0.78889 C 1.06979 -0.84013 1.11701 -0.84599 1.16441 -0.85186 " pathEditMode="relative" ptsTypes="aaaaaaA">
                                          <p:cBhvr>
                                            <p:cTn id="11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0" presetClass="path" presetSubtype="0" accel="50000" decel="50000" fill="hold" nodeType="withEffect">
                                      <p:stCondLst>
                                        <p:cond delay="6300"/>
                                      </p:stCondLst>
                                      <p:childTnLst>
                                        <p:animMotion origin="layout" path="M 0 1.85185E-6 C -0.06597 -0.04692 -0.13194 -0.09414 -0.18333 -0.16327 C -0.23472 -0.23241 -0.2684 -0.34692 -0.30851 -0.41574 C -0.34826 -0.48426 -0.36962 -0.54105 -0.42309 -0.575 C -0.52014 -0.65772 -0.58628 -0.60957 -0.62917 -0.61883 " pathEditMode="relative" rAng="0" ptsTypes="aaasa">
                                          <p:cBhvr>
                                            <p:cTn id="13" dur="3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458" y="-329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200"/>
                                </p:stCondLst>
                                <p:childTnLst>
                                  <p:par>
                                    <p:cTn id="1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0" presetClass="path" presetSubtype="0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8.67362E-19 2.34568E-6 C 0.04705 -0.0213 0.0941 -0.0426 0.1375 -0.10741 C 0.18073 -0.17223 0.21163 -0.32223 0.26042 -0.38889 C 0.30885 -0.45556 0.34618 -0.48148 0.42917 -0.50741 C 0.51198 -0.53334 0.66267 -0.49753 0.75833 -0.54445 C 0.85382 -0.59136 0.93438 -0.73766 1.00208 -0.78889 C 1.06979 -0.84013 1.11701 -0.84599 1.16441 -0.85186 " pathEditMode="relative" ptsTypes="aaaaaaA">
                                          <p:cBhvr>
                                            <p:cTn id="11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0" presetClass="path" presetSubtype="0" accel="50000" decel="50000" fill="hold" nodeType="withEffect">
                                      <p:stCondLst>
                                        <p:cond delay="6300"/>
                                      </p:stCondLst>
                                      <p:childTnLst>
                                        <p:animMotion origin="layout" path="M 0 1.85185E-6 C -0.06597 -0.04692 -0.13194 -0.09414 -0.18333 -0.16327 C -0.23472 -0.23241 -0.2684 -0.34692 -0.30851 -0.41574 C -0.34826 -0.48426 -0.36962 -0.54105 -0.42309 -0.575 C -0.52014 -0.65772 -0.58628 -0.60957 -0.62917 -0.61883 " pathEditMode="relative" rAng="0" ptsTypes="aaasa">
                                          <p:cBhvr>
                                            <p:cTn id="13" dur="3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458" y="-329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200"/>
                                </p:stCondLst>
                                <p:childTnLst>
                                  <p:par>
                                    <p:cTn id="1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xmlns="" id="{F0FF1822-0907-45E1-87F6-A7A83781E2F5}"/>
              </a:ext>
            </a:extLst>
          </p:cNvPr>
          <p:cNvSpPr/>
          <p:nvPr/>
        </p:nvSpPr>
        <p:spPr>
          <a:xfrm>
            <a:off x="409203" y="454544"/>
            <a:ext cx="11293265" cy="605974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xmlns="" id="{28673896-7198-40F9-8DC4-ECF573BB04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3808897"/>
              </p:ext>
            </p:extLst>
          </p:nvPr>
        </p:nvGraphicFramePr>
        <p:xfrm>
          <a:off x="5297562" y="1117601"/>
          <a:ext cx="5611891" cy="4937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3D2FA4A-6B31-4873-A5C1-51F76C148760}"/>
              </a:ext>
            </a:extLst>
          </p:cNvPr>
          <p:cNvSpPr/>
          <p:nvPr/>
        </p:nvSpPr>
        <p:spPr>
          <a:xfrm>
            <a:off x="1153237" y="1877989"/>
            <a:ext cx="40541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Mời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nhóm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3 + 4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lên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trình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bày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“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Hồ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sơ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tác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phẩm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nổi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tiếng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”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về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tác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phẩm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“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Truyện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Kiều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”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theo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những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gợi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ý</a:t>
            </a:r>
            <a:endParaRPr lang="en-SG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3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C09CB5-7EC6-44DB-AC62-6E3FB7117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32C09CB5-7EC6-44DB-AC62-6E3FB71173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3AC20F-8F41-445F-8514-28AC5F1A7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383AC20F-8F41-445F-8514-28AC5F1A7C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E00651-25AA-480E-89C3-EE1B62B38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8BE00651-25AA-480E-89C3-EE1B62B38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BB6B28-AB12-4134-8DB1-035439FD4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C8BB6B28-AB12-4134-8DB1-035439FD46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6818B1-31EC-46BB-BC5E-FD2CFE8C7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086818B1-31EC-46BB-BC5E-FD2CFE8C7C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Sub>
          <a:bldDgm bld="one"/>
        </p:bldSub>
      </p:bldGraphic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事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08" y="990010"/>
            <a:ext cx="6818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7A6E51-8A84-41D3-8375-CD2F97BEE7FD}"/>
              </a:ext>
            </a:extLst>
          </p:cNvPr>
          <p:cNvSpPr txBox="1"/>
          <p:nvPr/>
        </p:nvSpPr>
        <p:spPr>
          <a:xfrm>
            <a:off x="6096000" y="1438208"/>
            <a:ext cx="421461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1500" dirty="0" err="1">
                <a:solidFill>
                  <a:srgbClr val="FF0000"/>
                </a:solidFill>
                <a:latin typeface="#9Slide05 SVNBulgary" pitchFamily="2" charset="0"/>
              </a:rPr>
              <a:t>Thể</a:t>
            </a:r>
            <a:r>
              <a:rPr lang="en-SG" sz="115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SG" sz="11500" dirty="0" err="1">
                <a:solidFill>
                  <a:srgbClr val="FF0000"/>
                </a:solidFill>
                <a:latin typeface="#9Slide05 SVNBulgary" pitchFamily="2" charset="0"/>
              </a:rPr>
              <a:t>loại</a:t>
            </a:r>
            <a:endParaRPr lang="en-SG" sz="115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711A3E-C8E0-4C96-AFF6-67E8A8FE6D58}"/>
              </a:ext>
            </a:extLst>
          </p:cNvPr>
          <p:cNvSpPr txBox="1"/>
          <p:nvPr/>
        </p:nvSpPr>
        <p:spPr>
          <a:xfrm>
            <a:off x="4770849" y="3300256"/>
            <a:ext cx="70855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9600" dirty="0" err="1">
                <a:solidFill>
                  <a:srgbClr val="0070C0"/>
                </a:solidFill>
                <a:latin typeface="#9Slide05 SVNBulgary" pitchFamily="2" charset="0"/>
              </a:rPr>
              <a:t>Truyện</a:t>
            </a:r>
            <a:r>
              <a:rPr lang="en-SG" sz="96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SG" sz="9600" dirty="0" err="1">
                <a:solidFill>
                  <a:srgbClr val="0070C0"/>
                </a:solidFill>
                <a:latin typeface="#9Slide05 SVNBulgary" pitchFamily="2" charset="0"/>
              </a:rPr>
              <a:t>th</a:t>
            </a:r>
            <a:r>
              <a:rPr lang="vi-VN" sz="9600" dirty="0">
                <a:solidFill>
                  <a:srgbClr val="0070C0"/>
                </a:solidFill>
                <a:latin typeface="#9Slide05 SVNBulgary" pitchFamily="2" charset="0"/>
              </a:rPr>
              <a:t>ơ</a:t>
            </a:r>
            <a:r>
              <a:rPr lang="en-SG" sz="96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SG" sz="9600" dirty="0" err="1">
                <a:solidFill>
                  <a:srgbClr val="0070C0"/>
                </a:solidFill>
                <a:latin typeface="#9Slide05 SVNBulgary" pitchFamily="2" charset="0"/>
              </a:rPr>
              <a:t>Nôm</a:t>
            </a:r>
            <a:endParaRPr lang="en-SG" sz="9600" dirty="0">
              <a:solidFill>
                <a:srgbClr val="0070C0"/>
              </a:solidFill>
              <a:latin typeface="#9Slide05 SVNBulgary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7A6E51-8A84-41D3-8375-CD2F97BEE7FD}"/>
              </a:ext>
            </a:extLst>
          </p:cNvPr>
          <p:cNvSpPr txBox="1"/>
          <p:nvPr/>
        </p:nvSpPr>
        <p:spPr>
          <a:xfrm>
            <a:off x="6720862" y="441972"/>
            <a:ext cx="40334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8000" dirty="0" err="1">
                <a:solidFill>
                  <a:srgbClr val="FF0000"/>
                </a:solidFill>
                <a:latin typeface="#9Slide05 SVNBulgary" pitchFamily="2" charset="0"/>
              </a:rPr>
              <a:t>Nguồn</a:t>
            </a:r>
            <a:r>
              <a:rPr lang="en-SG" sz="8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SG" sz="8000" dirty="0" err="1">
                <a:solidFill>
                  <a:srgbClr val="FF0000"/>
                </a:solidFill>
                <a:latin typeface="#9Slide05 SVNBulgary" pitchFamily="2" charset="0"/>
              </a:rPr>
              <a:t>gốc</a:t>
            </a:r>
            <a:endParaRPr lang="en-SG" sz="8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AD26342-2DC1-4F03-9AF3-C6C66C94A83D}"/>
              </a:ext>
            </a:extLst>
          </p:cNvPr>
          <p:cNvSpPr/>
          <p:nvPr/>
        </p:nvSpPr>
        <p:spPr>
          <a:xfrm>
            <a:off x="625213" y="1410670"/>
            <a:ext cx="2325064" cy="33471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</a:t>
            </a:r>
            <a:r>
              <a:rPr lang="vi-V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ược phỏng đoán là sáng tác vào đầu thế kỉ XIX</a:t>
            </a:r>
            <a:endParaRPr lang="en-SG" sz="28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16960D2-CF8D-4198-B124-7E93F2F578F1}"/>
              </a:ext>
            </a:extLst>
          </p:cNvPr>
          <p:cNvSpPr/>
          <p:nvPr/>
        </p:nvSpPr>
        <p:spPr>
          <a:xfrm>
            <a:off x="3568986" y="1866327"/>
            <a:ext cx="2325064" cy="33471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vi-VN" sz="28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Gồm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3254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US" altLang="vi-VN" sz="28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bát</a:t>
            </a:r>
            <a:endParaRPr lang="en-SG" sz="28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5DFE099-6BD0-4F0C-9B51-F160C3DAFB05}"/>
              </a:ext>
            </a:extLst>
          </p:cNvPr>
          <p:cNvSpPr/>
          <p:nvPr/>
        </p:nvSpPr>
        <p:spPr>
          <a:xfrm>
            <a:off x="6435049" y="2402880"/>
            <a:ext cx="2447694" cy="33471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</a:t>
            </a:r>
            <a:r>
              <a:rPr lang="vi-V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ựa theo cốt truyện Kim Vân Kiều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truyện của Thanh Tâm Tài Nhân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(T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r>
              <a:rPr lang="vi-V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Quốc)</a:t>
            </a:r>
            <a:endParaRPr lang="en-SG" sz="28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E94E296-E3F5-4ECD-94CE-216ACAE80649}"/>
              </a:ext>
            </a:extLst>
          </p:cNvPr>
          <p:cNvSpPr/>
          <p:nvPr/>
        </p:nvSpPr>
        <p:spPr>
          <a:xfrm>
            <a:off x="9411482" y="2917464"/>
            <a:ext cx="2367866" cy="34985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hứng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đạo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+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tế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cuộc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en-SG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Sáng</a:t>
            </a:r>
            <a:r>
              <a:rPr lang="en-SG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tạo</a:t>
            </a:r>
            <a:r>
              <a:rPr lang="en-SG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:</a:t>
            </a:r>
            <a:endParaRPr lang="en-SG" sz="28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81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ABCA3408-F87A-4294-8461-12E1B4517A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604300"/>
              </p:ext>
            </p:extLst>
          </p:nvPr>
        </p:nvGraphicFramePr>
        <p:xfrm>
          <a:off x="478970" y="1005001"/>
          <a:ext cx="11462658" cy="4847998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57313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313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32307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vi-VN" sz="40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Vân Kiều truyện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Truyện</a:t>
                      </a:r>
                      <a:r>
                        <a:rPr lang="vi-VN" sz="40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Kiều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15691"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Tiểu thuyết chương </a:t>
                      </a:r>
                      <a:r>
                        <a:rPr lang="vi-VN" sz="4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hồi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vi-VN" sz="40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 Hán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Mối tình của: Kim Trọng, Thúy Vân, Thúy Kiều.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Truyện thơ </a:t>
                      </a:r>
                      <a:r>
                        <a:rPr lang="vi-VN" sz="4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4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vi-VN" sz="40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vi-VN" sz="4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Nôm.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 </a:t>
                      </a:r>
                      <a:r>
                        <a:rPr lang="vi-VN" sz="4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phận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4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Thúy Kiều – người phụ nữ dưới chế độ phong kiến.</a:t>
                      </a:r>
                      <a:endParaRPr lang="en-US" sz="4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A5C6EC-3DC1-4235-9504-3EBA87402D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28" t="29124" r="38617" b="27991"/>
          <a:stretch/>
        </p:blipFill>
        <p:spPr>
          <a:xfrm>
            <a:off x="-108857" y="0"/>
            <a:ext cx="12293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">
            <a:extLst>
              <a:ext uri="{FF2B5EF4-FFF2-40B4-BE49-F238E27FC236}">
                <a16:creationId xmlns:a16="http://schemas.microsoft.com/office/drawing/2014/main" xmlns="" id="{BBBE6CF0-D6F9-460A-92E3-07220DC5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0"/>
            <a:ext cx="5080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74CC6C1-41BD-4618-92B4-E80D0C4C7251}"/>
              </a:ext>
            </a:extLst>
          </p:cNvPr>
          <p:cNvSpPr/>
          <p:nvPr/>
        </p:nvSpPr>
        <p:spPr>
          <a:xfrm>
            <a:off x="1533237" y="498764"/>
            <a:ext cx="3870037" cy="979054"/>
          </a:xfrm>
          <a:prstGeom prst="roundRect">
            <a:avLst/>
          </a:prstGeom>
          <a:solidFill>
            <a:srgbClr val="FB7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TÓM TẮT</a:t>
            </a:r>
            <a:endParaRPr lang="en-SG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5A570383-0944-4FAA-A79F-5391800A64C6}"/>
              </a:ext>
            </a:extLst>
          </p:cNvPr>
          <p:cNvSpPr/>
          <p:nvPr/>
        </p:nvSpPr>
        <p:spPr>
          <a:xfrm>
            <a:off x="845129" y="2098963"/>
            <a:ext cx="2701636" cy="266007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8ED73F2-5D41-4CB0-B697-EA81E5E68F24}"/>
              </a:ext>
            </a:extLst>
          </p:cNvPr>
          <p:cNvSpPr/>
          <p:nvPr/>
        </p:nvSpPr>
        <p:spPr>
          <a:xfrm>
            <a:off x="3334329" y="2050472"/>
            <a:ext cx="2701636" cy="266007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Gia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2383906-B1F7-48C2-9871-52CB962AA7C0}"/>
              </a:ext>
            </a:extLst>
          </p:cNvPr>
          <p:cNvSpPr/>
          <p:nvPr/>
        </p:nvSpPr>
        <p:spPr>
          <a:xfrm>
            <a:off x="2098967" y="3978562"/>
            <a:ext cx="2692398" cy="260927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77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8BB8B31C-63CF-436A-A43D-EB2691E07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57" y="-61231"/>
            <a:ext cx="12300857" cy="691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820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uyá»n Kiá»u (Báº£n NÃ´m Tá»± Äá»©c Thá»© 19) | Tiki.vn">
            <a:extLst>
              <a:ext uri="{FF2B5EF4-FFF2-40B4-BE49-F238E27FC236}">
                <a16:creationId xmlns:a16="http://schemas.microsoft.com/office/drawing/2014/main" xmlns="" id="{FDC38B47-C43F-47D8-B59D-1CC5C1484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3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E0EE1940-0B9F-4DF6-9017-563D7A282C3E}"/>
              </a:ext>
            </a:extLst>
          </p:cNvPr>
          <p:cNvSpPr/>
          <p:nvPr/>
        </p:nvSpPr>
        <p:spPr>
          <a:xfrm>
            <a:off x="5911272" y="748144"/>
            <a:ext cx="3315855" cy="328814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5 </a:t>
            </a:r>
            <a:r>
              <a:rPr lang="en-SG" sz="4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kỉ</a:t>
            </a:r>
            <a:r>
              <a:rPr lang="en-SG" sz="4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SG" sz="4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SG" sz="4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</a:t>
            </a:r>
            <a:endParaRPr lang="en-SG" sz="48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890569F-DC1F-44FF-A6F9-577207DB9A46}"/>
              </a:ext>
            </a:extLst>
          </p:cNvPr>
          <p:cNvSpPr/>
          <p:nvPr/>
        </p:nvSpPr>
        <p:spPr>
          <a:xfrm>
            <a:off x="7901709" y="2987962"/>
            <a:ext cx="3315855" cy="328814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7 </a:t>
            </a:r>
            <a:r>
              <a:rPr lang="en-SG" sz="4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kỉ</a:t>
            </a:r>
            <a:r>
              <a:rPr lang="en-SG" sz="4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SG" sz="4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Việt</a:t>
            </a:r>
            <a:r>
              <a:rPr lang="en-SG" sz="4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9245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WordArt 2">
            <a:extLst>
              <a:ext uri="{FF2B5EF4-FFF2-40B4-BE49-F238E27FC236}">
                <a16:creationId xmlns:a16="http://schemas.microsoft.com/office/drawing/2014/main" xmlns="" id="{ADD4C074-C2C0-47ED-B228-4B044342F7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71750" y="6235700"/>
            <a:ext cx="70104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SG" sz="800" b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308" name="Picture 4" descr="Picture1">
            <a:extLst>
              <a:ext uri="{FF2B5EF4-FFF2-40B4-BE49-F238E27FC236}">
                <a16:creationId xmlns:a16="http://schemas.microsoft.com/office/drawing/2014/main" xmlns="" id="{F25B4D1E-A6BB-47E6-B621-530A34BC2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122301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 descr="kieu">
            <a:extLst>
              <a:ext uri="{FF2B5EF4-FFF2-40B4-BE49-F238E27FC236}">
                <a16:creationId xmlns:a16="http://schemas.microsoft.com/office/drawing/2014/main" xmlns="" id="{9EBC4292-3165-4EEF-86CA-739384C3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914900" cy="6050891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8311" name="Picture 7" descr="nguyendu_k">
            <a:extLst>
              <a:ext uri="{FF2B5EF4-FFF2-40B4-BE49-F238E27FC236}">
                <a16:creationId xmlns:a16="http://schemas.microsoft.com/office/drawing/2014/main" xmlns="" id="{7175E331-6C14-4022-B24E-1DF06D5E3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05" y="-34776"/>
            <a:ext cx="4914899" cy="612044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2" name="Picture 8" descr="Ban_dich_sang_tieng_Anh_cua__Truyen_Kieu">
            <a:extLst>
              <a:ext uri="{FF2B5EF4-FFF2-40B4-BE49-F238E27FC236}">
                <a16:creationId xmlns:a16="http://schemas.microsoft.com/office/drawing/2014/main" xmlns="" id="{F9DC8C3F-6B07-4D80-B28D-722BE0A97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55" y="0"/>
            <a:ext cx="4751294" cy="6096000"/>
          </a:xfrm>
          <a:prstGeom prst="rect">
            <a:avLst/>
          </a:prstGeom>
          <a:noFill/>
          <a:ln w="3175" algn="ctr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an_dich_tieng_Hung_-_ga_-_ri_cua__Truyen_kieu">
            <a:extLst>
              <a:ext uri="{FF2B5EF4-FFF2-40B4-BE49-F238E27FC236}">
                <a16:creationId xmlns:a16="http://schemas.microsoft.com/office/drawing/2014/main" xmlns="" id="{A19DEB46-5FB7-439E-BA7F-FDA9E940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197" y="0"/>
            <a:ext cx="4933803" cy="6050890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4BE7B65-3B2E-4A42-8803-0C1E76626963}"/>
              </a:ext>
            </a:extLst>
          </p:cNvPr>
          <p:cNvSpPr/>
          <p:nvPr/>
        </p:nvSpPr>
        <p:spPr>
          <a:xfrm>
            <a:off x="2609850" y="6134100"/>
            <a:ext cx="6767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SG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SG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SG" sz="3600" b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486787-2049-441E-98F5-B16584D21A1F}"/>
              </a:ext>
            </a:extLst>
          </p:cNvPr>
          <p:cNvSpPr/>
          <p:nvPr/>
        </p:nvSpPr>
        <p:spPr>
          <a:xfrm>
            <a:off x="0" y="10884"/>
            <a:ext cx="5943600" cy="6853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Mình xin thay mặt t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Bàn về tác phẩm của ngài Nguyễn Du.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Thúy Kiều tuy chẳng ở tù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mà hồn đã ngàn thu giấc tròn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Sắc, tài sánh lại nước non,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người con gái chẳng còn điểm ch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Gặp Kim, như trúng bùa mê,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người đính ước hẹn thề Đạm Tiên.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Bỗng đâu oan lớn ập liền,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Thuý Kiều buộc phải kiếm tiền chuộc cha.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Chẳng may mắc bẫy Tú Bà,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Biến Kiều bỗng chốc thành quà thanh lâu.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Đương cơn nhục nhã t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sầu,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Thúc Sinh xuất hiện, phép màu nhuộm lên.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Tưởng rằng Kiều đã gặp h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Hoạn Thư đày đoạ như tên ngục tù.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Nàng đau trong nỗi căm thù,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Phận đời sóng gió mây mù xa trông.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Bạc Bà giết những kiếp hồng,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Lầu xanh Kiều lại vào tr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lần hai.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04BFB56-B819-47B4-9A34-B9485994B838}"/>
              </a:ext>
            </a:extLst>
          </p:cNvPr>
          <p:cNvSpPr/>
          <p:nvPr/>
        </p:nvSpPr>
        <p:spPr>
          <a:xfrm>
            <a:off x="6158281" y="65316"/>
            <a:ext cx="6033719" cy="6171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nhờ vả được ai,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như nàng đã tương lai mịt mù.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Hải khí phách trời thu,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Kiều được giúp đỡ trả thù bấy lâu.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Ngỡ chăng chấm dứt nỗi sầu,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Lại Hồ Tôn Hiến hiểm sâu đánh lừa.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Hải chết đứng không thưa,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Thuý Kiều lại kiếp ngày xưa quay về.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Nỗi đau, nhục nhã ê chề,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Nàng này chẳng muốn quay về nhân gian.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Tiền Đường kết liễu kiếp oan,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Giác Duyên sư phụ cứu đàn con thơ.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Rời xa thực tế bẩn dơ,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Nương nhờ cửa Phật đợi chờ tương lai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kia Kiều đã gặp ngài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Tái duyên Kim Trọng, cả hai đều mừng.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đây xin phép được ngừng, 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cả lớp chẳng ngừng lắng nghe!</a:t>
            </a:r>
            <a:r>
              <a:rPr lang="en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146BAA-EC29-4798-8F8A-58701C13963F}"/>
              </a:ext>
            </a:extLst>
          </p:cNvPr>
          <p:cNvSpPr/>
          <p:nvPr/>
        </p:nvSpPr>
        <p:spPr>
          <a:xfrm>
            <a:off x="6542314" y="6222325"/>
            <a:ext cx="5431974" cy="649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Aft>
                <a:spcPts val="5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Quốc Đạt (lớp 11 Toán 1, THPT chuyên Lê Quý Đôn)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511101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1A37BEB-E91C-4EBA-8778-2F3D97BC2EBC}"/>
              </a:ext>
            </a:extLst>
          </p:cNvPr>
          <p:cNvSpPr/>
          <p:nvPr/>
        </p:nvSpPr>
        <p:spPr>
          <a:xfrm>
            <a:off x="174172" y="607663"/>
            <a:ext cx="11843656" cy="1234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n-SG" sz="5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 BÀI TẬP:</a:t>
            </a:r>
            <a:endParaRPr lang="vi-VN" sz="4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F212251-B190-46B5-A641-C55CF23DB7A9}"/>
              </a:ext>
            </a:extLst>
          </p:cNvPr>
          <p:cNvSpPr/>
          <p:nvPr/>
        </p:nvSpPr>
        <p:spPr>
          <a:xfrm>
            <a:off x="772886" y="2590799"/>
            <a:ext cx="3679371" cy="36595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1E00ED3-88F4-4056-B2F6-536A11B0C339}"/>
              </a:ext>
            </a:extLst>
          </p:cNvPr>
          <p:cNvSpPr/>
          <p:nvPr/>
        </p:nvSpPr>
        <p:spPr>
          <a:xfrm>
            <a:off x="4060374" y="2590799"/>
            <a:ext cx="3679371" cy="36595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SG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85B57C4-F40A-419D-B4E2-D9093D40201D}"/>
              </a:ext>
            </a:extLst>
          </p:cNvPr>
          <p:cNvSpPr/>
          <p:nvPr/>
        </p:nvSpPr>
        <p:spPr>
          <a:xfrm>
            <a:off x="7391406" y="2590799"/>
            <a:ext cx="3679371" cy="36595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SG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23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323ECAD-78BB-4707-909D-19F60CCD175C}"/>
              </a:ext>
            </a:extLst>
          </p:cNvPr>
          <p:cNvSpPr/>
          <p:nvPr/>
        </p:nvSpPr>
        <p:spPr>
          <a:xfrm>
            <a:off x="54431" y="0"/>
            <a:ext cx="6117770" cy="696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 em hay truyện Thúy Kiều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Lại đây mà giảng mấy điều cho minh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gặp Kim sinh?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phải bán mình chuộc cha?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phải đi xa?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phải vào nhà lầu xanh?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trôi bèo dạt đã đành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mắc phải Sở Khanh nói lừa?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kết tóc xe tơ?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phải lên chùa làm sư?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gặp họ Từ?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ân báo oán trả thù sạch không?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bị mất chồng?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đâu Kiều phải xuống sông Tiền Đường?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nhiêu nghĩa thảm, tình thương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ơi giảng hết mọi đường anh nghe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D86D44C-CB33-4286-AF47-3DB1AF29117F}"/>
              </a:ext>
            </a:extLst>
          </p:cNvPr>
          <p:cNvSpPr/>
          <p:nvPr/>
        </p:nvSpPr>
        <p:spPr>
          <a:xfrm>
            <a:off x="5769428" y="0"/>
            <a:ext cx="6422571" cy="696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đây thông truyện Thúy Kiều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xin giảng hết mọi điều mọi tinh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Chơi ........... Kiều gặp Kim sinh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thằng t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 </a:t>
            </a:r>
            <a:r>
              <a:rPr lang="en-SG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láo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 mình chuộc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................... lạng, Kiều phải đi xa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mụ ................, Kiều mắc lầu xanh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trôi bèo dạt đã đành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mưu mắc phải Sở Khanh nói lừa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chàng ................... kết tóc xe tơ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............................., Kiều phải lên chùa làm sư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năm Kiều gặp họ Từ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ân báo oán trả thù đã ...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........., Kiều phải mất chồng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en-SG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Kiều phải xuống sông Tiền Đường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nhiêu nghĩa thảm, tình thương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đã giảng hết mọi đường anh nghe</a:t>
            </a:r>
          </a:p>
        </p:txBody>
      </p:sp>
    </p:spTree>
    <p:extLst>
      <p:ext uri="{BB962C8B-B14F-4D97-AF65-F5344CB8AC3E}">
        <p14:creationId xmlns:p14="http://schemas.microsoft.com/office/powerpoint/2010/main" val="30763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1F50164-2974-4382-BE4C-837547FB866B}"/>
              </a:ext>
            </a:extLst>
          </p:cNvPr>
          <p:cNvSpPr/>
          <p:nvPr/>
        </p:nvSpPr>
        <p:spPr>
          <a:xfrm>
            <a:off x="-859970" y="0"/>
            <a:ext cx="8937170" cy="696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đây thông truyện Thúy Kiều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xin giảng hết mọi điều mọi tinh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Chơi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Kiều gặp Kim sinh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thằng t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 </a:t>
            </a:r>
            <a:r>
              <a:rPr lang="en-SG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láo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 mình chuộc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S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lạng, Kiều phải đi xa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mụ </a:t>
            </a:r>
            <a:r>
              <a:rPr lang="en-S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Kiều mắc lầu xanh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trôi bèo dạt đã đành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mưu mắc phải Sở Khanh nói lừa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chàng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tóc xe tơ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S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Kiều phải lên chùa làm sư</a:t>
            </a: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năm Kiều gặp họ Từ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ân báo oán trả thù đã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endParaRPr 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Kiều phải mất chồng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en-SG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SG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S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S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Kiều phải xuống sông Tiền Đường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nhiêu nghĩa thảm, tình thương </a:t>
            </a:r>
            <a:endParaRPr lang="en-SG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đã giảng hết mọi đường anh nghe</a:t>
            </a:r>
          </a:p>
        </p:txBody>
      </p:sp>
      <p:pic>
        <p:nvPicPr>
          <p:cNvPr id="3074" name="Picture 2" descr=" ">
            <a:extLst>
              <a:ext uri="{FF2B5EF4-FFF2-40B4-BE49-F238E27FC236}">
                <a16:creationId xmlns:a16="http://schemas.microsoft.com/office/drawing/2014/main" xmlns="" id="{B53B136A-3F4D-4C2B-A957-56F9F1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43" y="0"/>
            <a:ext cx="4840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01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87CA125D-0A47-43A3-8F5D-AB59C5E7D226}"/>
              </a:ext>
            </a:extLst>
          </p:cNvPr>
          <p:cNvSpPr/>
          <p:nvPr/>
        </p:nvSpPr>
        <p:spPr>
          <a:xfrm>
            <a:off x="210133" y="2332759"/>
            <a:ext cx="2209797" cy="21924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 TRỊ NỘI DUNG</a:t>
            </a:r>
            <a:endParaRPr lang="en-SG" sz="3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E6E3A40-C46E-4156-A0E0-3FE0877423CC}"/>
              </a:ext>
            </a:extLst>
          </p:cNvPr>
          <p:cNvSpPr/>
          <p:nvPr/>
        </p:nvSpPr>
        <p:spPr>
          <a:xfrm>
            <a:off x="3214256" y="960877"/>
            <a:ext cx="1930400" cy="1177922"/>
          </a:xfrm>
          <a:prstGeom prst="roundRect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BD3C37F-4661-44FD-8DA4-46C8AA533332}"/>
              </a:ext>
            </a:extLst>
          </p:cNvPr>
          <p:cNvSpPr/>
          <p:nvPr/>
        </p:nvSpPr>
        <p:spPr>
          <a:xfrm>
            <a:off x="3214256" y="4387707"/>
            <a:ext cx="1930400" cy="1177922"/>
          </a:xfrm>
          <a:prstGeom prst="roundRect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640DF36-E7F9-4156-A286-B472C3A8CDE2}"/>
              </a:ext>
            </a:extLst>
          </p:cNvPr>
          <p:cNvSpPr/>
          <p:nvPr/>
        </p:nvSpPr>
        <p:spPr>
          <a:xfrm>
            <a:off x="6096000" y="244478"/>
            <a:ext cx="5486400" cy="1011667"/>
          </a:xfrm>
          <a:prstGeom prst="roundRect">
            <a:avLst/>
          </a:prstGeom>
          <a:solidFill>
            <a:srgbClr val="B2EC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AC22B5A-D394-4A55-B811-420C62D65736}"/>
              </a:ext>
            </a:extLst>
          </p:cNvPr>
          <p:cNvSpPr/>
          <p:nvPr/>
        </p:nvSpPr>
        <p:spPr>
          <a:xfrm>
            <a:off x="6096000" y="1846992"/>
            <a:ext cx="5486400" cy="1011667"/>
          </a:xfrm>
          <a:prstGeom prst="roundRect">
            <a:avLst/>
          </a:prstGeom>
          <a:solidFill>
            <a:srgbClr val="B2EC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phận bất hạnh của người phụ nữ đức hạnh, tài hoa trong xã hội 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PK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69626C6-E77F-4C51-9678-7692C73C0AD2}"/>
              </a:ext>
            </a:extLst>
          </p:cNvPr>
          <p:cNvSpPr/>
          <p:nvPr/>
        </p:nvSpPr>
        <p:spPr>
          <a:xfrm>
            <a:off x="6096000" y="3318164"/>
            <a:ext cx="5486400" cy="10255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ECB6BEB1-AF8A-444D-9DB4-81F99CE50999}"/>
              </a:ext>
            </a:extLst>
          </p:cNvPr>
          <p:cNvSpPr/>
          <p:nvPr/>
        </p:nvSpPr>
        <p:spPr>
          <a:xfrm>
            <a:off x="6096000" y="4643587"/>
            <a:ext cx="5486400" cy="6883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18402B9-AD72-48AC-8367-22F4EBB061C9}"/>
              </a:ext>
            </a:extLst>
          </p:cNvPr>
          <p:cNvSpPr/>
          <p:nvPr/>
        </p:nvSpPr>
        <p:spPr>
          <a:xfrm>
            <a:off x="6096000" y="5606905"/>
            <a:ext cx="5486400" cy="97198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D54D3E4C-1CF1-4AB2-9101-1F59556AE97F}"/>
              </a:ext>
            </a:extLst>
          </p:cNvPr>
          <p:cNvCxnSpPr>
            <a:stCxn id="5" idx="3"/>
            <a:endCxn id="10" idx="1"/>
          </p:cNvCxnSpPr>
          <p:nvPr/>
        </p:nvCxnSpPr>
        <p:spPr>
          <a:xfrm flipV="1">
            <a:off x="5144656" y="750312"/>
            <a:ext cx="951344" cy="79952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864C6436-3CD8-4D35-B870-44144670AFB9}"/>
              </a:ext>
            </a:extLst>
          </p:cNvPr>
          <p:cNvCxnSpPr>
            <a:cxnSpLocks/>
            <a:stCxn id="5" idx="3"/>
            <a:endCxn id="11" idx="1"/>
          </p:cNvCxnSpPr>
          <p:nvPr/>
        </p:nvCxnSpPr>
        <p:spPr>
          <a:xfrm>
            <a:off x="5144656" y="1549838"/>
            <a:ext cx="951344" cy="8029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29C7BA90-D25C-4710-A0F6-C1D09DFC8C84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>
            <a:off x="5144656" y="4976668"/>
            <a:ext cx="951344" cy="1111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C355BACE-6B71-4322-8829-85D90DB00F82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5144656" y="3830925"/>
            <a:ext cx="951344" cy="114574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BEA847ED-347C-4271-AA0F-BBABA15621F7}"/>
              </a:ext>
            </a:extLst>
          </p:cNvPr>
          <p:cNvCxnSpPr>
            <a:cxnSpLocks/>
            <a:stCxn id="9" idx="3"/>
            <a:endCxn id="15" idx="1"/>
          </p:cNvCxnSpPr>
          <p:nvPr/>
        </p:nvCxnSpPr>
        <p:spPr>
          <a:xfrm>
            <a:off x="5144656" y="4976668"/>
            <a:ext cx="951344" cy="111623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A5A2A411-8F61-4715-B587-68993DCEF75A}"/>
              </a:ext>
            </a:extLst>
          </p:cNvPr>
          <p:cNvCxnSpPr>
            <a:cxnSpLocks/>
            <a:stCxn id="4" idx="6"/>
            <a:endCxn id="9" idx="1"/>
          </p:cNvCxnSpPr>
          <p:nvPr/>
        </p:nvCxnSpPr>
        <p:spPr>
          <a:xfrm>
            <a:off x="2419930" y="3429000"/>
            <a:ext cx="794326" cy="154766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8B7217EE-53D8-4AE0-A88F-3BC43D7E39AD}"/>
              </a:ext>
            </a:extLst>
          </p:cNvPr>
          <p:cNvCxnSpPr>
            <a:cxnSpLocks/>
            <a:stCxn id="4" idx="6"/>
            <a:endCxn id="5" idx="1"/>
          </p:cNvCxnSpPr>
          <p:nvPr/>
        </p:nvCxnSpPr>
        <p:spPr>
          <a:xfrm flipV="1">
            <a:off x="2419930" y="1549838"/>
            <a:ext cx="794326" cy="187916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87CA125D-0A47-43A3-8F5D-AB59C5E7D226}"/>
              </a:ext>
            </a:extLst>
          </p:cNvPr>
          <p:cNvSpPr/>
          <p:nvPr/>
        </p:nvSpPr>
        <p:spPr>
          <a:xfrm>
            <a:off x="210133" y="2332759"/>
            <a:ext cx="2209797" cy="21924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 TRỊ NGHỆ THUẬT</a:t>
            </a:r>
            <a:endParaRPr lang="en-SG" sz="3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E6E3A40-C46E-4156-A0E0-3FE0877423CC}"/>
              </a:ext>
            </a:extLst>
          </p:cNvPr>
          <p:cNvSpPr/>
          <p:nvPr/>
        </p:nvSpPr>
        <p:spPr>
          <a:xfrm>
            <a:off x="3934691" y="596838"/>
            <a:ext cx="7675418" cy="905957"/>
          </a:xfrm>
          <a:prstGeom prst="roundRect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AC22B5A-D394-4A55-B811-420C62D65736}"/>
              </a:ext>
            </a:extLst>
          </p:cNvPr>
          <p:cNvSpPr/>
          <p:nvPr/>
        </p:nvSpPr>
        <p:spPr>
          <a:xfrm>
            <a:off x="3934691" y="2117075"/>
            <a:ext cx="7675418" cy="903212"/>
          </a:xfrm>
          <a:prstGeom prst="roundRect">
            <a:avLst/>
          </a:prstGeom>
          <a:solidFill>
            <a:srgbClr val="FBC1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defRPr/>
            </a:pP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69626C6-E77F-4C51-9678-7692C73C0AD2}"/>
              </a:ext>
            </a:extLst>
          </p:cNvPr>
          <p:cNvSpPr/>
          <p:nvPr/>
        </p:nvSpPr>
        <p:spPr>
          <a:xfrm>
            <a:off x="3934691" y="3592518"/>
            <a:ext cx="7675418" cy="1176455"/>
          </a:xfrm>
          <a:prstGeom prst="roundRect">
            <a:avLst/>
          </a:prstGeom>
          <a:solidFill>
            <a:srgbClr val="B2EC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defRPr/>
            </a:pP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ng;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alt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18402B9-AD72-48AC-8367-22F4EBB061C9}"/>
              </a:ext>
            </a:extLst>
          </p:cNvPr>
          <p:cNvSpPr/>
          <p:nvPr/>
        </p:nvSpPr>
        <p:spPr>
          <a:xfrm>
            <a:off x="3934691" y="5237018"/>
            <a:ext cx="7675418" cy="94502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864C6436-3CD8-4D35-B870-44144670AFB9}"/>
              </a:ext>
            </a:extLst>
          </p:cNvPr>
          <p:cNvCxnSpPr>
            <a:cxnSpLocks/>
            <a:stCxn id="4" idx="6"/>
            <a:endCxn id="11" idx="1"/>
          </p:cNvCxnSpPr>
          <p:nvPr/>
        </p:nvCxnSpPr>
        <p:spPr>
          <a:xfrm flipV="1">
            <a:off x="2419930" y="2568681"/>
            <a:ext cx="1514761" cy="86031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C355BACE-6B71-4322-8829-85D90DB00F82}"/>
              </a:ext>
            </a:extLst>
          </p:cNvPr>
          <p:cNvCxnSpPr>
            <a:cxnSpLocks/>
            <a:stCxn id="4" idx="6"/>
            <a:endCxn id="13" idx="1"/>
          </p:cNvCxnSpPr>
          <p:nvPr/>
        </p:nvCxnSpPr>
        <p:spPr>
          <a:xfrm>
            <a:off x="2419930" y="3429000"/>
            <a:ext cx="1514761" cy="75174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BEA847ED-347C-4271-AA0F-BBABA15621F7}"/>
              </a:ext>
            </a:extLst>
          </p:cNvPr>
          <p:cNvCxnSpPr>
            <a:cxnSpLocks/>
            <a:stCxn id="4" idx="6"/>
            <a:endCxn id="15" idx="1"/>
          </p:cNvCxnSpPr>
          <p:nvPr/>
        </p:nvCxnSpPr>
        <p:spPr>
          <a:xfrm>
            <a:off x="2419930" y="3429000"/>
            <a:ext cx="1514761" cy="228053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8B7217EE-53D8-4AE0-A88F-3BC43D7E39AD}"/>
              </a:ext>
            </a:extLst>
          </p:cNvPr>
          <p:cNvCxnSpPr>
            <a:cxnSpLocks/>
            <a:stCxn id="4" idx="6"/>
            <a:endCxn id="5" idx="1"/>
          </p:cNvCxnSpPr>
          <p:nvPr/>
        </p:nvCxnSpPr>
        <p:spPr>
          <a:xfrm flipV="1">
            <a:off x="2419930" y="1049817"/>
            <a:ext cx="1514761" cy="237918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807928"/>
      </p:ext>
    </p:extLst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uyá»n Kiá»u - Kim VÃ¢n Kiá»u TÃ¢n Truyá»n">
            <a:extLst>
              <a:ext uri="{FF2B5EF4-FFF2-40B4-BE49-F238E27FC236}">
                <a16:creationId xmlns:a16="http://schemas.microsoft.com/office/drawing/2014/main" xmlns="" id="{07256C5A-F9E0-4059-B2BE-81ACFF335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9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F5D26B-F67A-4DFD-9A41-3DB479038D03}"/>
              </a:ext>
            </a:extLst>
          </p:cNvPr>
          <p:cNvSpPr txBox="1"/>
          <p:nvPr/>
        </p:nvSpPr>
        <p:spPr>
          <a:xfrm flipH="1">
            <a:off x="4976948" y="335845"/>
            <a:ext cx="6866710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ta.”</a:t>
            </a:r>
          </a:p>
        </p:txBody>
      </p:sp>
    </p:spTree>
    <p:extLst>
      <p:ext uri="{BB962C8B-B14F-4D97-AF65-F5344CB8AC3E}">
        <p14:creationId xmlns:p14="http://schemas.microsoft.com/office/powerpoint/2010/main" val="4010750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Ã­ tuá»] - Ai LÃ  Triá»u PhÃº Saga phiÃªn báº£n Android cáº­p nháº­t giao ...">
            <a:extLst>
              <a:ext uri="{FF2B5EF4-FFF2-40B4-BE49-F238E27FC236}">
                <a16:creationId xmlns:a16="http://schemas.microsoft.com/office/drawing/2014/main" xmlns="" id="{2F43F357-8C8C-4351-8815-5B5F82102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10" y="-893990"/>
            <a:ext cx="8645979" cy="864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44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64255" y="3890033"/>
            <a:ext cx="938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 CHỮ CỦA NGUYỄN DU LÀ?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1" y="513813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Ức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82FB8F2-2816-4549-A4A2-52F36A7EC5CF}"/>
              </a:ext>
            </a:extLst>
          </p:cNvPr>
          <p:cNvSpPr/>
          <p:nvPr/>
        </p:nvSpPr>
        <p:spPr>
          <a:xfrm>
            <a:off x="2623460" y="1570202"/>
            <a:ext cx="9220200" cy="12910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đ</a:t>
            </a:r>
            <a:r>
              <a:rPr lang="vi-V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ơc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</a:t>
            </a:r>
            <a:r>
              <a:rPr lang="vi-V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ợng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chắp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nhặt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</a:t>
            </a:r>
            <a:r>
              <a:rPr lang="vi-V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chỗ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khác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nhiều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</a:t>
            </a:r>
            <a:r>
              <a:rPr lang="vi-V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mới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99A7317-FEAE-41CD-85D8-E619ECFD816C}"/>
              </a:ext>
            </a:extLst>
          </p:cNvPr>
          <p:cNvSpPr/>
          <p:nvPr/>
        </p:nvSpPr>
        <p:spPr>
          <a:xfrm>
            <a:off x="2623460" y="2975682"/>
            <a:ext cx="9220200" cy="751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r"/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nhiều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dịch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ngoại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ED9EB8B-2FD9-4E21-886B-020059094787}"/>
              </a:ext>
            </a:extLst>
          </p:cNvPr>
          <p:cNvSpPr/>
          <p:nvPr/>
        </p:nvSpPr>
        <p:spPr>
          <a:xfrm>
            <a:off x="2623460" y="3837949"/>
            <a:ext cx="9220200" cy="751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nhiều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ng</a:t>
            </a:r>
            <a:r>
              <a:rPr lang="vi-V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ời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F1C66DB-D27E-4DF5-AE46-17C3EA21AFDB}"/>
              </a:ext>
            </a:extLst>
          </p:cNvPr>
          <p:cNvSpPr/>
          <p:nvPr/>
        </p:nvSpPr>
        <p:spPr>
          <a:xfrm>
            <a:off x="2623459" y="4700019"/>
            <a:ext cx="9220200" cy="798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Ng</a:t>
            </a:r>
            <a:r>
              <a:rPr lang="vi-V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ời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ng</a:t>
            </a:r>
            <a:r>
              <a:rPr lang="vi-V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ợc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0D4982D-2A85-4C75-AB2A-6DF186BC8FC0}"/>
              </a:ext>
            </a:extLst>
          </p:cNvPr>
          <p:cNvSpPr/>
          <p:nvPr/>
        </p:nvSpPr>
        <p:spPr>
          <a:xfrm>
            <a:off x="2623458" y="5613055"/>
            <a:ext cx="9220200" cy="798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quanh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loạt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0ADEC34-E100-4C62-9D85-2D7E661DC334}"/>
              </a:ext>
            </a:extLst>
          </p:cNvPr>
          <p:cNvSpPr/>
          <p:nvPr/>
        </p:nvSpPr>
        <p:spPr>
          <a:xfrm>
            <a:off x="331852" y="2416628"/>
            <a:ext cx="3619666" cy="36031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SG" sz="4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cuốn</a:t>
            </a:r>
            <a:r>
              <a:rPr lang="en-SG" sz="4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sz="4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duy</a:t>
            </a:r>
            <a:r>
              <a:rPr lang="en-SG" sz="4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nhất</a:t>
            </a:r>
            <a:r>
              <a:rPr lang="en-SG" sz="4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SG" sz="4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SG" sz="4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</a:t>
            </a:r>
            <a:r>
              <a:rPr lang="en-SG" sz="4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...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1874CC9-4F46-46D3-BA0F-42C7B8F177D1}"/>
              </a:ext>
            </a:extLst>
          </p:cNvPr>
          <p:cNvSpPr/>
          <p:nvPr/>
        </p:nvSpPr>
        <p:spPr>
          <a:xfrm>
            <a:off x="2457023" y="335190"/>
            <a:ext cx="72779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5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Truyện</a:t>
            </a:r>
            <a:r>
              <a:rPr lang="en-SG" sz="5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Kiều</a:t>
            </a:r>
            <a:r>
              <a:rPr lang="en-SG" sz="5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- 5 </a:t>
            </a:r>
            <a:r>
              <a:rPr lang="en-SG" sz="5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kỉ</a:t>
            </a:r>
            <a:r>
              <a:rPr lang="en-SG" sz="5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lục</a:t>
            </a:r>
            <a:r>
              <a:rPr lang="en-SG" sz="5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thế</a:t>
            </a:r>
            <a:r>
              <a:rPr lang="en-SG" sz="5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giới</a:t>
            </a:r>
            <a:r>
              <a:rPr lang="en-SG" sz="5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endParaRPr lang="en-SG" sz="54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0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165085" y="3918802"/>
            <a:ext cx="9941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 MẤY TUỔI THÌ NGUYỄN DU MỒ CÔI CHA?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106008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435571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628404" y="3929041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 DU THI ĐẬU TAM TRƯỜNG NĂM 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104285" y="599884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1783 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35571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1782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1781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1784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174321" y="3918802"/>
            <a:ext cx="9941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 CỦA NGUYỄN DU Ở ĐÂU?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106008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Tĩnh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435571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0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444046" y="3899269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 GỌI KHÁC CỦA TRUYỆN KIỀU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1" y="599577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35571" y="5132509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Thúy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106008" y="599577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Kim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Thúy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106008" y="3890033"/>
            <a:ext cx="101069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 KIỀU ĐƯỢC VIẾT THEO THƠ NÀO?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1" y="513813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ong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082426" y="3681362"/>
            <a:ext cx="10106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 CỦA NGUYỄN DU TỪNG LÀM TỂ TƯỚNG CHO TRIỀU ĐẠI NÀO?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1" y="513813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Lê-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Nguyễn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6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444046" y="3899269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 SINH NĂM MẤT CỦA NGUYỄN DU LÀ?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1" y="599577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1765 - 1820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35571" y="5132509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1765 - 1821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1764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- 1830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106008" y="599577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1764 - 1802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2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628404" y="3753552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 PHẨM NÀO SAU ĐÂY KHÔNG THUỘC BỘ PHẬN SÁNG TÁC BẰNG CHỮ HÁN CỦA NGUYỄN DU?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104285" y="599884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35571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ngâm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6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042531" y="3871543"/>
            <a:ext cx="10106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 KIỀU GỒM BAO NHIÊU CÂU THƠ?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1" y="513813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3254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3255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3245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3256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444046" y="3743196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 NÀO KHÁI QUÁT ĐẦY ĐỦ NHẤT VỀ THỜI ĐẠI MÀ NGUYỄN DU SỐNG?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0" y="5928076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PK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TK 18,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TK 19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khủng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hoảng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trầm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35571" y="5215635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hiều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nổ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215636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tranh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106008" y="6078898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1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82FB8F2-2816-4549-A4A2-52F36A7EC5CF}"/>
              </a:ext>
            </a:extLst>
          </p:cNvPr>
          <p:cNvSpPr/>
          <p:nvPr/>
        </p:nvSpPr>
        <p:spPr>
          <a:xfrm>
            <a:off x="293916" y="1504887"/>
            <a:ext cx="7217228" cy="7768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</a:t>
            </a:r>
            <a:r>
              <a:rPr lang="vi-VN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 1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</a:t>
            </a:r>
            <a:r>
              <a:rPr lang="vi-VN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danh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thế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giới</a:t>
            </a:r>
            <a:endParaRPr lang="en-SG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99A7317-FEAE-41CD-85D8-E619ECFD816C}"/>
              </a:ext>
            </a:extLst>
          </p:cNvPr>
          <p:cNvSpPr/>
          <p:nvPr/>
        </p:nvSpPr>
        <p:spPr>
          <a:xfrm>
            <a:off x="293916" y="2431392"/>
            <a:ext cx="8469084" cy="751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914400" algn="ctr"/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bói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ng</a:t>
            </a:r>
            <a:r>
              <a:rPr lang="vi-VN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ời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vẫn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dùng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bói</a:t>
            </a:r>
            <a:endParaRPr lang="en-SG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ED9EB8B-2FD9-4E21-886B-020059094787}"/>
              </a:ext>
            </a:extLst>
          </p:cNvPr>
          <p:cNvSpPr/>
          <p:nvPr/>
        </p:nvSpPr>
        <p:spPr>
          <a:xfrm>
            <a:off x="293915" y="3337202"/>
            <a:ext cx="8469085" cy="751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đ</a:t>
            </a:r>
            <a:r>
              <a:rPr lang="vi-VN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ợc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</a:t>
            </a:r>
            <a:r>
              <a:rPr lang="vi-VN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ợng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vịnh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Kiều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ngàn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</a:t>
            </a:r>
            <a:r>
              <a:rPr lang="vi-VN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vịnh</a:t>
            </a:r>
            <a:endParaRPr lang="en-SG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F1C66DB-D27E-4DF5-AE46-17C3EA21AFDB}"/>
              </a:ext>
            </a:extLst>
          </p:cNvPr>
          <p:cNvSpPr/>
          <p:nvPr/>
        </p:nvSpPr>
        <p:spPr>
          <a:xfrm>
            <a:off x="293914" y="4264588"/>
            <a:ext cx="11647717" cy="798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phim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tiên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VN ra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1924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HN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Kim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Vân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Kiều</a:t>
            </a:r>
            <a:endParaRPr lang="en-SG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0D4982D-2A85-4C75-AB2A-6DF186BC8FC0}"/>
              </a:ext>
            </a:extLst>
          </p:cNvPr>
          <p:cNvSpPr/>
          <p:nvPr/>
        </p:nvSpPr>
        <p:spPr>
          <a:xfrm>
            <a:off x="9002486" y="2431391"/>
            <a:ext cx="2895598" cy="16478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nghìn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cập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endParaRPr lang="en-SG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1874CC9-4F46-46D3-BA0F-42C7B8F177D1}"/>
              </a:ext>
            </a:extLst>
          </p:cNvPr>
          <p:cNvSpPr/>
          <p:nvPr/>
        </p:nvSpPr>
        <p:spPr>
          <a:xfrm>
            <a:off x="2457023" y="335190"/>
            <a:ext cx="78886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5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Truyện</a:t>
            </a:r>
            <a:r>
              <a:rPr lang="en-SG" sz="5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Kiều</a:t>
            </a:r>
            <a:r>
              <a:rPr lang="en-SG" sz="5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- 7 </a:t>
            </a:r>
            <a:r>
              <a:rPr lang="en-SG" sz="5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kỉ</a:t>
            </a:r>
            <a:r>
              <a:rPr lang="en-SG" sz="5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lục</a:t>
            </a:r>
            <a:r>
              <a:rPr lang="en-SG" sz="5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Việt</a:t>
            </a:r>
            <a:r>
              <a:rPr lang="en-SG" sz="5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Nam</a:t>
            </a:r>
            <a:endParaRPr lang="en-SG" sz="54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5B41616-BD6D-4CD0-BE1F-9F7D5E5FD042}"/>
              </a:ext>
            </a:extLst>
          </p:cNvPr>
          <p:cNvSpPr/>
          <p:nvPr/>
        </p:nvSpPr>
        <p:spPr>
          <a:xfrm>
            <a:off x="7641771" y="1504130"/>
            <a:ext cx="4256313" cy="798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Nhiều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giai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thoại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endParaRPr lang="en-SG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B98D56C-F35C-4DA3-BB35-B2EB4794093A}"/>
              </a:ext>
            </a:extLst>
          </p:cNvPr>
          <p:cNvSpPr/>
          <p:nvPr/>
        </p:nvSpPr>
        <p:spPr>
          <a:xfrm>
            <a:off x="293913" y="5248568"/>
            <a:ext cx="11647717" cy="13824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sách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đ</a:t>
            </a:r>
            <a:r>
              <a:rPr lang="vi-VN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ợc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Truyện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Kiều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độc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chữ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quốc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nặng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VN do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</a:t>
            </a:r>
            <a:r>
              <a:rPr lang="vi-VN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Nguyễn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Đình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nặng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50kg,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khổ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giấy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1m x 1,6m;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tr</a:t>
            </a:r>
            <a:r>
              <a:rPr lang="vi-VN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tại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Khu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di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tích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Nguyễn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huyện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xuân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Tĩnh</a:t>
            </a:r>
            <a:endParaRPr lang="en-SG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25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/>
      <p:bldP spid="9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444046" y="3743196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 NÀO KHÁI QUÁT ĐẦY ĐỦ NHẤT VỀ CUỘC ĐỜI CỦA NGUYỄN DU?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0" y="5928076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Mồ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Lê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sụp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đổ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35571" y="5215635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nạn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095568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nếm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cay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đắng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106008" y="6078898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Mồ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4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444046" y="3660070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 DU CHỊU ẢNH HƯỞNG  CỦA  NỀN VĂN HÓA NÀO?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0" y="6075857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 </a:t>
            </a:r>
            <a:r>
              <a:rPr lang="en-US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35571" y="5215635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Tĩnh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095568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hào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nôi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ca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106008" y="6078898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ra –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Thăng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lộng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lẫy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0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042531" y="3945433"/>
            <a:ext cx="10106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 CHIÊU HỒN ĐƯỢC VIẾT BẰNG THỂ THƠ GÌ?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1" y="513813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3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174321" y="3918802"/>
            <a:ext cx="9941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 KIỀU ĐƯỢC CHIA LÀM MẤY PHẦN?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106008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435571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6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628404" y="3753552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 TÁC BẰNG CHỮ NÔM CỦA NGUYỄN DU GỒM NHỮNG TÁC PHẨM NÀO?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104285" y="6054257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hồn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+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361682" y="5187926"/>
            <a:ext cx="4950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Nam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ngâm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+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87926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chiêu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hồn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Hiên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6051189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3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444046" y="3733958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 TRỊ NGHỆ THUẬT TRONG THƠ VĂN NGUYỄN DU LÀ?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0" y="6075857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 </a:t>
            </a:r>
            <a:r>
              <a:rPr lang="en-US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35571" y="5095564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095568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Ngũ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song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106008" y="5986535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Khả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miêu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sắc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0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165085" y="3764950"/>
            <a:ext cx="9941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 DUNG CHỦ ĐẠO XUYÊN SUỐT CÁC TÁC PHẨM CỦA NGUYỄN DU LÀ?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106008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“TÌNH”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“TIẾT”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435571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“TÍN”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“TÀI”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0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628404" y="3753552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 TRỊ NHÂN ĐẠO SÂU SẮC NHẤT CỦA TRUYỆN KIỀU LÀ GÌ?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104285" y="5908765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Băn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khoăn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phận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145132" y="5197162"/>
            <a:ext cx="517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Trăn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phụ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nữ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87926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kĩ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nữ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5921883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phụ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nữ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5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48" name="饼形 4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9" name="饼形 17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rot="-54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1" name="饼形 181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2" name="饼形 18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 rot="-108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4" name="饼形 190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5" name="饼形 191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rot="-16200000">
            <a:off x="3581991" y="914990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7" name="饼形 199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8" name="饼形 200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3582270" y="915270"/>
            <a:ext cx="5027460" cy="5027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6316857" y="4294576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5074654" y="3207647"/>
            <a:ext cx="293299" cy="293298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1900133" y="3863255"/>
            <a:ext cx="603849" cy="603847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7093238" y="2655557"/>
            <a:ext cx="534836" cy="534836"/>
          </a:xfrm>
          <a:prstGeom prst="ellipse">
            <a:avLst/>
          </a:prstGeom>
          <a:solidFill>
            <a:schemeClr val="bg1">
              <a:alpha val="41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3107833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4539816" y="496743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434973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6247847" y="1620386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8324099" y="4363588"/>
            <a:ext cx="431322" cy="431320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6834444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7184044" y="4966843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6161584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2348708" y="1827420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4884874" y="3984026"/>
            <a:ext cx="310551" cy="31055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3418384" y="5070951"/>
            <a:ext cx="379562" cy="379561"/>
          </a:xfrm>
          <a:prstGeom prst="ellipse">
            <a:avLst/>
          </a:prstGeom>
          <a:solidFill>
            <a:schemeClr val="bg1">
              <a:alpha val="24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2607501" y="2810832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1710355" y="26037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5747516" y="2759073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6661916" y="2586545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[动画大师]_Oval 42"/>
          <p:cNvSpPr/>
          <p:nvPr/>
        </p:nvSpPr>
        <p:spPr>
          <a:xfrm>
            <a:off x="5695758" y="225874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7028771" y="28619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4091244" y="4432598"/>
            <a:ext cx="207034" cy="20703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367289" y="291434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4108497" y="2137972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3728936" y="2862590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5592239" y="358720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6592904" y="517446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2331454" y="520897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4608827" y="1447860"/>
            <a:ext cx="431322" cy="43132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3832451" y="353545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5626744" y="5001942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0" y="4309833"/>
            <a:ext cx="10023894" cy="0"/>
          </a:xfrm>
          <a:prstGeom prst="line">
            <a:avLst/>
          </a:prstGeom>
          <a:ln w="190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[动画大师]_Straight Connector 4"/>
          <p:cNvCxnSpPr/>
          <p:nvPr/>
        </p:nvCxnSpPr>
        <p:spPr>
          <a:xfrm>
            <a:off x="0" y="2867310"/>
            <a:ext cx="10023894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[动画大师]_Straight Connector 4"/>
          <p:cNvCxnSpPr/>
          <p:nvPr/>
        </p:nvCxnSpPr>
        <p:spPr>
          <a:xfrm>
            <a:off x="12192000" y="4283155"/>
            <a:ext cx="10023894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[动画大师]_Straight Connector 2"/>
          <p:cNvCxnSpPr/>
          <p:nvPr/>
        </p:nvCxnSpPr>
        <p:spPr>
          <a:xfrm flipH="1">
            <a:off x="-7953829" y="594617"/>
            <a:ext cx="7953829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[动画大师]_Straight Connector 2"/>
          <p:cNvCxnSpPr/>
          <p:nvPr/>
        </p:nvCxnSpPr>
        <p:spPr>
          <a:xfrm flipH="1">
            <a:off x="-6577497" y="5017210"/>
            <a:ext cx="6577497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[动画大师]_Straight Connector 4"/>
          <p:cNvCxnSpPr/>
          <p:nvPr/>
        </p:nvCxnSpPr>
        <p:spPr>
          <a:xfrm>
            <a:off x="12192000" y="2070897"/>
            <a:ext cx="6096000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[动画大师]_Straight Connector 2"/>
          <p:cNvCxnSpPr/>
          <p:nvPr/>
        </p:nvCxnSpPr>
        <p:spPr>
          <a:xfrm flipH="1">
            <a:off x="-7521677" y="3276899"/>
            <a:ext cx="7521678" cy="0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PA_文本框 9"/>
          <p:cNvSpPr txBox="1"/>
          <p:nvPr/>
        </p:nvSpPr>
        <p:spPr>
          <a:xfrm>
            <a:off x="3743738" y="3614110"/>
            <a:ext cx="4704523" cy="750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ko-KR" sz="1865" dirty="0">
                <a:solidFill>
                  <a:srgbClr val="4CDDF3"/>
                </a:solidFill>
                <a:cs typeface="+mn-ea"/>
                <a:sym typeface="+mn-lt"/>
              </a:rPr>
              <a:t>INSERT THE TITLE OF YOUR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ko-KR" sz="1865" dirty="0">
                <a:solidFill>
                  <a:srgbClr val="4CDDF3"/>
                </a:solidFill>
                <a:cs typeface="+mn-ea"/>
                <a:sym typeface="+mn-lt"/>
              </a:rPr>
              <a:t>PRESENTATION HERE    </a:t>
            </a:r>
          </a:p>
        </p:txBody>
      </p:sp>
      <p:sp>
        <p:nvSpPr>
          <p:cNvPr id="106" name="PA_文本框 1"/>
          <p:cNvSpPr txBox="1">
            <a:spLocks noChangeArrowheads="1"/>
          </p:cNvSpPr>
          <p:nvPr/>
        </p:nvSpPr>
        <p:spPr bwMode="auto">
          <a:xfrm>
            <a:off x="3089688" y="2044450"/>
            <a:ext cx="6012623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solidFill>
                  <a:srgbClr val="01083E"/>
                </a:solidFill>
                <a:effectLst>
                  <a:outerShdw blurRad="254000" dist="38100" dir="2700000" algn="tl" rotWithShape="0">
                    <a:prstClr val="black">
                      <a:alpha val="74000"/>
                    </a:prstClr>
                  </a:outerShdw>
                </a:effectLst>
                <a:cs typeface="+mn-ea"/>
                <a:sym typeface="+mn-lt"/>
              </a:rPr>
              <a:t>炫彩花卉唯美</a:t>
            </a:r>
            <a:endParaRPr lang="en-US" altLang="zh-CN" sz="4800" dirty="0">
              <a:solidFill>
                <a:srgbClr val="01083E"/>
              </a:solidFill>
              <a:effectLst>
                <a:outerShdw blurRad="254000" dist="38100" dir="2700000" algn="tl" rotWithShape="0">
                  <a:prstClr val="black">
                    <a:alpha val="74000"/>
                  </a:prstClr>
                </a:outerShdw>
              </a:effectLst>
              <a:cs typeface="+mn-ea"/>
              <a:sym typeface="+mn-lt"/>
            </a:endParaRPr>
          </a:p>
          <a:p>
            <a:pPr algn="ctr"/>
            <a:r>
              <a:rPr lang="zh-CN" altLang="en-US" sz="4800" dirty="0">
                <a:solidFill>
                  <a:srgbClr val="01083E"/>
                </a:solidFill>
                <a:effectLst>
                  <a:outerShdw blurRad="254000" dist="38100" dir="2700000" algn="tl" rotWithShape="0">
                    <a:prstClr val="black">
                      <a:alpha val="74000"/>
                    </a:prstClr>
                  </a:outerShdw>
                </a:effectLst>
                <a:cs typeface="+mn-ea"/>
                <a:sym typeface="+mn-lt"/>
              </a:rPr>
              <a:t>通用模板</a:t>
            </a:r>
            <a:endParaRPr lang="en-US" altLang="ko-KR" sz="4800" dirty="0">
              <a:solidFill>
                <a:srgbClr val="01083E"/>
              </a:solidFill>
              <a:effectLst>
                <a:outerShdw blurRad="254000" dist="38100" dir="2700000" algn="tl" rotWithShape="0">
                  <a:prstClr val="black">
                    <a:alpha val="74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7" name="PA_圆角矩形 1"/>
          <p:cNvSpPr/>
          <p:nvPr/>
        </p:nvSpPr>
        <p:spPr>
          <a:xfrm>
            <a:off x="5312188" y="4796694"/>
            <a:ext cx="1567623" cy="3870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2018.01.01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6" name="图片 15" descr="图片包含 雨, 墙壁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69361" cy="6858000"/>
          </a:xfrm>
          <a:prstGeom prst="rect">
            <a:avLst/>
          </a:prstGeom>
        </p:spPr>
      </p:pic>
      <p:pic>
        <p:nvPicPr>
          <p:cNvPr id="123" name="图片 122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273" y="-1"/>
            <a:ext cx="6817867" cy="6953668"/>
          </a:xfrm>
          <a:prstGeom prst="rect">
            <a:avLst/>
          </a:prstGeom>
        </p:spPr>
      </p:pic>
      <p:pic>
        <p:nvPicPr>
          <p:cNvPr id="108" name="图片 107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50" y="-71624"/>
            <a:ext cx="3853981" cy="6953668"/>
          </a:xfrm>
          <a:prstGeom prst="rect">
            <a:avLst/>
          </a:prstGeom>
        </p:spPr>
      </p:pic>
      <p:pic>
        <p:nvPicPr>
          <p:cNvPr id="109" name="Picture 2" descr="https://timgsa.baidu.com/timg?image&amp;quality=80&amp;size=b9999_10000&amp;sec=1497865415681&amp;di=f047c8d25a417fa970f71a5671416a43&amp;imgtype=0&amp;src=http%3A%2F%2Fs4.sinaimg.cn%2Fmw690%2F005UL6Wvgy6PqTBg2bxc3%26690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1" y="159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 descr="图片包含 餐桌, 室内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7" y="3190393"/>
            <a:ext cx="3398856" cy="3360986"/>
          </a:xfrm>
          <a:prstGeom prst="rect">
            <a:avLst/>
          </a:prstGeom>
        </p:spPr>
      </p:pic>
      <p:sp>
        <p:nvSpPr>
          <p:cNvPr id="70" name="椭圆 69"/>
          <p:cNvSpPr/>
          <p:nvPr/>
        </p:nvSpPr>
        <p:spPr>
          <a:xfrm>
            <a:off x="8944035" y="3052371"/>
            <a:ext cx="396817" cy="396815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xmlns="" id="{45883939-2560-41EA-A2A3-8E44D4D4E4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619" y="4547875"/>
            <a:ext cx="944959" cy="129657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669B886C-B394-43BA-BFB9-CD6B0B8F2D83}"/>
              </a:ext>
            </a:extLst>
          </p:cNvPr>
          <p:cNvSpPr txBox="1"/>
          <p:nvPr/>
        </p:nvSpPr>
        <p:spPr>
          <a:xfrm>
            <a:off x="3271735" y="2251150"/>
            <a:ext cx="63718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Thank you</a:t>
            </a:r>
            <a:r>
              <a:rPr lang="zh-CN" altLang="en-US" sz="10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6" grpId="0"/>
      <p:bldP spid="1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48" name="饼形 4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9" name="饼形 17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rot="-54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1" name="饼形 181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2" name="饼形 18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 rot="-108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4" name="饼形 190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5" name="饼形 191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rot="-16200000">
            <a:off x="3581991" y="914990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7" name="饼形 199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8" name="饼形 200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3582270" y="915270"/>
            <a:ext cx="5027460" cy="5027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6316857" y="4294576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5074654" y="3207647"/>
            <a:ext cx="293299" cy="293298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1900133" y="3863255"/>
            <a:ext cx="603849" cy="603847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7093238" y="2655557"/>
            <a:ext cx="534836" cy="534836"/>
          </a:xfrm>
          <a:prstGeom prst="ellipse">
            <a:avLst/>
          </a:prstGeom>
          <a:solidFill>
            <a:schemeClr val="bg1">
              <a:alpha val="41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3107833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4539816" y="496743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434973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6247847" y="1620386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8324099" y="4363588"/>
            <a:ext cx="431322" cy="431320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6834444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7184044" y="4966843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6161584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2348708" y="1827420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4884874" y="3984026"/>
            <a:ext cx="310551" cy="31055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3418384" y="5070951"/>
            <a:ext cx="379562" cy="379561"/>
          </a:xfrm>
          <a:prstGeom prst="ellipse">
            <a:avLst/>
          </a:prstGeom>
          <a:solidFill>
            <a:schemeClr val="bg1">
              <a:alpha val="24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2607501" y="2810832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1710355" y="26037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5747516" y="2759073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6661916" y="2586545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[动画大师]_Oval 42"/>
          <p:cNvSpPr/>
          <p:nvPr/>
        </p:nvSpPr>
        <p:spPr>
          <a:xfrm>
            <a:off x="5695758" y="225874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7028771" y="28619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4091244" y="4432598"/>
            <a:ext cx="207034" cy="20703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367289" y="291434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4108497" y="2137972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3728936" y="2862590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5592239" y="358720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6592904" y="517446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2331454" y="520897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4608827" y="1447860"/>
            <a:ext cx="431322" cy="43132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3832451" y="353545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5626744" y="5001942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0" y="4309833"/>
            <a:ext cx="10023894" cy="0"/>
          </a:xfrm>
          <a:prstGeom prst="line">
            <a:avLst/>
          </a:prstGeom>
          <a:ln w="190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[动画大师]_Straight Connector 4"/>
          <p:cNvCxnSpPr/>
          <p:nvPr/>
        </p:nvCxnSpPr>
        <p:spPr>
          <a:xfrm>
            <a:off x="0" y="2867310"/>
            <a:ext cx="10023894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[动画大师]_Straight Connector 4"/>
          <p:cNvCxnSpPr/>
          <p:nvPr/>
        </p:nvCxnSpPr>
        <p:spPr>
          <a:xfrm>
            <a:off x="12192000" y="4283155"/>
            <a:ext cx="10023894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[动画大师]_Straight Connector 2"/>
          <p:cNvCxnSpPr/>
          <p:nvPr/>
        </p:nvCxnSpPr>
        <p:spPr>
          <a:xfrm flipH="1">
            <a:off x="-7953829" y="594617"/>
            <a:ext cx="7953829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[动画大师]_Straight Connector 2"/>
          <p:cNvCxnSpPr/>
          <p:nvPr/>
        </p:nvCxnSpPr>
        <p:spPr>
          <a:xfrm flipH="1">
            <a:off x="-6577497" y="5017210"/>
            <a:ext cx="6577497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[动画大师]_Straight Connector 4"/>
          <p:cNvCxnSpPr/>
          <p:nvPr/>
        </p:nvCxnSpPr>
        <p:spPr>
          <a:xfrm>
            <a:off x="12192000" y="2070897"/>
            <a:ext cx="6096000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[动画大师]_Straight Connector 2"/>
          <p:cNvCxnSpPr/>
          <p:nvPr/>
        </p:nvCxnSpPr>
        <p:spPr>
          <a:xfrm flipH="1">
            <a:off x="-7521677" y="3276899"/>
            <a:ext cx="7521678" cy="0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图片包含 雨, 墙壁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69361" cy="6858000"/>
          </a:xfrm>
          <a:prstGeom prst="rect">
            <a:avLst/>
          </a:prstGeom>
        </p:spPr>
      </p:pic>
      <p:pic>
        <p:nvPicPr>
          <p:cNvPr id="123" name="图片 122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48" y="-101"/>
            <a:ext cx="4492504" cy="6953668"/>
          </a:xfrm>
          <a:prstGeom prst="rect">
            <a:avLst/>
          </a:prstGeom>
        </p:spPr>
      </p:pic>
      <p:pic>
        <p:nvPicPr>
          <p:cNvPr id="108" name="图片 107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50" y="-57769"/>
            <a:ext cx="3853981" cy="6953668"/>
          </a:xfrm>
          <a:prstGeom prst="rect">
            <a:avLst/>
          </a:prstGeom>
        </p:spPr>
      </p:pic>
      <p:sp>
        <p:nvSpPr>
          <p:cNvPr id="70" name="椭圆 69"/>
          <p:cNvSpPr/>
          <p:nvPr/>
        </p:nvSpPr>
        <p:spPr>
          <a:xfrm>
            <a:off x="8944035" y="3052371"/>
            <a:ext cx="396817" cy="396815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4" name="PA_矩形 9"/>
          <p:cNvSpPr/>
          <p:nvPr/>
        </p:nvSpPr>
        <p:spPr>
          <a:xfrm>
            <a:off x="2604015" y="2469817"/>
            <a:ext cx="759476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dirty="0" err="1">
                <a:solidFill>
                  <a:srgbClr val="FF0000"/>
                </a:solidFill>
                <a:latin typeface="#9Slide05 SVNMercury Script" pitchFamily="2" charset="0"/>
                <a:cs typeface="+mn-ea"/>
                <a:sym typeface="+mn-lt"/>
              </a:rPr>
              <a:t>Truyện</a:t>
            </a:r>
            <a:r>
              <a:rPr lang="en-US" altLang="zh-CN" sz="11500" dirty="0">
                <a:solidFill>
                  <a:srgbClr val="FF0000"/>
                </a:solidFill>
                <a:latin typeface="#9Slide05 SVNMercury Script" pitchFamily="2" charset="0"/>
                <a:cs typeface="+mn-ea"/>
                <a:sym typeface="+mn-lt"/>
              </a:rPr>
              <a:t> </a:t>
            </a:r>
            <a:r>
              <a:rPr lang="en-US" altLang="zh-CN" sz="11500" dirty="0" err="1">
                <a:solidFill>
                  <a:srgbClr val="FF0000"/>
                </a:solidFill>
                <a:latin typeface="#9Slide05 SVNMercury Script" pitchFamily="2" charset="0"/>
                <a:cs typeface="+mn-ea"/>
                <a:sym typeface="+mn-lt"/>
              </a:rPr>
              <a:t>Kiều</a:t>
            </a:r>
            <a:endParaRPr lang="zh-CN" altLang="en-US" sz="11500" dirty="0">
              <a:solidFill>
                <a:srgbClr val="FF0000"/>
              </a:solidFill>
              <a:latin typeface="#9Slide05 SVNMercury Script" pitchFamily="2" charset="0"/>
              <a:cs typeface="+mn-ea"/>
              <a:sym typeface="+mn-lt"/>
            </a:endParaRPr>
          </a:p>
        </p:txBody>
      </p:sp>
      <p:pic>
        <p:nvPicPr>
          <p:cNvPr id="92" name="图片 68">
            <a:extLst>
              <a:ext uri="{FF2B5EF4-FFF2-40B4-BE49-F238E27FC236}">
                <a16:creationId xmlns:a16="http://schemas.microsoft.com/office/drawing/2014/main" xmlns="" id="{7AE12DB2-8F2C-446D-B437-B75E9D8E07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6"/>
            <a:ext cx="4087430" cy="3550561"/>
          </a:xfrm>
          <a:prstGeom prst="rect">
            <a:avLst/>
          </a:prstGeom>
        </p:spPr>
      </p:pic>
      <p:pic>
        <p:nvPicPr>
          <p:cNvPr id="118" name="图片 71">
            <a:extLst>
              <a:ext uri="{FF2B5EF4-FFF2-40B4-BE49-F238E27FC236}">
                <a16:creationId xmlns:a16="http://schemas.microsoft.com/office/drawing/2014/main" xmlns="" id="{7C9A146F-1EDC-4F2A-9455-9DADF3E6B1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7975276" y="3863255"/>
            <a:ext cx="4456185" cy="3032914"/>
          </a:xfrm>
          <a:prstGeom prst="rect">
            <a:avLst/>
          </a:prstGeom>
        </p:spPr>
      </p:pic>
      <p:grpSp>
        <p:nvGrpSpPr>
          <p:cNvPr id="120" name="组合 73">
            <a:extLst>
              <a:ext uri="{FF2B5EF4-FFF2-40B4-BE49-F238E27FC236}">
                <a16:creationId xmlns:a16="http://schemas.microsoft.com/office/drawing/2014/main" xmlns="" id="{371672B4-6BA7-4508-B08F-9D4D84DE8901}"/>
              </a:ext>
            </a:extLst>
          </p:cNvPr>
          <p:cNvGrpSpPr/>
          <p:nvPr/>
        </p:nvGrpSpPr>
        <p:grpSpPr>
          <a:xfrm rot="5400000">
            <a:off x="4426348" y="-432334"/>
            <a:ext cx="3770626" cy="7960415"/>
            <a:chOff x="4779545" y="1162806"/>
            <a:chExt cx="2632909" cy="5045184"/>
          </a:xfrm>
          <a:noFill/>
        </p:grpSpPr>
        <p:sp>
          <p:nvSpPr>
            <p:cNvPr id="121" name="矩形 74">
              <a:extLst>
                <a:ext uri="{FF2B5EF4-FFF2-40B4-BE49-F238E27FC236}">
                  <a16:creationId xmlns:a16="http://schemas.microsoft.com/office/drawing/2014/main" xmlns="" id="{D7F79932-A67D-4B3E-8CC4-CC119B953789}"/>
                </a:ext>
              </a:extLst>
            </p:cNvPr>
            <p:cNvSpPr/>
            <p:nvPr/>
          </p:nvSpPr>
          <p:spPr>
            <a:xfrm>
              <a:off x="4779545" y="1162806"/>
              <a:ext cx="2632909" cy="5045184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矩形 75">
              <a:extLst>
                <a:ext uri="{FF2B5EF4-FFF2-40B4-BE49-F238E27FC236}">
                  <a16:creationId xmlns:a16="http://schemas.microsoft.com/office/drawing/2014/main" xmlns="" id="{2953CB22-F253-4DF4-805C-19774F818777}"/>
                </a:ext>
              </a:extLst>
            </p:cNvPr>
            <p:cNvSpPr/>
            <p:nvPr/>
          </p:nvSpPr>
          <p:spPr>
            <a:xfrm>
              <a:off x="4889884" y="1255026"/>
              <a:ext cx="2397607" cy="4813265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5" name="图片 86">
            <a:extLst>
              <a:ext uri="{FF2B5EF4-FFF2-40B4-BE49-F238E27FC236}">
                <a16:creationId xmlns:a16="http://schemas.microsoft.com/office/drawing/2014/main" xmlns="" id="{9BA52456-3F5B-4570-9C6A-814A9E8B4B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4241176" y="5479511"/>
            <a:ext cx="974897" cy="552688"/>
          </a:xfrm>
          <a:prstGeom prst="rect">
            <a:avLst/>
          </a:prstGeom>
        </p:spPr>
      </p:pic>
      <p:sp>
        <p:nvSpPr>
          <p:cNvPr id="137" name="PA_矩形 9">
            <a:extLst>
              <a:ext uri="{FF2B5EF4-FFF2-40B4-BE49-F238E27FC236}">
                <a16:creationId xmlns:a16="http://schemas.microsoft.com/office/drawing/2014/main" xmlns="" id="{1A54BEB7-87F8-45C3-A38B-81B1058C9A90}"/>
              </a:ext>
            </a:extLst>
          </p:cNvPr>
          <p:cNvSpPr/>
          <p:nvPr/>
        </p:nvSpPr>
        <p:spPr>
          <a:xfrm>
            <a:off x="4645123" y="4337583"/>
            <a:ext cx="7594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#9Slide05 SVNMercury Script" pitchFamily="2" charset="0"/>
                <a:cs typeface="+mn-ea"/>
                <a:sym typeface="+mn-lt"/>
              </a:rPr>
              <a:t>_</a:t>
            </a:r>
            <a:r>
              <a:rPr lang="en-US" altLang="zh-CN" sz="3600" dirty="0" err="1">
                <a:solidFill>
                  <a:srgbClr val="FF0000"/>
                </a:solidFill>
                <a:latin typeface="#9Slide05 SVNMercury Script" pitchFamily="2" charset="0"/>
                <a:cs typeface="+mn-ea"/>
                <a:sym typeface="+mn-lt"/>
              </a:rPr>
              <a:t>Nguyễn</a:t>
            </a:r>
            <a:r>
              <a:rPr lang="en-US" altLang="zh-CN" sz="3600" dirty="0">
                <a:solidFill>
                  <a:srgbClr val="FF0000"/>
                </a:solidFill>
                <a:latin typeface="#9Slide05 SVNMercury Script" pitchFamily="2" charset="0"/>
                <a:cs typeface="+mn-ea"/>
                <a:sym typeface="+mn-lt"/>
              </a:rPr>
              <a:t> Du_</a:t>
            </a:r>
            <a:endParaRPr lang="zh-CN" altLang="en-US" sz="3600" dirty="0">
              <a:solidFill>
                <a:srgbClr val="FF0000"/>
              </a:solidFill>
              <a:latin typeface="#9Slide05 SVNMercury Script" pitchFamily="2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4" grpId="0"/>
          <p:bldP spid="1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4" grpId="0"/>
          <p:bldP spid="13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r="7500" b="50174"/>
          <a:stretch>
            <a:fillRect/>
          </a:stretch>
        </p:blipFill>
        <p:spPr>
          <a:xfrm>
            <a:off x="0" y="4800600"/>
            <a:ext cx="12222480" cy="20574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5241029" y="1380679"/>
            <a:ext cx="5334180" cy="2196772"/>
            <a:chOff x="4468355" y="2674828"/>
            <a:chExt cx="2795758" cy="1073201"/>
          </a:xfrm>
        </p:grpSpPr>
        <p:pic>
          <p:nvPicPr>
            <p:cNvPr id="19" name="Picture 2" descr="E:\水墨图表素材\图片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355" y="2674828"/>
              <a:ext cx="2532431" cy="9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6" y="2765935"/>
              <a:ext cx="1166417" cy="982094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4829611" y="2903303"/>
              <a:ext cx="1535155" cy="3157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SG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I. </a:t>
              </a:r>
              <a:r>
                <a:rPr lang="en-SG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Nguyễn</a:t>
              </a:r>
              <a:r>
                <a:rPr lang="en-SG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Du </a:t>
              </a:r>
              <a:endPara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241029" y="3628166"/>
            <a:ext cx="5334180" cy="2196772"/>
            <a:chOff x="4468355" y="2674828"/>
            <a:chExt cx="2795758" cy="1073201"/>
          </a:xfrm>
        </p:grpSpPr>
        <p:pic>
          <p:nvPicPr>
            <p:cNvPr id="31" name="Picture 2" descr="E:\水墨图表素材\图片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355" y="2674828"/>
              <a:ext cx="2532431" cy="9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6" y="2765935"/>
              <a:ext cx="1166417" cy="982094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4829611" y="2918458"/>
              <a:ext cx="1707760" cy="3157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SG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II. </a:t>
              </a:r>
              <a:r>
                <a:rPr lang="en-SG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Truyện</a:t>
              </a:r>
              <a:r>
                <a:rPr lang="en-SG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SG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Kiều</a:t>
              </a:r>
              <a:endPara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3" name="Picture 2" descr="https://timgsa.baidu.com/timg?image&amp;quality=80&amp;size=b9999_10000&amp;sec=1497865415681&amp;di=f047c8d25a417fa970f71a5671416a43&amp;imgtype=0&amp;src=http%3A%2F%2Fs4.sinaimg.cn%2Fmw690%2F005UL6Wvgy6PqTBg2bxc3%26690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1" y="159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39"/>
          <p:cNvGrpSpPr/>
          <p:nvPr/>
        </p:nvGrpSpPr>
        <p:grpSpPr>
          <a:xfrm>
            <a:off x="1971722" y="1622479"/>
            <a:ext cx="2147320" cy="3276871"/>
            <a:chOff x="9651181" y="3090947"/>
            <a:chExt cx="1601038" cy="2196773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181" y="3090947"/>
              <a:ext cx="1601038" cy="2196773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42" name="文本框 41"/>
            <p:cNvSpPr txBox="1"/>
            <p:nvPr/>
          </p:nvSpPr>
          <p:spPr>
            <a:xfrm>
              <a:off x="10120439" y="3548662"/>
              <a:ext cx="677108" cy="11760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itchFamily="2" charset="-122"/>
                  <a:ea typeface="方正清刻本悦宋简体" pitchFamily="2" charset="-122"/>
                </a:defRPr>
              </a:lvl1pPr>
            </a:lstStyle>
            <a:p>
              <a:r>
                <a:rPr lang="zh-CN" altLang="en-US" sz="5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目录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图片包含 雨, 墙壁&#10;&#10;已生成高可信度的说明">
            <a:extLst>
              <a:ext uri="{FF2B5EF4-FFF2-40B4-BE49-F238E27FC236}">
                <a16:creationId xmlns:a16="http://schemas.microsoft.com/office/drawing/2014/main" xmlns="" id="{BD47F521-C663-4775-896B-F00051947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69361" cy="6858000"/>
          </a:xfrm>
          <a:prstGeom prst="rect">
            <a:avLst/>
          </a:prstGeom>
        </p:spPr>
      </p:pic>
      <p:pic>
        <p:nvPicPr>
          <p:cNvPr id="3" name="图片 122" descr="图片包含 雨, 墙壁&#10;&#10;已生成高可信度的说明">
            <a:extLst>
              <a:ext uri="{FF2B5EF4-FFF2-40B4-BE49-F238E27FC236}">
                <a16:creationId xmlns:a16="http://schemas.microsoft.com/office/drawing/2014/main" xmlns="" id="{AA739B85-9446-488B-9538-FC6EBDF15D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48" y="-101"/>
            <a:ext cx="4492504" cy="6953668"/>
          </a:xfrm>
          <a:prstGeom prst="rect">
            <a:avLst/>
          </a:prstGeom>
        </p:spPr>
      </p:pic>
      <p:pic>
        <p:nvPicPr>
          <p:cNvPr id="4" name="图片 107" descr="图片包含 雨, 墙壁&#10;&#10;已生成高可信度的说明">
            <a:extLst>
              <a:ext uri="{FF2B5EF4-FFF2-40B4-BE49-F238E27FC236}">
                <a16:creationId xmlns:a16="http://schemas.microsoft.com/office/drawing/2014/main" xmlns="" id="{C73E2B0D-44CE-41DD-B64B-528D9D262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00" y="-57769"/>
            <a:ext cx="3853981" cy="6953668"/>
          </a:xfrm>
          <a:prstGeom prst="rect">
            <a:avLst/>
          </a:prstGeom>
        </p:spPr>
      </p:pic>
      <p:pic>
        <p:nvPicPr>
          <p:cNvPr id="5" name="Picture 194" descr="cverwwe">
            <a:extLst>
              <a:ext uri="{FF2B5EF4-FFF2-40B4-BE49-F238E27FC236}">
                <a16:creationId xmlns:a16="http://schemas.microsoft.com/office/drawing/2014/main" xmlns="" id="{8F478F16-5D40-4285-88B7-2A89FE3A6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80" y="3419065"/>
            <a:ext cx="3104051" cy="356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9" descr="200712419435657_1">
            <a:extLst>
              <a:ext uri="{FF2B5EF4-FFF2-40B4-BE49-F238E27FC236}">
                <a16:creationId xmlns:a16="http://schemas.microsoft.com/office/drawing/2014/main" xmlns="" id="{12DA27B0-DC94-4C77-91DD-D13FDB3C99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336" y="5078434"/>
            <a:ext cx="672892" cy="67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0" descr="10004015438746072987">
            <a:extLst>
              <a:ext uri="{FF2B5EF4-FFF2-40B4-BE49-F238E27FC236}">
                <a16:creationId xmlns:a16="http://schemas.microsoft.com/office/drawing/2014/main" xmlns="" id="{F60EF012-62EF-4F98-8AAF-64FC1B9E99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82292" y="5511150"/>
            <a:ext cx="1148995" cy="114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3">
            <a:extLst>
              <a:ext uri="{FF2B5EF4-FFF2-40B4-BE49-F238E27FC236}">
                <a16:creationId xmlns:a16="http://schemas.microsoft.com/office/drawing/2014/main" xmlns="" id="{ABAAFE09-E3B8-491C-9C2C-ACC6C55FA1C9}"/>
              </a:ext>
            </a:extLst>
          </p:cNvPr>
          <p:cNvGrpSpPr/>
          <p:nvPr/>
        </p:nvGrpSpPr>
        <p:grpSpPr>
          <a:xfrm rot="5400000">
            <a:off x="4670142" y="-1231014"/>
            <a:ext cx="2787217" cy="8706792"/>
            <a:chOff x="4779545" y="1162806"/>
            <a:chExt cx="2632909" cy="5045184"/>
          </a:xfrm>
          <a:noFill/>
        </p:grpSpPr>
        <p:sp>
          <p:nvSpPr>
            <p:cNvPr id="9" name="矩形 74">
              <a:extLst>
                <a:ext uri="{FF2B5EF4-FFF2-40B4-BE49-F238E27FC236}">
                  <a16:creationId xmlns:a16="http://schemas.microsoft.com/office/drawing/2014/main" xmlns="" id="{24BB9902-2D5A-417D-95B8-D7119F0DB4F0}"/>
                </a:ext>
              </a:extLst>
            </p:cNvPr>
            <p:cNvSpPr/>
            <p:nvPr/>
          </p:nvSpPr>
          <p:spPr>
            <a:xfrm>
              <a:off x="4779545" y="1162806"/>
              <a:ext cx="2632909" cy="5045184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75">
              <a:extLst>
                <a:ext uri="{FF2B5EF4-FFF2-40B4-BE49-F238E27FC236}">
                  <a16:creationId xmlns:a16="http://schemas.microsoft.com/office/drawing/2014/main" xmlns="" id="{457C5FC5-129B-4C24-B387-1DB22C1C4C61}"/>
                </a:ext>
              </a:extLst>
            </p:cNvPr>
            <p:cNvSpPr/>
            <p:nvPr/>
          </p:nvSpPr>
          <p:spPr>
            <a:xfrm>
              <a:off x="4889884" y="1255026"/>
              <a:ext cx="2397607" cy="4813265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">
            <a:extLst>
              <a:ext uri="{FF2B5EF4-FFF2-40B4-BE49-F238E27FC236}">
                <a16:creationId xmlns:a16="http://schemas.microsoft.com/office/drawing/2014/main" xmlns="" id="{9608C13F-AA1A-44BA-8FD5-51B8EC56C06C}"/>
              </a:ext>
            </a:extLst>
          </p:cNvPr>
          <p:cNvSpPr txBox="1"/>
          <p:nvPr/>
        </p:nvSpPr>
        <p:spPr>
          <a:xfrm>
            <a:off x="1951442" y="2337552"/>
            <a:ext cx="828911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105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I. </a:t>
            </a:r>
            <a:r>
              <a:rPr lang="en-SG" altLang="zh-CN" sz="105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Nguyễn</a:t>
            </a:r>
            <a:r>
              <a:rPr lang="en-SG" altLang="zh-CN" sz="105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Du</a:t>
            </a:r>
            <a:endParaRPr lang="zh-CN" altLang="en-US" sz="10500" b="1" dirty="0">
              <a:solidFill>
                <a:srgbClr val="FF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12" name="图片 42">
            <a:extLst>
              <a:ext uri="{FF2B5EF4-FFF2-40B4-BE49-F238E27FC236}">
                <a16:creationId xmlns:a16="http://schemas.microsoft.com/office/drawing/2014/main" xmlns="" id="{4F3ECF5F-6735-4F5E-BF30-CFF2165A8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200" y="-11051"/>
            <a:ext cx="4362391" cy="185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8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0" presetClass="path" presetSubtype="0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8.67362E-19 2.34568E-6 C 0.04705 -0.0213 0.0941 -0.0426 0.1375 -0.10741 C 0.18073 -0.17223 0.21163 -0.32223 0.26042 -0.38889 C 0.30885 -0.45556 0.34618 -0.48148 0.42917 -0.50741 C 0.51198 -0.53334 0.66267 -0.49753 0.75833 -0.54445 C 0.85382 -0.59136 0.93438 -0.73766 1.00208 -0.78889 C 1.06979 -0.84013 1.11701 -0.84599 1.16441 -0.85186 " pathEditMode="relative" ptsTypes="aaaaaaA">
                                          <p:cBhvr>
                                            <p:cTn id="11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0" presetClass="path" presetSubtype="0" accel="50000" decel="50000" fill="hold" nodeType="withEffect">
                                      <p:stCondLst>
                                        <p:cond delay="6300"/>
                                      </p:stCondLst>
                                      <p:childTnLst>
                                        <p:animMotion origin="layout" path="M 0 1.85185E-6 C -0.06597 -0.04692 -0.13194 -0.09414 -0.18333 -0.16327 C -0.23472 -0.23241 -0.2684 -0.34692 -0.30851 -0.41574 C -0.34826 -0.48426 -0.36962 -0.54105 -0.42309 -0.575 C -0.52014 -0.65772 -0.58628 -0.60957 -0.62917 -0.61883 " pathEditMode="relative" rAng="0" ptsTypes="aaasa">
                                          <p:cBhvr>
                                            <p:cTn id="13" dur="3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458" y="-329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200"/>
                                </p:stCondLst>
                                <p:childTnLst>
                                  <p:par>
                                    <p:cTn id="1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0" presetClass="path" presetSubtype="0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8.67362E-19 2.34568E-6 C 0.04705 -0.0213 0.0941 -0.0426 0.1375 -0.10741 C 0.18073 -0.17223 0.21163 -0.32223 0.26042 -0.38889 C 0.30885 -0.45556 0.34618 -0.48148 0.42917 -0.50741 C 0.51198 -0.53334 0.66267 -0.49753 0.75833 -0.54445 C 0.85382 -0.59136 0.93438 -0.73766 1.00208 -0.78889 C 1.06979 -0.84013 1.11701 -0.84599 1.16441 -0.85186 " pathEditMode="relative" ptsTypes="aaaaaaA">
                                          <p:cBhvr>
                                            <p:cTn id="11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0" presetClass="path" presetSubtype="0" accel="50000" decel="50000" fill="hold" nodeType="withEffect">
                                      <p:stCondLst>
                                        <p:cond delay="6300"/>
                                      </p:stCondLst>
                                      <p:childTnLst>
                                        <p:animMotion origin="layout" path="M 0 1.85185E-6 C -0.06597 -0.04692 -0.13194 -0.09414 -0.18333 -0.16327 C -0.23472 -0.23241 -0.2684 -0.34692 -0.30851 -0.41574 C -0.34826 -0.48426 -0.36962 -0.54105 -0.42309 -0.575 C -0.52014 -0.65772 -0.58628 -0.60957 -0.62917 -0.61883 " pathEditMode="relative" rAng="0" ptsTypes="aaasa">
                                          <p:cBhvr>
                                            <p:cTn id="13" dur="3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458" y="-329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200"/>
                                </p:stCondLst>
                                <p:childTnLst>
                                  <p:par>
                                    <p:cTn id="1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xmlns="" id="{F0FF1822-0907-45E1-87F6-A7A83781E2F5}"/>
              </a:ext>
            </a:extLst>
          </p:cNvPr>
          <p:cNvSpPr/>
          <p:nvPr/>
        </p:nvSpPr>
        <p:spPr>
          <a:xfrm>
            <a:off x="449367" y="399128"/>
            <a:ext cx="11293265" cy="605974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3D2FA4A-6B31-4873-A5C1-51F76C148760}"/>
              </a:ext>
            </a:extLst>
          </p:cNvPr>
          <p:cNvSpPr/>
          <p:nvPr/>
        </p:nvSpPr>
        <p:spPr>
          <a:xfrm>
            <a:off x="681928" y="1757781"/>
            <a:ext cx="42620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Mời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nhóm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1+2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lên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trình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bày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“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Hồ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sơ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người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nổi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tiếng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”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về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tác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giả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Nguyễn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Du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theo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những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gợi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ý</a:t>
            </a:r>
            <a:endParaRPr lang="en-SG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686ED089-221D-4916-9A9F-6511079415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9057067"/>
              </p:ext>
            </p:extLst>
          </p:nvPr>
        </p:nvGraphicFramePr>
        <p:xfrm>
          <a:off x="4467689" y="862541"/>
          <a:ext cx="7674016" cy="5132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128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Graphic spid="10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D677AD6E-8985-48AF-A880-7F2F5F34C014}"/>
              </a:ext>
            </a:extLst>
          </p:cNvPr>
          <p:cNvSpPr/>
          <p:nvPr/>
        </p:nvSpPr>
        <p:spPr>
          <a:xfrm>
            <a:off x="2762250" y="1295400"/>
            <a:ext cx="6667500" cy="4546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NGUYỄN DU</a:t>
            </a:r>
          </a:p>
          <a:p>
            <a:pPr algn="ctr"/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Tên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chữ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hiệu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Thanh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Hiên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270D535-06B2-41F9-BDE7-FAE6A36342B7}"/>
              </a:ext>
            </a:extLst>
          </p:cNvPr>
          <p:cNvGrpSpPr/>
          <p:nvPr/>
        </p:nvGrpSpPr>
        <p:grpSpPr>
          <a:xfrm>
            <a:off x="4446732" y="172107"/>
            <a:ext cx="3567766" cy="1840186"/>
            <a:chOff x="4622840" y="39610"/>
            <a:chExt cx="3567766" cy="184018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6935183E-333F-4005-8A5F-88794C975F4E}"/>
                </a:ext>
              </a:extLst>
            </p:cNvPr>
            <p:cNvSpPr/>
            <p:nvPr/>
          </p:nvSpPr>
          <p:spPr>
            <a:xfrm>
              <a:off x="4622840" y="39610"/>
              <a:ext cx="3567766" cy="184018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3067605-0541-4558-B251-F9D312490A64}"/>
                </a:ext>
              </a:extLst>
            </p:cNvPr>
            <p:cNvSpPr txBox="1"/>
            <p:nvPr/>
          </p:nvSpPr>
          <p:spPr>
            <a:xfrm>
              <a:off x="4712670" y="129440"/>
              <a:ext cx="3388106" cy="1660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endParaRPr lang="en-SG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Điền-Nghi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Xuân-Hà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Gia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cha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xướng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044D5ED-E7DF-4201-A683-945BAB0B13CE}"/>
              </a:ext>
            </a:extLst>
          </p:cNvPr>
          <p:cNvGrpSpPr/>
          <p:nvPr/>
        </p:nvGrpSpPr>
        <p:grpSpPr>
          <a:xfrm>
            <a:off x="8741321" y="1979049"/>
            <a:ext cx="3163130" cy="2054879"/>
            <a:chOff x="8891744" y="2280669"/>
            <a:chExt cx="3163130" cy="209819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BC3D322C-942D-4BC9-93E6-BAE27AA06B93}"/>
                </a:ext>
              </a:extLst>
            </p:cNvPr>
            <p:cNvSpPr/>
            <p:nvPr/>
          </p:nvSpPr>
          <p:spPr>
            <a:xfrm>
              <a:off x="8891744" y="2280669"/>
              <a:ext cx="3163130" cy="209819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xmlns="" id="{38D6FC5A-67C7-422F-86C8-FDE93D95B845}"/>
                </a:ext>
              </a:extLst>
            </p:cNvPr>
            <p:cNvSpPr txBox="1"/>
            <p:nvPr/>
          </p:nvSpPr>
          <p:spPr>
            <a:xfrm>
              <a:off x="8994169" y="2383094"/>
              <a:ext cx="2958280" cy="18933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endParaRPr lang="en-SG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XVIII –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XIX: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32A23FC-4800-4893-9EAE-82EC5438360C}"/>
              </a:ext>
            </a:extLst>
          </p:cNvPr>
          <p:cNvGrpSpPr/>
          <p:nvPr/>
        </p:nvGrpSpPr>
        <p:grpSpPr>
          <a:xfrm>
            <a:off x="6084689" y="4653219"/>
            <a:ext cx="3686998" cy="2054878"/>
            <a:chOff x="6258791" y="4626107"/>
            <a:chExt cx="3686998" cy="205487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C6AE8BD4-335E-4683-8D67-CCA042A1D6A7}"/>
                </a:ext>
              </a:extLst>
            </p:cNvPr>
            <p:cNvSpPr/>
            <p:nvPr/>
          </p:nvSpPr>
          <p:spPr>
            <a:xfrm>
              <a:off x="6258791" y="4626107"/>
              <a:ext cx="3686998" cy="205487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xmlns="" id="{56FB4638-E9AE-4E94-AE94-FC9078A879AC}"/>
                </a:ext>
              </a:extLst>
            </p:cNvPr>
            <p:cNvSpPr txBox="1"/>
            <p:nvPr/>
          </p:nvSpPr>
          <p:spPr>
            <a:xfrm>
              <a:off x="6359102" y="4726418"/>
              <a:ext cx="3486376" cy="18542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endParaRPr lang="en-SG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Mồ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cha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thang,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vất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vả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long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đong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đắc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Gia Long</a:t>
              </a: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endParaRPr lang="en-SG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64329BA-C1E4-49A9-869A-462544A6FC9B}"/>
              </a:ext>
            </a:extLst>
          </p:cNvPr>
          <p:cNvGrpSpPr/>
          <p:nvPr/>
        </p:nvGrpSpPr>
        <p:grpSpPr>
          <a:xfrm>
            <a:off x="1424193" y="4643634"/>
            <a:ext cx="3573260" cy="2054878"/>
            <a:chOff x="1923549" y="4947127"/>
            <a:chExt cx="3573260" cy="148906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F1D1D445-2B3F-44A2-9290-0FE788A4567C}"/>
                </a:ext>
              </a:extLst>
            </p:cNvPr>
            <p:cNvSpPr/>
            <p:nvPr/>
          </p:nvSpPr>
          <p:spPr>
            <a:xfrm>
              <a:off x="1923549" y="4947127"/>
              <a:ext cx="3573260" cy="148906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xmlns="" id="{E81D547D-1068-4BE5-BFA9-0D7E7ACF4038}"/>
                </a:ext>
              </a:extLst>
            </p:cNvPr>
            <p:cNvSpPr txBox="1"/>
            <p:nvPr/>
          </p:nvSpPr>
          <p:spPr>
            <a:xfrm>
              <a:off x="1996239" y="5019817"/>
              <a:ext cx="3427880" cy="13436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SG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Am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tim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1DEB681-C164-4168-8107-5D563BD113C8}"/>
              </a:ext>
            </a:extLst>
          </p:cNvPr>
          <p:cNvGrpSpPr/>
          <p:nvPr/>
        </p:nvGrpSpPr>
        <p:grpSpPr>
          <a:xfrm>
            <a:off x="287549" y="1879442"/>
            <a:ext cx="3168376" cy="2040450"/>
            <a:chOff x="430084" y="2198235"/>
            <a:chExt cx="3168376" cy="204045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810B6F30-AD41-4E26-A5EC-81351D3F0A65}"/>
                </a:ext>
              </a:extLst>
            </p:cNvPr>
            <p:cNvSpPr/>
            <p:nvPr/>
          </p:nvSpPr>
          <p:spPr>
            <a:xfrm>
              <a:off x="430084" y="2198235"/>
              <a:ext cx="3168376" cy="204045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xmlns="" id="{19AB1EF5-92BA-4241-8972-A9CBE547D27F}"/>
                </a:ext>
              </a:extLst>
            </p:cNvPr>
            <p:cNvSpPr txBox="1"/>
            <p:nvPr/>
          </p:nvSpPr>
          <p:spPr>
            <a:xfrm>
              <a:off x="529691" y="2297842"/>
              <a:ext cx="2969162" cy="18412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endParaRPr lang="en-SG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Thanh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Hiên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Nam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tạp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ngâm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tạp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Nôm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Kiều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935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https://freeppt7.com">
  <a:themeElements>
    <a:clrScheme name="11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D8B4C6"/>
      </a:accent1>
      <a:accent2>
        <a:srgbClr val="F3C098"/>
      </a:accent2>
      <a:accent3>
        <a:srgbClr val="6B5492"/>
      </a:accent3>
      <a:accent4>
        <a:srgbClr val="6A704C"/>
      </a:accent4>
      <a:accent5>
        <a:srgbClr val="E7DFF6"/>
      </a:accent5>
      <a:accent6>
        <a:srgbClr val="D3E9F7"/>
      </a:accent6>
      <a:hlink>
        <a:srgbClr val="4A2135"/>
      </a:hlink>
      <a:folHlink>
        <a:srgbClr val="BFBFBF"/>
      </a:folHlink>
    </a:clrScheme>
    <a:fontScheme name="temp">
      <a:majorFont>
        <a:latin typeface="Arial"/>
        <a:ea typeface="李旭科书法"/>
        <a:cs typeface=""/>
      </a:majorFont>
      <a:minorFont>
        <a:latin typeface="Arial"/>
        <a:ea typeface="李旭科书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2808</Words>
  <Application>Microsoft Office PowerPoint</Application>
  <PresentationFormat>Custom</PresentationFormat>
  <Paragraphs>379</Paragraphs>
  <Slides>48</Slides>
  <Notes>48</Notes>
  <HiddenSlides>0</HiddenSlides>
  <MMClips>76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3" baseType="lpstr">
      <vt:lpstr>Arial</vt:lpstr>
      <vt:lpstr>等线</vt:lpstr>
      <vt:lpstr>微软雅黑 Light</vt:lpstr>
      <vt:lpstr>Helvetica</vt:lpstr>
      <vt:lpstr>Wingdings</vt:lpstr>
      <vt:lpstr>#9Slide05 SVNBulgary</vt:lpstr>
      <vt:lpstr>#9Slide05 Gullever Font</vt:lpstr>
      <vt:lpstr>#9Slide03 Arima Madurai</vt:lpstr>
      <vt:lpstr>Times New Roman</vt:lpstr>
      <vt:lpstr>Calibri</vt:lpstr>
      <vt:lpstr>李旭科书法</vt:lpstr>
      <vt:lpstr>Tahoma</vt:lpstr>
      <vt:lpstr>#9Slide05 SVNMercury Script</vt:lpstr>
      <vt:lpstr>#9Slide03 Arima Madurai Black</vt:lpstr>
      <vt:lpstr>https://freeppt7.com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Có hiểu biết sâu rộng - Có vốn sống phong phú, có trái tim giàu yêu thương - Một nhà nhân đạo chủ nghĩa lớn, một tác gia lớn, một danh nhân văn hóa  thế  giới.</vt:lpstr>
      <vt:lpstr>Mộ, khu di tích và đền thờ của Nguyễn Du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中国风古风类</dc:title>
  <dc:subject>RP</dc:subject>
  <dc:creator>https://freeppt7.com;https://www.jpppt.com</dc:creator>
  <cp:keywords>RP</cp:keywords>
  <dc:description>RP</dc:description>
  <cp:lastModifiedBy>Welcome</cp:lastModifiedBy>
  <cp:revision>157</cp:revision>
  <dcterms:created xsi:type="dcterms:W3CDTF">2017-05-12T01:42:00Z</dcterms:created>
  <dcterms:modified xsi:type="dcterms:W3CDTF">2023-10-04T01:34:53Z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