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comments/comment2.xml" ContentType="application/vnd.openxmlformats-officedocument.presentationml.comments+xml"/>
  <Override PartName="/ppt/notesSlides/notesSlide20.xml" ContentType="application/vnd.openxmlformats-officedocument.presentationml.notesSlide+xml"/>
  <Override PartName="/ppt/comments/comment3.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omments/comment4.xml" ContentType="application/vnd.openxmlformats-officedocument.presentationml.comments+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2"/>
  </p:notesMasterIdLst>
  <p:sldIdLst>
    <p:sldId id="472" r:id="rId2"/>
    <p:sldId id="325" r:id="rId3"/>
    <p:sldId id="537" r:id="rId4"/>
    <p:sldId id="473" r:id="rId5"/>
    <p:sldId id="474" r:id="rId6"/>
    <p:sldId id="475" r:id="rId7"/>
    <p:sldId id="326" r:id="rId8"/>
    <p:sldId id="539" r:id="rId9"/>
    <p:sldId id="546" r:id="rId10"/>
    <p:sldId id="300" r:id="rId11"/>
    <p:sldId id="463" r:id="rId12"/>
    <p:sldId id="484" r:id="rId13"/>
    <p:sldId id="304" r:id="rId14"/>
    <p:sldId id="330" r:id="rId15"/>
    <p:sldId id="542" r:id="rId16"/>
    <p:sldId id="544" r:id="rId17"/>
    <p:sldId id="485" r:id="rId18"/>
    <p:sldId id="329" r:id="rId19"/>
    <p:sldId id="483" r:id="rId20"/>
    <p:sldId id="309" r:id="rId21"/>
    <p:sldId id="467" r:id="rId22"/>
    <p:sldId id="569" r:id="rId23"/>
    <p:sldId id="331" r:id="rId24"/>
    <p:sldId id="469" r:id="rId25"/>
    <p:sldId id="466" r:id="rId26"/>
    <p:sldId id="321" r:id="rId27"/>
    <p:sldId id="541" r:id="rId28"/>
    <p:sldId id="486" r:id="rId29"/>
    <p:sldId id="490" r:id="rId30"/>
    <p:sldId id="491" r:id="rId31"/>
    <p:sldId id="363" r:id="rId32"/>
    <p:sldId id="269" r:id="rId33"/>
    <p:sldId id="552" r:id="rId34"/>
    <p:sldId id="554" r:id="rId35"/>
    <p:sldId id="553" r:id="rId36"/>
    <p:sldId id="556" r:id="rId37"/>
    <p:sldId id="555" r:id="rId38"/>
    <p:sldId id="557" r:id="rId39"/>
    <p:sldId id="558" r:id="rId40"/>
    <p:sldId id="559" r:id="rId41"/>
    <p:sldId id="560" r:id="rId42"/>
    <p:sldId id="561" r:id="rId43"/>
    <p:sldId id="562" r:id="rId44"/>
    <p:sldId id="563" r:id="rId45"/>
    <p:sldId id="564" r:id="rId46"/>
    <p:sldId id="565" r:id="rId47"/>
    <p:sldId id="566" r:id="rId48"/>
    <p:sldId id="567" r:id="rId49"/>
    <p:sldId id="551" r:id="rId50"/>
    <p:sldId id="273" r:id="rId51"/>
  </p:sldIdLst>
  <p:sldSz cx="12192000" cy="6858000"/>
  <p:notesSz cx="6858000" cy="9144000"/>
  <p:embeddedFontLst>
    <p:embeddedFont>
      <p:font typeface="Calibri Light" pitchFamily="34" charset="0"/>
      <p:regular r:id="rId53"/>
      <p:italic r:id="rId54"/>
    </p:embeddedFont>
    <p:embeddedFont>
      <p:font typeface="Tahoma" pitchFamily="34" charset="0"/>
      <p:regular r:id="rId55"/>
      <p:bold r:id="rId56"/>
    </p:embeddedFont>
    <p:embeddedFont>
      <p:font typeface="微软雅黑" pitchFamily="34" charset="-122"/>
      <p:regular r:id="rId57"/>
      <p:bold r:id="rId58"/>
    </p:embeddedFont>
    <p:embeddedFont>
      <p:font typeface="#9Slide03 Cabin Condensed Bold" charset="0"/>
      <p:bold r:id="rId59"/>
    </p:embeddedFont>
    <p:embeddedFont>
      <p:font typeface="#9Slide05 Cimochi" charset="-34"/>
      <p:regular r:id="rId60"/>
    </p:embeddedFont>
    <p:embeddedFont>
      <p:font typeface="#9Slide05 Fourth Medium" charset="0"/>
      <p:bold r:id="rId61"/>
    </p:embeddedFont>
    <p:embeddedFont>
      <p:font typeface="#9Slide03 Arima Madurai" charset="0"/>
      <p:regular r:id="rId62"/>
    </p:embeddedFont>
    <p:embeddedFont>
      <p:font typeface="#9Slide05 SVNKitten" charset="0"/>
      <p:regular r:id="rId63"/>
    </p:embeddedFont>
    <p:embeddedFont>
      <p:font typeface="#9Slide03 Arima Madurai Black" charset="0"/>
      <p:bold r:id="rId64"/>
    </p:embeddedFont>
    <p:embeddedFont>
      <p:font typeface="#9Slide07 Dorayaki" charset="0"/>
      <p:regular r:id="rId65"/>
    </p:embeddedFont>
    <p:embeddedFont>
      <p:font typeface="Calibri" pitchFamily="34" charset="0"/>
      <p:regular r:id="rId66"/>
      <p:bold r:id="rId67"/>
      <p:italic r:id="rId68"/>
      <p:boldItalic r:id="rId69"/>
    </p:embeddedFont>
    <p:embeddedFont>
      <p:font typeface="宋体" pitchFamily="2" charset="-122"/>
      <p:regular r:id="rId7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907E3450-2B19-4242-B5C7-58EDAFDC7EE2}">
          <p14:sldIdLst>
            <p14:sldId id="472"/>
            <p14:sldId id="325"/>
            <p14:sldId id="537"/>
            <p14:sldId id="473"/>
            <p14:sldId id="474"/>
            <p14:sldId id="475"/>
            <p14:sldId id="326"/>
            <p14:sldId id="539"/>
            <p14:sldId id="546"/>
            <p14:sldId id="300"/>
            <p14:sldId id="463"/>
            <p14:sldId id="484"/>
            <p14:sldId id="304"/>
            <p14:sldId id="330"/>
            <p14:sldId id="542"/>
            <p14:sldId id="544"/>
            <p14:sldId id="485"/>
            <p14:sldId id="329"/>
            <p14:sldId id="483"/>
            <p14:sldId id="309"/>
            <p14:sldId id="467"/>
            <p14:sldId id="569"/>
            <p14:sldId id="331"/>
            <p14:sldId id="469"/>
            <p14:sldId id="466"/>
            <p14:sldId id="321"/>
            <p14:sldId id="541"/>
            <p14:sldId id="486"/>
            <p14:sldId id="490"/>
            <p14:sldId id="491"/>
            <p14:sldId id="363"/>
            <p14:sldId id="269"/>
            <p14:sldId id="552"/>
            <p14:sldId id="554"/>
            <p14:sldId id="553"/>
            <p14:sldId id="556"/>
            <p14:sldId id="555"/>
            <p14:sldId id="557"/>
            <p14:sldId id="558"/>
            <p14:sldId id="559"/>
            <p14:sldId id="560"/>
            <p14:sldId id="561"/>
            <p14:sldId id="562"/>
            <p14:sldId id="563"/>
            <p14:sldId id="564"/>
            <p14:sldId id="565"/>
            <p14:sldId id="566"/>
            <p14:sldId id="567"/>
            <p14:sldId id="551"/>
            <p14:sldId id="273"/>
          </p14:sldIdLst>
        </p14:section>
      </p14:sectionLst>
    </p:ex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àng tâm" initials="ht" lastIdx="1" clrIdx="0">
    <p:extLst>
      <p:ext uri="{19B8F6BF-5375-455C-9EA6-DF929625EA0E}">
        <p15:presenceInfo xmlns="" xmlns:p15="http://schemas.microsoft.com/office/powerpoint/2012/main" userId="0e8091db39f20de6" providerId="Windows Live"/>
      </p:ext>
    </p:extLst>
  </p:cmAuthor>
  <p:cmAuthor id="2" name="Hanh Phuong" initials="HP" lastIdx="4" clrIdx="1">
    <p:extLst>
      <p:ext uri="{19B8F6BF-5375-455C-9EA6-DF929625EA0E}">
        <p15:presenceInfo xmlns=""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9667"/>
    <a:srgbClr val="F5F5F3"/>
    <a:srgbClr val="DFD9B3"/>
    <a:srgbClr val="FDA9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1" d="100"/>
          <a:sy n="61" d="100"/>
        </p:scale>
        <p:origin x="-82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8-25T17:47:06.595" idx="1">
    <p:pos x="10" y="10"/>
    <p:text>Nếu như miêu tả bức chân dung của Thúy Vân, Nguyễn Du chỉ dung có 4 câu thì đến Thúy Kiều, ông dung đến 12 câu. Chứng tỏ tác giả đã ưu ái, dung nhiều bút lực và sự yêu mến đặc biệt cho nhân vật này. Sự yêu mến đó càng được khẳng định khi Nguyễn Du sử dụng nghệ thuật đòn bẩy 1 cách tài tình. Ông miêu tả Thúy Vân trước như 1 tuyệt sắc giai nhân để làm nổi bật cho vẻ đẹp của Thúy Kiều: “Kiều càng …hơn”</p:text>
    <p:extLst>
      <p:ext uri="{C676402C-5697-4E1C-873F-D02D1690AC5C}">
        <p15:threadingInfo xmlns=""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8-25T17:49:27.424" idx="3">
    <p:pos x="10" y="10"/>
    <p:text>Không tả 1 cách cụ thể nhưng ND đã khắc sâu trong tâm trí người đọc 1 ấn tượng sâu sắc về vẻ đẹp vượt trội của TK. Lối miêu tả giúp tác giả tránh được sự trùng lặp nhàm chán và phát huy được trí tưởng tượng của độc giả. Đây chính là sự tài hoa và tài tình của Nguyễn Du</p:text>
    <p:extLst>
      <p:ext uri="{C676402C-5697-4E1C-873F-D02D1690AC5C}">
        <p15:threadingInfo xmlns=""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0-08-25T17:48:00.285" idx="2">
    <p:pos x="7886" y="1498"/>
    <p:text/>
    <p:extLst>
      <p:ext uri="{C676402C-5697-4E1C-873F-D02D1690AC5C}">
        <p15:threadingInfo xmlns=""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0-08-25T21:29:12.041" idx="4">
    <p:pos x="10" y="10"/>
    <p:text>Đảo thứ tự miêu tả nhân vật
Đưa ra dự cảm về số phận nhân vật</p:text>
    <p:extLst>
      <p:ext uri="{C676402C-5697-4E1C-873F-D02D1690AC5C}">
        <p15:threadingInfo xmlns=""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834F9B-AA3B-40A3-B887-609150FD99E3}" type="datetimeFigureOut">
              <a:rPr lang="en-SG" smtClean="0"/>
              <a:t>9/10/2023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77ABE-15CD-4563-A2F3-F757CC20D680}" type="slidenum">
              <a:rPr lang="en-SG" smtClean="0"/>
              <a:t>‹#›</a:t>
            </a:fld>
            <a:endParaRPr lang="en-SG"/>
          </a:p>
        </p:txBody>
      </p:sp>
    </p:spTree>
    <p:extLst>
      <p:ext uri="{BB962C8B-B14F-4D97-AF65-F5344CB8AC3E}">
        <p14:creationId xmlns:p14="http://schemas.microsoft.com/office/powerpoint/2010/main" val="3039146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a:t>
            </a:fld>
            <a:endParaRPr lang="en-SG"/>
          </a:p>
        </p:txBody>
      </p:sp>
    </p:spTree>
    <p:extLst>
      <p:ext uri="{BB962C8B-B14F-4D97-AF65-F5344CB8AC3E}">
        <p14:creationId xmlns:p14="http://schemas.microsoft.com/office/powerpoint/2010/main" val="1956606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10</a:t>
            </a:fld>
            <a:endParaRPr lang="en-SG"/>
          </a:p>
        </p:txBody>
      </p:sp>
    </p:spTree>
    <p:extLst>
      <p:ext uri="{BB962C8B-B14F-4D97-AF65-F5344CB8AC3E}">
        <p14:creationId xmlns:p14="http://schemas.microsoft.com/office/powerpoint/2010/main" val="3619274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11</a:t>
            </a:fld>
            <a:endParaRPr lang="en-SG"/>
          </a:p>
        </p:txBody>
      </p:sp>
    </p:spTree>
    <p:extLst>
      <p:ext uri="{BB962C8B-B14F-4D97-AF65-F5344CB8AC3E}">
        <p14:creationId xmlns:p14="http://schemas.microsoft.com/office/powerpoint/2010/main" val="1420865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12</a:t>
            </a:fld>
            <a:endParaRPr lang="en-SG"/>
          </a:p>
        </p:txBody>
      </p:sp>
    </p:spTree>
    <p:extLst>
      <p:ext uri="{BB962C8B-B14F-4D97-AF65-F5344CB8AC3E}">
        <p14:creationId xmlns:p14="http://schemas.microsoft.com/office/powerpoint/2010/main" val="1554168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13</a:t>
            </a:fld>
            <a:endParaRPr lang="en-SG"/>
          </a:p>
        </p:txBody>
      </p:sp>
    </p:spTree>
    <p:extLst>
      <p:ext uri="{BB962C8B-B14F-4D97-AF65-F5344CB8AC3E}">
        <p14:creationId xmlns:p14="http://schemas.microsoft.com/office/powerpoint/2010/main" val="1798021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14</a:t>
            </a:fld>
            <a:endParaRPr lang="en-SG"/>
          </a:p>
        </p:txBody>
      </p:sp>
    </p:spTree>
    <p:extLst>
      <p:ext uri="{BB962C8B-B14F-4D97-AF65-F5344CB8AC3E}">
        <p14:creationId xmlns:p14="http://schemas.microsoft.com/office/powerpoint/2010/main" val="2403952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15</a:t>
            </a:fld>
            <a:endParaRPr lang="en-SG"/>
          </a:p>
        </p:txBody>
      </p:sp>
    </p:spTree>
    <p:extLst>
      <p:ext uri="{BB962C8B-B14F-4D97-AF65-F5344CB8AC3E}">
        <p14:creationId xmlns:p14="http://schemas.microsoft.com/office/powerpoint/2010/main" val="1702105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16</a:t>
            </a:fld>
            <a:endParaRPr lang="en-SG"/>
          </a:p>
        </p:txBody>
      </p:sp>
    </p:spTree>
    <p:extLst>
      <p:ext uri="{BB962C8B-B14F-4D97-AF65-F5344CB8AC3E}">
        <p14:creationId xmlns:p14="http://schemas.microsoft.com/office/powerpoint/2010/main" val="3180596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17</a:t>
            </a:fld>
            <a:endParaRPr lang="en-SG"/>
          </a:p>
        </p:txBody>
      </p:sp>
    </p:spTree>
    <p:extLst>
      <p:ext uri="{BB962C8B-B14F-4D97-AF65-F5344CB8AC3E}">
        <p14:creationId xmlns:p14="http://schemas.microsoft.com/office/powerpoint/2010/main" val="2838817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18</a:t>
            </a:fld>
            <a:endParaRPr lang="en-SG"/>
          </a:p>
        </p:txBody>
      </p:sp>
    </p:spTree>
    <p:extLst>
      <p:ext uri="{BB962C8B-B14F-4D97-AF65-F5344CB8AC3E}">
        <p14:creationId xmlns:p14="http://schemas.microsoft.com/office/powerpoint/2010/main" val="1954903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19</a:t>
            </a:fld>
            <a:endParaRPr lang="en-SG"/>
          </a:p>
        </p:txBody>
      </p:sp>
    </p:spTree>
    <p:extLst>
      <p:ext uri="{BB962C8B-B14F-4D97-AF65-F5344CB8AC3E}">
        <p14:creationId xmlns:p14="http://schemas.microsoft.com/office/powerpoint/2010/main" val="2982427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a:t>
            </a:fld>
            <a:endParaRPr lang="en-SG"/>
          </a:p>
        </p:txBody>
      </p:sp>
    </p:spTree>
    <p:extLst>
      <p:ext uri="{BB962C8B-B14F-4D97-AF65-F5344CB8AC3E}">
        <p14:creationId xmlns:p14="http://schemas.microsoft.com/office/powerpoint/2010/main" val="2648425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20</a:t>
            </a:fld>
            <a:endParaRPr lang="en-SG"/>
          </a:p>
        </p:txBody>
      </p:sp>
    </p:spTree>
    <p:extLst>
      <p:ext uri="{BB962C8B-B14F-4D97-AF65-F5344CB8AC3E}">
        <p14:creationId xmlns:p14="http://schemas.microsoft.com/office/powerpoint/2010/main" val="335455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21</a:t>
            </a:fld>
            <a:endParaRPr lang="en-SG"/>
          </a:p>
        </p:txBody>
      </p:sp>
    </p:spTree>
    <p:extLst>
      <p:ext uri="{BB962C8B-B14F-4D97-AF65-F5344CB8AC3E}">
        <p14:creationId xmlns:p14="http://schemas.microsoft.com/office/powerpoint/2010/main" val="3672844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2728762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23</a:t>
            </a:fld>
            <a:endParaRPr lang="en-SG"/>
          </a:p>
        </p:txBody>
      </p:sp>
    </p:spTree>
    <p:extLst>
      <p:ext uri="{BB962C8B-B14F-4D97-AF65-F5344CB8AC3E}">
        <p14:creationId xmlns:p14="http://schemas.microsoft.com/office/powerpoint/2010/main" val="2671654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24</a:t>
            </a:fld>
            <a:endParaRPr lang="en-SG"/>
          </a:p>
        </p:txBody>
      </p:sp>
    </p:spTree>
    <p:extLst>
      <p:ext uri="{BB962C8B-B14F-4D97-AF65-F5344CB8AC3E}">
        <p14:creationId xmlns:p14="http://schemas.microsoft.com/office/powerpoint/2010/main" val="779000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25</a:t>
            </a:fld>
            <a:endParaRPr lang="en-SG"/>
          </a:p>
        </p:txBody>
      </p:sp>
    </p:spTree>
    <p:extLst>
      <p:ext uri="{BB962C8B-B14F-4D97-AF65-F5344CB8AC3E}">
        <p14:creationId xmlns:p14="http://schemas.microsoft.com/office/powerpoint/2010/main" val="650224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26</a:t>
            </a:fld>
            <a:endParaRPr lang="en-SG"/>
          </a:p>
        </p:txBody>
      </p:sp>
    </p:spTree>
    <p:extLst>
      <p:ext uri="{BB962C8B-B14F-4D97-AF65-F5344CB8AC3E}">
        <p14:creationId xmlns:p14="http://schemas.microsoft.com/office/powerpoint/2010/main" val="1814557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27</a:t>
            </a:fld>
            <a:endParaRPr lang="en-SG"/>
          </a:p>
        </p:txBody>
      </p:sp>
    </p:spTree>
    <p:extLst>
      <p:ext uri="{BB962C8B-B14F-4D97-AF65-F5344CB8AC3E}">
        <p14:creationId xmlns:p14="http://schemas.microsoft.com/office/powerpoint/2010/main" val="2544364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28</a:t>
            </a:fld>
            <a:endParaRPr lang="en-SG"/>
          </a:p>
        </p:txBody>
      </p:sp>
    </p:spTree>
    <p:extLst>
      <p:ext uri="{BB962C8B-B14F-4D97-AF65-F5344CB8AC3E}">
        <p14:creationId xmlns:p14="http://schemas.microsoft.com/office/powerpoint/2010/main" val="2307685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29</a:t>
            </a:fld>
            <a:endParaRPr lang="en-SG"/>
          </a:p>
        </p:txBody>
      </p:sp>
    </p:spTree>
    <p:extLst>
      <p:ext uri="{BB962C8B-B14F-4D97-AF65-F5344CB8AC3E}">
        <p14:creationId xmlns:p14="http://schemas.microsoft.com/office/powerpoint/2010/main" val="88229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a:t>
            </a:fld>
            <a:endParaRPr lang="en-SG"/>
          </a:p>
        </p:txBody>
      </p:sp>
    </p:spTree>
    <p:extLst>
      <p:ext uri="{BB962C8B-B14F-4D97-AF65-F5344CB8AC3E}">
        <p14:creationId xmlns:p14="http://schemas.microsoft.com/office/powerpoint/2010/main" val="1111115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30</a:t>
            </a:fld>
            <a:endParaRPr lang="en-SG"/>
          </a:p>
        </p:txBody>
      </p:sp>
    </p:spTree>
    <p:extLst>
      <p:ext uri="{BB962C8B-B14F-4D97-AF65-F5344CB8AC3E}">
        <p14:creationId xmlns:p14="http://schemas.microsoft.com/office/powerpoint/2010/main" val="1580872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31</a:t>
            </a:fld>
            <a:endParaRPr lang="en-SG"/>
          </a:p>
        </p:txBody>
      </p:sp>
    </p:spTree>
    <p:extLst>
      <p:ext uri="{BB962C8B-B14F-4D97-AF65-F5344CB8AC3E}">
        <p14:creationId xmlns:p14="http://schemas.microsoft.com/office/powerpoint/2010/main" val="694049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32</a:t>
            </a:fld>
            <a:endParaRPr lang="en-SG"/>
          </a:p>
        </p:txBody>
      </p:sp>
    </p:spTree>
    <p:extLst>
      <p:ext uri="{BB962C8B-B14F-4D97-AF65-F5344CB8AC3E}">
        <p14:creationId xmlns:p14="http://schemas.microsoft.com/office/powerpoint/2010/main" val="465829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33</a:t>
            </a:fld>
            <a:endParaRPr lang="en-SG"/>
          </a:p>
        </p:txBody>
      </p:sp>
    </p:spTree>
    <p:extLst>
      <p:ext uri="{BB962C8B-B14F-4D97-AF65-F5344CB8AC3E}">
        <p14:creationId xmlns:p14="http://schemas.microsoft.com/office/powerpoint/2010/main" val="3463244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34</a:t>
            </a:fld>
            <a:endParaRPr lang="en-SG"/>
          </a:p>
        </p:txBody>
      </p:sp>
    </p:spTree>
    <p:extLst>
      <p:ext uri="{BB962C8B-B14F-4D97-AF65-F5344CB8AC3E}">
        <p14:creationId xmlns:p14="http://schemas.microsoft.com/office/powerpoint/2010/main" val="30940427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35</a:t>
            </a:fld>
            <a:endParaRPr lang="en-SG"/>
          </a:p>
        </p:txBody>
      </p:sp>
    </p:spTree>
    <p:extLst>
      <p:ext uri="{BB962C8B-B14F-4D97-AF65-F5344CB8AC3E}">
        <p14:creationId xmlns:p14="http://schemas.microsoft.com/office/powerpoint/2010/main" val="2399944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36</a:t>
            </a:fld>
            <a:endParaRPr lang="en-SG"/>
          </a:p>
        </p:txBody>
      </p:sp>
    </p:spTree>
    <p:extLst>
      <p:ext uri="{BB962C8B-B14F-4D97-AF65-F5344CB8AC3E}">
        <p14:creationId xmlns:p14="http://schemas.microsoft.com/office/powerpoint/2010/main" val="3716844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37</a:t>
            </a:fld>
            <a:endParaRPr lang="en-SG"/>
          </a:p>
        </p:txBody>
      </p:sp>
    </p:spTree>
    <p:extLst>
      <p:ext uri="{BB962C8B-B14F-4D97-AF65-F5344CB8AC3E}">
        <p14:creationId xmlns:p14="http://schemas.microsoft.com/office/powerpoint/2010/main" val="36041463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38</a:t>
            </a:fld>
            <a:endParaRPr lang="en-SG"/>
          </a:p>
        </p:txBody>
      </p:sp>
    </p:spTree>
    <p:extLst>
      <p:ext uri="{BB962C8B-B14F-4D97-AF65-F5344CB8AC3E}">
        <p14:creationId xmlns:p14="http://schemas.microsoft.com/office/powerpoint/2010/main" val="5752892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39</a:t>
            </a:fld>
            <a:endParaRPr lang="en-SG"/>
          </a:p>
        </p:txBody>
      </p:sp>
    </p:spTree>
    <p:extLst>
      <p:ext uri="{BB962C8B-B14F-4D97-AF65-F5344CB8AC3E}">
        <p14:creationId xmlns:p14="http://schemas.microsoft.com/office/powerpoint/2010/main" val="3338364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a:t>
            </a:fld>
            <a:endParaRPr lang="en-SG"/>
          </a:p>
        </p:txBody>
      </p:sp>
    </p:spTree>
    <p:extLst>
      <p:ext uri="{BB962C8B-B14F-4D97-AF65-F5344CB8AC3E}">
        <p14:creationId xmlns:p14="http://schemas.microsoft.com/office/powerpoint/2010/main" val="1777706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40</a:t>
            </a:fld>
            <a:endParaRPr lang="en-SG"/>
          </a:p>
        </p:txBody>
      </p:sp>
    </p:spTree>
    <p:extLst>
      <p:ext uri="{BB962C8B-B14F-4D97-AF65-F5344CB8AC3E}">
        <p14:creationId xmlns:p14="http://schemas.microsoft.com/office/powerpoint/2010/main" val="24023489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41</a:t>
            </a:fld>
            <a:endParaRPr lang="en-SG"/>
          </a:p>
        </p:txBody>
      </p:sp>
    </p:spTree>
    <p:extLst>
      <p:ext uri="{BB962C8B-B14F-4D97-AF65-F5344CB8AC3E}">
        <p14:creationId xmlns:p14="http://schemas.microsoft.com/office/powerpoint/2010/main" val="38473900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42</a:t>
            </a:fld>
            <a:endParaRPr lang="en-SG"/>
          </a:p>
        </p:txBody>
      </p:sp>
    </p:spTree>
    <p:extLst>
      <p:ext uri="{BB962C8B-B14F-4D97-AF65-F5344CB8AC3E}">
        <p14:creationId xmlns:p14="http://schemas.microsoft.com/office/powerpoint/2010/main" val="120484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43</a:t>
            </a:fld>
            <a:endParaRPr lang="en-SG"/>
          </a:p>
        </p:txBody>
      </p:sp>
    </p:spTree>
    <p:extLst>
      <p:ext uri="{BB962C8B-B14F-4D97-AF65-F5344CB8AC3E}">
        <p14:creationId xmlns:p14="http://schemas.microsoft.com/office/powerpoint/2010/main" val="22041184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44</a:t>
            </a:fld>
            <a:endParaRPr lang="en-SG"/>
          </a:p>
        </p:txBody>
      </p:sp>
    </p:spTree>
    <p:extLst>
      <p:ext uri="{BB962C8B-B14F-4D97-AF65-F5344CB8AC3E}">
        <p14:creationId xmlns:p14="http://schemas.microsoft.com/office/powerpoint/2010/main" val="29400585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45</a:t>
            </a:fld>
            <a:endParaRPr lang="en-SG"/>
          </a:p>
        </p:txBody>
      </p:sp>
    </p:spTree>
    <p:extLst>
      <p:ext uri="{BB962C8B-B14F-4D97-AF65-F5344CB8AC3E}">
        <p14:creationId xmlns:p14="http://schemas.microsoft.com/office/powerpoint/2010/main" val="33771242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46</a:t>
            </a:fld>
            <a:endParaRPr lang="en-SG"/>
          </a:p>
        </p:txBody>
      </p:sp>
    </p:spTree>
    <p:extLst>
      <p:ext uri="{BB962C8B-B14F-4D97-AF65-F5344CB8AC3E}">
        <p14:creationId xmlns:p14="http://schemas.microsoft.com/office/powerpoint/2010/main" val="21410138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47</a:t>
            </a:fld>
            <a:endParaRPr lang="en-SG"/>
          </a:p>
        </p:txBody>
      </p:sp>
    </p:spTree>
    <p:extLst>
      <p:ext uri="{BB962C8B-B14F-4D97-AF65-F5344CB8AC3E}">
        <p14:creationId xmlns:p14="http://schemas.microsoft.com/office/powerpoint/2010/main" val="24723899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48</a:t>
            </a:fld>
            <a:endParaRPr lang="en-SG"/>
          </a:p>
        </p:txBody>
      </p:sp>
    </p:spTree>
    <p:extLst>
      <p:ext uri="{BB962C8B-B14F-4D97-AF65-F5344CB8AC3E}">
        <p14:creationId xmlns:p14="http://schemas.microsoft.com/office/powerpoint/2010/main" val="565765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49</a:t>
            </a:fld>
            <a:endParaRPr lang="en-SG"/>
          </a:p>
        </p:txBody>
      </p:sp>
    </p:spTree>
    <p:extLst>
      <p:ext uri="{BB962C8B-B14F-4D97-AF65-F5344CB8AC3E}">
        <p14:creationId xmlns:p14="http://schemas.microsoft.com/office/powerpoint/2010/main" val="2929341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a:t>
            </a:fld>
            <a:endParaRPr lang="en-SG"/>
          </a:p>
        </p:txBody>
      </p:sp>
    </p:spTree>
    <p:extLst>
      <p:ext uri="{BB962C8B-B14F-4D97-AF65-F5344CB8AC3E}">
        <p14:creationId xmlns:p14="http://schemas.microsoft.com/office/powerpoint/2010/main" val="7985159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50</a:t>
            </a:fld>
            <a:endParaRPr lang="en-SG"/>
          </a:p>
        </p:txBody>
      </p:sp>
    </p:spTree>
    <p:extLst>
      <p:ext uri="{BB962C8B-B14F-4D97-AF65-F5344CB8AC3E}">
        <p14:creationId xmlns:p14="http://schemas.microsoft.com/office/powerpoint/2010/main" val="3645089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6</a:t>
            </a:fld>
            <a:endParaRPr lang="en-SG"/>
          </a:p>
        </p:txBody>
      </p:sp>
    </p:spTree>
    <p:extLst>
      <p:ext uri="{BB962C8B-B14F-4D97-AF65-F5344CB8AC3E}">
        <p14:creationId xmlns:p14="http://schemas.microsoft.com/office/powerpoint/2010/main" val="3024466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7</a:t>
            </a:fld>
            <a:endParaRPr lang="en-SG"/>
          </a:p>
        </p:txBody>
      </p:sp>
    </p:spTree>
    <p:extLst>
      <p:ext uri="{BB962C8B-B14F-4D97-AF65-F5344CB8AC3E}">
        <p14:creationId xmlns:p14="http://schemas.microsoft.com/office/powerpoint/2010/main" val="105531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8</a:t>
            </a:fld>
            <a:endParaRPr lang="en-SG"/>
          </a:p>
        </p:txBody>
      </p:sp>
    </p:spTree>
    <p:extLst>
      <p:ext uri="{BB962C8B-B14F-4D97-AF65-F5344CB8AC3E}">
        <p14:creationId xmlns:p14="http://schemas.microsoft.com/office/powerpoint/2010/main" val="4035393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9</a:t>
            </a:fld>
            <a:endParaRPr lang="en-SG"/>
          </a:p>
        </p:txBody>
      </p:sp>
    </p:spTree>
    <p:extLst>
      <p:ext uri="{BB962C8B-B14F-4D97-AF65-F5344CB8AC3E}">
        <p14:creationId xmlns:p14="http://schemas.microsoft.com/office/powerpoint/2010/main" val="238850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53D889-783A-4A8C-9446-C9224C9EB2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E1B4DD8F-BCEC-4554-96D9-C9C8CC45DB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4B81B147-0FBF-4A6F-BA4B-52855CEE0FCA}"/>
              </a:ext>
            </a:extLst>
          </p:cNvPr>
          <p:cNvSpPr>
            <a:spLocks noGrp="1"/>
          </p:cNvSpPr>
          <p:nvPr>
            <p:ph type="dt" sz="half" idx="10"/>
          </p:nvPr>
        </p:nvSpPr>
        <p:spPr/>
        <p:txBody>
          <a:bodyPr/>
          <a:lstStyle/>
          <a:p>
            <a:fld id="{D08ED45A-02FE-4B60-A854-83B38255CFFC}" type="datetimeFigureOut">
              <a:rPr lang="vi-VN" smtClean="0"/>
              <a:t>09/10/2023</a:t>
            </a:fld>
            <a:endParaRPr lang="vi-VN"/>
          </a:p>
        </p:txBody>
      </p:sp>
      <p:sp>
        <p:nvSpPr>
          <p:cNvPr id="5" name="Footer Placeholder 4">
            <a:extLst>
              <a:ext uri="{FF2B5EF4-FFF2-40B4-BE49-F238E27FC236}">
                <a16:creationId xmlns="" xmlns:a16="http://schemas.microsoft.com/office/drawing/2014/main" id="{F5A6043D-D892-4853-8749-54E41796BB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C1626752-B8EB-4B3B-965E-004A2AC42BA0}"/>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2299285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D06168-9226-4FEF-8D7E-59E1262E20D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C82AE540-EDDA-48DA-B0DB-5C5764BBFD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D2836092-3831-4F3D-A18B-A32B633554C5}"/>
              </a:ext>
            </a:extLst>
          </p:cNvPr>
          <p:cNvSpPr>
            <a:spLocks noGrp="1"/>
          </p:cNvSpPr>
          <p:nvPr>
            <p:ph type="dt" sz="half" idx="10"/>
          </p:nvPr>
        </p:nvSpPr>
        <p:spPr/>
        <p:txBody>
          <a:bodyPr/>
          <a:lstStyle/>
          <a:p>
            <a:fld id="{D08ED45A-02FE-4B60-A854-83B38255CFFC}" type="datetimeFigureOut">
              <a:rPr lang="vi-VN" smtClean="0"/>
              <a:t>09/10/2023</a:t>
            </a:fld>
            <a:endParaRPr lang="vi-VN"/>
          </a:p>
        </p:txBody>
      </p:sp>
      <p:sp>
        <p:nvSpPr>
          <p:cNvPr id="5" name="Footer Placeholder 4">
            <a:extLst>
              <a:ext uri="{FF2B5EF4-FFF2-40B4-BE49-F238E27FC236}">
                <a16:creationId xmlns="" xmlns:a16="http://schemas.microsoft.com/office/drawing/2014/main" id="{B095DD4C-2DD1-4BB1-8194-492EA0AE70E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151F1E11-D64D-4058-86E6-3F94694EAB22}"/>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866415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A41B525-04A5-4584-8BB8-89421EDFBB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25425CF8-7B85-43F8-B077-123B9BF5B38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FD5B1A01-E43E-40FE-84A5-C9A30476036F}"/>
              </a:ext>
            </a:extLst>
          </p:cNvPr>
          <p:cNvSpPr>
            <a:spLocks noGrp="1"/>
          </p:cNvSpPr>
          <p:nvPr>
            <p:ph type="dt" sz="half" idx="10"/>
          </p:nvPr>
        </p:nvSpPr>
        <p:spPr/>
        <p:txBody>
          <a:bodyPr/>
          <a:lstStyle/>
          <a:p>
            <a:fld id="{D08ED45A-02FE-4B60-A854-83B38255CFFC}" type="datetimeFigureOut">
              <a:rPr lang="vi-VN" smtClean="0"/>
              <a:t>09/10/2023</a:t>
            </a:fld>
            <a:endParaRPr lang="vi-VN"/>
          </a:p>
        </p:txBody>
      </p:sp>
      <p:sp>
        <p:nvSpPr>
          <p:cNvPr id="5" name="Footer Placeholder 4">
            <a:extLst>
              <a:ext uri="{FF2B5EF4-FFF2-40B4-BE49-F238E27FC236}">
                <a16:creationId xmlns="" xmlns:a16="http://schemas.microsoft.com/office/drawing/2014/main" id="{06AD276D-C918-4030-AABE-C9003AAB583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BA62364F-EAB0-4F5E-A563-12E3CD885F4A}"/>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3931151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28972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123740-4F8C-495D-8909-221F138C8DE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541245C7-95B6-4528-B291-E0D98C48018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7B7948C5-3934-4190-9134-73F2F4DE172F}"/>
              </a:ext>
            </a:extLst>
          </p:cNvPr>
          <p:cNvSpPr>
            <a:spLocks noGrp="1"/>
          </p:cNvSpPr>
          <p:nvPr>
            <p:ph type="dt" sz="half" idx="10"/>
          </p:nvPr>
        </p:nvSpPr>
        <p:spPr/>
        <p:txBody>
          <a:bodyPr/>
          <a:lstStyle/>
          <a:p>
            <a:fld id="{D08ED45A-02FE-4B60-A854-83B38255CFFC}" type="datetimeFigureOut">
              <a:rPr lang="vi-VN" smtClean="0"/>
              <a:t>09/10/2023</a:t>
            </a:fld>
            <a:endParaRPr lang="vi-VN"/>
          </a:p>
        </p:txBody>
      </p:sp>
      <p:sp>
        <p:nvSpPr>
          <p:cNvPr id="5" name="Footer Placeholder 4">
            <a:extLst>
              <a:ext uri="{FF2B5EF4-FFF2-40B4-BE49-F238E27FC236}">
                <a16:creationId xmlns="" xmlns:a16="http://schemas.microsoft.com/office/drawing/2014/main" id="{81463AE4-5947-489C-824D-52EE2367F32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24EADC66-74A1-4AE5-988B-5D9FF1AFD416}"/>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79722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C3B9E5-3321-4E85-8EB1-083761B465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793DEC18-B99C-4BE1-A7AF-2162AF6816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B20E7B8-79E8-41BA-ACBE-74D1C43C9E36}"/>
              </a:ext>
            </a:extLst>
          </p:cNvPr>
          <p:cNvSpPr>
            <a:spLocks noGrp="1"/>
          </p:cNvSpPr>
          <p:nvPr>
            <p:ph type="dt" sz="half" idx="10"/>
          </p:nvPr>
        </p:nvSpPr>
        <p:spPr/>
        <p:txBody>
          <a:bodyPr/>
          <a:lstStyle/>
          <a:p>
            <a:fld id="{D08ED45A-02FE-4B60-A854-83B38255CFFC}" type="datetimeFigureOut">
              <a:rPr lang="vi-VN" smtClean="0"/>
              <a:t>09/10/2023</a:t>
            </a:fld>
            <a:endParaRPr lang="vi-VN"/>
          </a:p>
        </p:txBody>
      </p:sp>
      <p:sp>
        <p:nvSpPr>
          <p:cNvPr id="5" name="Footer Placeholder 4">
            <a:extLst>
              <a:ext uri="{FF2B5EF4-FFF2-40B4-BE49-F238E27FC236}">
                <a16:creationId xmlns="" xmlns:a16="http://schemas.microsoft.com/office/drawing/2014/main" id="{2CEDDDE8-355C-42C6-8F1A-B83E73EDE6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2C43F3BB-762B-49E6-95DD-5D82DEFC03F8}"/>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1896501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B1B23F-3E45-4F6E-BDDF-BBCFEF4A5DC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E632614E-4C24-4AE8-9888-55A21CAE84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4F9E939F-AC3D-412F-9515-B09D305DC5E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2D401859-655D-420C-A7D1-214E3E9ED186}"/>
              </a:ext>
            </a:extLst>
          </p:cNvPr>
          <p:cNvSpPr>
            <a:spLocks noGrp="1"/>
          </p:cNvSpPr>
          <p:nvPr>
            <p:ph type="dt" sz="half" idx="10"/>
          </p:nvPr>
        </p:nvSpPr>
        <p:spPr/>
        <p:txBody>
          <a:bodyPr/>
          <a:lstStyle/>
          <a:p>
            <a:fld id="{D08ED45A-02FE-4B60-A854-83B38255CFFC}" type="datetimeFigureOut">
              <a:rPr lang="vi-VN" smtClean="0"/>
              <a:t>09/10/2023</a:t>
            </a:fld>
            <a:endParaRPr lang="vi-VN"/>
          </a:p>
        </p:txBody>
      </p:sp>
      <p:sp>
        <p:nvSpPr>
          <p:cNvPr id="6" name="Footer Placeholder 5">
            <a:extLst>
              <a:ext uri="{FF2B5EF4-FFF2-40B4-BE49-F238E27FC236}">
                <a16:creationId xmlns="" xmlns:a16="http://schemas.microsoft.com/office/drawing/2014/main" id="{4C325609-6965-4BC3-8F4B-A4B345B3647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BA5EBEE0-DC71-4F86-823D-D63269825771}"/>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3519951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1E5F6A-AFAF-405C-91FD-D1A72D818662}"/>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F1F2BE15-AD2F-42E9-AE47-910967B9A2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567F6F8C-BF23-4A67-BC26-446D64712B1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1772A044-1804-4DE9-B718-9987676472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C230511F-AC3C-4AF5-A775-D9AC22F2112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38C4F518-5005-4CE5-9725-478E49FA44DA}"/>
              </a:ext>
            </a:extLst>
          </p:cNvPr>
          <p:cNvSpPr>
            <a:spLocks noGrp="1"/>
          </p:cNvSpPr>
          <p:nvPr>
            <p:ph type="dt" sz="half" idx="10"/>
          </p:nvPr>
        </p:nvSpPr>
        <p:spPr/>
        <p:txBody>
          <a:bodyPr/>
          <a:lstStyle/>
          <a:p>
            <a:fld id="{D08ED45A-02FE-4B60-A854-83B38255CFFC}" type="datetimeFigureOut">
              <a:rPr lang="vi-VN" smtClean="0"/>
              <a:t>09/10/2023</a:t>
            </a:fld>
            <a:endParaRPr lang="vi-VN"/>
          </a:p>
        </p:txBody>
      </p:sp>
      <p:sp>
        <p:nvSpPr>
          <p:cNvPr id="8" name="Footer Placeholder 7">
            <a:extLst>
              <a:ext uri="{FF2B5EF4-FFF2-40B4-BE49-F238E27FC236}">
                <a16:creationId xmlns="" xmlns:a16="http://schemas.microsoft.com/office/drawing/2014/main" id="{C58984CB-089C-400B-8383-32FD4CBC56E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 xmlns:a16="http://schemas.microsoft.com/office/drawing/2014/main" id="{991A06B2-522C-4EA8-9BC5-06399ABA5569}"/>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198507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8EDC1C-F3A4-4FE6-AC38-B37B66273EC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BD44E987-DC63-4BC4-A6FC-0E5B61ED00A7}"/>
              </a:ext>
            </a:extLst>
          </p:cNvPr>
          <p:cNvSpPr>
            <a:spLocks noGrp="1"/>
          </p:cNvSpPr>
          <p:nvPr>
            <p:ph type="dt" sz="half" idx="10"/>
          </p:nvPr>
        </p:nvSpPr>
        <p:spPr/>
        <p:txBody>
          <a:bodyPr/>
          <a:lstStyle/>
          <a:p>
            <a:fld id="{D08ED45A-02FE-4B60-A854-83B38255CFFC}" type="datetimeFigureOut">
              <a:rPr lang="vi-VN" smtClean="0"/>
              <a:t>09/10/2023</a:t>
            </a:fld>
            <a:endParaRPr lang="vi-VN"/>
          </a:p>
        </p:txBody>
      </p:sp>
      <p:sp>
        <p:nvSpPr>
          <p:cNvPr id="4" name="Footer Placeholder 3">
            <a:extLst>
              <a:ext uri="{FF2B5EF4-FFF2-40B4-BE49-F238E27FC236}">
                <a16:creationId xmlns="" xmlns:a16="http://schemas.microsoft.com/office/drawing/2014/main" id="{11A26485-28E6-495B-A67E-16BD309E0DF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 xmlns:a16="http://schemas.microsoft.com/office/drawing/2014/main" id="{476D973C-E4E4-419F-A6E2-170A84AF347F}"/>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677857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C294448-22DB-4305-A0AD-7ECA96DE7172}"/>
              </a:ext>
            </a:extLst>
          </p:cNvPr>
          <p:cNvSpPr>
            <a:spLocks noGrp="1"/>
          </p:cNvSpPr>
          <p:nvPr>
            <p:ph type="dt" sz="half" idx="10"/>
          </p:nvPr>
        </p:nvSpPr>
        <p:spPr/>
        <p:txBody>
          <a:bodyPr/>
          <a:lstStyle/>
          <a:p>
            <a:fld id="{D08ED45A-02FE-4B60-A854-83B38255CFFC}" type="datetimeFigureOut">
              <a:rPr lang="vi-VN" smtClean="0"/>
              <a:t>09/10/2023</a:t>
            </a:fld>
            <a:endParaRPr lang="vi-VN"/>
          </a:p>
        </p:txBody>
      </p:sp>
      <p:sp>
        <p:nvSpPr>
          <p:cNvPr id="3" name="Footer Placeholder 2">
            <a:extLst>
              <a:ext uri="{FF2B5EF4-FFF2-40B4-BE49-F238E27FC236}">
                <a16:creationId xmlns="" xmlns:a16="http://schemas.microsoft.com/office/drawing/2014/main" id="{0680111C-58C8-42E3-978C-01473FFC68E7}"/>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 xmlns:a16="http://schemas.microsoft.com/office/drawing/2014/main" id="{97A39732-C242-4828-B77C-5B8C68FE9364}"/>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3353394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1CF76A-587A-4A28-BBD4-849916A317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6CAF1ABA-4125-4E16-B824-EB6161F28A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28E3AC97-4BFD-42FA-B513-F35EC20F97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D9311EA-6A4F-40BF-9D8A-C7B8938F4BD6}"/>
              </a:ext>
            </a:extLst>
          </p:cNvPr>
          <p:cNvSpPr>
            <a:spLocks noGrp="1"/>
          </p:cNvSpPr>
          <p:nvPr>
            <p:ph type="dt" sz="half" idx="10"/>
          </p:nvPr>
        </p:nvSpPr>
        <p:spPr/>
        <p:txBody>
          <a:bodyPr/>
          <a:lstStyle/>
          <a:p>
            <a:fld id="{D08ED45A-02FE-4B60-A854-83B38255CFFC}" type="datetimeFigureOut">
              <a:rPr lang="vi-VN" smtClean="0"/>
              <a:t>09/10/2023</a:t>
            </a:fld>
            <a:endParaRPr lang="vi-VN"/>
          </a:p>
        </p:txBody>
      </p:sp>
      <p:sp>
        <p:nvSpPr>
          <p:cNvPr id="6" name="Footer Placeholder 5">
            <a:extLst>
              <a:ext uri="{FF2B5EF4-FFF2-40B4-BE49-F238E27FC236}">
                <a16:creationId xmlns="" xmlns:a16="http://schemas.microsoft.com/office/drawing/2014/main" id="{3A2C0A85-DEE3-4C71-B763-A632577F2B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1E3A7DBA-A86E-47C3-B0BE-8593C6C95810}"/>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2960863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D37DB6-862F-40D3-BD1E-DE7D37B7DC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148B878A-400C-4C1F-B6D9-4E559DC9C9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F68E572C-5B18-4591-8482-5F315E5A1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DB8E0D63-A0E7-484F-AD17-D06BE9CC2520}"/>
              </a:ext>
            </a:extLst>
          </p:cNvPr>
          <p:cNvSpPr>
            <a:spLocks noGrp="1"/>
          </p:cNvSpPr>
          <p:nvPr>
            <p:ph type="dt" sz="half" idx="10"/>
          </p:nvPr>
        </p:nvSpPr>
        <p:spPr/>
        <p:txBody>
          <a:bodyPr/>
          <a:lstStyle/>
          <a:p>
            <a:fld id="{D08ED45A-02FE-4B60-A854-83B38255CFFC}" type="datetimeFigureOut">
              <a:rPr lang="vi-VN" smtClean="0"/>
              <a:t>09/10/2023</a:t>
            </a:fld>
            <a:endParaRPr lang="vi-VN"/>
          </a:p>
        </p:txBody>
      </p:sp>
      <p:sp>
        <p:nvSpPr>
          <p:cNvPr id="6" name="Footer Placeholder 5">
            <a:extLst>
              <a:ext uri="{FF2B5EF4-FFF2-40B4-BE49-F238E27FC236}">
                <a16:creationId xmlns="" xmlns:a16="http://schemas.microsoft.com/office/drawing/2014/main" id="{8B4A194D-3979-4D2D-8478-B572CD9AA8A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739F15ED-0C58-492D-BAB7-83A60C6B3D72}"/>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221555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950FD47-C975-43B9-8385-EB95E929F0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D185BFD9-F105-45F8-B4DA-4C49CFF68B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F0371E77-6FAB-43DD-B5F2-64B781773E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ED45A-02FE-4B60-A854-83B38255CFFC}" type="datetimeFigureOut">
              <a:rPr lang="vi-VN" smtClean="0"/>
              <a:t>09/10/2023</a:t>
            </a:fld>
            <a:endParaRPr lang="vi-VN"/>
          </a:p>
        </p:txBody>
      </p:sp>
      <p:sp>
        <p:nvSpPr>
          <p:cNvPr id="5" name="Footer Placeholder 4">
            <a:extLst>
              <a:ext uri="{FF2B5EF4-FFF2-40B4-BE49-F238E27FC236}">
                <a16:creationId xmlns="" xmlns:a16="http://schemas.microsoft.com/office/drawing/2014/main" id="{591BF801-7041-44F8-A3E9-B05768BA6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 xmlns:a16="http://schemas.microsoft.com/office/drawing/2014/main" id="{0DE89BDF-5CC5-42C9-840F-2100A842F9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25B275-1283-4190-8C66-47E80EE33E88}" type="slidenum">
              <a:rPr lang="vi-VN" smtClean="0"/>
              <a:t>‹#›</a:t>
            </a:fld>
            <a:endParaRPr lang="vi-VN"/>
          </a:p>
        </p:txBody>
      </p:sp>
    </p:spTree>
    <p:extLst>
      <p:ext uri="{BB962C8B-B14F-4D97-AF65-F5344CB8AC3E}">
        <p14:creationId xmlns:p14="http://schemas.microsoft.com/office/powerpoint/2010/main" val="3267833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comments" Target="../comments/commen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27.pn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1.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image" Target="../media/image43.png"/><Relationship Id="rId12" Type="http://schemas.openxmlformats.org/officeDocument/2006/relationships/image" Target="../media/image4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2.png"/><Relationship Id="rId11" Type="http://schemas.openxmlformats.org/officeDocument/2006/relationships/image" Target="../media/image47.gif"/><Relationship Id="rId5" Type="http://schemas.openxmlformats.org/officeDocument/2006/relationships/image" Target="../media/image41.png"/><Relationship Id="rId10" Type="http://schemas.openxmlformats.org/officeDocument/2006/relationships/image" Target="../media/image46.gif"/><Relationship Id="rId4" Type="http://schemas.openxmlformats.org/officeDocument/2006/relationships/notesSlide" Target="../notesSlides/notesSlide32.xml"/><Relationship Id="rId9" Type="http://schemas.openxmlformats.org/officeDocument/2006/relationships/image" Target="../media/image45.png"/></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3.png"/></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audio" Target="../media/audio2.wav"/><Relationship Id="rId4" Type="http://schemas.openxmlformats.org/officeDocument/2006/relationships/audio" Target="../media/audio3.wav"/></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54.png"/></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audio" Target="../media/audio2.wav"/><Relationship Id="rId4" Type="http://schemas.openxmlformats.org/officeDocument/2006/relationships/audio" Target="../media/audio3.wav"/></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54.png"/></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audio" Target="../media/audio2.wav"/><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3.png"/></Relationships>
</file>

<file path=ppt/slides/_rels/slide4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audio" Target="../media/audio2.wav"/><Relationship Id="rId4" Type="http://schemas.openxmlformats.org/officeDocument/2006/relationships/audio" Target="../media/audio3.wav"/></Relationships>
</file>

<file path=ppt/slides/_rels/slide4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3.png"/></Relationships>
</file>

<file path=ppt/slides/_rels/slide4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54.png"/></Relationships>
</file>

<file path=ppt/slides/_rels/slide4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audio" Target="../media/audio2.wav"/><Relationship Id="rId4" Type="http://schemas.openxmlformats.org/officeDocument/2006/relationships/audio" Target="../media/audio3.wav"/></Relationships>
</file>

<file path=ppt/slides/_rels/slide4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audio" Target="../media/audio2.wav"/><Relationship Id="rId4" Type="http://schemas.openxmlformats.org/officeDocument/2006/relationships/audio" Target="../media/audio3.wav"/></Relationships>
</file>

<file path=ppt/slides/_rels/slide4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54.png"/></Relationships>
</file>

<file path=ppt/slides/_rels/slide4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audio" Target="../media/audio2.wav"/><Relationship Id="rId4" Type="http://schemas.openxmlformats.org/officeDocument/2006/relationships/audio" Target="../media/audio3.wav"/></Relationships>
</file>

<file path=ppt/slides/_rels/slide4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audio" Target="../media/audio2.wav"/><Relationship Id="rId4" Type="http://schemas.openxmlformats.org/officeDocument/2006/relationships/audio" Target="../media/audio3.wav"/></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comments" Target="../comments/comment4.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57.emf"/><Relationship Id="rId7"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em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3 bÃ i vÄn phÃ¢n tÃ­ch Äoáº¡n trÃ­ch Chá» em ThÃºy Kiá»u hay nháº¥t ngáº¯n gá»n ...">
            <a:extLst>
              <a:ext uri="{FF2B5EF4-FFF2-40B4-BE49-F238E27FC236}">
                <a16:creationId xmlns="" xmlns:a16="http://schemas.microsoft.com/office/drawing/2014/main" id="{73AB86C7-0433-4D53-8B45-5FF924A8F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504983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3DC899C4-C2BA-41A1-9D3B-B8C63CF7A639}"/>
              </a:ext>
            </a:extLst>
          </p:cNvPr>
          <p:cNvSpPr txBox="1">
            <a:spLocks noChangeArrowheads="1"/>
          </p:cNvSpPr>
          <p:nvPr/>
        </p:nvSpPr>
        <p:spPr bwMode="auto">
          <a:xfrm>
            <a:off x="5867400" y="1143000"/>
            <a:ext cx="58674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15000">
                <a:latin typeface="#9Slide07 Dorayaki" pitchFamily="2" charset="0"/>
              </a:rPr>
              <a:t>Chị em Thúy Kiều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 xmlns:a16="http://schemas.microsoft.com/office/drawing/2014/main" id="{8BA0BDD2-D3D0-4065-A98B-95AA5E7B1735}"/>
              </a:ext>
            </a:extLst>
          </p:cNvPr>
          <p:cNvPicPr>
            <a:picLocks noChangeAspect="1"/>
          </p:cNvPicPr>
          <p:nvPr/>
        </p:nvPicPr>
        <p:blipFill rotWithShape="1">
          <a:blip r:embed="rId3" cstate="hqprint">
            <a:alphaModFix/>
            <a:extLst>
              <a:ext uri="{28A0092B-C50C-407E-A947-70E740481C1C}">
                <a14:useLocalDpi xmlns:a14="http://schemas.microsoft.com/office/drawing/2010/main" val="0"/>
              </a:ext>
            </a:extLst>
          </a:blip>
          <a:srcRect r="-1" b="10281"/>
          <a:stretch/>
        </p:blipFill>
        <p:spPr>
          <a:xfrm>
            <a:off x="5797543" y="10"/>
            <a:ext cx="6394152" cy="6857990"/>
          </a:xfrm>
          <a:prstGeom prst="rect">
            <a:avLst/>
          </a:prstGeom>
          <a:solidFill>
            <a:srgbClr val="FFFFFF">
              <a:shade val="85000"/>
            </a:srgbClr>
          </a:solidFill>
        </p:spPr>
      </p:pic>
      <p:pic>
        <p:nvPicPr>
          <p:cNvPr id="20" name="Picture 19">
            <a:extLst>
              <a:ext uri="{FF2B5EF4-FFF2-40B4-BE49-F238E27FC236}">
                <a16:creationId xmlns=""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hỗ dành sẵn cho Nội dung 2">
            <a:extLst>
              <a:ext uri="{FF2B5EF4-FFF2-40B4-BE49-F238E27FC236}">
                <a16:creationId xmlns="" xmlns:a16="http://schemas.microsoft.com/office/drawing/2014/main" id="{44476810-14B3-41F9-B4CD-70815A26F783}"/>
              </a:ext>
            </a:extLst>
          </p:cNvPr>
          <p:cNvSpPr>
            <a:spLocks noGrp="1"/>
          </p:cNvSpPr>
          <p:nvPr>
            <p:ph idx="1"/>
          </p:nvPr>
        </p:nvSpPr>
        <p:spPr>
          <a:xfrm>
            <a:off x="0" y="1133989"/>
            <a:ext cx="8105614" cy="3788830"/>
          </a:xfrm>
        </p:spPr>
        <p:txBody>
          <a:bodyPr vert="horz" lIns="91440" tIns="45720" rIns="91440" bIns="45720" rtlCol="0" anchor="ctr">
            <a:noAutofit/>
          </a:bodyPr>
          <a:lstStyle/>
          <a:p>
            <a:pPr marL="0" indent="0" algn="ctr">
              <a:buNone/>
            </a:pPr>
            <a:r>
              <a:rPr lang="en-US" sz="3600" b="1" dirty="0" err="1">
                <a:solidFill>
                  <a:srgbClr val="000000"/>
                </a:solidFill>
                <a:latin typeface="Times New Roman" pitchFamily="18" charset="0"/>
                <a:cs typeface="Times New Roman" pitchFamily="18" charset="0"/>
              </a:rPr>
              <a:t>Đầu</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lòng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hai</a:t>
            </a:r>
            <a:r>
              <a:rPr lang="en-US" sz="3600" b="1" dirty="0">
                <a:solidFill>
                  <a:srgbClr val="000000"/>
                </a:solidFill>
                <a:latin typeface="Times New Roman" pitchFamily="18" charset="0"/>
                <a:cs typeface="Times New Roman" pitchFamily="18" charset="0"/>
              </a:rPr>
              <a:t> ả </a:t>
            </a:r>
            <a:r>
              <a:rPr lang="en-US" sz="3600" b="1" dirty="0" err="1">
                <a:solidFill>
                  <a:srgbClr val="000000"/>
                </a:solidFill>
                <a:latin typeface="Times New Roman" pitchFamily="18" charset="0"/>
                <a:cs typeface="Times New Roman" pitchFamily="18" charset="0"/>
              </a:rPr>
              <a:t>tố</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nga</a:t>
            </a:r>
            <a:r>
              <a:rPr lang="en-US" sz="3600" b="1" dirty="0">
                <a:solidFill>
                  <a:srgbClr val="000000"/>
                </a:solidFill>
                <a:latin typeface="Times New Roman" pitchFamily="18" charset="0"/>
                <a:cs typeface="Times New Roman" pitchFamily="18" charset="0"/>
              </a:rPr>
              <a:t>,</a:t>
            </a:r>
          </a:p>
          <a:p>
            <a:pPr marL="0" indent="0" algn="ctr">
              <a:buNone/>
            </a:pPr>
            <a:r>
              <a:rPr lang="en-US" sz="3600" b="1" dirty="0" err="1">
                <a:solidFill>
                  <a:srgbClr val="000000"/>
                </a:solidFill>
                <a:latin typeface="Times New Roman" pitchFamily="18" charset="0"/>
                <a:cs typeface="Times New Roman" pitchFamily="18" charset="0"/>
              </a:rPr>
              <a:t>Thúy</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Kiều</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là</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chị</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em</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là</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Thúy</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Vân</a:t>
            </a:r>
            <a:r>
              <a:rPr lang="en-US" sz="3600" b="1" dirty="0">
                <a:solidFill>
                  <a:srgbClr val="000000"/>
                </a:solidFill>
                <a:latin typeface="Times New Roman" pitchFamily="18" charset="0"/>
                <a:cs typeface="Times New Roman" pitchFamily="18" charset="0"/>
              </a:rPr>
              <a:t>	</a:t>
            </a:r>
          </a:p>
          <a:p>
            <a:pPr marL="0" indent="0" algn="ctr">
              <a:buNone/>
            </a:pPr>
            <a:r>
              <a:rPr lang="en-US" sz="3600" b="1" dirty="0">
                <a:solidFill>
                  <a:srgbClr val="000000"/>
                </a:solidFill>
                <a:latin typeface="Times New Roman" pitchFamily="18" charset="0"/>
                <a:cs typeface="Times New Roman" pitchFamily="18" charset="0"/>
              </a:rPr>
              <a:t>Mai </a:t>
            </a:r>
            <a:r>
              <a:rPr lang="en-US" sz="3600" b="1" dirty="0" err="1">
                <a:solidFill>
                  <a:srgbClr val="000000"/>
                </a:solidFill>
                <a:latin typeface="Times New Roman" pitchFamily="18" charset="0"/>
                <a:cs typeface="Times New Roman" pitchFamily="18" charset="0"/>
              </a:rPr>
              <a:t>cốt</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cách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tuyết</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tinh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thần</a:t>
            </a:r>
            <a:r>
              <a:rPr lang="en-US" sz="3600" b="1" dirty="0">
                <a:solidFill>
                  <a:srgbClr val="000000"/>
                </a:solidFill>
                <a:latin typeface="Times New Roman" pitchFamily="18" charset="0"/>
                <a:cs typeface="Times New Roman" pitchFamily="18" charset="0"/>
              </a:rPr>
              <a:t>,</a:t>
            </a:r>
          </a:p>
          <a:p>
            <a:pPr marL="0" indent="0" algn="ctr">
              <a:buNone/>
            </a:pPr>
            <a:r>
              <a:rPr lang="en-US" sz="3600" b="1" dirty="0" err="1">
                <a:solidFill>
                  <a:srgbClr val="000000"/>
                </a:solidFill>
                <a:latin typeface="Times New Roman" pitchFamily="18" charset="0"/>
                <a:cs typeface="Times New Roman" pitchFamily="18" charset="0"/>
              </a:rPr>
              <a:t>Mỗi</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người</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một</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vẻ</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mười</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phân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vẹn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mười</a:t>
            </a:r>
            <a:r>
              <a:rPr lang="en-US" sz="3600" b="1" dirty="0">
                <a:solidFill>
                  <a:srgbClr val="000000"/>
                </a:solidFill>
                <a:latin typeface="Times New Roman" pitchFamily="18" charset="0"/>
                <a:cs typeface="Times New Roman" pitchFamily="18" charset="0"/>
              </a:rPr>
              <a:t>.</a:t>
            </a:r>
          </a:p>
          <a:p>
            <a:pPr algn="ctr"/>
            <a:endParaRPr lang="en-US" sz="3600" dirty="0">
              <a:solidFill>
                <a:srgbClr val="000000"/>
              </a:solidFill>
              <a:latin typeface="Times New Roman" pitchFamily="18" charset="0"/>
              <a:cs typeface="Times New Roman" pitchFamily="18" charset="0"/>
            </a:endParaRPr>
          </a:p>
        </p:txBody>
      </p:sp>
      <p:sp>
        <p:nvSpPr>
          <p:cNvPr id="6" name="TextBox 5">
            <a:extLst>
              <a:ext uri="{FF2B5EF4-FFF2-40B4-BE49-F238E27FC236}">
                <a16:creationId xmlns="" xmlns:a16="http://schemas.microsoft.com/office/drawing/2014/main" id="{35D11CF8-FEBB-4987-9B05-361A0EB4E8E9}"/>
              </a:ext>
            </a:extLst>
          </p:cNvPr>
          <p:cNvSpPr txBox="1">
            <a:spLocks noChangeArrowheads="1"/>
          </p:cNvSpPr>
          <p:nvPr/>
        </p:nvSpPr>
        <p:spPr bwMode="auto">
          <a:xfrm>
            <a:off x="-205033" y="44425"/>
            <a:ext cx="78921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dirty="0">
                <a:solidFill>
                  <a:srgbClr val="FF0000"/>
                </a:solidFill>
                <a:latin typeface="Times New Roman" pitchFamily="18" charset="0"/>
                <a:cs typeface="Times New Roman" pitchFamily="18" charset="0"/>
              </a:rPr>
              <a:t>1. </a:t>
            </a:r>
            <a:r>
              <a:rPr lang="en-SG" altLang="en-US" sz="4000" b="1" dirty="0" err="1">
                <a:solidFill>
                  <a:srgbClr val="FF0000"/>
                </a:solidFill>
                <a:latin typeface="Times New Roman" pitchFamily="18" charset="0"/>
                <a:cs typeface="Times New Roman" pitchFamily="18" charset="0"/>
              </a:rPr>
              <a:t>Giới</a:t>
            </a:r>
            <a:r>
              <a:rPr lang="en-SG" altLang="en-US" sz="4000" b="1" dirty="0">
                <a:solidFill>
                  <a:srgbClr val="FF0000"/>
                </a:solidFill>
                <a:latin typeface="Times New Roman" pitchFamily="18" charset="0"/>
                <a:cs typeface="Times New Roman" pitchFamily="18" charset="0"/>
              </a:rPr>
              <a:t> </a:t>
            </a:r>
            <a:r>
              <a:rPr lang="en-SG" altLang="en-US" sz="4000" b="1" dirty="0" err="1">
                <a:solidFill>
                  <a:srgbClr val="FF0000"/>
                </a:solidFill>
                <a:latin typeface="Times New Roman" pitchFamily="18" charset="0"/>
                <a:cs typeface="Times New Roman" pitchFamily="18" charset="0"/>
              </a:rPr>
              <a:t>thiệu</a:t>
            </a:r>
            <a:r>
              <a:rPr lang="en-SG" altLang="en-US" sz="4000" b="1" dirty="0">
                <a:solidFill>
                  <a:srgbClr val="FF0000"/>
                </a:solidFill>
                <a:latin typeface="Times New Roman" pitchFamily="18" charset="0"/>
                <a:cs typeface="Times New Roman" pitchFamily="18" charset="0"/>
              </a:rPr>
              <a:t> </a:t>
            </a:r>
            <a:r>
              <a:rPr lang="en-SG" altLang="en-US" sz="4000" b="1" dirty="0" err="1">
                <a:solidFill>
                  <a:srgbClr val="FF0000"/>
                </a:solidFill>
                <a:latin typeface="Times New Roman" pitchFamily="18" charset="0"/>
                <a:cs typeface="Times New Roman" pitchFamily="18" charset="0"/>
              </a:rPr>
              <a:t>khái</a:t>
            </a:r>
            <a:r>
              <a:rPr lang="en-SG" altLang="en-US" sz="4000" b="1" dirty="0">
                <a:solidFill>
                  <a:srgbClr val="FF0000"/>
                </a:solidFill>
                <a:latin typeface="Times New Roman" pitchFamily="18" charset="0"/>
                <a:cs typeface="Times New Roman" pitchFamily="18" charset="0"/>
              </a:rPr>
              <a:t> </a:t>
            </a:r>
            <a:r>
              <a:rPr lang="en-SG" altLang="en-US" sz="4000" b="1" dirty="0" err="1">
                <a:solidFill>
                  <a:srgbClr val="FF0000"/>
                </a:solidFill>
                <a:latin typeface="Times New Roman" pitchFamily="18" charset="0"/>
                <a:cs typeface="Times New Roman" pitchFamily="18" charset="0"/>
              </a:rPr>
              <a:t>quát</a:t>
            </a:r>
            <a:r>
              <a:rPr lang="en-SG" altLang="en-US" sz="4000" b="1" dirty="0">
                <a:solidFill>
                  <a:srgbClr val="FF0000"/>
                </a:solidFill>
                <a:latin typeface="Times New Roman" pitchFamily="18" charset="0"/>
                <a:cs typeface="Times New Roman" pitchFamily="18" charset="0"/>
              </a:rPr>
              <a:t> </a:t>
            </a:r>
            <a:r>
              <a:rPr lang="en-SG" altLang="en-US" sz="4000" b="1" dirty="0" err="1">
                <a:solidFill>
                  <a:srgbClr val="FF0000"/>
                </a:solidFill>
                <a:latin typeface="Times New Roman" pitchFamily="18" charset="0"/>
                <a:cs typeface="Times New Roman" pitchFamily="18" charset="0"/>
              </a:rPr>
              <a:t>về</a:t>
            </a:r>
            <a:r>
              <a:rPr lang="en-SG" altLang="en-US" sz="4000" b="1" dirty="0">
                <a:solidFill>
                  <a:srgbClr val="FF0000"/>
                </a:solidFill>
                <a:latin typeface="Times New Roman" pitchFamily="18" charset="0"/>
                <a:cs typeface="Times New Roman" pitchFamily="18" charset="0"/>
              </a:rPr>
              <a:t> 2 </a:t>
            </a:r>
            <a:r>
              <a:rPr lang="en-SG" altLang="en-US" sz="4000" b="1" dirty="0" err="1">
                <a:solidFill>
                  <a:srgbClr val="FF0000"/>
                </a:solidFill>
                <a:latin typeface="Times New Roman" pitchFamily="18" charset="0"/>
                <a:cs typeface="Times New Roman" pitchFamily="18" charset="0"/>
              </a:rPr>
              <a:t>chị</a:t>
            </a:r>
            <a:r>
              <a:rPr lang="en-SG" altLang="en-US" sz="4000" b="1" dirty="0">
                <a:solidFill>
                  <a:srgbClr val="FF0000"/>
                </a:solidFill>
                <a:latin typeface="Times New Roman" pitchFamily="18" charset="0"/>
                <a:cs typeface="Times New Roman" pitchFamily="18" charset="0"/>
              </a:rPr>
              <a:t> </a:t>
            </a:r>
            <a:r>
              <a:rPr lang="en-SG" altLang="en-US" sz="4000" b="1" dirty="0" err="1">
                <a:solidFill>
                  <a:srgbClr val="FF0000"/>
                </a:solidFill>
                <a:latin typeface="Times New Roman" pitchFamily="18" charset="0"/>
                <a:cs typeface="Times New Roman" pitchFamily="18" charset="0"/>
              </a:rPr>
              <a:t>em</a:t>
            </a:r>
            <a:endParaRPr lang="en-SG" alt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3415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Soạn bài chị em Thúy Kiều của Nguyễn Du - Lớp 9A - Trường THPT Chuyên  Nguyễn Tất Thành">
            <a:extLst>
              <a:ext uri="{FF2B5EF4-FFF2-40B4-BE49-F238E27FC236}">
                <a16:creationId xmlns="" xmlns:a16="http://schemas.microsoft.com/office/drawing/2014/main" id="{262E7A0C-396E-4FB0-A861-A95FBCB4EF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42" r="10597"/>
          <a:stretch/>
        </p:blipFill>
        <p:spPr bwMode="auto">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052" name="Freeform: Shape 70">
            <a:extLst>
              <a:ext uri="{FF2B5EF4-FFF2-40B4-BE49-F238E27FC236}">
                <a16:creationId xmlns="" xmlns:a16="http://schemas.microsoft.com/office/drawing/2014/main" id="{5FDF4720-5445-47BE-89FE-E40D1AE6F6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53" name="Freeform: Shape 72">
            <a:extLst>
              <a:ext uri="{FF2B5EF4-FFF2-40B4-BE49-F238E27FC236}">
                <a16:creationId xmlns="" xmlns:a16="http://schemas.microsoft.com/office/drawing/2014/main" id="{AC8710B4-A815-4082-9E4F-F13A000709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Hình chữ nhật 6">
            <a:extLst>
              <a:ext uri="{FF2B5EF4-FFF2-40B4-BE49-F238E27FC236}">
                <a16:creationId xmlns="" xmlns:a16="http://schemas.microsoft.com/office/drawing/2014/main" id="{0808A75B-D49A-4F16-913D-367BBCA4B993}"/>
              </a:ext>
            </a:extLst>
          </p:cNvPr>
          <p:cNvSpPr/>
          <p:nvPr/>
        </p:nvSpPr>
        <p:spPr>
          <a:xfrm>
            <a:off x="6541987" y="1467114"/>
            <a:ext cx="5345213" cy="4979405"/>
          </a:xfrm>
          <a:prstGeom prst="rect">
            <a:avLst/>
          </a:prstGeom>
          <a:noFill/>
        </p:spPr>
      </p:sp>
      <p:sp>
        <p:nvSpPr>
          <p:cNvPr id="12" name="TextBox 11">
            <a:extLst>
              <a:ext uri="{FF2B5EF4-FFF2-40B4-BE49-F238E27FC236}">
                <a16:creationId xmlns="" xmlns:a16="http://schemas.microsoft.com/office/drawing/2014/main" id="{C8191619-AA42-4F08-8EA1-93AAB4DA91BC}"/>
              </a:ext>
            </a:extLst>
          </p:cNvPr>
          <p:cNvSpPr txBox="1"/>
          <p:nvPr/>
        </p:nvSpPr>
        <p:spPr>
          <a:xfrm flipH="1">
            <a:off x="6598774" y="1865190"/>
            <a:ext cx="5190836" cy="1200329"/>
          </a:xfrm>
          <a:prstGeom prst="rect">
            <a:avLst/>
          </a:prstGeom>
          <a:noFill/>
        </p:spPr>
        <p:txBody>
          <a:bodyPr wrap="square" rtlCol="0">
            <a:spAutoFit/>
          </a:bodyPr>
          <a:lstStyle/>
          <a:p>
            <a:pPr algn="ctr"/>
            <a:r>
              <a:rPr lang="en-SG" sz="3600" b="1" dirty="0">
                <a:latin typeface="#9Slide03 Arima Madurai" panose="00000500000000000000" pitchFamily="2" charset="0"/>
                <a:cs typeface="#9Slide03 Arima Madurai" panose="00000500000000000000" pitchFamily="2" charset="0"/>
              </a:rPr>
              <a:t>2 ng</a:t>
            </a:r>
            <a:r>
              <a:rPr lang="vi-VN" sz="3600" b="1" dirty="0">
                <a:latin typeface="#9Slide03 Arima Madurai" panose="00000500000000000000" pitchFamily="2" charset="0"/>
                <a:cs typeface="#9Slide03 Arima Madurai" panose="00000500000000000000" pitchFamily="2" charset="0"/>
              </a:rPr>
              <a:t>ư</a:t>
            </a:r>
            <a:r>
              <a:rPr lang="en-SG" sz="3600" b="1" dirty="0" err="1">
                <a:latin typeface="#9Slide03 Arima Madurai" panose="00000500000000000000" pitchFamily="2" charset="0"/>
                <a:cs typeface="#9Slide03 Arima Madurai" panose="00000500000000000000" pitchFamily="2" charset="0"/>
              </a:rPr>
              <a:t>ời</a:t>
            </a:r>
            <a:r>
              <a:rPr lang="en-SG" sz="3600" b="1" dirty="0">
                <a:latin typeface="#9Slide03 Arima Madurai" panose="00000500000000000000" pitchFamily="2" charset="0"/>
                <a:cs typeface="#9Slide03 Arima Madurai" panose="00000500000000000000" pitchFamily="2" charset="0"/>
              </a:rPr>
              <a:t> con </a:t>
            </a:r>
            <a:r>
              <a:rPr lang="en-SG" sz="3600" b="1" dirty="0" err="1">
                <a:latin typeface="#9Slide03 Arima Madurai" panose="00000500000000000000" pitchFamily="2" charset="0"/>
                <a:cs typeface="#9Slide03 Arima Madurai" panose="00000500000000000000" pitchFamily="2" charset="0"/>
              </a:rPr>
              <a:t>gái</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đầu</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trong</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gia</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đình</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họ</a:t>
            </a:r>
            <a:r>
              <a:rPr lang="en-SG" sz="3600" b="1" dirty="0">
                <a:latin typeface="#9Slide03 Arima Madurai" panose="00000500000000000000" pitchFamily="2" charset="0"/>
                <a:cs typeface="#9Slide03 Arima Madurai" panose="00000500000000000000" pitchFamily="2" charset="0"/>
              </a:rPr>
              <a:t> V</a:t>
            </a:r>
            <a:r>
              <a:rPr lang="vi-VN" sz="3600" b="1" dirty="0">
                <a:latin typeface="#9Slide03 Arima Madurai" panose="00000500000000000000" pitchFamily="2" charset="0"/>
                <a:cs typeface="#9Slide03 Arima Madurai" panose="00000500000000000000" pitchFamily="2" charset="0"/>
              </a:rPr>
              <a:t>ư</a:t>
            </a:r>
            <a:r>
              <a:rPr lang="en-SG" sz="3600" b="1" dirty="0" err="1">
                <a:latin typeface="#9Slide03 Arima Madurai" panose="00000500000000000000" pitchFamily="2" charset="0"/>
                <a:cs typeface="#9Slide03 Arima Madurai" panose="00000500000000000000" pitchFamily="2" charset="0"/>
              </a:rPr>
              <a:t>ơng</a:t>
            </a:r>
            <a:endParaRPr lang="en-SG" sz="3600" b="1" dirty="0">
              <a:latin typeface="#9Slide03 Arima Madurai" panose="00000500000000000000" pitchFamily="2" charset="0"/>
              <a:cs typeface="#9Slide03 Arima Madurai" panose="00000500000000000000" pitchFamily="2" charset="0"/>
            </a:endParaRPr>
          </a:p>
        </p:txBody>
      </p:sp>
      <p:sp>
        <p:nvSpPr>
          <p:cNvPr id="5" name="Rectangle: Rounded Corners 4">
            <a:extLst>
              <a:ext uri="{FF2B5EF4-FFF2-40B4-BE49-F238E27FC236}">
                <a16:creationId xmlns="" xmlns:a16="http://schemas.microsoft.com/office/drawing/2014/main" id="{7C9DA506-D612-41B5-80A9-FC36C73BC6CE}"/>
              </a:ext>
            </a:extLst>
          </p:cNvPr>
          <p:cNvSpPr/>
          <p:nvPr/>
        </p:nvSpPr>
        <p:spPr>
          <a:xfrm>
            <a:off x="7939974" y="533630"/>
            <a:ext cx="2549237" cy="80625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SG" sz="3600" b="1" dirty="0">
                <a:solidFill>
                  <a:srgbClr val="FF0000"/>
                </a:solidFill>
                <a:latin typeface="#9Slide03 Arima Madurai" panose="00000500000000000000" pitchFamily="2" charset="0"/>
                <a:cs typeface="#9Slide03 Arima Madurai" panose="00000500000000000000" pitchFamily="2" charset="0"/>
              </a:rPr>
              <a:t>Lai </a:t>
            </a:r>
            <a:r>
              <a:rPr lang="en-SG" sz="3600" b="1" dirty="0" err="1">
                <a:solidFill>
                  <a:srgbClr val="FF0000"/>
                </a:solidFill>
                <a:latin typeface="#9Slide03 Arima Madurai" panose="00000500000000000000" pitchFamily="2" charset="0"/>
                <a:cs typeface="#9Slide03 Arima Madurai" panose="00000500000000000000" pitchFamily="2" charset="0"/>
              </a:rPr>
              <a:t>lịch</a:t>
            </a:r>
            <a:endParaRPr lang="en-SG" sz="3600" dirty="0">
              <a:solidFill>
                <a:srgbClr val="FF0000"/>
              </a:solidFill>
            </a:endParaRPr>
          </a:p>
        </p:txBody>
      </p:sp>
      <p:sp>
        <p:nvSpPr>
          <p:cNvPr id="14" name="Rectangle: Rounded Corners 13">
            <a:extLst>
              <a:ext uri="{FF2B5EF4-FFF2-40B4-BE49-F238E27FC236}">
                <a16:creationId xmlns="" xmlns:a16="http://schemas.microsoft.com/office/drawing/2014/main" id="{21213293-5831-4FE8-A2AF-614EDB9A7287}"/>
              </a:ext>
            </a:extLst>
          </p:cNvPr>
          <p:cNvSpPr/>
          <p:nvPr/>
        </p:nvSpPr>
        <p:spPr>
          <a:xfrm>
            <a:off x="7009896" y="3592285"/>
            <a:ext cx="4570785" cy="80625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SG" sz="3600" b="1" dirty="0" err="1">
                <a:solidFill>
                  <a:srgbClr val="FF0000"/>
                </a:solidFill>
                <a:latin typeface="#9Slide03 Arima Madurai" panose="00000500000000000000" pitchFamily="2" charset="0"/>
                <a:cs typeface="#9Slide03 Arima Madurai" panose="00000500000000000000" pitchFamily="2" charset="0"/>
              </a:rPr>
              <a:t>Vị</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trí</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trong</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gia</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đình</a:t>
            </a:r>
            <a:endParaRPr lang="en-SG" sz="3600" dirty="0">
              <a:solidFill>
                <a:srgbClr val="FF0000"/>
              </a:solidFill>
            </a:endParaRPr>
          </a:p>
        </p:txBody>
      </p:sp>
      <p:sp>
        <p:nvSpPr>
          <p:cNvPr id="15" name="TextBox 14">
            <a:extLst>
              <a:ext uri="{FF2B5EF4-FFF2-40B4-BE49-F238E27FC236}">
                <a16:creationId xmlns="" xmlns:a16="http://schemas.microsoft.com/office/drawing/2014/main" id="{268BAE3A-0F05-469E-8267-BC73F82B9E9A}"/>
              </a:ext>
            </a:extLst>
          </p:cNvPr>
          <p:cNvSpPr txBox="1"/>
          <p:nvPr/>
        </p:nvSpPr>
        <p:spPr>
          <a:xfrm flipH="1">
            <a:off x="6968480" y="4993919"/>
            <a:ext cx="4653616" cy="1200329"/>
          </a:xfrm>
          <a:prstGeom prst="rect">
            <a:avLst/>
          </a:prstGeom>
          <a:noFill/>
        </p:spPr>
        <p:txBody>
          <a:bodyPr wrap="square" rtlCol="0">
            <a:spAutoFit/>
          </a:bodyPr>
          <a:lstStyle/>
          <a:p>
            <a:pPr algn="ctr"/>
            <a:r>
              <a:rPr lang="en-SG" sz="3600" b="1" dirty="0" err="1">
                <a:latin typeface="#9Slide03 Arima Madurai" panose="00000500000000000000" pitchFamily="2" charset="0"/>
                <a:cs typeface="#9Slide03 Arima Madurai" panose="00000500000000000000" pitchFamily="2" charset="0"/>
              </a:rPr>
              <a:t>Thúy</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Kiều</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là</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chị</a:t>
            </a:r>
            <a:r>
              <a:rPr lang="en-SG" sz="3600" b="1" dirty="0">
                <a:latin typeface="#9Slide03 Arima Madurai" panose="00000500000000000000" pitchFamily="2" charset="0"/>
                <a:cs typeface="#9Slide03 Arima Madurai" panose="00000500000000000000" pitchFamily="2" charset="0"/>
              </a:rPr>
              <a:t> ; </a:t>
            </a:r>
            <a:r>
              <a:rPr lang="en-SG" sz="3600" b="1" dirty="0" err="1">
                <a:latin typeface="#9Slide03 Arima Madurai" panose="00000500000000000000" pitchFamily="2" charset="0"/>
                <a:cs typeface="#9Slide03 Arima Madurai" panose="00000500000000000000" pitchFamily="2" charset="0"/>
              </a:rPr>
              <a:t>Em</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là</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Thúy</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Vân</a:t>
            </a:r>
            <a:endParaRPr lang="en-SG" sz="3600" b="1"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1757395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4"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 Thá»nh HÃ m - Thá»nh Nam">
            <a:extLst>
              <a:ext uri="{FF2B5EF4-FFF2-40B4-BE49-F238E27FC236}">
                <a16:creationId xmlns="" xmlns:a16="http://schemas.microsoft.com/office/drawing/2014/main" id="{21CF513D-5857-4097-9C67-3C2CA1E0B3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199" y="0"/>
            <a:ext cx="3856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A0164365-170D-484C-99F6-253D80430755}"/>
              </a:ext>
            </a:extLst>
          </p:cNvPr>
          <p:cNvSpPr txBox="1"/>
          <p:nvPr/>
        </p:nvSpPr>
        <p:spPr>
          <a:xfrm flipH="1">
            <a:off x="2023917" y="374650"/>
            <a:ext cx="4259047" cy="646331"/>
          </a:xfrm>
          <a:prstGeom prst="rect">
            <a:avLst/>
          </a:prstGeom>
          <a:noFill/>
        </p:spPr>
        <p:txBody>
          <a:bodyPr wrap="square" rtlCol="0">
            <a:spAutoFit/>
          </a:bodyPr>
          <a:lstStyle/>
          <a:p>
            <a:pPr algn="ctr"/>
            <a:r>
              <a:rPr lang="en-SG" sz="3600" b="1" dirty="0" err="1">
                <a:solidFill>
                  <a:srgbClr val="FF0000"/>
                </a:solidFill>
                <a:latin typeface="#9Slide03 Arima Madurai" panose="00000500000000000000" pitchFamily="2" charset="0"/>
                <a:cs typeface="#9Slide03 Arima Madurai" panose="00000500000000000000" pitchFamily="2" charset="0"/>
              </a:rPr>
              <a:t>Vẻ</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đẹp</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của</a:t>
            </a:r>
            <a:r>
              <a:rPr lang="en-SG" sz="3600" b="1" dirty="0">
                <a:solidFill>
                  <a:srgbClr val="FF0000"/>
                </a:solidFill>
                <a:latin typeface="#9Slide03 Arima Madurai" panose="00000500000000000000" pitchFamily="2" charset="0"/>
                <a:cs typeface="#9Slide03 Arima Madurai" panose="00000500000000000000" pitchFamily="2" charset="0"/>
              </a:rPr>
              <a:t> 2 </a:t>
            </a:r>
            <a:r>
              <a:rPr lang="en-SG" sz="3600" b="1" dirty="0" err="1">
                <a:solidFill>
                  <a:srgbClr val="FF0000"/>
                </a:solidFill>
                <a:latin typeface="#9Slide03 Arima Madurai" panose="00000500000000000000" pitchFamily="2" charset="0"/>
                <a:cs typeface="#9Slide03 Arima Madurai" panose="00000500000000000000" pitchFamily="2" charset="0"/>
              </a:rPr>
              <a:t>chị</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em</a:t>
            </a:r>
            <a:endParaRPr lang="en-SG" sz="3600" dirty="0">
              <a:latin typeface="#9Slide03 Arima Madurai" panose="00000500000000000000" pitchFamily="2" charset="0"/>
              <a:cs typeface="#9Slide03 Arima Madurai" panose="00000500000000000000" pitchFamily="2" charset="0"/>
            </a:endParaRPr>
          </a:p>
        </p:txBody>
      </p:sp>
      <p:sp>
        <p:nvSpPr>
          <p:cNvPr id="4" name="Rectangle 23">
            <a:extLst>
              <a:ext uri="{FF2B5EF4-FFF2-40B4-BE49-F238E27FC236}">
                <a16:creationId xmlns="" xmlns:a16="http://schemas.microsoft.com/office/drawing/2014/main" id="{94EC82A8-5D20-45E3-B0EC-C6CB2733F520}"/>
              </a:ext>
            </a:extLst>
          </p:cNvPr>
          <p:cNvSpPr>
            <a:spLocks noChangeArrowheads="1"/>
          </p:cNvSpPr>
          <p:nvPr/>
        </p:nvSpPr>
        <p:spPr bwMode="auto">
          <a:xfrm>
            <a:off x="357868" y="5331046"/>
            <a:ext cx="75911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just" eaLnBrk="1" hangingPunct="1"/>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Mỗi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ng</a:t>
            </a:r>
            <a:r>
              <a:rPr lang="vi-VN" altLang="en-US" sz="2800" dirty="0">
                <a:solidFill>
                  <a:srgbClr val="0070C0"/>
                </a:solidFill>
                <a:latin typeface="#9Slide03 Arima Madurai" panose="00000500000000000000" pitchFamily="2" charset="0"/>
                <a:cs typeface="#9Slide03 Arima Madurai" panose="00000500000000000000" pitchFamily="2" charset="0"/>
              </a:rPr>
              <a:t>ư</a:t>
            </a:r>
            <a:r>
              <a:rPr lang="fr-FR" altLang="en-US" sz="2800" dirty="0" err="1">
                <a:solidFill>
                  <a:srgbClr val="0070C0"/>
                </a:solidFill>
                <a:latin typeface="#9Slide03 Arima Madurai" panose="00000500000000000000" pitchFamily="2" charset="0"/>
                <a:cs typeface="#9Slide03 Arima Madurai" panose="00000500000000000000" pitchFamily="2" charset="0"/>
              </a:rPr>
              <a:t>ời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một</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vẻ</a:t>
            </a:r>
            <a:r>
              <a:rPr lang="fr-FR" altLang="en-US" sz="2800" dirty="0">
                <a:solidFill>
                  <a:srgbClr val="0070C0"/>
                </a:solidFill>
                <a:latin typeface="#9Slide03 Arima Madurai" panose="00000500000000000000" pitchFamily="2" charset="0"/>
                <a:cs typeface="#9Slide03 Arima Madurai" panose="00000500000000000000" pitchFamily="2" charset="0"/>
              </a:rPr>
              <a:t> m</a:t>
            </a:r>
            <a:r>
              <a:rPr lang="vi-VN" altLang="en-US" sz="2800" dirty="0">
                <a:solidFill>
                  <a:srgbClr val="0070C0"/>
                </a:solidFill>
                <a:latin typeface="#9Slide03 Arima Madurai" panose="00000500000000000000" pitchFamily="2" charset="0"/>
                <a:cs typeface="#9Slide03 Arima Madurai" panose="00000500000000000000" pitchFamily="2" charset="0"/>
              </a:rPr>
              <a:t>ư</a:t>
            </a:r>
            <a:r>
              <a:rPr lang="fr-FR" altLang="en-US" sz="2800" dirty="0" err="1">
                <a:solidFill>
                  <a:srgbClr val="0070C0"/>
                </a:solidFill>
                <a:latin typeface="#9Slide03 Arima Madurai" panose="00000500000000000000" pitchFamily="2" charset="0"/>
                <a:cs typeface="#9Slide03 Arima Madurai" panose="00000500000000000000" pitchFamily="2" charset="0"/>
              </a:rPr>
              <a:t>ời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phân</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vẹn</a:t>
            </a:r>
            <a:r>
              <a:rPr lang="fr-FR" altLang="en-US" sz="2800" dirty="0">
                <a:solidFill>
                  <a:srgbClr val="0070C0"/>
                </a:solidFill>
                <a:latin typeface="#9Slide03 Arima Madurai" panose="00000500000000000000" pitchFamily="2" charset="0"/>
                <a:cs typeface="#9Slide03 Arima Madurai" panose="00000500000000000000" pitchFamily="2" charset="0"/>
              </a:rPr>
              <a:t> m</a:t>
            </a:r>
            <a:r>
              <a:rPr lang="vi-VN" altLang="en-US" sz="2800" dirty="0">
                <a:solidFill>
                  <a:srgbClr val="0070C0"/>
                </a:solidFill>
                <a:latin typeface="#9Slide03 Arima Madurai" panose="00000500000000000000" pitchFamily="2" charset="0"/>
                <a:cs typeface="#9Slide03 Arima Madurai" panose="00000500000000000000" pitchFamily="2" charset="0"/>
              </a:rPr>
              <a:t>ư</a:t>
            </a:r>
            <a:r>
              <a:rPr lang="fr-FR" altLang="en-US" sz="2800" dirty="0" err="1">
                <a:solidFill>
                  <a:srgbClr val="0070C0"/>
                </a:solidFill>
                <a:latin typeface="#9Slide03 Arima Madurai" panose="00000500000000000000" pitchFamily="2" charset="0"/>
                <a:cs typeface="#9Slide03 Arima Madurai" panose="00000500000000000000" pitchFamily="2" charset="0"/>
              </a:rPr>
              <a:t>ời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Vẻ</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ẹp</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của</a:t>
            </a:r>
            <a:r>
              <a:rPr lang="fr-FR" altLang="en-US" sz="2800" dirty="0">
                <a:latin typeface="#9Slide03 Arima Madurai" panose="00000500000000000000" pitchFamily="2" charset="0"/>
                <a:cs typeface="#9Slide03 Arima Madurai" panose="00000500000000000000" pitchFamily="2" charset="0"/>
              </a:rPr>
              <a:t> 2 </a:t>
            </a:r>
            <a:r>
              <a:rPr lang="fr-FR" altLang="en-US" sz="2800" dirty="0" err="1">
                <a:latin typeface="#9Slide03 Arima Madurai" panose="00000500000000000000" pitchFamily="2" charset="0"/>
                <a:cs typeface="#9Slide03 Arima Madurai" panose="00000500000000000000" pitchFamily="2" charset="0"/>
              </a:rPr>
              <a:t>chị</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em</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có</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những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nét</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khác</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nhau</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t>
            </a:r>
            <a:r>
              <a:rPr lang="vi-VN" altLang="en-US" sz="2800" dirty="0">
                <a:latin typeface="#9Slide03 Arima Madurai" panose="00000500000000000000" pitchFamily="2" charset="0"/>
                <a:cs typeface="#9Slide03 Arima Madurai" panose="00000500000000000000" pitchFamily="2" charset="0"/>
              </a:rPr>
              <a:t>ư</a:t>
            </a:r>
            <a:r>
              <a:rPr lang="fr-FR" altLang="en-US" sz="2800" dirty="0" err="1">
                <a:latin typeface="#9Slide03 Arima Madurai" panose="00000500000000000000" pitchFamily="2" charset="0"/>
                <a:cs typeface="#9Slide03 Arima Madurai" panose="00000500000000000000" pitchFamily="2" charset="0"/>
              </a:rPr>
              <a:t>ng</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ều</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ạt</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ến</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a:latin typeface="#9Slide03 Arima Madurai" panose="00000500000000000000" pitchFamily="2" charset="0"/>
                <a:cs typeface="#9Slide03 Arima Madurai" panose="00000500000000000000" pitchFamily="2" charset="0"/>
              </a:rPr>
              <a:t>ộ </a:t>
            </a:r>
            <a:r>
              <a:rPr lang="fr-FR" altLang="en-US" sz="2800" dirty="0" err="1">
                <a:latin typeface="#9Slide03 Arima Madurai" panose="00000500000000000000" pitchFamily="2" charset="0"/>
                <a:cs typeface="#9Slide03 Arima Madurai" panose="00000500000000000000" pitchFamily="2" charset="0"/>
              </a:rPr>
              <a:t>hoàn</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mĩ</a:t>
            </a:r>
            <a:r>
              <a:rPr lang="fr-FR" altLang="en-US" sz="2800" dirty="0">
                <a:latin typeface="#9Slide03 Arima Madurai" panose="00000500000000000000" pitchFamily="2" charset="0"/>
                <a:cs typeface="#9Slide03 Arima Madurai" panose="00000500000000000000" pitchFamily="2" charset="0"/>
              </a:rPr>
              <a:t>. </a:t>
            </a:r>
            <a:endParaRPr lang="en-US" altLang="en-US" sz="2800" dirty="0">
              <a:latin typeface="#9Slide03 Arima Madurai" panose="00000500000000000000" pitchFamily="2" charset="0"/>
              <a:cs typeface="#9Slide03 Arima Madurai" panose="00000500000000000000" pitchFamily="2" charset="0"/>
            </a:endParaRPr>
          </a:p>
        </p:txBody>
      </p:sp>
      <p:sp>
        <p:nvSpPr>
          <p:cNvPr id="5" name="TextBox 4">
            <a:extLst>
              <a:ext uri="{FF2B5EF4-FFF2-40B4-BE49-F238E27FC236}">
                <a16:creationId xmlns="" xmlns:a16="http://schemas.microsoft.com/office/drawing/2014/main" id="{E5CB7790-78B8-4806-807B-4BBC9DC37159}"/>
              </a:ext>
            </a:extLst>
          </p:cNvPr>
          <p:cNvSpPr txBox="1"/>
          <p:nvPr/>
        </p:nvSpPr>
        <p:spPr>
          <a:xfrm flipH="1">
            <a:off x="357871" y="1275195"/>
            <a:ext cx="7591137" cy="954107"/>
          </a:xfrm>
          <a:prstGeom prst="rect">
            <a:avLst/>
          </a:prstGeom>
          <a:noFill/>
        </p:spPr>
        <p:txBody>
          <a:bodyPr wrap="square" rtlCol="0">
            <a:spAutoFit/>
          </a:bodyPr>
          <a:lstStyle/>
          <a:p>
            <a:pPr algn="just"/>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Ẩn</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dụ</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tố</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nga</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a:latin typeface="#9Slide03 Arima Madurai" panose="00000500000000000000" pitchFamily="2" charset="0"/>
                <a:cs typeface="#9Slide03 Arima Madurai" panose="00000500000000000000" pitchFamily="2" charset="0"/>
              </a:rPr>
              <a:t>Ng</a:t>
            </a:r>
            <a:r>
              <a:rPr lang="vi-VN" sz="2800" dirty="0">
                <a:latin typeface="#9Slide03 Arima Madurai" panose="00000500000000000000" pitchFamily="2" charset="0"/>
                <a:cs typeface="#9Slide03 Arima Madurai" panose="00000500000000000000" pitchFamily="2" charset="0"/>
              </a:rPr>
              <a:t>ư</a:t>
            </a:r>
            <a:r>
              <a:rPr lang="en-SG" sz="2800" dirty="0" err="1">
                <a:latin typeface="#9Slide03 Arima Madurai" panose="00000500000000000000" pitchFamily="2" charset="0"/>
                <a:cs typeface="#9Slide03 Arima Madurai" panose="00000500000000000000" pitchFamily="2" charset="0"/>
              </a:rPr>
              <a:t>ời</a:t>
            </a:r>
            <a:r>
              <a:rPr lang="en-SG" sz="2800" dirty="0">
                <a:latin typeface="#9Slide03 Arima Madurai" panose="00000500000000000000" pitchFamily="2" charset="0"/>
                <a:cs typeface="#9Slide03 Arima Madurai" panose="00000500000000000000" pitchFamily="2" charset="0"/>
              </a:rPr>
              <a:t> con </a:t>
            </a:r>
            <a:r>
              <a:rPr lang="en-SG" sz="2800" dirty="0" err="1">
                <a:latin typeface="#9Slide03 Arima Madurai" panose="00000500000000000000" pitchFamily="2" charset="0"/>
                <a:cs typeface="#9Slide03 Arima Madurai" panose="00000500000000000000" pitchFamily="2" charset="0"/>
              </a:rPr>
              <a:t>gái</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đẹp</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a:t>
            </a:r>
            <a:r>
              <a:rPr lang="vi-VN" sz="2800" dirty="0">
                <a:latin typeface="#9Slide03 Arima Madurai" panose="00000500000000000000" pitchFamily="2" charset="0"/>
                <a:cs typeface="#9Slide03 Arima Madurai" panose="00000500000000000000" pitchFamily="2" charset="0"/>
              </a:rPr>
              <a:t>ư</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vầng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trăng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sáng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mát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dịu</a:t>
            </a:r>
            <a:endParaRPr lang="en-SG" sz="2800" dirty="0">
              <a:latin typeface="#9Slide03 Arima Madurai" panose="00000500000000000000" pitchFamily="2" charset="0"/>
              <a:cs typeface="#9Slide03 Arima Madurai" panose="00000500000000000000" pitchFamily="2" charset="0"/>
            </a:endParaRPr>
          </a:p>
        </p:txBody>
      </p:sp>
      <p:sp>
        <p:nvSpPr>
          <p:cNvPr id="6" name="TextBox 5">
            <a:extLst>
              <a:ext uri="{FF2B5EF4-FFF2-40B4-BE49-F238E27FC236}">
                <a16:creationId xmlns="" xmlns:a16="http://schemas.microsoft.com/office/drawing/2014/main" id="{D9CA1278-B0A1-4574-BEF9-3F9620E3DF2F}"/>
              </a:ext>
            </a:extLst>
          </p:cNvPr>
          <p:cNvSpPr txBox="1"/>
          <p:nvPr/>
        </p:nvSpPr>
        <p:spPr>
          <a:xfrm flipH="1">
            <a:off x="357870" y="2483516"/>
            <a:ext cx="7591137" cy="1384995"/>
          </a:xfrm>
          <a:prstGeom prst="rect">
            <a:avLst/>
          </a:prstGeom>
          <a:noFill/>
        </p:spPr>
        <p:txBody>
          <a:bodyPr wrap="square" rtlCol="0">
            <a:spAutoFit/>
          </a:bodyPr>
          <a:lstStyle/>
          <a:p>
            <a:pPr algn="just"/>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Ước</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lệ</a:t>
            </a:r>
            <a:r>
              <a:rPr lang="en-SG" sz="2800" dirty="0">
                <a:solidFill>
                  <a:srgbClr val="0070C0"/>
                </a:solidFill>
                <a:latin typeface="#9Slide03 Arima Madurai" panose="00000500000000000000" pitchFamily="2" charset="0"/>
                <a:cs typeface="#9Slide03 Arima Madurai" panose="00000500000000000000" pitchFamily="2" charset="0"/>
              </a:rPr>
              <a:t> “Mai </a:t>
            </a:r>
            <a:r>
              <a:rPr lang="en-SG" sz="2800" dirty="0" err="1">
                <a:solidFill>
                  <a:srgbClr val="0070C0"/>
                </a:solidFill>
                <a:latin typeface="#9Slide03 Arima Madurai" panose="00000500000000000000" pitchFamily="2" charset="0"/>
                <a:cs typeface="#9Slide03 Arima Madurai" panose="00000500000000000000" pitchFamily="2" charset="0"/>
              </a:rPr>
              <a:t>cốt</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cách</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tuyết</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tinh</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thần</a:t>
            </a:r>
            <a:r>
              <a:rPr lang="en-SG"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Vóc</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dáng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thanh</a:t>
            </a:r>
            <a:r>
              <a:rPr lang="fr-FR" altLang="en-US" sz="2800" dirty="0">
                <a:latin typeface="#9Slide03 Arima Madurai" panose="00000500000000000000" pitchFamily="2" charset="0"/>
                <a:cs typeface="#9Slide03 Arima Madurai" panose="00000500000000000000" pitchFamily="2" charset="0"/>
              </a:rPr>
              <a:t> tao, </a:t>
            </a:r>
            <a:r>
              <a:rPr lang="fr-FR" altLang="en-US" sz="2800" dirty="0" err="1">
                <a:latin typeface="#9Slide03 Arima Madurai" panose="00000500000000000000" pitchFamily="2" charset="0"/>
                <a:cs typeface="#9Slide03 Arima Madurai" panose="00000500000000000000" pitchFamily="2" charset="0"/>
              </a:rPr>
              <a:t>tâm</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hồn</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trong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trắng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cốt</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cách</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t>
            </a:r>
            <a:r>
              <a:rPr lang="vi-VN" altLang="en-US" sz="2800" dirty="0">
                <a:latin typeface="#9Slide03 Arima Madurai" panose="00000500000000000000" pitchFamily="2" charset="0"/>
                <a:cs typeface="#9Slide03 Arima Madurai" panose="00000500000000000000" pitchFamily="2" charset="0"/>
              </a:rPr>
              <a:t>ư</a:t>
            </a:r>
            <a:r>
              <a:rPr lang="fr-FR" altLang="en-US" sz="2800" dirty="0">
                <a:latin typeface="#9Slide03 Arima Madurai" panose="00000500000000000000" pitchFamily="2" charset="0"/>
                <a:cs typeface="#9Slide03 Arima Madurai" panose="00000500000000000000" pitchFamily="2" charset="0"/>
              </a:rPr>
              <a:t> mai, </a:t>
            </a:r>
            <a:r>
              <a:rPr lang="fr-FR" altLang="en-US" sz="2800" dirty="0" err="1">
                <a:latin typeface="#9Slide03 Arima Madurai" panose="00000500000000000000" pitchFamily="2" charset="0"/>
                <a:cs typeface="#9Slide03 Arima Madurai" panose="00000500000000000000" pitchFamily="2" charset="0"/>
              </a:rPr>
              <a:t>tinh</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thần</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t>
            </a:r>
            <a:r>
              <a:rPr lang="vi-VN" altLang="en-US" sz="2800" dirty="0">
                <a:latin typeface="#9Slide03 Arima Madurai" panose="00000500000000000000" pitchFamily="2" charset="0"/>
                <a:cs typeface="#9Slide03 Arima Madurai" panose="00000500000000000000" pitchFamily="2" charset="0"/>
              </a:rPr>
              <a:t>ư</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tuyết</a:t>
            </a:r>
            <a:r>
              <a:rPr lang="fr-FR" altLang="en-US" sz="2800" dirty="0">
                <a:latin typeface="#9Slide03 Arima Madurai" panose="00000500000000000000" pitchFamily="2" charset="0"/>
                <a:cs typeface="#9Slide03 Arima Madurai" panose="00000500000000000000" pitchFamily="2" charset="0"/>
              </a:rPr>
              <a:t>)</a:t>
            </a:r>
            <a:endParaRPr lang="en-SG" sz="2800" dirty="0">
              <a:latin typeface="#9Slide03 Arima Madurai" panose="00000500000000000000" pitchFamily="2" charset="0"/>
              <a:cs typeface="#9Slide03 Arima Madurai" panose="00000500000000000000" pitchFamily="2" charset="0"/>
            </a:endParaRPr>
          </a:p>
        </p:txBody>
      </p:sp>
      <p:sp>
        <p:nvSpPr>
          <p:cNvPr id="7" name="TextBox 6">
            <a:extLst>
              <a:ext uri="{FF2B5EF4-FFF2-40B4-BE49-F238E27FC236}">
                <a16:creationId xmlns="" xmlns:a16="http://schemas.microsoft.com/office/drawing/2014/main" id="{94C78793-61E2-46C0-B1C3-C7A4E6D8B4C3}"/>
              </a:ext>
            </a:extLst>
          </p:cNvPr>
          <p:cNvSpPr txBox="1"/>
          <p:nvPr/>
        </p:nvSpPr>
        <p:spPr>
          <a:xfrm flipH="1">
            <a:off x="357869" y="4122725"/>
            <a:ext cx="7591137" cy="954107"/>
          </a:xfrm>
          <a:prstGeom prst="rect">
            <a:avLst/>
          </a:prstGeom>
          <a:noFill/>
        </p:spPr>
        <p:txBody>
          <a:bodyPr wrap="square" rtlCol="0">
            <a:spAutoFit/>
          </a:bodyPr>
          <a:lstStyle/>
          <a:p>
            <a:pPr algn="just"/>
            <a:r>
              <a:rPr lang="fr-FR" sz="2800" dirty="0">
                <a:solidFill>
                  <a:srgbClr val="0070C0"/>
                </a:solidFill>
                <a:latin typeface="#9Slide03 Arima Madurai" panose="00000500000000000000" pitchFamily="2" charset="0"/>
                <a:cs typeface="#9Slide03 Arima Madurai" panose="00000500000000000000" pitchFamily="2" charset="0"/>
              </a:rPr>
              <a:t>+ </a:t>
            </a:r>
            <a:r>
              <a:rPr lang="fr-FR" sz="2800" dirty="0" err="1">
                <a:solidFill>
                  <a:srgbClr val="0070C0"/>
                </a:solidFill>
                <a:latin typeface="#9Slide03 Arima Madurai" panose="00000500000000000000" pitchFamily="2" charset="0"/>
                <a:cs typeface="#9Slide03 Arima Madurai" panose="00000500000000000000" pitchFamily="2" charset="0"/>
              </a:rPr>
              <a:t>Nhịp</a:t>
            </a:r>
            <a:r>
              <a:rPr lang="fr-FR" sz="2800" dirty="0">
                <a:solidFill>
                  <a:srgbClr val="0070C0"/>
                </a:solidFill>
                <a:latin typeface="#9Slide03 Arima Madurai" panose="00000500000000000000" pitchFamily="2" charset="0"/>
                <a:cs typeface="#9Slide03 Arima Madurai" panose="00000500000000000000" pitchFamily="2" charset="0"/>
              </a:rPr>
              <a:t> 4/4 </a:t>
            </a:r>
            <a:r>
              <a:rPr lang="fr-FR" sz="2800" dirty="0" err="1">
                <a:solidFill>
                  <a:srgbClr val="0070C0"/>
                </a:solidFill>
                <a:latin typeface="#9Slide03 Arima Madurai" panose="00000500000000000000" pitchFamily="2" charset="0"/>
                <a:cs typeface="#9Slide03 Arima Madurai" panose="00000500000000000000" pitchFamily="2" charset="0"/>
              </a:rPr>
              <a:t>và</a:t>
            </a:r>
            <a:r>
              <a:rPr lang="fr-FR" sz="2800" dirty="0">
                <a:solidFill>
                  <a:srgbClr val="0070C0"/>
                </a:solidFill>
                <a:latin typeface="#9Slide03 Arima Madurai" panose="00000500000000000000" pitchFamily="2" charset="0"/>
                <a:cs typeface="#9Slide03 Arima Madurai" panose="00000500000000000000" pitchFamily="2" charset="0"/>
              </a:rPr>
              <a:t> 3/3 </a:t>
            </a:r>
            <a:r>
              <a:rPr lang="en-SG" sz="2800" dirty="0">
                <a:solidFill>
                  <a:srgbClr val="0070C0"/>
                </a:solidFill>
                <a:latin typeface="#9Slide03 Arima Madurai" panose="00000500000000000000" pitchFamily="2" charset="0"/>
                <a:cs typeface="#9Slide03 Arima Madurai" panose="00000500000000000000" pitchFamily="2" charset="0"/>
              </a:rPr>
              <a:t>ở </a:t>
            </a:r>
            <a:r>
              <a:rPr lang="en-SG" sz="2800" dirty="0" err="1">
                <a:solidFill>
                  <a:srgbClr val="0070C0"/>
                </a:solidFill>
                <a:latin typeface="#9Slide03 Arima Madurai" panose="00000500000000000000" pitchFamily="2" charset="0"/>
                <a:cs typeface="#9Slide03 Arima Madurai" panose="00000500000000000000" pitchFamily="2" charset="0"/>
              </a:rPr>
              <a:t>câu</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thứ</a:t>
            </a:r>
            <a:r>
              <a:rPr lang="en-SG" sz="2800" dirty="0">
                <a:solidFill>
                  <a:srgbClr val="0070C0"/>
                </a:solidFill>
                <a:latin typeface="#9Slide03 Arima Madurai" panose="00000500000000000000" pitchFamily="2" charset="0"/>
                <a:cs typeface="#9Slide03 Arima Madurai" panose="00000500000000000000" pitchFamily="2" charset="0"/>
              </a:rPr>
              <a:t> 2 </a:t>
            </a:r>
            <a:r>
              <a:rPr lang="en-SG" sz="2800" dirty="0" err="1">
                <a:solidFill>
                  <a:srgbClr val="0070C0"/>
                </a:solidFill>
                <a:latin typeface="#9Slide03 Arima Madurai" panose="00000500000000000000" pitchFamily="2" charset="0"/>
                <a:cs typeface="#9Slide03 Arima Madurai" panose="00000500000000000000" pitchFamily="2" charset="0"/>
              </a:rPr>
              <a:t>và</a:t>
            </a:r>
            <a:r>
              <a:rPr lang="en-SG" sz="2800" dirty="0">
                <a:solidFill>
                  <a:srgbClr val="0070C0"/>
                </a:solidFill>
                <a:latin typeface="#9Slide03 Arima Madurai" panose="00000500000000000000" pitchFamily="2" charset="0"/>
                <a:cs typeface="#9Slide03 Arima Madurai" panose="00000500000000000000" pitchFamily="2" charset="0"/>
              </a:rPr>
              <a:t> 3: </a:t>
            </a:r>
            <a:r>
              <a:rPr lang="en-SG" sz="2800" dirty="0" err="1">
                <a:latin typeface="#9Slide03 Arima Madurai" panose="00000500000000000000" pitchFamily="2" charset="0"/>
                <a:cs typeface="#9Slide03 Arima Madurai" panose="00000500000000000000" pitchFamily="2" charset="0"/>
              </a:rPr>
              <a:t>Nhịp</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nhàng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đối</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xứng</a:t>
            </a:r>
            <a:r>
              <a:rPr lang="en-SG" sz="2800" dirty="0">
                <a:latin typeface="#9Slide03 Arima Madurai" panose="00000500000000000000" pitchFamily="2" charset="0"/>
                <a:cs typeface="#9Slide03 Arima Madurai" panose="00000500000000000000" pitchFamily="2" charset="0"/>
              </a:rPr>
              <a:t> </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nổi</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vật</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vẻ</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đẹp</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hoàn</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mĩ</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của</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2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chị</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em</a:t>
            </a:r>
            <a:endParaRPr lang="en-SG" sz="2800" dirty="0">
              <a:latin typeface="#9Slide03 Arima Madurai" panose="00000500000000000000" pitchFamily="2" charset="0"/>
              <a:cs typeface="#9Slide03 Arima Madurai" panose="00000500000000000000" pitchFamily="2" charset="0"/>
            </a:endParaRPr>
          </a:p>
        </p:txBody>
      </p:sp>
      <p:pic>
        <p:nvPicPr>
          <p:cNvPr id="10" name="Picture 9">
            <a:extLst>
              <a:ext uri="{FF2B5EF4-FFF2-40B4-BE49-F238E27FC236}">
                <a16:creationId xmlns="" xmlns:a16="http://schemas.microsoft.com/office/drawing/2014/main" id="{4B020840-BBC7-4EC1-8D3C-FD56633F163A}"/>
              </a:ext>
            </a:extLst>
          </p:cNvPr>
          <p:cNvPicPr>
            <a:picLocks noChangeAspect="1"/>
          </p:cNvPicPr>
          <p:nvPr/>
        </p:nvPicPr>
        <p:blipFill rotWithShape="1">
          <a:blip r:embed="rId4"/>
          <a:srcRect l="10570" t="24286" r="8893" b="22265"/>
          <a:stretch/>
        </p:blipFill>
        <p:spPr>
          <a:xfrm>
            <a:off x="976817" y="7112214"/>
            <a:ext cx="9818914" cy="3665532"/>
          </a:xfrm>
          <a:prstGeom prst="rect">
            <a:avLst/>
          </a:prstGeom>
        </p:spPr>
      </p:pic>
    </p:spTree>
    <p:extLst>
      <p:ext uri="{BB962C8B-B14F-4D97-AF65-F5344CB8AC3E}">
        <p14:creationId xmlns:p14="http://schemas.microsoft.com/office/powerpoint/2010/main" val="344722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blip>
          <a:srcRect/>
          <a:stretch>
            <a:fillRect/>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 xmlns:a16="http://schemas.microsoft.com/office/drawing/2014/main" id="{6E922679-C049-483A-83E4-855CB64C214B}"/>
              </a:ext>
            </a:extLst>
          </p:cNvPr>
          <p:cNvSpPr/>
          <p:nvPr/>
        </p:nvSpPr>
        <p:spPr>
          <a:xfrm>
            <a:off x="0" y="3870809"/>
            <a:ext cx="12192000" cy="2987191"/>
          </a:xfrm>
          <a:prstGeom prst="rect">
            <a:avLst/>
          </a:prstGeom>
          <a:solidFill>
            <a:srgbClr val="F5F5F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23" name="Hình chữ nhật 22">
            <a:extLst>
              <a:ext uri="{FF2B5EF4-FFF2-40B4-BE49-F238E27FC236}">
                <a16:creationId xmlns="" xmlns:a16="http://schemas.microsoft.com/office/drawing/2014/main" id="{BD90BEDA-DA5E-4B65-B0EE-6F5E612B7FD2}"/>
              </a:ext>
            </a:extLst>
          </p:cNvPr>
          <p:cNvSpPr/>
          <p:nvPr/>
        </p:nvSpPr>
        <p:spPr>
          <a:xfrm>
            <a:off x="-72736" y="3878278"/>
            <a:ext cx="12264736" cy="3046988"/>
          </a:xfrm>
          <a:prstGeom prst="rect">
            <a:avLst/>
          </a:prstGeom>
        </p:spPr>
        <p:txBody>
          <a:bodyPr wrap="square">
            <a:spAutoFit/>
          </a:bodyPr>
          <a:lstStyle/>
          <a:p>
            <a:pPr algn="ctr"/>
            <a:r>
              <a:rPr lang="en-SG" sz="4800" b="1" dirty="0" err="1">
                <a:latin typeface="#9Slide05 Cimochi" panose="02000504060000020004" pitchFamily="2" charset="-34"/>
                <a:cs typeface="#9Slide05 Cimochi" panose="02000504060000020004" pitchFamily="2" charset="-34"/>
              </a:rPr>
              <a:t>Lời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giới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thiệu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ngắn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gọn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nhưng</a:t>
            </a:r>
            <a:r>
              <a:rPr lang="en-SG" sz="4800" b="1" dirty="0">
                <a:latin typeface="#9Slide05 Cimochi" panose="02000504060000020004" pitchFamily="2" charset="-34"/>
                <a:cs typeface="#9Slide05 Cimochi" panose="02000504060000020004" pitchFamily="2" charset="-34"/>
              </a:rPr>
              <a:t> mang </a:t>
            </a:r>
            <a:r>
              <a:rPr lang="en-SG" sz="4800" b="1" dirty="0" err="1">
                <a:latin typeface="#9Slide05 Cimochi" panose="02000504060000020004" pitchFamily="2" charset="-34"/>
                <a:cs typeface="#9Slide05 Cimochi" panose="02000504060000020004" pitchFamily="2" charset="-34"/>
              </a:rPr>
              <a:t>đến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nhiều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thông</a:t>
            </a:r>
            <a:r>
              <a:rPr lang="en-SG" sz="4800" b="1" dirty="0">
                <a:latin typeface="#9Slide05 Cimochi" panose="02000504060000020004" pitchFamily="2" charset="-34"/>
                <a:cs typeface="#9Slide05 Cimochi" panose="02000504060000020004" pitchFamily="2" charset="-34"/>
              </a:rPr>
              <a:t> tin </a:t>
            </a:r>
            <a:r>
              <a:rPr lang="en-SG" sz="4800" b="1" dirty="0" err="1">
                <a:latin typeface="#9Slide05 Cimochi" panose="02000504060000020004" pitchFamily="2" charset="-34"/>
                <a:cs typeface="#9Slide05 Cimochi" panose="02000504060000020004" pitchFamily="2" charset="-34"/>
              </a:rPr>
              <a:t>phong</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phú</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và</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ấn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tượng</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đậm</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nét</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về</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vẻ</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đẹp</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của</a:t>
            </a:r>
            <a:r>
              <a:rPr lang="en-SG" sz="4800" b="1" dirty="0">
                <a:latin typeface="#9Slide05 Cimochi" panose="02000504060000020004" pitchFamily="2" charset="-34"/>
                <a:cs typeface="#9Slide05 Cimochi" panose="02000504060000020004" pitchFamily="2" charset="-34"/>
              </a:rPr>
              <a:t> 2 </a:t>
            </a:r>
            <a:r>
              <a:rPr lang="en-SG" sz="4800" b="1" dirty="0" err="1">
                <a:latin typeface="#9Slide05 Cimochi" panose="02000504060000020004" pitchFamily="2" charset="-34"/>
                <a:cs typeface="#9Slide05 Cimochi" panose="02000504060000020004" pitchFamily="2" charset="-34"/>
              </a:rPr>
              <a:t>nhân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vật</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Thúy</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Vân</a:t>
            </a:r>
            <a:r>
              <a:rPr lang="en-SG" sz="4800" b="1" dirty="0">
                <a:latin typeface="#9Slide05 Cimochi" panose="02000504060000020004" pitchFamily="2" charset="-34"/>
                <a:cs typeface="#9Slide05 Cimochi" panose="02000504060000020004" pitchFamily="2" charset="-34"/>
              </a:rPr>
              <a:t> - </a:t>
            </a:r>
            <a:r>
              <a:rPr lang="en-SG" sz="4800" b="1" dirty="0" err="1">
                <a:latin typeface="#9Slide05 Cimochi" panose="02000504060000020004" pitchFamily="2" charset="-34"/>
                <a:cs typeface="#9Slide05 Cimochi" panose="02000504060000020004" pitchFamily="2" charset="-34"/>
              </a:rPr>
              <a:t>Thúy</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Kiểu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Đồng</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thời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bộc</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lộ</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cảm</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hứng</a:t>
            </a:r>
            <a:r>
              <a:rPr lang="en-SG" sz="4800" b="1" dirty="0">
                <a:latin typeface="#9Slide05 Cimochi" panose="02000504060000020004" pitchFamily="2" charset="-34"/>
                <a:cs typeface="#9Slide05 Cimochi" panose="02000504060000020004" pitchFamily="2" charset="-34"/>
              </a:rPr>
              <a:t> ca </a:t>
            </a:r>
            <a:r>
              <a:rPr lang="en-SG" sz="4800" b="1" dirty="0" err="1">
                <a:latin typeface="#9Slide05 Cimochi" panose="02000504060000020004" pitchFamily="2" charset="-34"/>
                <a:cs typeface="#9Slide05 Cimochi" panose="02000504060000020004" pitchFamily="2" charset="-34"/>
              </a:rPr>
              <a:t>ngợi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cái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tài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hoa</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nhan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sắc</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của</a:t>
            </a:r>
            <a:r>
              <a:rPr lang="en-SG" sz="4800" b="1" dirty="0">
                <a:latin typeface="#9Slide05 Cimochi" panose="02000504060000020004" pitchFamily="2" charset="-34"/>
                <a:cs typeface="#9Slide05 Cimochi" panose="02000504060000020004" pitchFamily="2" charset="-34"/>
              </a:rPr>
              <a:t> con </a:t>
            </a:r>
            <a:r>
              <a:rPr lang="en-SG" sz="4800" b="1" dirty="0" err="1">
                <a:latin typeface="#9Slide05 Cimochi" panose="02000504060000020004" pitchFamily="2" charset="-34"/>
                <a:cs typeface="#9Slide05 Cimochi" panose="02000504060000020004" pitchFamily="2" charset="-34"/>
              </a:rPr>
              <a:t>người</a:t>
            </a:r>
            <a:r>
              <a:rPr lang="en-SG" sz="4800" b="1" dirty="0">
                <a:latin typeface="#9Slide05 Cimochi" panose="02000504060000020004" pitchFamily="2" charset="-34"/>
                <a:cs typeface="#9Slide05 Cimochi" panose="02000504060000020004" pitchFamily="2" charset="-34"/>
              </a:rPr>
              <a:t> qua </a:t>
            </a:r>
            <a:r>
              <a:rPr lang="en-SG" sz="4800" b="1" dirty="0" err="1">
                <a:latin typeface="#9Slide05 Cimochi" panose="02000504060000020004" pitchFamily="2" charset="-34"/>
                <a:cs typeface="#9Slide05 Cimochi" panose="02000504060000020004" pitchFamily="2" charset="-34"/>
              </a:rPr>
              <a:t>nghệ</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thuật</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điêu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luyện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tài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hoa</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của</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Nguyễn</a:t>
            </a:r>
            <a:r>
              <a:rPr lang="en-SG" sz="4800" b="1" dirty="0">
                <a:latin typeface="#9Slide05 Cimochi" panose="02000504060000020004" pitchFamily="2" charset="-34"/>
                <a:cs typeface="#9Slide05 Cimochi" panose="02000504060000020004" pitchFamily="2" charset="-34"/>
              </a:rPr>
              <a:t> Du</a:t>
            </a:r>
            <a:endParaRPr lang="en-US" sz="4800" b="1" dirty="0">
              <a:latin typeface="#9Slide05 Cimochi" panose="02000504060000020004" pitchFamily="2" charset="-34"/>
              <a:cs typeface="#9Slide05 Cimochi" panose="02000504060000020004" pitchFamily="2" charset="-34"/>
            </a:endParaRPr>
          </a:p>
        </p:txBody>
      </p:sp>
    </p:spTree>
    <p:extLst>
      <p:ext uri="{BB962C8B-B14F-4D97-AF65-F5344CB8AC3E}">
        <p14:creationId xmlns:p14="http://schemas.microsoft.com/office/powerpoint/2010/main" val="373575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C49D508-5AAA-446C-B897-4E4B5A280853}"/>
              </a:ext>
            </a:extLst>
          </p:cNvPr>
          <p:cNvSpPr txBox="1">
            <a:spLocks noChangeArrowheads="1"/>
          </p:cNvSpPr>
          <p:nvPr/>
        </p:nvSpPr>
        <p:spPr bwMode="auto">
          <a:xfrm>
            <a:off x="-921327" y="1331697"/>
            <a:ext cx="9372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2. Chân dung Thúy Vân</a:t>
            </a:r>
          </a:p>
        </p:txBody>
      </p:sp>
      <p:sp>
        <p:nvSpPr>
          <p:cNvPr id="3" name="Rectangle 2">
            <a:extLst>
              <a:ext uri="{FF2B5EF4-FFF2-40B4-BE49-F238E27FC236}">
                <a16:creationId xmlns="" xmlns:a16="http://schemas.microsoft.com/office/drawing/2014/main" id="{451B6821-F43A-456C-B8FD-C948EC59C536}"/>
              </a:ext>
            </a:extLst>
          </p:cNvPr>
          <p:cNvSpPr/>
          <p:nvPr/>
        </p:nvSpPr>
        <p:spPr>
          <a:xfrm>
            <a:off x="-228600" y="2822864"/>
            <a:ext cx="7772400" cy="2959100"/>
          </a:xfrm>
          <a:prstGeom prst="rect">
            <a:avLst/>
          </a:prstGeom>
        </p:spPr>
        <p:txBody>
          <a:bodyPr>
            <a:spAutoFit/>
          </a:bodyPr>
          <a:lstStyle/>
          <a:p>
            <a:pPr algn="ctr">
              <a:lnSpc>
                <a:spcPct val="150000"/>
              </a:lnSpc>
              <a:defRPr/>
            </a:pPr>
            <a:r>
              <a:rPr lang="vi-VN" altLang="en-US" sz="3200" b="1" i="1" dirty="0">
                <a:latin typeface="+mj-lt"/>
              </a:rPr>
              <a:t>Vân xem trang trọng khác vời,</a:t>
            </a:r>
            <a:endParaRPr lang="vi-VN" altLang="en-US" sz="3200" b="1" dirty="0">
              <a:latin typeface="+mj-lt"/>
            </a:endParaRPr>
          </a:p>
          <a:p>
            <a:pPr algn="ctr">
              <a:lnSpc>
                <a:spcPct val="150000"/>
              </a:lnSpc>
              <a:defRPr/>
            </a:pPr>
            <a:r>
              <a:rPr lang="vi-VN" altLang="en-US" sz="3200" b="1" i="1" dirty="0">
                <a:latin typeface="+mj-lt"/>
              </a:rPr>
              <a:t>Khuôn trăng đầy đặn nét ngà</a:t>
            </a:r>
            <a:r>
              <a:rPr lang="en-US" altLang="en-US" sz="3200" b="1" i="1" dirty="0" err="1">
                <a:latin typeface="+mj-lt"/>
              </a:rPr>
              <a:t>i</a:t>
            </a:r>
            <a:r>
              <a:rPr lang="vi-VN" altLang="en-US" sz="3200" b="1" i="1" dirty="0">
                <a:latin typeface="+mj-lt"/>
              </a:rPr>
              <a:t> nở nang.</a:t>
            </a:r>
            <a:endParaRPr lang="vi-VN" altLang="en-US" sz="3200" b="1" dirty="0">
              <a:latin typeface="+mj-lt"/>
            </a:endParaRPr>
          </a:p>
          <a:p>
            <a:pPr algn="ctr">
              <a:lnSpc>
                <a:spcPct val="150000"/>
              </a:lnSpc>
              <a:defRPr/>
            </a:pPr>
            <a:r>
              <a:rPr lang="vi-VN" altLang="en-US" sz="3200" b="1" i="1" dirty="0">
                <a:latin typeface="+mj-lt"/>
              </a:rPr>
              <a:t>Hoa cười ngọc thốt đoan trang,</a:t>
            </a:r>
            <a:endParaRPr lang="vi-VN" altLang="en-US" sz="3200" b="1" dirty="0">
              <a:latin typeface="+mj-lt"/>
            </a:endParaRPr>
          </a:p>
          <a:p>
            <a:pPr algn="ctr">
              <a:lnSpc>
                <a:spcPct val="150000"/>
              </a:lnSpc>
              <a:defRPr/>
            </a:pPr>
            <a:r>
              <a:rPr lang="vi-VN" altLang="en-US" sz="3200" b="1" i="1" dirty="0">
                <a:latin typeface="+mj-lt"/>
              </a:rPr>
              <a:t>Mây thua nước tóc tuyết nhường màu da.</a:t>
            </a:r>
            <a:endParaRPr lang="vi-VN" altLang="en-US" sz="3200" b="1" dirty="0">
              <a:latin typeface="+mj-lt"/>
            </a:endParaRPr>
          </a:p>
        </p:txBody>
      </p:sp>
      <p:pic>
        <p:nvPicPr>
          <p:cNvPr id="2052" name="Picture 4" descr="#wattpad #ngu-nhin Cung Cáº¥p áº¢nh Äá» Design BÃ¬a Truyá»n Nhá»¯ng áº£nh cÃ³ thá» dÃ¹ng lÃ m bÃ¬a truyá»n Äá»u ÄÆ°á»£c ÄÄng táº£i á» ÄÃ¢y! Khi cÃ¡c báº¡n vÃ o ÄÃ¢y, cÃ³ thá» yÃªu cáº§u tÃ¬m áº£nh theo chá»§ Äá» hoáº·c tÃ¬m áº£nh dÃ¹ng Äá» design truyá»n! Fic nÃ y cÃ²n tá»ng há»£p cÃ¡c cÃ¡ch design bÃ¬a truyá»n! HÆ°á»ng dáº«n cÃ¡c báº¡n design bÃ¬a báº±ng á»©ng dá»¥ng sáºµn cÃ³! á» ÄÃ¢y Äa sá»...">
            <a:extLst>
              <a:ext uri="{FF2B5EF4-FFF2-40B4-BE49-F238E27FC236}">
                <a16:creationId xmlns="" xmlns:a16="http://schemas.microsoft.com/office/drawing/2014/main" id="{83443EB0-E1D9-44E6-BDB4-0B1479FE9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2187" y="0"/>
            <a:ext cx="48498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30887230-2C35-43EE-8002-671B13DF6D5B}"/>
              </a:ext>
            </a:extLst>
          </p:cNvPr>
          <p:cNvSpPr/>
          <p:nvPr/>
        </p:nvSpPr>
        <p:spPr>
          <a:xfrm>
            <a:off x="239485" y="261257"/>
            <a:ext cx="1796143" cy="625928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err="1">
                <a:solidFill>
                  <a:srgbClr val="FF0000"/>
                </a:solidFill>
                <a:latin typeface="#9Slide03 Arima Madurai Black" panose="00000A00000000000000" pitchFamily="2" charset="0"/>
                <a:cs typeface="#9Slide03 Arima Madurai Black" panose="00000A00000000000000" pitchFamily="2" charset="0"/>
              </a:rPr>
              <a:t>Thúy</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Vân</a:t>
            </a:r>
            <a:r>
              <a:rPr lang="en-SG" sz="4000" dirty="0">
                <a:solidFill>
                  <a:srgbClr val="FF0000"/>
                </a:solidFill>
                <a:latin typeface="#9Slide03 Arima Madurai Black" panose="00000A00000000000000" pitchFamily="2" charset="0"/>
                <a:cs typeface="#9Slide03 Arima Madurai Black" panose="00000A00000000000000" pitchFamily="2" charset="0"/>
              </a:rPr>
              <a:t> </a:t>
            </a:r>
          </a:p>
          <a:p>
            <a:pPr algn="ct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trang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trọng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khác</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vời</a:t>
            </a:r>
            <a:endParaRPr lang="en-SG" sz="40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7" name="Rectangle: Rounded Corners 6">
            <a:extLst>
              <a:ext uri="{FF2B5EF4-FFF2-40B4-BE49-F238E27FC236}">
                <a16:creationId xmlns="" xmlns:a16="http://schemas.microsoft.com/office/drawing/2014/main" id="{1E2FD9FB-42B8-4C95-B0B0-EBE40617ADB0}"/>
              </a:ext>
            </a:extLst>
          </p:cNvPr>
          <p:cNvSpPr/>
          <p:nvPr/>
        </p:nvSpPr>
        <p:spPr>
          <a:xfrm>
            <a:off x="2819399" y="315684"/>
            <a:ext cx="6531429" cy="116477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Khuôn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mặt</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tròn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đầy</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đặn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sáng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trăng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rằm</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9" name="Rectangle: Rounded Corners 8">
            <a:extLst>
              <a:ext uri="{FF2B5EF4-FFF2-40B4-BE49-F238E27FC236}">
                <a16:creationId xmlns="" xmlns:a16="http://schemas.microsoft.com/office/drawing/2014/main" id="{F8AACE6B-D8DC-443B-A6FC-19AEA1831110}"/>
              </a:ext>
            </a:extLst>
          </p:cNvPr>
          <p:cNvSpPr/>
          <p:nvPr/>
        </p:nvSpPr>
        <p:spPr>
          <a:xfrm>
            <a:off x="2819398" y="1665513"/>
            <a:ext cx="6531429" cy="116477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Đôi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mắt</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đẹp</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lông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mày</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đậm</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phúc</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hậu</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mắt</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ph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ợng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mày</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ngài</a:t>
            </a:r>
            <a:r>
              <a:rPr lang="en-SG" sz="3200" dirty="0">
                <a:solidFill>
                  <a:schemeClr val="tx1"/>
                </a:solidFill>
                <a:latin typeface="#9Slide03 Arima Madurai" panose="00000500000000000000" pitchFamily="2" charset="0"/>
                <a:cs typeface="#9Slide03 Arima Madurai" panose="00000500000000000000" pitchFamily="2" charset="0"/>
              </a:rPr>
              <a:t>”</a:t>
            </a:r>
          </a:p>
        </p:txBody>
      </p:sp>
      <p:sp>
        <p:nvSpPr>
          <p:cNvPr id="10" name="Rectangle: Rounded Corners 9">
            <a:extLst>
              <a:ext uri="{FF2B5EF4-FFF2-40B4-BE49-F238E27FC236}">
                <a16:creationId xmlns="" xmlns:a16="http://schemas.microsoft.com/office/drawing/2014/main" id="{71DF867E-CAD8-49AA-8D08-264D837D987D}"/>
              </a:ext>
            </a:extLst>
          </p:cNvPr>
          <p:cNvSpPr/>
          <p:nvPr/>
        </p:nvSpPr>
        <p:spPr>
          <a:xfrm>
            <a:off x="2808512" y="3004454"/>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Nụ</a:t>
            </a:r>
            <a:r>
              <a:rPr lang="en-SG" sz="3200" dirty="0">
                <a:solidFill>
                  <a:schemeClr val="tx1"/>
                </a:solidFill>
                <a:latin typeface="#9Slide03 Arima Madurai" panose="00000500000000000000" pitchFamily="2" charset="0"/>
                <a:cs typeface="#9Slide03 Arima Madurai" panose="00000500000000000000" pitchFamily="2" charset="0"/>
              </a:rPr>
              <a:t> c</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ời</a:t>
            </a:r>
            <a:r>
              <a:rPr lang="en-SG" sz="3200" dirty="0">
                <a:solidFill>
                  <a:schemeClr val="tx1"/>
                </a:solidFill>
                <a:latin typeface="#9Slide03 Arima Madurai" panose="00000500000000000000" pitchFamily="2" charset="0"/>
                <a:cs typeface="#9Slide03 Arima Madurai" panose="00000500000000000000" pitchFamily="2" charset="0"/>
              </a:rPr>
              <a:t> t</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ơi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tắn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hoa</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1" name="Rectangle: Rounded Corners 10">
            <a:extLst>
              <a:ext uri="{FF2B5EF4-FFF2-40B4-BE49-F238E27FC236}">
                <a16:creationId xmlns="" xmlns:a16="http://schemas.microsoft.com/office/drawing/2014/main" id="{5541F7D5-07A0-4C5A-B7EC-F14376E8045B}"/>
              </a:ext>
            </a:extLst>
          </p:cNvPr>
          <p:cNvSpPr/>
          <p:nvPr/>
        </p:nvSpPr>
        <p:spPr>
          <a:xfrm>
            <a:off x="2808512" y="3950036"/>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Tiếng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nói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trong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trẻo</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ngọc</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2" name="Rectangle: Rounded Corners 11">
            <a:extLst>
              <a:ext uri="{FF2B5EF4-FFF2-40B4-BE49-F238E27FC236}">
                <a16:creationId xmlns="" xmlns:a16="http://schemas.microsoft.com/office/drawing/2014/main" id="{926C38E8-5369-4614-ADAB-955E48D8C79B}"/>
              </a:ext>
            </a:extLst>
          </p:cNvPr>
          <p:cNvSpPr/>
          <p:nvPr/>
        </p:nvSpPr>
        <p:spPr>
          <a:xfrm>
            <a:off x="2808512" y="4895623"/>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Mái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tóc</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óng</a:t>
            </a:r>
            <a:r>
              <a:rPr lang="en-SG" sz="3200" dirty="0">
                <a:solidFill>
                  <a:schemeClr val="tx1"/>
                </a:solidFill>
                <a:latin typeface="#9Slide03 Arima Madurai" panose="00000500000000000000" pitchFamily="2" charset="0"/>
                <a:cs typeface="#9Slide03 Arima Madurai" panose="00000500000000000000" pitchFamily="2" charset="0"/>
              </a:rPr>
              <a:t> ả, </a:t>
            </a:r>
            <a:r>
              <a:rPr lang="en-SG" sz="3200" dirty="0" err="1">
                <a:solidFill>
                  <a:schemeClr val="tx1"/>
                </a:solidFill>
                <a:latin typeface="#9Slide03 Arima Madurai" panose="00000500000000000000" pitchFamily="2" charset="0"/>
                <a:cs typeface="#9Slide03 Arima Madurai" panose="00000500000000000000" pitchFamily="2" charset="0"/>
              </a:rPr>
              <a:t>bồng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bềnh</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mây</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 xmlns:a16="http://schemas.microsoft.com/office/drawing/2014/main" id="{7914C2DA-0EC5-4905-85CA-C7ABD980542D}"/>
              </a:ext>
            </a:extLst>
          </p:cNvPr>
          <p:cNvSpPr/>
          <p:nvPr/>
        </p:nvSpPr>
        <p:spPr>
          <a:xfrm>
            <a:off x="2808512" y="5830314"/>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Làn</a:t>
            </a:r>
            <a:r>
              <a:rPr lang="en-SG" sz="3200" dirty="0">
                <a:solidFill>
                  <a:schemeClr val="tx1"/>
                </a:solidFill>
                <a:latin typeface="#9Slide03 Arima Madurai" panose="00000500000000000000" pitchFamily="2" charset="0"/>
                <a:cs typeface="#9Slide03 Arima Madurai" panose="00000500000000000000" pitchFamily="2" charset="0"/>
              </a:rPr>
              <a:t> da </a:t>
            </a:r>
            <a:r>
              <a:rPr lang="en-SG" sz="3200" dirty="0" err="1">
                <a:solidFill>
                  <a:schemeClr val="tx1"/>
                </a:solidFill>
                <a:latin typeface="#9Slide03 Arima Madurai" panose="00000500000000000000" pitchFamily="2" charset="0"/>
                <a:cs typeface="#9Slide03 Arima Madurai" panose="00000500000000000000" pitchFamily="2" charset="0"/>
              </a:rPr>
              <a:t>trắng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rạng</a:t>
            </a:r>
            <a:r>
              <a:rPr lang="en-SG" sz="3200" dirty="0">
                <a:solidFill>
                  <a:schemeClr val="tx1"/>
                </a:solidFill>
                <a:latin typeface="#9Slide03 Arima Madurai" panose="00000500000000000000" pitchFamily="2" charset="0"/>
                <a:cs typeface="#9Slide03 Arima Madurai" panose="00000500000000000000" pitchFamily="2" charset="0"/>
              </a:rPr>
              <a:t> ng</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ời</a:t>
            </a:r>
            <a:r>
              <a:rPr lang="en-SG" sz="3200" dirty="0">
                <a:solidFill>
                  <a:schemeClr val="tx1"/>
                </a:solidFill>
                <a:latin typeface="#9Slide03 Arima Madurai" panose="00000500000000000000" pitchFamily="2" charset="0"/>
                <a:cs typeface="#9Slide03 Arima Madurai" panose="00000500000000000000" pitchFamily="2" charset="0"/>
              </a:rPr>
              <a:t> h</a:t>
            </a:r>
            <a:r>
              <a:rPr lang="vi-VN" sz="3200" dirty="0">
                <a:solidFill>
                  <a:schemeClr val="tx1"/>
                </a:solidFill>
                <a:latin typeface="#9Slide03 Arima Madurai" panose="00000500000000000000" pitchFamily="2" charset="0"/>
                <a:cs typeface="#9Slide03 Arima Madurai" panose="00000500000000000000" pitchFamily="2" charset="0"/>
              </a:rPr>
              <a:t>ơ</a:t>
            </a:r>
            <a:r>
              <a:rPr lang="en-SG" sz="3200" dirty="0">
                <a:solidFill>
                  <a:schemeClr val="tx1"/>
                </a:solidFill>
                <a:latin typeface="#9Slide03 Arima Madurai" panose="00000500000000000000" pitchFamily="2" charset="0"/>
                <a:cs typeface="#9Slide03 Arima Madurai" panose="00000500000000000000" pitchFamily="2" charset="0"/>
              </a:rPr>
              <a:t>n </a:t>
            </a:r>
            <a:r>
              <a:rPr lang="en-SG" sz="3200" dirty="0" err="1">
                <a:solidFill>
                  <a:schemeClr val="tx1"/>
                </a:solidFill>
                <a:latin typeface="#9Slide03 Arima Madurai" panose="00000500000000000000" pitchFamily="2" charset="0"/>
                <a:cs typeface="#9Slide03 Arima Madurai" panose="00000500000000000000" pitchFamily="2" charset="0"/>
              </a:rPr>
              <a:t>tuyết</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4" name="Rectangle: Rounded Corners 13">
            <a:extLst>
              <a:ext uri="{FF2B5EF4-FFF2-40B4-BE49-F238E27FC236}">
                <a16:creationId xmlns="" xmlns:a16="http://schemas.microsoft.com/office/drawing/2014/main" id="{6344D0CC-B105-40B0-92D3-89BF749381B0}"/>
              </a:ext>
            </a:extLst>
          </p:cNvPr>
          <p:cNvSpPr/>
          <p:nvPr/>
        </p:nvSpPr>
        <p:spPr>
          <a:xfrm>
            <a:off x="10096498" y="261257"/>
            <a:ext cx="1796143" cy="625928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err="1">
                <a:solidFill>
                  <a:srgbClr val="FF0000"/>
                </a:solidFill>
                <a:latin typeface="#9Slide03 Arima Madurai Black" panose="00000A00000000000000" pitchFamily="2" charset="0"/>
                <a:cs typeface="#9Slide03 Arima Madurai Black" panose="00000A00000000000000" pitchFamily="2" charset="0"/>
              </a:rPr>
              <a:t>Ngây</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th</a:t>
            </a:r>
            <a:r>
              <a:rPr lang="vi-VN" sz="4000" dirty="0">
                <a:solidFill>
                  <a:srgbClr val="FF0000"/>
                </a:solidFill>
                <a:latin typeface="#9Slide03 Arima Madurai Black" panose="00000A00000000000000" pitchFamily="2" charset="0"/>
                <a:cs typeface="#9Slide03 Arima Madurai Black" panose="00000A00000000000000" pitchFamily="2" charset="0"/>
              </a:rPr>
              <a:t>ơ</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trong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sáng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dịu</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dàng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thánh</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thiện</a:t>
            </a:r>
            <a:r>
              <a:rPr lang="en-SG" sz="4000" dirty="0">
                <a:solidFill>
                  <a:srgbClr val="FF0000"/>
                </a:solidFill>
                <a:latin typeface="#9Slide03 Arima Madurai Black" panose="00000A00000000000000" pitchFamily="2" charset="0"/>
                <a:cs typeface="#9Slide03 Arima Madurai Black" panose="00000A00000000000000" pitchFamily="2" charset="0"/>
              </a:rPr>
              <a:t> </a:t>
            </a:r>
          </a:p>
        </p:txBody>
      </p:sp>
      <p:cxnSp>
        <p:nvCxnSpPr>
          <p:cNvPr id="15" name="Straight Arrow Connector 14">
            <a:extLst>
              <a:ext uri="{FF2B5EF4-FFF2-40B4-BE49-F238E27FC236}">
                <a16:creationId xmlns="" xmlns:a16="http://schemas.microsoft.com/office/drawing/2014/main" id="{7996EDE2-7ED0-4E4B-BEAD-1BB179451FE8}"/>
              </a:ext>
            </a:extLst>
          </p:cNvPr>
          <p:cNvCxnSpPr>
            <a:cxnSpLocks/>
            <a:stCxn id="6" idx="3"/>
            <a:endCxn id="7" idx="1"/>
          </p:cNvCxnSpPr>
          <p:nvPr/>
        </p:nvCxnSpPr>
        <p:spPr>
          <a:xfrm flipV="1">
            <a:off x="2035628" y="898070"/>
            <a:ext cx="783771" cy="2492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CA995A90-EC16-4191-BE28-A4128829E545}"/>
              </a:ext>
            </a:extLst>
          </p:cNvPr>
          <p:cNvCxnSpPr>
            <a:cxnSpLocks/>
            <a:stCxn id="6" idx="3"/>
            <a:endCxn id="9" idx="1"/>
          </p:cNvCxnSpPr>
          <p:nvPr/>
        </p:nvCxnSpPr>
        <p:spPr>
          <a:xfrm flipV="1">
            <a:off x="2035628" y="2247899"/>
            <a:ext cx="783770" cy="1143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71BA4946-81E2-44FA-AF30-CF764D704886}"/>
              </a:ext>
            </a:extLst>
          </p:cNvPr>
          <p:cNvCxnSpPr>
            <a:cxnSpLocks/>
            <a:stCxn id="6" idx="3"/>
            <a:endCxn id="10" idx="1"/>
          </p:cNvCxnSpPr>
          <p:nvPr/>
        </p:nvCxnSpPr>
        <p:spPr>
          <a:xfrm>
            <a:off x="2035628" y="3390900"/>
            <a:ext cx="772884" cy="5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 xmlns:a16="http://schemas.microsoft.com/office/drawing/2014/main" id="{ECB9776A-B2F4-43B3-B90F-EC094FB769C2}"/>
              </a:ext>
            </a:extLst>
          </p:cNvPr>
          <p:cNvCxnSpPr>
            <a:cxnSpLocks/>
            <a:stCxn id="6" idx="3"/>
            <a:endCxn id="11" idx="1"/>
          </p:cNvCxnSpPr>
          <p:nvPr/>
        </p:nvCxnSpPr>
        <p:spPr>
          <a:xfrm>
            <a:off x="2035628" y="3390900"/>
            <a:ext cx="772884" cy="951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 xmlns:a16="http://schemas.microsoft.com/office/drawing/2014/main" id="{310C74BC-6597-4CE9-9FAA-7DFC20593C82}"/>
              </a:ext>
            </a:extLst>
          </p:cNvPr>
          <p:cNvCxnSpPr>
            <a:cxnSpLocks/>
            <a:stCxn id="6" idx="3"/>
            <a:endCxn id="12" idx="1"/>
          </p:cNvCxnSpPr>
          <p:nvPr/>
        </p:nvCxnSpPr>
        <p:spPr>
          <a:xfrm>
            <a:off x="2035628" y="3390900"/>
            <a:ext cx="772884" cy="1896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 xmlns:a16="http://schemas.microsoft.com/office/drawing/2014/main" id="{A1689CB5-D7CC-4B4D-A53D-3A2DD26DD18F}"/>
              </a:ext>
            </a:extLst>
          </p:cNvPr>
          <p:cNvCxnSpPr>
            <a:cxnSpLocks/>
            <a:stCxn id="6" idx="3"/>
            <a:endCxn id="13" idx="1"/>
          </p:cNvCxnSpPr>
          <p:nvPr/>
        </p:nvCxnSpPr>
        <p:spPr>
          <a:xfrm>
            <a:off x="2035628" y="3390900"/>
            <a:ext cx="772884" cy="2831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 xmlns:a16="http://schemas.microsoft.com/office/drawing/2014/main" id="{78AA0715-6ABF-49D1-93AC-8D6CF01FBD50}"/>
              </a:ext>
            </a:extLst>
          </p:cNvPr>
          <p:cNvCxnSpPr>
            <a:cxnSpLocks/>
            <a:stCxn id="7" idx="3"/>
            <a:endCxn id="14" idx="1"/>
          </p:cNvCxnSpPr>
          <p:nvPr/>
        </p:nvCxnSpPr>
        <p:spPr>
          <a:xfrm>
            <a:off x="9350828" y="898070"/>
            <a:ext cx="745670" cy="2492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 xmlns:a16="http://schemas.microsoft.com/office/drawing/2014/main" id="{A875DC11-C8AF-4D79-99DB-1B94CAA7EEB0}"/>
              </a:ext>
            </a:extLst>
          </p:cNvPr>
          <p:cNvCxnSpPr>
            <a:cxnSpLocks/>
            <a:stCxn id="9" idx="3"/>
            <a:endCxn id="14" idx="1"/>
          </p:cNvCxnSpPr>
          <p:nvPr/>
        </p:nvCxnSpPr>
        <p:spPr>
          <a:xfrm>
            <a:off x="9350827" y="2247899"/>
            <a:ext cx="745671" cy="1143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 xmlns:a16="http://schemas.microsoft.com/office/drawing/2014/main" id="{4E2282AC-28DE-4080-9693-241D194F24FD}"/>
              </a:ext>
            </a:extLst>
          </p:cNvPr>
          <p:cNvCxnSpPr>
            <a:cxnSpLocks/>
            <a:stCxn id="10" idx="3"/>
            <a:endCxn id="14" idx="1"/>
          </p:cNvCxnSpPr>
          <p:nvPr/>
        </p:nvCxnSpPr>
        <p:spPr>
          <a:xfrm flipV="1">
            <a:off x="9339941" y="3390900"/>
            <a:ext cx="756557" cy="5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 xmlns:a16="http://schemas.microsoft.com/office/drawing/2014/main" id="{6D0260EC-E0A7-48A9-B292-D694E620E3F9}"/>
              </a:ext>
            </a:extLst>
          </p:cNvPr>
          <p:cNvCxnSpPr>
            <a:cxnSpLocks/>
            <a:stCxn id="11" idx="3"/>
            <a:endCxn id="14" idx="1"/>
          </p:cNvCxnSpPr>
          <p:nvPr/>
        </p:nvCxnSpPr>
        <p:spPr>
          <a:xfrm flipV="1">
            <a:off x="9339941" y="3390900"/>
            <a:ext cx="756557" cy="951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 xmlns:a16="http://schemas.microsoft.com/office/drawing/2014/main" id="{296ED79C-137D-4F32-B5D6-D60DBC0B3560}"/>
              </a:ext>
            </a:extLst>
          </p:cNvPr>
          <p:cNvCxnSpPr>
            <a:cxnSpLocks/>
            <a:stCxn id="12" idx="3"/>
            <a:endCxn id="14" idx="1"/>
          </p:cNvCxnSpPr>
          <p:nvPr/>
        </p:nvCxnSpPr>
        <p:spPr>
          <a:xfrm flipV="1">
            <a:off x="9339941" y="3390900"/>
            <a:ext cx="756557" cy="1896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 xmlns:a16="http://schemas.microsoft.com/office/drawing/2014/main" id="{3711A2C2-3223-4A6D-9146-146B16C365AC}"/>
              </a:ext>
            </a:extLst>
          </p:cNvPr>
          <p:cNvCxnSpPr>
            <a:cxnSpLocks/>
            <a:stCxn id="13" idx="3"/>
            <a:endCxn id="14" idx="1"/>
          </p:cNvCxnSpPr>
          <p:nvPr/>
        </p:nvCxnSpPr>
        <p:spPr>
          <a:xfrm flipV="1">
            <a:off x="9339941" y="3390900"/>
            <a:ext cx="756557" cy="2831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43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randombar(horizontal)">
                                      <p:cBhvr>
                                        <p:cTn id="44" dur="500"/>
                                        <p:tgtEl>
                                          <p:spTgt spid="28"/>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randombar(horizont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randombar(horizontal)">
                                      <p:cBhvr>
                                        <p:cTn id="60" dur="500"/>
                                        <p:tgtEl>
                                          <p:spTgt spid="34"/>
                                        </p:tgtEl>
                                      </p:cBhvr>
                                    </p:animEffect>
                                  </p:childTnLst>
                                </p:cTn>
                              </p:par>
                              <p:par>
                                <p:cTn id="61" presetID="14" presetClass="entr" presetSubtype="1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randombar(horizontal)">
                                      <p:cBhvr>
                                        <p:cTn id="63" dur="500"/>
                                        <p:tgtEl>
                                          <p:spTgt spid="35"/>
                                        </p:tgtEl>
                                      </p:cBhvr>
                                    </p:animEffect>
                                  </p:childTnLst>
                                </p:cTn>
                              </p:par>
                              <p:par>
                                <p:cTn id="64" presetID="14" presetClass="entr" presetSubtype="1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randombar(horizontal)">
                                      <p:cBhvr>
                                        <p:cTn id="66" dur="500"/>
                                        <p:tgtEl>
                                          <p:spTgt spid="36"/>
                                        </p:tgtEl>
                                      </p:cBhvr>
                                    </p:animEffect>
                                  </p:childTnLst>
                                </p:cTn>
                              </p:par>
                              <p:par>
                                <p:cTn id="67" presetID="14" presetClass="entr" presetSubtype="1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randombar(horizontal)">
                                      <p:cBhvr>
                                        <p:cTn id="69" dur="500"/>
                                        <p:tgtEl>
                                          <p:spTgt spid="37"/>
                                        </p:tgtEl>
                                      </p:cBhvr>
                                    </p:animEffect>
                                  </p:childTnLst>
                                </p:cTn>
                              </p:par>
                              <p:par>
                                <p:cTn id="70" presetID="14" presetClass="entr" presetSubtype="10" fill="hold"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randombar(horizontal)">
                                      <p:cBhvr>
                                        <p:cTn id="72" dur="500"/>
                                        <p:tgtEl>
                                          <p:spTgt spid="39"/>
                                        </p:tgtEl>
                                      </p:cBhvr>
                                    </p:animEffect>
                                  </p:childTnLst>
                                </p:cTn>
                              </p:par>
                              <p:par>
                                <p:cTn id="73" presetID="14" presetClass="entr" presetSubtype="1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randombar(horizontal)">
                                      <p:cBhvr>
                                        <p:cTn id="75" dur="500"/>
                                        <p:tgtEl>
                                          <p:spTgt spid="38"/>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24 (5)">
            <a:extLst>
              <a:ext uri="{FF2B5EF4-FFF2-40B4-BE49-F238E27FC236}">
                <a16:creationId xmlns="" xmlns:a16="http://schemas.microsoft.com/office/drawing/2014/main" id="{DCE54607-C378-45B9-83CC-A8B04A5D1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2145" y="-1"/>
            <a:ext cx="4839855" cy="68572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B2CD6FC1-9F4D-4A8F-881F-502A61D44C24}"/>
              </a:ext>
            </a:extLst>
          </p:cNvPr>
          <p:cNvSpPr txBox="1"/>
          <p:nvPr/>
        </p:nvSpPr>
        <p:spPr>
          <a:xfrm flipH="1">
            <a:off x="258155" y="831271"/>
            <a:ext cx="6835372" cy="1569660"/>
          </a:xfrm>
          <a:prstGeom prst="rect">
            <a:avLst/>
          </a:prstGeom>
          <a:noFill/>
        </p:spPr>
        <p:txBody>
          <a:bodyPr wrap="square" rtlCol="0">
            <a:spAutoFit/>
          </a:bodyPr>
          <a:lstStyle/>
          <a:p>
            <a:pPr algn="just"/>
            <a:r>
              <a:rPr lang="en-US" sz="3200" dirty="0">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sz="3200" dirty="0" err="1">
                <a:latin typeface="#9Slide03 Arima Madurai Black" panose="00000A00000000000000" pitchFamily="2" charset="0"/>
                <a:cs typeface="#9Slide03 Arima Madurai Black" panose="00000A00000000000000" pitchFamily="2" charset="0"/>
              </a:rPr>
              <a:t>Gợi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ấn</a:t>
            </a:r>
            <a:r>
              <a:rPr lang="en-US" sz="3200" dirty="0">
                <a:latin typeface="#9Slide03 Arima Madurai Black" panose="00000A00000000000000" pitchFamily="2" charset="0"/>
                <a:cs typeface="#9Slide03 Arima Madurai Black" panose="00000A00000000000000" pitchFamily="2" charset="0"/>
              </a:rPr>
              <a:t> t</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ợng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tốt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đẹp</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về</a:t>
            </a:r>
            <a:r>
              <a:rPr lang="en-US" sz="3200" dirty="0">
                <a:latin typeface="#9Slide03 Arima Madurai Black" panose="00000A00000000000000" pitchFamily="2" charset="0"/>
                <a:cs typeface="#9Slide03 Arima Madurai Black" panose="00000A00000000000000" pitchFamily="2" charset="0"/>
              </a:rPr>
              <a:t> 1 ng</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ời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phụ</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nữ</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trong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khuôn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khổ</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lễ</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giáo</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của</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xã</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hội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phong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kiến</a:t>
            </a:r>
            <a:r>
              <a:rPr lang="en-US" sz="3200" dirty="0">
                <a:latin typeface="#9Slide03 Arima Madurai Black" panose="00000A00000000000000" pitchFamily="2" charset="0"/>
                <a:cs typeface="#9Slide03 Arima Madurai Black" panose="00000A00000000000000" pitchFamily="2" charset="0"/>
              </a:rPr>
              <a:t> </a:t>
            </a:r>
            <a:endParaRPr lang="en-SG" sz="3200" dirty="0">
              <a:latin typeface="#9Slide03 Arima Madurai Black" panose="00000A00000000000000" pitchFamily="2" charset="0"/>
              <a:cs typeface="#9Slide03 Arima Madurai Black" panose="00000A00000000000000" pitchFamily="2" charset="0"/>
            </a:endParaRPr>
          </a:p>
        </p:txBody>
      </p:sp>
      <p:sp>
        <p:nvSpPr>
          <p:cNvPr id="3" name="TextBox 2">
            <a:extLst>
              <a:ext uri="{FF2B5EF4-FFF2-40B4-BE49-F238E27FC236}">
                <a16:creationId xmlns="" xmlns:a16="http://schemas.microsoft.com/office/drawing/2014/main" id="{64818F8F-13A4-4E94-A157-9E0F3E5F0FEE}"/>
              </a:ext>
            </a:extLst>
          </p:cNvPr>
          <p:cNvSpPr txBox="1"/>
          <p:nvPr/>
        </p:nvSpPr>
        <p:spPr>
          <a:xfrm flipH="1">
            <a:off x="258154" y="2835561"/>
            <a:ext cx="6835371" cy="3539430"/>
          </a:xfrm>
          <a:prstGeom prst="rect">
            <a:avLst/>
          </a:prstGeom>
          <a:noFill/>
        </p:spPr>
        <p:txBody>
          <a:bodyPr wrap="square" rtlCol="0">
            <a:spAutoFit/>
          </a:bodyPr>
          <a:lstStyle/>
          <a:p>
            <a:pPr algn="just"/>
            <a:r>
              <a:rPr lang="en-US" sz="3200" dirty="0">
                <a:solidFill>
                  <a:srgbClr val="FF000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Dự</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báo</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về</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số</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phận</a:t>
            </a:r>
            <a:r>
              <a:rPr lang="en-US" sz="3200" dirty="0">
                <a:solidFill>
                  <a:srgbClr val="FF0000"/>
                </a:solidFill>
                <a:latin typeface="#9Slide03 Arima Madurai Black" panose="00000A00000000000000" pitchFamily="2" charset="0"/>
                <a:cs typeface="#9Slide03 Arima Madurai Black" panose="00000A00000000000000" pitchFamily="2" charset="0"/>
              </a:rPr>
              <a:t>, t</a:t>
            </a:r>
            <a:r>
              <a:rPr lang="vi-VN" sz="3200" dirty="0">
                <a:solidFill>
                  <a:srgbClr val="FF0000"/>
                </a:solidFill>
                <a:latin typeface="#9Slide03 Arima Madurai Black" panose="00000A00000000000000" pitchFamily="2" charset="0"/>
                <a:cs typeface="#9Slide03 Arima Madurai Black" panose="00000A00000000000000" pitchFamily="2" charset="0"/>
              </a:rPr>
              <a:t>ư</a:t>
            </a:r>
            <a:r>
              <a:rPr lang="en-US" sz="3200" dirty="0" err="1">
                <a:solidFill>
                  <a:srgbClr val="FF0000"/>
                </a:solidFill>
                <a:latin typeface="#9Slide03 Arima Madurai Black" panose="00000A00000000000000" pitchFamily="2" charset="0"/>
                <a:cs typeface="#9Slide03 Arima Madurai Black" panose="00000A00000000000000" pitchFamily="2" charset="0"/>
              </a:rPr>
              <a:t>ơng</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lai</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của</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Thúy</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Vân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nàng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sẽ</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sống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một</a:t>
            </a:r>
            <a:r>
              <a:rPr lang="en-US" sz="3200" dirty="0">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cuộc</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đời</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suôn</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sẻ</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bình</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lặng</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êm</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đềm</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không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gặp</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những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sóng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gió</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trắc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trở</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vì</a:t>
            </a:r>
            <a:r>
              <a:rPr lang="en-US" sz="3200" dirty="0">
                <a:latin typeface="#9Slide03 Arima Madurai Black" panose="00000A00000000000000" pitchFamily="2" charset="0"/>
                <a:cs typeface="#9Slide03 Arima Madurai Black" panose="00000A00000000000000" pitchFamily="2" charset="0"/>
              </a:rPr>
              <a:t> tr</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ớc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vẻ</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đẹp</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chuẩn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mực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của</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nàng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thiên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nhiên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đều</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tự</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nguyện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thua</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ờng</a:t>
            </a:r>
            <a:r>
              <a:rPr lang="en-US" sz="3200" dirty="0">
                <a:latin typeface="#9Slide03 Arima Madurai Black" panose="00000A00000000000000" pitchFamily="2" charset="0"/>
                <a:cs typeface="#9Slide03 Arima Madurai Black" panose="00000A00000000000000" pitchFamily="2" charset="0"/>
              </a:rPr>
              <a:t>”</a:t>
            </a:r>
            <a:endParaRPr lang="en-SG" sz="32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1136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rÃªn Äá»i nÃ y cÃ³ nhiá»u loáº¡i duyÃªn pháº­n, ngÆ°á»i gáº·p ngÆ°á»i ÄÃ£ lÃ  duyÃªn nhâ¦ #lÃ£ngmáº¡n # LÃ£ng Máº¡n # amreading # books # wattpad">
            <a:extLst>
              <a:ext uri="{FF2B5EF4-FFF2-40B4-BE49-F238E27FC236}">
                <a16:creationId xmlns="" xmlns:a16="http://schemas.microsoft.com/office/drawing/2014/main" id="{FA78858C-5A1A-494B-A1A6-30BD43537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5363" y="0"/>
            <a:ext cx="4846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D6BB6224-FC2C-4153-B0ED-15E8184CFF27}"/>
              </a:ext>
            </a:extLst>
          </p:cNvPr>
          <p:cNvSpPr txBox="1">
            <a:spLocks noChangeArrowheads="1"/>
          </p:cNvSpPr>
          <p:nvPr/>
        </p:nvSpPr>
        <p:spPr bwMode="auto">
          <a:xfrm>
            <a:off x="221673" y="308769"/>
            <a:ext cx="68256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dirty="0">
                <a:solidFill>
                  <a:srgbClr val="FF0000"/>
                </a:solidFill>
                <a:latin typeface="#9Slide03 Arima Madurai Black" panose="00000A00000000000000" pitchFamily="2" charset="0"/>
                <a:cs typeface="#9Slide03 Arima Madurai Black" panose="00000A00000000000000" pitchFamily="2" charset="0"/>
              </a:rPr>
              <a:t>3.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Chân</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dung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Thúy</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Kiều</a:t>
            </a:r>
            <a:endParaRPr lang="en-SG" altLang="en-US" sz="48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4" name="Rectangle 3">
            <a:extLst>
              <a:ext uri="{FF2B5EF4-FFF2-40B4-BE49-F238E27FC236}">
                <a16:creationId xmlns="" xmlns:a16="http://schemas.microsoft.com/office/drawing/2014/main" id="{E958A37A-E56C-4E62-A2C5-15E9961BFFD0}"/>
              </a:ext>
            </a:extLst>
          </p:cNvPr>
          <p:cNvSpPr/>
          <p:nvPr/>
        </p:nvSpPr>
        <p:spPr>
          <a:xfrm>
            <a:off x="-46182" y="1286668"/>
            <a:ext cx="7772400" cy="5262563"/>
          </a:xfrm>
          <a:prstGeom prst="rect">
            <a:avLst/>
          </a:prstGeom>
        </p:spPr>
        <p:txBody>
          <a:bodyPr>
            <a:spAutoFit/>
          </a:bodyPr>
          <a:lstStyle/>
          <a:p>
            <a:pPr algn="ctr">
              <a:defRPr/>
            </a:pPr>
            <a:r>
              <a:rPr lang="vi-VN" altLang="en-US" sz="2800" b="1" i="1" dirty="0">
                <a:latin typeface="+mj-lt"/>
              </a:rPr>
              <a:t>Kiều càng sắc sảo mặn mà,</a:t>
            </a:r>
            <a:endParaRPr lang="vi-VN" altLang="en-US" sz="2800" b="1" dirty="0">
              <a:latin typeface="+mj-lt"/>
            </a:endParaRPr>
          </a:p>
          <a:p>
            <a:pPr algn="ctr">
              <a:defRPr/>
            </a:pPr>
            <a:r>
              <a:rPr lang="vi-VN" altLang="en-US" sz="2800" b="1" i="1" dirty="0">
                <a:latin typeface="+mj-lt"/>
              </a:rPr>
              <a:t>So bề tài sắc lại là phần hơn.</a:t>
            </a:r>
            <a:endParaRPr lang="vi-VN" altLang="en-US" sz="2800" b="1" dirty="0">
              <a:latin typeface="+mj-lt"/>
            </a:endParaRPr>
          </a:p>
          <a:p>
            <a:pPr algn="ctr">
              <a:defRPr/>
            </a:pPr>
            <a:r>
              <a:rPr lang="vi-VN" altLang="en-US" sz="2800" b="1" i="1" dirty="0">
                <a:latin typeface="+mj-lt"/>
              </a:rPr>
              <a:t>Làn thu thủy nét xuân sơn,</a:t>
            </a:r>
            <a:endParaRPr lang="vi-VN" altLang="en-US" sz="2800" b="1" dirty="0">
              <a:latin typeface="+mj-lt"/>
            </a:endParaRPr>
          </a:p>
          <a:p>
            <a:pPr algn="ctr">
              <a:defRPr/>
            </a:pPr>
            <a:r>
              <a:rPr lang="vi-VN" altLang="en-US" sz="2800" b="1" i="1" dirty="0">
                <a:latin typeface="+mj-lt"/>
              </a:rPr>
              <a:t>Hoa ghen thua thắm liễu hờn kém xanh.</a:t>
            </a:r>
            <a:endParaRPr lang="vi-VN" altLang="en-US" sz="2800" b="1" dirty="0">
              <a:latin typeface="+mj-lt"/>
            </a:endParaRPr>
          </a:p>
          <a:p>
            <a:pPr algn="ctr">
              <a:defRPr/>
            </a:pPr>
            <a:r>
              <a:rPr lang="vi-VN" altLang="en-US" sz="2800" b="1" i="1" dirty="0">
                <a:latin typeface="+mj-lt"/>
              </a:rPr>
              <a:t>Một hai nghiêng nước nghiêng thành,</a:t>
            </a:r>
            <a:endParaRPr lang="vi-VN" altLang="en-US" sz="2800" b="1" dirty="0">
              <a:latin typeface="+mj-lt"/>
            </a:endParaRPr>
          </a:p>
          <a:p>
            <a:pPr algn="ctr">
              <a:defRPr/>
            </a:pPr>
            <a:r>
              <a:rPr lang="vi-VN" altLang="en-US" sz="2800" b="1" i="1" dirty="0">
                <a:latin typeface="+mj-lt"/>
              </a:rPr>
              <a:t>Sắc đành đòi một tài đành họa hai.</a:t>
            </a:r>
            <a:endParaRPr lang="vi-VN" altLang="en-US" sz="2800" b="1" dirty="0">
              <a:latin typeface="+mj-lt"/>
            </a:endParaRPr>
          </a:p>
          <a:p>
            <a:pPr algn="ctr">
              <a:defRPr/>
            </a:pPr>
            <a:r>
              <a:rPr lang="vi-VN" altLang="en-US" sz="2800" b="1" i="1" dirty="0">
                <a:latin typeface="+mj-lt"/>
              </a:rPr>
              <a:t>Thông minh vốn sẵn tính trời,</a:t>
            </a:r>
            <a:endParaRPr lang="vi-VN" altLang="en-US" sz="2800" b="1" dirty="0">
              <a:latin typeface="+mj-lt"/>
            </a:endParaRPr>
          </a:p>
          <a:p>
            <a:pPr algn="ctr">
              <a:defRPr/>
            </a:pPr>
            <a:r>
              <a:rPr lang="vi-VN" altLang="en-US" sz="2800" b="1" i="1" dirty="0">
                <a:latin typeface="+mj-lt"/>
              </a:rPr>
              <a:t>Pha nghề thi họa đủ mùi ca ngâm.</a:t>
            </a:r>
            <a:endParaRPr lang="vi-VN" altLang="en-US" sz="2800" b="1" dirty="0">
              <a:latin typeface="+mj-lt"/>
            </a:endParaRPr>
          </a:p>
          <a:p>
            <a:pPr algn="ctr">
              <a:defRPr/>
            </a:pPr>
            <a:r>
              <a:rPr lang="vi-VN" altLang="en-US" sz="2800" b="1" i="1" dirty="0">
                <a:latin typeface="+mj-lt"/>
              </a:rPr>
              <a:t>Cung thương làu bậc ngũ âm,</a:t>
            </a:r>
            <a:endParaRPr lang="vi-VN" altLang="en-US" sz="2800" b="1" dirty="0">
              <a:latin typeface="+mj-lt"/>
            </a:endParaRPr>
          </a:p>
          <a:p>
            <a:pPr algn="ctr">
              <a:defRPr/>
            </a:pPr>
            <a:r>
              <a:rPr lang="vi-VN" altLang="en-US" sz="2800" b="1" i="1" dirty="0">
                <a:latin typeface="+mj-lt"/>
              </a:rPr>
              <a:t>Nghề riêng ăn đứt hồ cầm một trương.</a:t>
            </a:r>
            <a:endParaRPr lang="vi-VN" altLang="en-US" sz="2800" b="1" dirty="0">
              <a:latin typeface="+mj-lt"/>
            </a:endParaRPr>
          </a:p>
          <a:p>
            <a:pPr algn="ctr">
              <a:defRPr/>
            </a:pPr>
            <a:r>
              <a:rPr lang="vi-VN" altLang="en-US" sz="2800" b="1" i="1" dirty="0">
                <a:latin typeface="+mj-lt"/>
              </a:rPr>
              <a:t>Khúc nhà tay lựa nên chương,</a:t>
            </a:r>
            <a:endParaRPr lang="vi-VN" altLang="en-US" sz="2800" b="1" dirty="0">
              <a:latin typeface="+mj-lt"/>
            </a:endParaRPr>
          </a:p>
          <a:p>
            <a:pPr algn="ctr">
              <a:defRPr/>
            </a:pPr>
            <a:r>
              <a:rPr lang="vi-VN" altLang="en-US" sz="2800" b="1" i="1" dirty="0">
                <a:latin typeface="+mj-lt"/>
              </a:rPr>
              <a:t>Một thiên “bạc mệnh” lại càng não nhân.</a:t>
            </a:r>
            <a:endParaRPr lang="vi-VN" altLang="en-US" sz="2800" b="1" dirty="0">
              <a:latin typeface="+mj-lt"/>
            </a:endParaRPr>
          </a:p>
        </p:txBody>
      </p:sp>
    </p:spTree>
    <p:extLst>
      <p:ext uri="{BB962C8B-B14F-4D97-AF65-F5344CB8AC3E}">
        <p14:creationId xmlns:p14="http://schemas.microsoft.com/office/powerpoint/2010/main" val="148810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a:extLst>
              <a:ext uri="{FF2B5EF4-FFF2-40B4-BE49-F238E27FC236}">
                <a16:creationId xmlns="" xmlns:a16="http://schemas.microsoft.com/office/drawing/2014/main" id="{D6708B61-AFC6-4FA0-A9A5-BB468E6B46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84" t="24028" r="25469" b="12916"/>
          <a:stretch/>
        </p:blipFill>
        <p:spPr bwMode="auto">
          <a:xfrm>
            <a:off x="0" y="0"/>
            <a:ext cx="121903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69d31946a04b771fcefca35c">
            <a:extLst>
              <a:ext uri="{FF2B5EF4-FFF2-40B4-BE49-F238E27FC236}">
                <a16:creationId xmlns="" xmlns:a16="http://schemas.microsoft.com/office/drawing/2014/main" id="{BA0E7A0C-A6A2-4C29-8521-B515DF4DC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9" y="0"/>
            <a:ext cx="46878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 xmlns:a16="http://schemas.microsoft.com/office/drawing/2014/main" id="{7FCD656B-863C-415F-9DBB-E96420864609}"/>
              </a:ext>
            </a:extLst>
          </p:cNvPr>
          <p:cNvSpPr/>
          <p:nvPr/>
        </p:nvSpPr>
        <p:spPr>
          <a:xfrm>
            <a:off x="5295900" y="619125"/>
            <a:ext cx="2686050" cy="26003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rima Madurai Black" panose="00000A00000000000000" pitchFamily="2" charset="0"/>
                <a:cs typeface="#9Slide03 Arima Madurai Black" panose="00000A00000000000000" pitchFamily="2" charset="0"/>
              </a:rPr>
              <a:t>Nghệ</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thuật</a:t>
            </a:r>
            <a:r>
              <a:rPr lang="en-US" sz="3000" dirty="0">
                <a:solidFill>
                  <a:schemeClr val="tx1"/>
                </a:solidFill>
                <a:latin typeface="#9Slide03 Arima Madurai Black" panose="00000A00000000000000" pitchFamily="2" charset="0"/>
                <a:cs typeface="#9Slide03 Arima Madurai Black" panose="00000A00000000000000" pitchFamily="2" charset="0"/>
              </a:rPr>
              <a:t> so </a:t>
            </a:r>
            <a:r>
              <a:rPr lang="en-US" sz="3000" dirty="0" err="1">
                <a:solidFill>
                  <a:schemeClr val="tx1"/>
                </a:solidFill>
                <a:latin typeface="#9Slide03 Arima Madurai Black" panose="00000A00000000000000" pitchFamily="2" charset="0"/>
                <a:cs typeface="#9Slide03 Arima Madurai Black" panose="00000A00000000000000" pitchFamily="2" charset="0"/>
              </a:rPr>
              <a:t>sánh</a:t>
            </a:r>
            <a:r>
              <a:rPr lang="en-US" sz="3000" dirty="0">
                <a:solidFill>
                  <a:schemeClr val="tx1"/>
                </a:solidFill>
                <a:latin typeface="#9Slide03 Arima Madurai Black" panose="00000A00000000000000" pitchFamily="2" charset="0"/>
                <a:cs typeface="#9Slide03 Arima Madurai Black" panose="00000A00000000000000" pitchFamily="2" charset="0"/>
              </a:rPr>
              <a:t> h</a:t>
            </a:r>
            <a:r>
              <a:rPr lang="vi-VN" sz="3000" dirty="0">
                <a:solidFill>
                  <a:schemeClr val="tx1"/>
                </a:solidFill>
                <a:latin typeface="#9Slide03 Arima Madurai Black" panose="00000A00000000000000" pitchFamily="2" charset="0"/>
                <a:cs typeface="#9Slide03 Arima Madurai Black" panose="00000A00000000000000" pitchFamily="2" charset="0"/>
              </a:rPr>
              <a:t>ơ</a:t>
            </a:r>
            <a:r>
              <a:rPr lang="en-US" sz="3000" dirty="0">
                <a:solidFill>
                  <a:schemeClr val="tx1"/>
                </a:solidFill>
                <a:latin typeface="#9Slide03 Arima Madurai Black" panose="00000A00000000000000" pitchFamily="2" charset="0"/>
                <a:cs typeface="#9Slide03 Arima Madurai Black" panose="00000A00000000000000" pitchFamily="2" charset="0"/>
              </a:rPr>
              <a:t>n: “</a:t>
            </a:r>
            <a:r>
              <a:rPr lang="en-US" sz="3000" dirty="0" err="1">
                <a:solidFill>
                  <a:schemeClr val="tx1"/>
                </a:solidFill>
                <a:latin typeface="#9Slide03 Arima Madurai Black" panose="00000A00000000000000" pitchFamily="2" charset="0"/>
                <a:cs typeface="#9Slide03 Arima Madurai Black" panose="00000A00000000000000" pitchFamily="2" charset="0"/>
              </a:rPr>
              <a:t>càng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sắc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sảo</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mặn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mà</a:t>
            </a:r>
            <a:r>
              <a:rPr lang="en-US" sz="3000" dirty="0">
                <a:solidFill>
                  <a:schemeClr val="tx1"/>
                </a:solidFill>
                <a:latin typeface="#9Slide03 Arima Madurai Black" panose="00000A00000000000000" pitchFamily="2" charset="0"/>
                <a:cs typeface="#9Slide03 Arima Madurai Black" panose="00000A00000000000000" pitchFamily="2" charset="0"/>
              </a:rPr>
              <a:t>”</a:t>
            </a:r>
            <a:endParaRPr lang="en-SG" sz="30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6" name="Rectangle: Rounded Corners 5">
            <a:extLst>
              <a:ext uri="{FF2B5EF4-FFF2-40B4-BE49-F238E27FC236}">
                <a16:creationId xmlns="" xmlns:a16="http://schemas.microsoft.com/office/drawing/2014/main" id="{AE1D01D1-10F0-4542-B792-A3BCD7FD6025}"/>
              </a:ext>
            </a:extLst>
          </p:cNvPr>
          <p:cNvSpPr/>
          <p:nvPr/>
        </p:nvSpPr>
        <p:spPr>
          <a:xfrm>
            <a:off x="8810625" y="657224"/>
            <a:ext cx="2686050" cy="26003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rima Madurai Black" panose="00000A00000000000000" pitchFamily="2" charset="0"/>
                <a:cs typeface="#9Slide03 Arima Madurai Black" panose="00000A00000000000000" pitchFamily="2" charset="0"/>
              </a:rPr>
              <a:t>Thủ</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pháp</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vẽ</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mây</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nẩy</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trăng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trong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văn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học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trung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đại</a:t>
            </a:r>
            <a:endParaRPr lang="en-SG" sz="30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7" name="Rectangle: Rounded Corners 6">
            <a:extLst>
              <a:ext uri="{FF2B5EF4-FFF2-40B4-BE49-F238E27FC236}">
                <a16:creationId xmlns="" xmlns:a16="http://schemas.microsoft.com/office/drawing/2014/main" id="{18154633-5864-40CE-ABE8-37E68113387B}"/>
              </a:ext>
            </a:extLst>
          </p:cNvPr>
          <p:cNvSpPr/>
          <p:nvPr/>
        </p:nvSpPr>
        <p:spPr>
          <a:xfrm>
            <a:off x="5295900" y="4324351"/>
            <a:ext cx="6227196" cy="20097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rima Madurai Black" panose="00000A00000000000000" pitchFamily="2" charset="0"/>
                <a:cs typeface="#9Slide03 Arima Madurai Black" panose="00000A00000000000000" pitchFamily="2" charset="0"/>
              </a:rPr>
              <a:t>Nhan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sắc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mặn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mà</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rực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rỡ</a:t>
            </a:r>
            <a:r>
              <a:rPr lang="en-US" sz="3000" dirty="0">
                <a:solidFill>
                  <a:schemeClr val="tx1"/>
                </a:solidFill>
                <a:latin typeface="#9Slide03 Arima Madurai Black" panose="00000A00000000000000" pitchFamily="2" charset="0"/>
                <a:cs typeface="#9Slide03 Arima Madurai Black" panose="00000A00000000000000" pitchFamily="2" charset="0"/>
              </a:rPr>
              <a:t>, t</a:t>
            </a:r>
            <a:r>
              <a:rPr lang="vi-VN" sz="3000" dirty="0">
                <a:solidFill>
                  <a:schemeClr val="tx1"/>
                </a:solidFill>
                <a:latin typeface="#9Slide03 Arima Madurai Black" panose="00000A00000000000000" pitchFamily="2" charset="0"/>
                <a:cs typeface="#9Slide03 Arima Madurai Black" panose="00000A00000000000000" pitchFamily="2" charset="0"/>
              </a:rPr>
              <a:t>ư</a:t>
            </a:r>
            <a:r>
              <a:rPr lang="en-US" sz="3000" dirty="0" err="1">
                <a:solidFill>
                  <a:schemeClr val="tx1"/>
                </a:solidFill>
                <a:latin typeface="#9Slide03 Arima Madurai Black" panose="00000A00000000000000" pitchFamily="2" charset="0"/>
                <a:cs typeface="#9Slide03 Arima Madurai Black" panose="00000A00000000000000" pitchFamily="2" charset="0"/>
              </a:rPr>
              <a:t>ơi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thắm</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của</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Kiều</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luôn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đi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liền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với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cái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sắc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sảo</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thông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minh</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của</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trí</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tuệ</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tài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năng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tâm</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hồn</a:t>
            </a:r>
            <a:endParaRPr lang="en-SG" sz="3000" dirty="0">
              <a:solidFill>
                <a:schemeClr val="tx1"/>
              </a:solidFill>
              <a:latin typeface="#9Slide03 Arima Madurai Black" panose="00000A00000000000000" pitchFamily="2" charset="0"/>
              <a:cs typeface="#9Slide03 Arima Madurai Black" panose="00000A00000000000000" pitchFamily="2" charset="0"/>
            </a:endParaRPr>
          </a:p>
        </p:txBody>
      </p:sp>
      <p:cxnSp>
        <p:nvCxnSpPr>
          <p:cNvPr id="8" name="Straight Arrow Connector 7">
            <a:extLst>
              <a:ext uri="{FF2B5EF4-FFF2-40B4-BE49-F238E27FC236}">
                <a16:creationId xmlns="" xmlns:a16="http://schemas.microsoft.com/office/drawing/2014/main" id="{7515E952-A1FB-453C-9C7B-38DC8672CD0D}"/>
              </a:ext>
            </a:extLst>
          </p:cNvPr>
          <p:cNvCxnSpPr>
            <a:stCxn id="3" idx="2"/>
            <a:endCxn id="7" idx="0"/>
          </p:cNvCxnSpPr>
          <p:nvPr/>
        </p:nvCxnSpPr>
        <p:spPr>
          <a:xfrm>
            <a:off x="6638925" y="3219450"/>
            <a:ext cx="1770573" cy="1104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 xmlns:a16="http://schemas.microsoft.com/office/drawing/2014/main" id="{8E66F54D-D585-4F64-8C47-341A6E72914C}"/>
              </a:ext>
            </a:extLst>
          </p:cNvPr>
          <p:cNvCxnSpPr>
            <a:cxnSpLocks/>
            <a:stCxn id="6" idx="2"/>
            <a:endCxn id="7" idx="0"/>
          </p:cNvCxnSpPr>
          <p:nvPr/>
        </p:nvCxnSpPr>
        <p:spPr>
          <a:xfrm flipH="1">
            <a:off x="8409498" y="3257549"/>
            <a:ext cx="1744152" cy="10668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37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植物&#10;&#10;已生成极高可信度的说明">
            <a:extLst>
              <a:ext uri="{FF2B5EF4-FFF2-40B4-BE49-F238E27FC236}">
                <a16:creationId xmlns="" xmlns:a16="http://schemas.microsoft.com/office/drawing/2014/main" id="{E0244FDC-4759-4622-887D-4207D4115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271463"/>
            <a:ext cx="4443413"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 xmlns:a16="http://schemas.microsoft.com/office/drawing/2014/main" id="{E02D7CB6-D2C5-48DF-98E2-7DF6A3FC374C}"/>
              </a:ext>
            </a:extLst>
          </p:cNvPr>
          <p:cNvPicPr>
            <a:picLocks noChangeAspect="1"/>
          </p:cNvPicPr>
          <p:nvPr/>
        </p:nvPicPr>
        <p:blipFill>
          <a:blip r:embed="rId4"/>
          <a:srcRect l="32526" t="24218" r="33954" b="16190"/>
          <a:stretch>
            <a:fillRect/>
          </a:stretch>
        </p:blipFill>
        <p:spPr>
          <a:xfrm>
            <a:off x="3880883" y="914400"/>
            <a:ext cx="4430233" cy="4430233"/>
          </a:xfrm>
          <a:custGeom>
            <a:avLst/>
            <a:gdLst>
              <a:gd name="connsiteX0" fmla="*/ 2043404 w 4086808"/>
              <a:gd name="connsiteY0" fmla="*/ 0 h 4086808"/>
              <a:gd name="connsiteX1" fmla="*/ 4086808 w 4086808"/>
              <a:gd name="connsiteY1" fmla="*/ 2043404 h 4086808"/>
              <a:gd name="connsiteX2" fmla="*/ 2043404 w 4086808"/>
              <a:gd name="connsiteY2" fmla="*/ 4086808 h 4086808"/>
              <a:gd name="connsiteX3" fmla="*/ 0 w 4086808"/>
              <a:gd name="connsiteY3" fmla="*/ 2043404 h 4086808"/>
              <a:gd name="connsiteX4" fmla="*/ 2043404 w 4086808"/>
              <a:gd name="connsiteY4" fmla="*/ 0 h 408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808" h="4086808">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p:spPr>
      </p:pic>
      <p:sp>
        <p:nvSpPr>
          <p:cNvPr id="4" name="文本框 7">
            <a:extLst>
              <a:ext uri="{FF2B5EF4-FFF2-40B4-BE49-F238E27FC236}">
                <a16:creationId xmlns="" xmlns:a16="http://schemas.microsoft.com/office/drawing/2014/main" id="{FA802E6B-8DD2-4371-BD8E-E65E62DE1EC6}"/>
              </a:ext>
            </a:extLst>
          </p:cNvPr>
          <p:cNvSpPr txBox="1">
            <a:spLocks noChangeArrowheads="1"/>
          </p:cNvSpPr>
          <p:nvPr/>
        </p:nvSpPr>
        <p:spPr bwMode="auto">
          <a:xfrm>
            <a:off x="4076700" y="1909763"/>
            <a:ext cx="40386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I. Tìm </a:t>
            </a:r>
          </a:p>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hiểu chung</a:t>
            </a:r>
            <a:endParaRPr lang="zh-CN" altLang="en-US" sz="6000">
              <a:solidFill>
                <a:srgbClr val="FF0000"/>
              </a:solidFill>
              <a:latin typeface="#9Slide03 Arima Madurai Black" panose="00000A00000000000000" pitchFamily="2" charset="0"/>
              <a:cs typeface="#9Slide03 Arima Madurai Black" panose="00000A00000000000000" pitchFamily="2" charset="0"/>
            </a:endParaRPr>
          </a:p>
        </p:txBody>
      </p:sp>
      <p:pic>
        <p:nvPicPr>
          <p:cNvPr id="6" name="图片 10" descr="图片包含 鲜花, 花瓶, 餐桌, 植物&#10;&#10;已生成极高可信度的说明">
            <a:extLst>
              <a:ext uri="{FF2B5EF4-FFF2-40B4-BE49-F238E27FC236}">
                <a16:creationId xmlns="" xmlns:a16="http://schemas.microsoft.com/office/drawing/2014/main" id="{F75BDA5F-415C-4D9F-9DB7-EE61F8B80F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95632" flipH="1">
            <a:off x="3775075" y="3262313"/>
            <a:ext cx="1900238"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a:extLst>
              <a:ext uri="{FF2B5EF4-FFF2-40B4-BE49-F238E27FC236}">
                <a16:creationId xmlns="" xmlns:a16="http://schemas.microsoft.com/office/drawing/2014/main" id="{4B7F78F4-F8DD-4D35-8281-3430646B04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270375"/>
            <a:ext cx="86233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nodeType="afterGroup">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Chỗ dành sẵn cho Nội dung 6">
            <a:extLst>
              <a:ext uri="{FF2B5EF4-FFF2-40B4-BE49-F238E27FC236}">
                <a16:creationId xmlns="" xmlns:a16="http://schemas.microsoft.com/office/drawing/2014/main" id="{41280629-4D73-4538-A591-20BBBA2921DE}"/>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22039" r="1" b="23794"/>
          <a:stretch/>
        </p:blipFill>
        <p:spPr>
          <a:xfrm>
            <a:off x="6083786" y="-168318"/>
            <a:ext cx="6261330" cy="3932313"/>
          </a:xfrm>
          <a:prstGeom prst="rect">
            <a:avLst/>
          </a:prstGeom>
          <a:effectLst>
            <a:softEdge rad="533400"/>
          </a:effectLst>
        </p:spPr>
      </p:pic>
      <p:pic>
        <p:nvPicPr>
          <p:cNvPr id="9" name="Hình ảnh 8" descr="Ảnh có chứa nước, sông, hồ, thiên nhiên&#10;&#10;Mô tả được tạo với mức tin cậy rất cao">
            <a:extLst>
              <a:ext uri="{FF2B5EF4-FFF2-40B4-BE49-F238E27FC236}">
                <a16:creationId xmlns="" xmlns:a16="http://schemas.microsoft.com/office/drawing/2014/main" id="{99E44B4D-A114-4B42-885C-8C42E1F72D42}"/>
              </a:ext>
            </a:extLst>
          </p:cNvPr>
          <p:cNvPicPr>
            <a:picLocks noChangeAspect="1"/>
          </p:cNvPicPr>
          <p:nvPr/>
        </p:nvPicPr>
        <p:blipFill rotWithShape="1">
          <a:blip r:embed="rId4">
            <a:extLst>
              <a:ext uri="{28A0092B-C50C-407E-A947-70E740481C1C}">
                <a14:useLocalDpi xmlns:a14="http://schemas.microsoft.com/office/drawing/2010/main" val="0"/>
              </a:ext>
            </a:extLst>
          </a:blip>
          <a:srcRect t="3120" b="6685"/>
          <a:stretch/>
        </p:blipFill>
        <p:spPr>
          <a:xfrm>
            <a:off x="6089904" y="2487168"/>
            <a:ext cx="6263640" cy="4215384"/>
          </a:xfrm>
          <a:prstGeom prst="rect">
            <a:avLst/>
          </a:prstGeom>
          <a:effectLst>
            <a:softEdge rad="533400"/>
          </a:effectLst>
        </p:spPr>
      </p:pic>
      <p:pic>
        <p:nvPicPr>
          <p:cNvPr id="17" name="Picture 16">
            <a:extLst>
              <a:ext uri="{FF2B5EF4-FFF2-40B4-BE49-F238E27FC236}">
                <a16:creationId xmlns="" xmlns:a16="http://schemas.microsoft.com/office/drawing/2014/main" id="{22901FED-4FC9-4ED5-8123-C98BCD1616BA}"/>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êu đề 1">
            <a:extLst>
              <a:ext uri="{FF2B5EF4-FFF2-40B4-BE49-F238E27FC236}">
                <a16:creationId xmlns="" xmlns:a16="http://schemas.microsoft.com/office/drawing/2014/main" id="{5888B2DE-6C84-4E52-A74F-82CBDCB0F64C}"/>
              </a:ext>
            </a:extLst>
          </p:cNvPr>
          <p:cNvSpPr>
            <a:spLocks noGrp="1"/>
          </p:cNvSpPr>
          <p:nvPr>
            <p:ph type="title"/>
          </p:nvPr>
        </p:nvSpPr>
        <p:spPr>
          <a:xfrm>
            <a:off x="1280150" y="435513"/>
            <a:ext cx="4803636" cy="1311664"/>
          </a:xfrm>
        </p:spPr>
        <p:txBody>
          <a:bodyPr>
            <a:normAutofit/>
          </a:bodyPr>
          <a:lstStyle/>
          <a:p>
            <a:r>
              <a:rPr lang="en-BZ" sz="6600" b="1" dirty="0" err="1">
                <a:solidFill>
                  <a:srgbClr val="FF0000"/>
                </a:solidFill>
                <a:latin typeface="#9Slide03 Arima Madurai Black" panose="00000A00000000000000" pitchFamily="2" charset="0"/>
                <a:cs typeface="#9Slide03 Arima Madurai Black" panose="00000A00000000000000" pitchFamily="2" charset="0"/>
              </a:rPr>
              <a:t>Đôi</a:t>
            </a:r>
            <a:r>
              <a:rPr lang="en-BZ" sz="6600" b="1" dirty="0">
                <a:solidFill>
                  <a:srgbClr val="FF0000"/>
                </a:solidFill>
                <a:latin typeface="#9Slide03 Arima Madurai Black" panose="00000A00000000000000" pitchFamily="2" charset="0"/>
                <a:cs typeface="#9Slide03 Arima Madurai Black" panose="00000A00000000000000" pitchFamily="2" charset="0"/>
              </a:rPr>
              <a:t> </a:t>
            </a:r>
            <a:r>
              <a:rPr lang="en-BZ" sz="6600" b="1" dirty="0" err="1">
                <a:solidFill>
                  <a:srgbClr val="FF0000"/>
                </a:solidFill>
                <a:latin typeface="#9Slide03 Arima Madurai Black" panose="00000A00000000000000" pitchFamily="2" charset="0"/>
                <a:cs typeface="#9Slide03 Arima Madurai Black" panose="00000A00000000000000" pitchFamily="2" charset="0"/>
              </a:rPr>
              <a:t>mắt</a:t>
            </a:r>
            <a:endParaRPr lang="en-BZ" sz="66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14" name="Content Placeholder 13">
            <a:extLst>
              <a:ext uri="{FF2B5EF4-FFF2-40B4-BE49-F238E27FC236}">
                <a16:creationId xmlns="" xmlns:a16="http://schemas.microsoft.com/office/drawing/2014/main" id="{B82C04A4-C3F5-476C-B655-FD3E1B186ECE}"/>
              </a:ext>
            </a:extLst>
          </p:cNvPr>
          <p:cNvSpPr>
            <a:spLocks noGrp="1"/>
          </p:cNvSpPr>
          <p:nvPr>
            <p:ph idx="1"/>
          </p:nvPr>
        </p:nvSpPr>
        <p:spPr>
          <a:xfrm>
            <a:off x="372549" y="1227673"/>
            <a:ext cx="7154434" cy="5889569"/>
          </a:xfrm>
        </p:spPr>
        <p:txBody>
          <a:bodyPr anchor="ctr">
            <a:normAutofit/>
          </a:bodyPr>
          <a:lstStyle/>
          <a:p>
            <a:pPr marL="0" indent="0">
              <a:buNone/>
            </a:pPr>
            <a:r>
              <a:rPr lang="vi-VN" sz="3200" i="1" dirty="0">
                <a:latin typeface="+mj-lt"/>
              </a:rPr>
              <a:t>Đôi </a:t>
            </a:r>
            <a:r>
              <a:rPr lang="vi-VN" sz="3200" i="1" dirty="0" err="1">
                <a:latin typeface="+mj-lt"/>
              </a:rPr>
              <a:t>mắt</a:t>
            </a:r>
            <a:r>
              <a:rPr lang="vi-VN" sz="3200" i="1" dirty="0">
                <a:latin typeface="+mj-lt"/>
              </a:rPr>
              <a:t> kinh </a:t>
            </a:r>
            <a:r>
              <a:rPr lang="vi-VN" sz="3200" i="1" dirty="0" err="1">
                <a:latin typeface="+mj-lt"/>
              </a:rPr>
              <a:t>kỳ</a:t>
            </a:r>
            <a:r>
              <a:rPr lang="vi-VN" sz="3200" i="1" dirty="0">
                <a:latin typeface="+mj-lt"/>
              </a:rPr>
              <a:t> thương </a:t>
            </a:r>
            <a:r>
              <a:rPr lang="vi-VN" sz="3200" i="1" dirty="0" err="1">
                <a:latin typeface="+mj-lt"/>
              </a:rPr>
              <a:t>nhớ</a:t>
            </a:r>
            <a:r>
              <a:rPr lang="vi-VN" sz="3200" i="1" dirty="0">
                <a:latin typeface="+mj-lt"/>
              </a:rPr>
              <a:t> ai ? </a:t>
            </a:r>
            <a:br>
              <a:rPr lang="vi-VN" sz="3200" i="1" dirty="0">
                <a:latin typeface="+mj-lt"/>
              </a:rPr>
            </a:br>
            <a:r>
              <a:rPr lang="vi-VN" sz="3200" i="1" dirty="0" err="1">
                <a:latin typeface="+mj-lt"/>
              </a:rPr>
              <a:t>Mà</a:t>
            </a:r>
            <a:r>
              <a:rPr lang="vi-VN" sz="3200" i="1" dirty="0">
                <a:latin typeface="+mj-lt"/>
              </a:rPr>
              <a:t> sao </a:t>
            </a:r>
            <a:r>
              <a:rPr lang="vi-VN" sz="3200" i="1" dirty="0" err="1">
                <a:latin typeface="+mj-lt"/>
              </a:rPr>
              <a:t>ướt</a:t>
            </a:r>
            <a:r>
              <a:rPr lang="vi-VN" sz="3200" i="1" dirty="0">
                <a:latin typeface="+mj-lt"/>
              </a:rPr>
              <a:t> </a:t>
            </a:r>
            <a:r>
              <a:rPr lang="vi-VN" sz="3200" i="1" dirty="0" err="1">
                <a:latin typeface="+mj-lt"/>
              </a:rPr>
              <a:t>quá</a:t>
            </a:r>
            <a:r>
              <a:rPr lang="vi-VN" sz="3200" i="1" dirty="0">
                <a:latin typeface="+mj-lt"/>
              </a:rPr>
              <a:t> </a:t>
            </a:r>
            <a:r>
              <a:rPr lang="vi-VN" sz="3200" i="1" dirty="0" err="1">
                <a:latin typeface="+mj-lt"/>
              </a:rPr>
              <a:t>bờ</a:t>
            </a:r>
            <a:r>
              <a:rPr lang="vi-VN" sz="3200" i="1" dirty="0">
                <a:latin typeface="+mj-lt"/>
              </a:rPr>
              <a:t> mi </a:t>
            </a:r>
            <a:r>
              <a:rPr lang="vi-VN" sz="3200" i="1" dirty="0" err="1">
                <a:latin typeface="+mj-lt"/>
              </a:rPr>
              <a:t>dài</a:t>
            </a:r>
            <a:r>
              <a:rPr lang="vi-VN" sz="3200" i="1" dirty="0">
                <a:latin typeface="+mj-lt"/>
              </a:rPr>
              <a:t> </a:t>
            </a:r>
            <a:br>
              <a:rPr lang="vi-VN" sz="3200" i="1" dirty="0">
                <a:latin typeface="+mj-lt"/>
              </a:rPr>
            </a:br>
            <a:r>
              <a:rPr lang="vi-VN" sz="3200" i="1" dirty="0" err="1">
                <a:latin typeface="+mj-lt"/>
              </a:rPr>
              <a:t>Trời</a:t>
            </a:r>
            <a:r>
              <a:rPr lang="vi-VN" sz="3200" i="1" dirty="0">
                <a:latin typeface="+mj-lt"/>
              </a:rPr>
              <a:t> mây </a:t>
            </a:r>
            <a:r>
              <a:rPr lang="vi-VN" sz="3200" i="1" dirty="0" err="1">
                <a:latin typeface="+mj-lt"/>
              </a:rPr>
              <a:t>vời</a:t>
            </a:r>
            <a:r>
              <a:rPr lang="vi-VN" sz="3200" i="1" dirty="0">
                <a:latin typeface="+mj-lt"/>
              </a:rPr>
              <a:t> </a:t>
            </a:r>
            <a:r>
              <a:rPr lang="vi-VN" sz="3200" i="1" dirty="0" err="1">
                <a:latin typeface="+mj-lt"/>
              </a:rPr>
              <a:t>vợi</a:t>
            </a:r>
            <a:r>
              <a:rPr lang="vi-VN" sz="3200" i="1" dirty="0">
                <a:latin typeface="+mj-lt"/>
              </a:rPr>
              <a:t> </a:t>
            </a:r>
            <a:r>
              <a:rPr lang="vi-VN" sz="3200" i="1" dirty="0" err="1">
                <a:latin typeface="+mj-lt"/>
              </a:rPr>
              <a:t>buồn</a:t>
            </a:r>
            <a:r>
              <a:rPr lang="vi-VN" sz="3200" i="1" dirty="0">
                <a:latin typeface="+mj-lt"/>
              </a:rPr>
              <a:t> trong </a:t>
            </a:r>
            <a:r>
              <a:rPr lang="vi-VN" sz="3200" i="1" dirty="0" err="1">
                <a:latin typeface="+mj-lt"/>
              </a:rPr>
              <a:t>ấy</a:t>
            </a:r>
            <a:r>
              <a:rPr lang="vi-VN" sz="3200" i="1" dirty="0">
                <a:latin typeface="+mj-lt"/>
              </a:rPr>
              <a:t> </a:t>
            </a:r>
            <a:br>
              <a:rPr lang="vi-VN" sz="3200" i="1" dirty="0">
                <a:latin typeface="+mj-lt"/>
              </a:rPr>
            </a:br>
            <a:r>
              <a:rPr lang="vi-VN" sz="3200" i="1" dirty="0">
                <a:latin typeface="+mj-lt"/>
              </a:rPr>
              <a:t>Xa </a:t>
            </a:r>
            <a:r>
              <a:rPr lang="vi-VN" sz="3200" i="1" dirty="0" err="1">
                <a:latin typeface="+mj-lt"/>
              </a:rPr>
              <a:t>mấy</a:t>
            </a:r>
            <a:r>
              <a:rPr lang="vi-VN" sz="3200" i="1" dirty="0">
                <a:latin typeface="+mj-lt"/>
              </a:rPr>
              <a:t> thu </a:t>
            </a:r>
            <a:r>
              <a:rPr lang="vi-VN" sz="3200" i="1" dirty="0" err="1">
                <a:latin typeface="+mj-lt"/>
              </a:rPr>
              <a:t>rồi</a:t>
            </a:r>
            <a:r>
              <a:rPr lang="vi-VN" sz="3200" i="1" dirty="0">
                <a:latin typeface="+mj-lt"/>
              </a:rPr>
              <a:t> ... Ôi </a:t>
            </a:r>
            <a:r>
              <a:rPr lang="vi-VN" sz="3200" i="1" dirty="0" err="1">
                <a:latin typeface="+mj-lt"/>
              </a:rPr>
              <a:t>vẫn</a:t>
            </a:r>
            <a:r>
              <a:rPr lang="vi-VN" sz="3200" i="1" dirty="0">
                <a:latin typeface="+mj-lt"/>
              </a:rPr>
              <a:t> say !</a:t>
            </a:r>
            <a:r>
              <a:rPr lang="vi-VN" sz="3200" dirty="0">
                <a:latin typeface="+mj-lt"/>
              </a:rPr>
              <a:t/>
            </a:r>
            <a:br>
              <a:rPr lang="vi-VN" sz="3200" dirty="0">
                <a:latin typeface="+mj-lt"/>
              </a:rPr>
            </a:br>
            <a:r>
              <a:rPr lang="en-BZ" sz="3600" dirty="0">
                <a:latin typeface="+mj-lt"/>
              </a:rPr>
              <a:t>                    </a:t>
            </a:r>
            <a:r>
              <a:rPr lang="vi-VN" dirty="0">
                <a:latin typeface="+mj-lt"/>
              </a:rPr>
              <a:t>Đôi </a:t>
            </a:r>
            <a:r>
              <a:rPr lang="vi-VN" dirty="0" err="1">
                <a:latin typeface="+mj-lt"/>
              </a:rPr>
              <a:t>Mắt</a:t>
            </a:r>
            <a:r>
              <a:rPr lang="vi-VN" dirty="0">
                <a:latin typeface="+mj-lt"/>
              </a:rPr>
              <a:t> Kinh </a:t>
            </a:r>
            <a:r>
              <a:rPr lang="vi-VN" dirty="0" err="1">
                <a:latin typeface="+mj-lt"/>
              </a:rPr>
              <a:t>Kỳ</a:t>
            </a:r>
            <a:r>
              <a:rPr lang="vi-VN" dirty="0">
                <a:latin typeface="+mj-lt"/>
              </a:rPr>
              <a:t> (Sông Kiên)</a:t>
            </a:r>
            <a:br>
              <a:rPr lang="vi-VN" dirty="0">
                <a:latin typeface="+mj-lt"/>
              </a:rPr>
            </a:br>
            <a:r>
              <a:rPr lang="vi-VN" sz="3200" i="1" dirty="0">
                <a:latin typeface="+mj-lt"/>
              </a:rPr>
              <a:t>Em </a:t>
            </a:r>
            <a:r>
              <a:rPr lang="vi-VN" sz="3200" i="1" dirty="0" err="1">
                <a:latin typeface="+mj-lt"/>
              </a:rPr>
              <a:t>đẹp</a:t>
            </a:r>
            <a:r>
              <a:rPr lang="vi-VN" sz="3200" i="1" dirty="0">
                <a:latin typeface="+mj-lt"/>
              </a:rPr>
              <a:t> </a:t>
            </a:r>
            <a:r>
              <a:rPr lang="vi-VN" sz="3200" i="1" dirty="0" err="1">
                <a:latin typeface="+mj-lt"/>
              </a:rPr>
              <a:t>thế</a:t>
            </a:r>
            <a:r>
              <a:rPr lang="vi-VN" sz="3200" i="1" dirty="0">
                <a:latin typeface="+mj-lt"/>
              </a:rPr>
              <a:t> </a:t>
            </a:r>
            <a:r>
              <a:rPr lang="vi-VN" sz="3200" i="1" dirty="0" err="1">
                <a:latin typeface="+mj-lt"/>
              </a:rPr>
              <a:t>Pleiku</a:t>
            </a:r>
            <a:r>
              <a:rPr lang="vi-VN" sz="3200" i="1" dirty="0">
                <a:latin typeface="+mj-lt"/>
              </a:rPr>
              <a:t> ơi </a:t>
            </a:r>
            <a:br>
              <a:rPr lang="vi-VN" sz="3200" i="1" dirty="0">
                <a:latin typeface="+mj-lt"/>
              </a:rPr>
            </a:br>
            <a:r>
              <a:rPr lang="vi-VN" sz="3200" i="1" dirty="0" err="1">
                <a:latin typeface="+mj-lt"/>
              </a:rPr>
              <a:t>Trái</a:t>
            </a:r>
            <a:r>
              <a:rPr lang="vi-VN" sz="3200" i="1" dirty="0">
                <a:latin typeface="+mj-lt"/>
              </a:rPr>
              <a:t> tim tôi </a:t>
            </a:r>
            <a:r>
              <a:rPr lang="vi-VN" sz="3200" i="1" dirty="0" err="1">
                <a:latin typeface="+mj-lt"/>
              </a:rPr>
              <a:t>muốn</a:t>
            </a:r>
            <a:r>
              <a:rPr lang="vi-VN" sz="3200" i="1" dirty="0">
                <a:latin typeface="+mj-lt"/>
              </a:rPr>
              <a:t> </a:t>
            </a:r>
            <a:r>
              <a:rPr lang="vi-VN" sz="3200" i="1" dirty="0" err="1">
                <a:latin typeface="+mj-lt"/>
              </a:rPr>
              <a:t>vỡ</a:t>
            </a:r>
            <a:r>
              <a:rPr lang="vi-VN" sz="3200" i="1" dirty="0">
                <a:latin typeface="+mj-lt"/>
              </a:rPr>
              <a:t> tan </a:t>
            </a:r>
            <a:r>
              <a:rPr lang="vi-VN" sz="3200" i="1" dirty="0" err="1">
                <a:latin typeface="+mj-lt"/>
              </a:rPr>
              <a:t>rồi</a:t>
            </a:r>
            <a:r>
              <a:rPr lang="vi-VN" sz="3200" i="1" dirty="0">
                <a:latin typeface="+mj-lt"/>
              </a:rPr>
              <a:t> </a:t>
            </a:r>
            <a:br>
              <a:rPr lang="vi-VN" sz="3200" i="1" dirty="0">
                <a:latin typeface="+mj-lt"/>
              </a:rPr>
            </a:br>
            <a:r>
              <a:rPr lang="vi-VN" sz="3200" i="1" dirty="0">
                <a:latin typeface="+mj-lt"/>
              </a:rPr>
              <a:t>Không </a:t>
            </a:r>
            <a:r>
              <a:rPr lang="vi-VN" sz="3200" i="1" dirty="0" err="1">
                <a:latin typeface="+mj-lt"/>
              </a:rPr>
              <a:t>dám</a:t>
            </a:r>
            <a:r>
              <a:rPr lang="vi-VN" sz="3200" i="1" dirty="0">
                <a:latin typeface="+mj-lt"/>
              </a:rPr>
              <a:t> </a:t>
            </a:r>
            <a:r>
              <a:rPr lang="vi-VN" sz="3200" i="1" dirty="0" err="1">
                <a:latin typeface="+mj-lt"/>
              </a:rPr>
              <a:t>nhìn</a:t>
            </a:r>
            <a:r>
              <a:rPr lang="vi-VN" sz="3200" i="1" dirty="0">
                <a:latin typeface="+mj-lt"/>
              </a:rPr>
              <a:t> </a:t>
            </a:r>
            <a:r>
              <a:rPr lang="vi-VN" sz="3200" i="1" dirty="0" err="1">
                <a:latin typeface="+mj-lt"/>
              </a:rPr>
              <a:t>vào</a:t>
            </a:r>
            <a:r>
              <a:rPr lang="vi-VN" sz="3200" i="1" dirty="0">
                <a:latin typeface="+mj-lt"/>
              </a:rPr>
              <a:t> đôi </a:t>
            </a:r>
            <a:r>
              <a:rPr lang="vi-VN" sz="3200" i="1" dirty="0" err="1">
                <a:latin typeface="+mj-lt"/>
              </a:rPr>
              <a:t>mắt</a:t>
            </a:r>
            <a:r>
              <a:rPr lang="vi-VN" sz="3200" i="1" dirty="0">
                <a:latin typeface="+mj-lt"/>
              </a:rPr>
              <a:t> </a:t>
            </a:r>
            <a:r>
              <a:rPr lang="vi-VN" sz="3200" i="1" dirty="0" err="1">
                <a:latin typeface="+mj-lt"/>
              </a:rPr>
              <a:t>ấy</a:t>
            </a:r>
            <a:r>
              <a:rPr lang="vi-VN" sz="3200" i="1" dirty="0">
                <a:latin typeface="+mj-lt"/>
              </a:rPr>
              <a:t> </a:t>
            </a:r>
            <a:br>
              <a:rPr lang="vi-VN" sz="3200" i="1" dirty="0">
                <a:latin typeface="+mj-lt"/>
              </a:rPr>
            </a:br>
            <a:r>
              <a:rPr lang="vi-VN" sz="3200" i="1" dirty="0">
                <a:latin typeface="+mj-lt"/>
              </a:rPr>
              <a:t>Đôi </a:t>
            </a:r>
            <a:r>
              <a:rPr lang="vi-VN" sz="3200" i="1" dirty="0" err="1">
                <a:latin typeface="+mj-lt"/>
              </a:rPr>
              <a:t>mắt</a:t>
            </a:r>
            <a:r>
              <a:rPr lang="vi-VN" sz="3200" i="1" dirty="0">
                <a:latin typeface="+mj-lt"/>
              </a:rPr>
              <a:t> </a:t>
            </a:r>
            <a:r>
              <a:rPr lang="vi-VN" sz="3200" i="1" dirty="0" err="1">
                <a:latin typeface="+mj-lt"/>
              </a:rPr>
              <a:t>Pleiku</a:t>
            </a:r>
            <a:r>
              <a:rPr lang="vi-VN" sz="3200" i="1" dirty="0">
                <a:latin typeface="+mj-lt"/>
              </a:rPr>
              <a:t> </a:t>
            </a:r>
            <a:r>
              <a:rPr lang="vi-VN" sz="3200" i="1" dirty="0" err="1">
                <a:latin typeface="+mj-lt"/>
              </a:rPr>
              <a:t>biển</a:t>
            </a:r>
            <a:r>
              <a:rPr lang="vi-VN" sz="3200" i="1" dirty="0">
                <a:latin typeface="+mj-lt"/>
              </a:rPr>
              <a:t> </a:t>
            </a:r>
            <a:r>
              <a:rPr lang="en-BZ" sz="3600" b="1" i="1" dirty="0" err="1">
                <a:latin typeface="+mj-lt"/>
              </a:rPr>
              <a:t>hồ</a:t>
            </a:r>
            <a:r>
              <a:rPr lang="en-BZ" sz="3200" i="1" dirty="0">
                <a:latin typeface="+mj-lt"/>
              </a:rPr>
              <a:t> </a:t>
            </a:r>
            <a:r>
              <a:rPr lang="vi-VN" sz="3200" i="1" dirty="0" err="1">
                <a:latin typeface="+mj-lt"/>
              </a:rPr>
              <a:t>đầy</a:t>
            </a:r>
            <a:r>
              <a:rPr lang="vi-VN" sz="3200" i="1" dirty="0">
                <a:latin typeface="+mj-lt"/>
              </a:rPr>
              <a:t> </a:t>
            </a:r>
            <a:r>
              <a:rPr lang="vi-VN" sz="3600" i="1" dirty="0">
                <a:latin typeface="+mj-lt"/>
              </a:rPr>
              <a:t/>
            </a:r>
            <a:br>
              <a:rPr lang="vi-VN" sz="3600" i="1" dirty="0">
                <a:latin typeface="+mj-lt"/>
              </a:rPr>
            </a:br>
            <a:r>
              <a:rPr lang="en-BZ" sz="3200" i="1" dirty="0">
                <a:latin typeface="+mj-lt"/>
              </a:rPr>
              <a:t>                </a:t>
            </a:r>
            <a:r>
              <a:rPr lang="vi-VN" dirty="0">
                <a:latin typeface="+mj-lt"/>
              </a:rPr>
              <a:t>Đôi </a:t>
            </a:r>
            <a:r>
              <a:rPr lang="vi-VN" dirty="0" err="1">
                <a:latin typeface="+mj-lt"/>
              </a:rPr>
              <a:t>Mắt</a:t>
            </a:r>
            <a:r>
              <a:rPr lang="vi-VN" dirty="0">
                <a:latin typeface="+mj-lt"/>
              </a:rPr>
              <a:t> </a:t>
            </a:r>
            <a:r>
              <a:rPr lang="vi-VN" dirty="0" err="1">
                <a:latin typeface="+mj-lt"/>
              </a:rPr>
              <a:t>Pleiku</a:t>
            </a:r>
            <a:r>
              <a:rPr lang="vi-VN" dirty="0">
                <a:latin typeface="+mj-lt"/>
              </a:rPr>
              <a:t> (</a:t>
            </a:r>
            <a:r>
              <a:rPr lang="vi-VN" dirty="0" err="1">
                <a:latin typeface="+mj-lt"/>
              </a:rPr>
              <a:t>Nguyễn</a:t>
            </a:r>
            <a:r>
              <a:rPr lang="vi-VN" dirty="0">
                <a:latin typeface="+mj-lt"/>
              </a:rPr>
              <a:t> </a:t>
            </a:r>
            <a:r>
              <a:rPr lang="vi-VN" dirty="0" err="1">
                <a:latin typeface="+mj-lt"/>
              </a:rPr>
              <a:t>Cường</a:t>
            </a:r>
            <a:r>
              <a:rPr lang="vi-VN" dirty="0">
                <a:latin typeface="+mj-lt"/>
              </a:rPr>
              <a:t>)</a:t>
            </a:r>
            <a:endParaRPr lang="en-US" dirty="0">
              <a:solidFill>
                <a:srgbClr val="000000"/>
              </a:solidFill>
              <a:latin typeface="+mj-lt"/>
            </a:endParaRPr>
          </a:p>
        </p:txBody>
      </p:sp>
    </p:spTree>
    <p:extLst>
      <p:ext uri="{BB962C8B-B14F-4D97-AF65-F5344CB8AC3E}">
        <p14:creationId xmlns:p14="http://schemas.microsoft.com/office/powerpoint/2010/main" val="28045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 xmlns:a16="http://schemas.microsoft.com/office/drawing/2014/main" id="{E91DC736-0EF8-4F87-9146-EBF1D2EE4D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Vẻ đẹp nhân cách của Thúy Kiều qua đoạn trích Trao duyên">
            <a:extLst>
              <a:ext uri="{FF2B5EF4-FFF2-40B4-BE49-F238E27FC236}">
                <a16:creationId xmlns="" xmlns:a16="http://schemas.microsoft.com/office/drawing/2014/main" id="{CD1D598A-DA76-4573-9B78-DCDEC29D4DC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5200"/>
          <a:stretch/>
        </p:blipFill>
        <p:spPr bwMode="auto">
          <a:xfrm>
            <a:off x="4803624" y="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 xmlns:a16="http://schemas.microsoft.com/office/drawing/2014/main" id="{097CD68E-23E3-4007-8847-CD0944C4F7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 xmlns:a16="http://schemas.microsoft.com/office/drawing/2014/main" id="{502A7FEE-B94D-4825-9C12-99751EF2229C}"/>
              </a:ext>
            </a:extLst>
          </p:cNvPr>
          <p:cNvSpPr>
            <a:spLocks noGrp="1"/>
          </p:cNvSpPr>
          <p:nvPr>
            <p:ph type="title"/>
          </p:nvPr>
        </p:nvSpPr>
        <p:spPr>
          <a:xfrm>
            <a:off x="1301425" y="0"/>
            <a:ext cx="6083394" cy="1052946"/>
          </a:xfrm>
        </p:spPr>
        <p:txBody>
          <a:bodyPr vert="horz" lIns="91440" tIns="45720" rIns="91440" bIns="45720" rtlCol="0" anchor="b">
            <a:normAutofit fontScale="90000"/>
          </a:bodyPr>
          <a:lstStyle/>
          <a:p>
            <a:r>
              <a:rPr lang="en-US" sz="4000" dirty="0">
                <a:latin typeface="#9Slide03 Cabin Condensed Bold" panose="00000806000000000000" pitchFamily="2" charset="0"/>
              </a:rPr>
              <a:t>VẺ ĐẸP NGOẠI HÌNH THÚY KIỀU</a:t>
            </a:r>
          </a:p>
        </p:txBody>
      </p:sp>
      <p:sp>
        <p:nvSpPr>
          <p:cNvPr id="75" name="Rectangle 74">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 xmlns:a16="http://schemas.microsoft.com/office/drawing/2014/main" id="{40109064-FB93-4E94-9F5C-6FD0382948B4}"/>
              </a:ext>
            </a:extLst>
          </p:cNvPr>
          <p:cNvGrpSpPr/>
          <p:nvPr/>
        </p:nvGrpSpPr>
        <p:grpSpPr>
          <a:xfrm>
            <a:off x="242938" y="1181189"/>
            <a:ext cx="7780921" cy="1961510"/>
            <a:chOff x="0" y="1066"/>
            <a:chExt cx="7780921" cy="1810940"/>
          </a:xfrm>
          <a:solidFill>
            <a:schemeClr val="accent4">
              <a:lumMod val="20000"/>
              <a:lumOff val="80000"/>
            </a:schemeClr>
          </a:solidFill>
        </p:grpSpPr>
        <p:sp>
          <p:nvSpPr>
            <p:cNvPr id="11" name="Rectangle: Rounded Corners 10">
              <a:extLst>
                <a:ext uri="{FF2B5EF4-FFF2-40B4-BE49-F238E27FC236}">
                  <a16:creationId xmlns="" xmlns:a16="http://schemas.microsoft.com/office/drawing/2014/main" id="{DC9AF258-0C74-4F92-BF6E-B818A0D6A4AD}"/>
                </a:ext>
              </a:extLst>
            </p:cNvPr>
            <p:cNvSpPr/>
            <p:nvPr/>
          </p:nvSpPr>
          <p:spPr>
            <a:xfrm>
              <a:off x="0" y="1066"/>
              <a:ext cx="7780921" cy="181094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ectangle: Rounded Corners 4">
              <a:extLst>
                <a:ext uri="{FF2B5EF4-FFF2-40B4-BE49-F238E27FC236}">
                  <a16:creationId xmlns="" xmlns:a16="http://schemas.microsoft.com/office/drawing/2014/main" id="{5EA74AE1-3A54-4A6D-BF35-1B5BB2743665}"/>
                </a:ext>
              </a:extLst>
            </p:cNvPr>
            <p:cNvSpPr txBox="1"/>
            <p:nvPr/>
          </p:nvSpPr>
          <p:spPr>
            <a:xfrm>
              <a:off x="88403" y="89469"/>
              <a:ext cx="7604115" cy="16341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b="1" kern="1200" dirty="0" err="1">
                  <a:solidFill>
                    <a:schemeClr val="tx1"/>
                  </a:solidFill>
                  <a:latin typeface="Times New Roman" panose="02020603050405020304" pitchFamily="18" charset="0"/>
                  <a:cs typeface="Times New Roman" panose="02020603050405020304" pitchFamily="18" charset="0"/>
                </a:rPr>
                <a:t>Đặc</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tả</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đôi</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mắt</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Ánh</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mắt</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như</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làn</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nước</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mùa</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thu</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Trong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trẻo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mơ</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màng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Lông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mày</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như</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nét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núi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mùa</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xuân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Thanh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tao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cao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quý</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Đôi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mắt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hút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hồn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điểm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nhấn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gương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mặt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con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gái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đẹp</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Cửa</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sổ</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tâm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hồn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soi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mở</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nội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tâm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Thúy</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Kiều</a:t>
              </a:r>
              <a:endParaRPr lang="en-BZ" sz="2800" b="0" kern="1200" dirty="0">
                <a:solidFill>
                  <a:schemeClr val="tx1"/>
                </a:solidFill>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 xmlns:a16="http://schemas.microsoft.com/office/drawing/2014/main" id="{F6F02224-7B8C-4897-8BA7-6F37D72DB228}"/>
              </a:ext>
            </a:extLst>
          </p:cNvPr>
          <p:cNvGrpSpPr/>
          <p:nvPr/>
        </p:nvGrpSpPr>
        <p:grpSpPr>
          <a:xfrm>
            <a:off x="242938" y="3314149"/>
            <a:ext cx="7780921" cy="1737788"/>
            <a:chOff x="0" y="1931074"/>
            <a:chExt cx="7780921" cy="1810940"/>
          </a:xfrm>
          <a:solidFill>
            <a:schemeClr val="accent6">
              <a:lumMod val="20000"/>
              <a:lumOff val="80000"/>
            </a:schemeClr>
          </a:solidFill>
        </p:grpSpPr>
        <p:sp>
          <p:nvSpPr>
            <p:cNvPr id="14" name="Rectangle: Rounded Corners 13">
              <a:extLst>
                <a:ext uri="{FF2B5EF4-FFF2-40B4-BE49-F238E27FC236}">
                  <a16:creationId xmlns="" xmlns:a16="http://schemas.microsoft.com/office/drawing/2014/main" id="{FCFDA427-0877-4EAF-971A-BC469E5BB779}"/>
                </a:ext>
              </a:extLst>
            </p:cNvPr>
            <p:cNvSpPr/>
            <p:nvPr/>
          </p:nvSpPr>
          <p:spPr>
            <a:xfrm>
              <a:off x="0" y="1931074"/>
              <a:ext cx="7780921" cy="181094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ctangle: Rounded Corners 4">
              <a:extLst>
                <a:ext uri="{FF2B5EF4-FFF2-40B4-BE49-F238E27FC236}">
                  <a16:creationId xmlns="" xmlns:a16="http://schemas.microsoft.com/office/drawing/2014/main" id="{64EA9C9D-FAFA-4913-9E4B-B4C9FEE632B4}"/>
                </a:ext>
              </a:extLst>
            </p:cNvPr>
            <p:cNvSpPr txBox="1"/>
            <p:nvPr/>
          </p:nvSpPr>
          <p:spPr>
            <a:xfrm>
              <a:off x="88403" y="2019477"/>
              <a:ext cx="7604115" cy="16341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b="1" kern="1200" dirty="0" err="1">
                  <a:solidFill>
                    <a:schemeClr val="tx1"/>
                  </a:solidFill>
                  <a:latin typeface="Times New Roman" panose="02020603050405020304" pitchFamily="18" charset="0"/>
                  <a:cs typeface="Times New Roman" panose="02020603050405020304" pitchFamily="18" charset="0"/>
                </a:rPr>
                <a:t>Nghệ</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thuật</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nhân</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hóa</a:t>
              </a:r>
              <a:r>
                <a:rPr lang="en-BZ" sz="2800" b="1" kern="1200" dirty="0">
                  <a:solidFill>
                    <a:schemeClr val="tx1"/>
                  </a:solidFill>
                  <a:latin typeface="Times New Roman" panose="02020603050405020304" pitchFamily="18" charset="0"/>
                  <a:cs typeface="Times New Roman" panose="02020603050405020304" pitchFamily="18" charset="0"/>
                </a:rPr>
                <a:t>, so </a:t>
              </a:r>
              <a:r>
                <a:rPr lang="en-BZ" sz="2800" b="1" kern="1200" dirty="0" err="1">
                  <a:solidFill>
                    <a:schemeClr val="tx1"/>
                  </a:solidFill>
                  <a:latin typeface="Times New Roman" panose="02020603050405020304" pitchFamily="18" charset="0"/>
                  <a:cs typeface="Times New Roman" panose="02020603050405020304" pitchFamily="18" charset="0"/>
                </a:rPr>
                <a:t>sánh</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Hoa</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ghen</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liễu</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hờn</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Vẻ</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đẹp</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tươi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thắm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rực</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rỡ</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đầy</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sức</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sống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tươi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tắn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hơn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hoa</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duyên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dáng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hơn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liễu</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Thiên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nhiên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phải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ghen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ghét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đố</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kj</a:t>
              </a:r>
              <a:endParaRPr lang="en-BZ" sz="2800" b="0" kern="1200" dirty="0">
                <a:solidFill>
                  <a:schemeClr val="tx1"/>
                </a:solidFill>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 xmlns:a16="http://schemas.microsoft.com/office/drawing/2014/main" id="{5F2DD731-C454-495A-AC78-00D266C02C75}"/>
              </a:ext>
            </a:extLst>
          </p:cNvPr>
          <p:cNvGrpSpPr/>
          <p:nvPr/>
        </p:nvGrpSpPr>
        <p:grpSpPr>
          <a:xfrm>
            <a:off x="242937" y="5228025"/>
            <a:ext cx="7780921" cy="1477575"/>
            <a:chOff x="0" y="3651522"/>
            <a:chExt cx="7780921" cy="1810940"/>
          </a:xfrm>
          <a:solidFill>
            <a:schemeClr val="accent2">
              <a:lumMod val="20000"/>
              <a:lumOff val="80000"/>
            </a:schemeClr>
          </a:solidFill>
        </p:grpSpPr>
        <p:sp>
          <p:nvSpPr>
            <p:cNvPr id="17" name="Rectangle: Rounded Corners 16">
              <a:extLst>
                <a:ext uri="{FF2B5EF4-FFF2-40B4-BE49-F238E27FC236}">
                  <a16:creationId xmlns="" xmlns:a16="http://schemas.microsoft.com/office/drawing/2014/main" id="{8E0C961E-7612-4996-8AAD-B0D7CCB5EB2B}"/>
                </a:ext>
              </a:extLst>
            </p:cNvPr>
            <p:cNvSpPr/>
            <p:nvPr/>
          </p:nvSpPr>
          <p:spPr>
            <a:xfrm>
              <a:off x="0" y="3651522"/>
              <a:ext cx="7780921" cy="181094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 xmlns:a16="http://schemas.microsoft.com/office/drawing/2014/main" id="{7CC79047-E2D4-4C96-AD8D-13AC93915BEC}"/>
                </a:ext>
              </a:extLst>
            </p:cNvPr>
            <p:cNvSpPr txBox="1"/>
            <p:nvPr/>
          </p:nvSpPr>
          <p:spPr>
            <a:xfrm>
              <a:off x="88403" y="3739925"/>
              <a:ext cx="7604115" cy="16341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b="1" kern="1200" dirty="0" err="1">
                  <a:solidFill>
                    <a:schemeClr val="tx1"/>
                  </a:solidFill>
                  <a:latin typeface="Times New Roman" panose="02020603050405020304" pitchFamily="18" charset="0"/>
                  <a:cs typeface="Times New Roman" panose="02020603050405020304" pitchFamily="18" charset="0"/>
                </a:rPr>
                <a:t>Điển</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tích</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Nghiêng</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nước</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nghiêng</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thành</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Vẻ</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đẹp</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cuốn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hút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khuynh</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đảo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cả</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lòng</a:t>
              </a:r>
              <a:r>
                <a:rPr lang="en-BZ" sz="2800" b="0" kern="12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thế</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giới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tự</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nhiên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vô</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tri</a:t>
              </a:r>
              <a:endParaRPr lang="en-BZ" sz="2800" b="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419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65855" y="679303"/>
            <a:ext cx="4749509" cy="646331"/>
          </a:xfrm>
          <a:prstGeom prst="rect">
            <a:avLst/>
          </a:prstGeom>
          <a:solidFill>
            <a:srgbClr val="DFF0F5"/>
          </a:solidFill>
        </p:spPr>
        <p:txBody>
          <a:bodyPr wrap="square">
            <a:spAutoFit/>
          </a:bodyPr>
          <a:lstStyle/>
          <a:p>
            <a:pPr algn="ctr"/>
            <a:r>
              <a:rPr lang="en-US" sz="3600" b="1" dirty="0" err="1" smtClean="0">
                <a:solidFill>
                  <a:srgbClr val="FF0000"/>
                </a:solidFill>
                <a:latin typeface="Times New Roman" panose="02020603050405020304" pitchFamily="18" charset="0"/>
                <a:cs typeface="Times New Roman" panose="02020603050405020304" pitchFamily="18" charset="0"/>
              </a:rPr>
              <a:t>Vẻ</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đẹp</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tài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năng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319937" y="2364765"/>
            <a:ext cx="5921872" cy="302004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lIns="105810" tIns="52905" rIns="105810" bIns="52905" anchor="ctr"/>
          <a:lstStyle/>
          <a:p>
            <a:pPr>
              <a:lnSpc>
                <a:spcPct val="150000"/>
              </a:lnSpc>
              <a:defRPr/>
            </a:pP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Thông</a:t>
            </a:r>
            <a:r>
              <a:rPr lang="en-US" sz="2800" dirty="0" smtClean="0">
                <a:solidFill>
                  <a:srgbClr val="000000"/>
                </a:solidFill>
                <a:latin typeface="Times New Roman" pitchFamily="18" charset="0"/>
                <a:cs typeface="Times New Roman" pitchFamily="18" charset="0"/>
              </a:rPr>
              <a:t> minh </a:t>
            </a:r>
            <a:r>
              <a:rPr lang="en-US" sz="2800" dirty="0" err="1" smtClean="0">
                <a:solidFill>
                  <a:srgbClr val="000000"/>
                </a:solidFill>
                <a:latin typeface="Times New Roman" pitchFamily="18" charset="0"/>
                <a:cs typeface="Times New Roman" pitchFamily="18" charset="0"/>
              </a:rPr>
              <a:t>vốn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sẵn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tính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trời</a:t>
            </a:r>
            <a:r>
              <a:rPr lang="en-US" sz="2800" dirty="0" smtClean="0">
                <a:solidFill>
                  <a:srgbClr val="000000"/>
                </a:solidFill>
                <a:latin typeface="Times New Roman" pitchFamily="18" charset="0"/>
                <a:cs typeface="Times New Roman" pitchFamily="18" charset="0"/>
              </a:rPr>
              <a:t>,</a:t>
            </a:r>
          </a:p>
          <a:p>
            <a:pPr>
              <a:lnSpc>
                <a:spcPct val="150000"/>
              </a:lnSpc>
              <a:defRPr/>
            </a:pPr>
            <a:r>
              <a:rPr lang="en-US" sz="2800" dirty="0" err="1" smtClean="0">
                <a:solidFill>
                  <a:srgbClr val="000000"/>
                </a:solidFill>
                <a:latin typeface="Times New Roman" pitchFamily="18" charset="0"/>
                <a:cs typeface="Times New Roman" pitchFamily="18" charset="0"/>
              </a:rPr>
              <a:t>Pha</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nghề</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thi</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họa</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đủ</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mùi</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ca</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ngâm</a:t>
            </a:r>
            <a:r>
              <a:rPr lang="en-US" sz="2800" dirty="0" smtClean="0">
                <a:solidFill>
                  <a:srgbClr val="000000"/>
                </a:solidFill>
                <a:latin typeface="Times New Roman" pitchFamily="18" charset="0"/>
                <a:cs typeface="Times New Roman" pitchFamily="18" charset="0"/>
              </a:rPr>
              <a:t>.</a:t>
            </a:r>
          </a:p>
          <a:p>
            <a:pPr>
              <a:lnSpc>
                <a:spcPct val="150000"/>
              </a:lnSpc>
              <a:defRPr/>
            </a:pP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Cung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thương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lầu</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bậc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ngũ</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âm</a:t>
            </a:r>
            <a:r>
              <a:rPr lang="en-US" sz="2800" dirty="0" smtClean="0">
                <a:solidFill>
                  <a:srgbClr val="000000"/>
                </a:solidFill>
                <a:latin typeface="Times New Roman" pitchFamily="18" charset="0"/>
                <a:cs typeface="Times New Roman" pitchFamily="18" charset="0"/>
              </a:rPr>
              <a:t>,</a:t>
            </a:r>
          </a:p>
          <a:p>
            <a:pPr>
              <a:lnSpc>
                <a:spcPct val="150000"/>
              </a:lnSpc>
              <a:defRPr/>
            </a:pPr>
            <a:r>
              <a:rPr lang="en-US" sz="2800" dirty="0" err="1" smtClean="0">
                <a:solidFill>
                  <a:srgbClr val="000000"/>
                </a:solidFill>
                <a:latin typeface="Times New Roman" pitchFamily="18" charset="0"/>
                <a:cs typeface="Times New Roman" pitchFamily="18" charset="0"/>
              </a:rPr>
              <a:t>Nghề</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riêng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ăn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đứt</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hồ</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cầm</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một</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trương</a:t>
            </a:r>
            <a:r>
              <a:rPr lang="en-US" sz="2800" dirty="0" smtClean="0">
                <a:solidFill>
                  <a:srgbClr val="000000"/>
                </a:solidFill>
                <a:latin typeface="Times New Roman" pitchFamily="18" charset="0"/>
                <a:cs typeface="Times New Roman" pitchFamily="18" charset="0"/>
              </a:rPr>
              <a:t>.</a:t>
            </a:r>
          </a:p>
          <a:p>
            <a:pPr>
              <a:lnSpc>
                <a:spcPct val="150000"/>
              </a:lnSpc>
              <a:defRPr/>
            </a:pP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Khúc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nhà</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tay</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lựa</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nên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chương</a:t>
            </a:r>
            <a:r>
              <a:rPr lang="en-US" sz="2800" dirty="0" smtClean="0">
                <a:solidFill>
                  <a:srgbClr val="000000"/>
                </a:solidFill>
                <a:latin typeface="Times New Roman" pitchFamily="18" charset="0"/>
                <a:cs typeface="Times New Roman" pitchFamily="18" charset="0"/>
              </a:rPr>
              <a:t>,</a:t>
            </a:r>
          </a:p>
          <a:p>
            <a:pPr>
              <a:lnSpc>
                <a:spcPct val="150000"/>
              </a:lnSpc>
              <a:defRPr/>
            </a:pPr>
            <a:r>
              <a:rPr lang="en-US" sz="2800" dirty="0" err="1" smtClean="0">
                <a:solidFill>
                  <a:srgbClr val="000000"/>
                </a:solidFill>
                <a:latin typeface="Times New Roman" pitchFamily="18" charset="0"/>
                <a:cs typeface="Times New Roman" pitchFamily="18" charset="0"/>
              </a:rPr>
              <a:t>Một</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thiên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Bạc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mệnh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lại</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càng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não</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nhân</a:t>
            </a:r>
            <a:r>
              <a:rPr lang="en-US" sz="2800" dirty="0" smtClean="0">
                <a:solidFill>
                  <a:srgbClr val="000000"/>
                </a:solidFill>
                <a:latin typeface="Times New Roman" pitchFamily="18" charset="0"/>
                <a:cs typeface="Times New Roman" pitchFamily="18" charset="0"/>
              </a:rPr>
              <a:t>.</a:t>
            </a:r>
          </a:p>
        </p:txBody>
      </p:sp>
      <p:sp>
        <p:nvSpPr>
          <p:cNvPr id="23" name="Rectangle 2"/>
          <p:cNvSpPr>
            <a:spLocks noChangeArrowheads="1"/>
          </p:cNvSpPr>
          <p:nvPr/>
        </p:nvSpPr>
        <p:spPr bwMode="auto">
          <a:xfrm>
            <a:off x="909873" y="2838809"/>
            <a:ext cx="1938003" cy="539719"/>
          </a:xfrm>
          <a:prstGeom prst="rect">
            <a:avLst/>
          </a:prstGeom>
          <a:noFill/>
          <a:ln w="38100">
            <a:solidFill>
              <a:srgbClr val="FF0000"/>
            </a:solidFill>
          </a:ln>
        </p:spPr>
        <p:txBody>
          <a:bodyPr wrap="square" lIns="105810" tIns="52905" rIns="105810" bIns="529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endParaRPr lang="en-US" altLang="en-US" sz="2813" dirty="0">
              <a:solidFill>
                <a:srgbClr val="000000"/>
              </a:solidFill>
              <a:latin typeface="Times New Roman" panose="02020603050405020304" pitchFamily="18" charset="0"/>
            </a:endParaRPr>
          </a:p>
        </p:txBody>
      </p:sp>
      <p:sp>
        <p:nvSpPr>
          <p:cNvPr id="25" name="TextBox 24"/>
          <p:cNvSpPr txBox="1"/>
          <p:nvPr/>
        </p:nvSpPr>
        <p:spPr>
          <a:xfrm>
            <a:off x="6411609" y="2838809"/>
            <a:ext cx="4914038"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Trí</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tuệ</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à</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thông</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minh</a:t>
            </a:r>
            <a:endParaRPr lang="en-US" sz="2800" dirty="0">
              <a:latin typeface="Times New Roman" panose="02020603050405020304" pitchFamily="18" charset="0"/>
              <a:cs typeface="Times New Roman" panose="02020603050405020304" pitchFamily="18" charset="0"/>
            </a:endParaRPr>
          </a:p>
        </p:txBody>
      </p:sp>
      <p:cxnSp>
        <p:nvCxnSpPr>
          <p:cNvPr id="26" name="Straight Connector 25"/>
          <p:cNvCxnSpPr/>
          <p:nvPr/>
        </p:nvCxnSpPr>
        <p:spPr>
          <a:xfrm flipV="1">
            <a:off x="1821074" y="3953022"/>
            <a:ext cx="893991" cy="64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031441" y="3946544"/>
            <a:ext cx="893991" cy="64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164593" y="5238427"/>
            <a:ext cx="893991" cy="64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AutoShape 17"/>
          <p:cNvSpPr>
            <a:spLocks/>
          </p:cNvSpPr>
          <p:nvPr/>
        </p:nvSpPr>
        <p:spPr bwMode="auto">
          <a:xfrm>
            <a:off x="5904371" y="2752161"/>
            <a:ext cx="77391" cy="696515"/>
          </a:xfrm>
          <a:prstGeom prst="rightBrace">
            <a:avLst>
              <a:gd name="adj1" fmla="val 57794"/>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105810" tIns="52905" rIns="105810" bIns="5290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sz="1688">
              <a:solidFill>
                <a:srgbClr val="000000"/>
              </a:solidFill>
            </a:endParaRPr>
          </a:p>
        </p:txBody>
      </p:sp>
      <p:sp>
        <p:nvSpPr>
          <p:cNvPr id="30" name="AutoShape 17"/>
          <p:cNvSpPr>
            <a:spLocks/>
          </p:cNvSpPr>
          <p:nvPr/>
        </p:nvSpPr>
        <p:spPr bwMode="auto">
          <a:xfrm>
            <a:off x="6283860" y="3598286"/>
            <a:ext cx="127749" cy="1640141"/>
          </a:xfrm>
          <a:prstGeom prst="rightBrace">
            <a:avLst>
              <a:gd name="adj1" fmla="val 57794"/>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105810" tIns="52905" rIns="105810" bIns="5290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sz="1688">
              <a:solidFill>
                <a:srgbClr val="000000"/>
              </a:solidFill>
            </a:endParaRPr>
          </a:p>
        </p:txBody>
      </p:sp>
      <p:sp>
        <p:nvSpPr>
          <p:cNvPr id="31" name="TextBox 30"/>
          <p:cNvSpPr txBox="1"/>
          <p:nvPr/>
        </p:nvSpPr>
        <p:spPr>
          <a:xfrm>
            <a:off x="6734428" y="3710748"/>
            <a:ext cx="5110569" cy="1815882"/>
          </a:xfrm>
          <a:prstGeom prst="rect">
            <a:avLst/>
          </a:prstGeom>
          <a:noFill/>
        </p:spPr>
        <p:txBody>
          <a:bodyPr wrap="square" rtlCol="0">
            <a:spAutoFit/>
          </a:bodyPr>
          <a:lstStyle/>
          <a:p>
            <a:pPr marL="457200" indent="-457200" algn="just">
              <a:buFont typeface="Wingdings" panose="05000000000000000000" pitchFamily="2" charset="2"/>
              <a:buChar char="è"/>
            </a:pP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Năng</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khiếu</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cầm</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kì</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thi</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họa</a:t>
            </a:r>
            <a:endParaRPr lang="en-US" sz="2800"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đặc</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biệt</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là</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năng</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khiếu</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đánh</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đàn</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NT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liệt</a:t>
            </a:r>
            <a:r>
              <a:rPr lang="en-US" sz="28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latin typeface="Times New Roman" panose="02020603050405020304" pitchFamily="18" charset="0"/>
                <a:cs typeface="Times New Roman" panose="02020603050405020304" pitchFamily="18" charset="0"/>
                <a:sym typeface="Wingdings" panose="05000000000000000000" pitchFamily="2" charset="2"/>
              </a:rPr>
              <a:t>kê</a:t>
            </a:r>
            <a:r>
              <a:rPr lang="en-US"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Kiều</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hội</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tụ</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vẻ</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năng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2037" b="99306" l="323" r="100000">
                        <a14:foregroundMark x1="22581" y1="60185" x2="13548" y2="82407"/>
                        <a14:foregroundMark x1="14839" y1="88657" x2="81613" y2="93056"/>
                        <a14:foregroundMark x1="37097" y1="97685" x2="48387" y2="98380"/>
                        <a14:foregroundMark x1="80968" y1="70833" x2="88710" y2="91435"/>
                        <a14:foregroundMark x1="88065" y1="75926" x2="92258" y2="94676"/>
                        <a14:foregroundMark x1="89032" y1="27083" x2="70968" y2="40972"/>
                        <a14:foregroundMark x1="24839" y1="70370" x2="30645" y2="79398"/>
                        <a14:foregroundMark x1="14516" y1="61806" x2="6774" y2="88426"/>
                        <a14:foregroundMark x1="35806" y1="19213" x2="39032" y2="25463"/>
                        <a14:foregroundMark x1="70968" y1="29861" x2="88710" y2="37500"/>
                        <a14:foregroundMark x1="83226" y1="65972" x2="89032" y2="78472"/>
                        <a14:foregroundMark x1="85484" y1="68056" x2="87742" y2="70602"/>
                        <a14:foregroundMark x1="89032" y1="71991" x2="89677" y2="76620"/>
                        <a14:foregroundMark x1="48387" y1="47685" x2="48387" y2="47685"/>
                        <a14:foregroundMark x1="48387" y1="47685" x2="48387" y2="47685"/>
                        <a14:foregroundMark x1="93226" y1="21296" x2="86774" y2="28472"/>
                        <a14:foregroundMark x1="97097" y1="19907" x2="96129" y2="22222"/>
                        <a14:foregroundMark x1="95161" y1="20602" x2="99677" y2="18519"/>
                        <a14:foregroundMark x1="79677" y1="25231" x2="95161" y2="33102"/>
                        <a14:foregroundMark x1="52581" y1="46991" x2="58710" y2="50000"/>
                        <a14:foregroundMark x1="53226" y1="27546" x2="59355" y2="27083"/>
                        <a14:foregroundMark x1="54839" y1="23380" x2="55806" y2="25926"/>
                        <a14:foregroundMark x1="20968" y1="24306" x2="20645" y2="27083"/>
                        <a14:backgroundMark x1="17097" y1="36806" x2="17097" y2="41667"/>
                        <a14:backgroundMark x1="60000" y1="34259" x2="61290" y2="42361"/>
                      </a14:backgroundRemoval>
                    </a14:imgEffect>
                  </a14:imgLayer>
                </a14:imgProps>
              </a:ext>
              <a:ext uri="{28A0092B-C50C-407E-A947-70E740481C1C}">
                <a14:useLocalDpi xmlns:a14="http://schemas.microsoft.com/office/drawing/2010/main" val="0"/>
              </a:ext>
            </a:extLst>
          </a:blip>
          <a:stretch>
            <a:fillRect/>
          </a:stretch>
        </p:blipFill>
        <p:spPr>
          <a:xfrm>
            <a:off x="9289712" y="250216"/>
            <a:ext cx="1949954" cy="24142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0429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circle(in)">
                                      <p:cBhvr>
                                        <p:cTn id="48" dur="2000"/>
                                        <p:tgtEl>
                                          <p:spTgt spid="30"/>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circle(in)">
                                      <p:cBhvr>
                                        <p:cTn id="51" dur="2000"/>
                                        <p:tgtEl>
                                          <p:spTgt spid="31"/>
                                        </p:tgtEl>
                                      </p:cBhvr>
                                    </p:animEffect>
                                  </p:childTnLst>
                                </p:cTn>
                              </p:par>
                              <p:par>
                                <p:cTn id="52" presetID="6" presetClass="entr" presetSubtype="16"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circle(in)">
                                      <p:cBhvr>
                                        <p:cTn id="5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p:bldP spid="23" grpId="0" animBg="1"/>
      <p:bldP spid="25" grpId="0"/>
      <p:bldP spid="29" grpId="0" animBg="1"/>
      <p:bldP spid="30" grpId="0" animBg="1"/>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 xmlns:a16="http://schemas.microsoft.com/office/drawing/2014/main" id="{148C1555-BE80-4FA8-B685-37D256E3A075}"/>
              </a:ext>
            </a:extLst>
          </p:cNvPr>
          <p:cNvSpPr/>
          <p:nvPr/>
        </p:nvSpPr>
        <p:spPr>
          <a:xfrm>
            <a:off x="337124" y="1939928"/>
            <a:ext cx="2540001" cy="2580408"/>
          </a:xfrm>
          <a:prstGeom prst="ellipse">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9Slide03 Arima Madurai Black" panose="00000A00000000000000" pitchFamily="2" charset="0"/>
                <a:cs typeface="#9Slide03 Arima Madurai Black" panose="00000A00000000000000" pitchFamily="2" charset="0"/>
              </a:rPr>
              <a:t>Tài</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năng</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Tâm</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hồn</a:t>
            </a:r>
            <a:endParaRPr lang="en-SG" sz="4000" dirty="0">
              <a:latin typeface="#9Slide03 Arima Madurai Black" panose="00000A00000000000000" pitchFamily="2" charset="0"/>
              <a:cs typeface="#9Slide03 Arima Madurai Black" panose="00000A00000000000000" pitchFamily="2" charset="0"/>
            </a:endParaRPr>
          </a:p>
        </p:txBody>
      </p:sp>
      <p:sp>
        <p:nvSpPr>
          <p:cNvPr id="12" name="Rectangle: Rounded Corners 11">
            <a:extLst>
              <a:ext uri="{FF2B5EF4-FFF2-40B4-BE49-F238E27FC236}">
                <a16:creationId xmlns="" xmlns:a16="http://schemas.microsoft.com/office/drawing/2014/main" id="{96AD6279-95AE-41D0-9905-7498C1CEE6D6}"/>
              </a:ext>
            </a:extLst>
          </p:cNvPr>
          <p:cNvSpPr/>
          <p:nvPr/>
        </p:nvSpPr>
        <p:spPr>
          <a:xfrm>
            <a:off x="1754908" y="488952"/>
            <a:ext cx="9938327" cy="818573"/>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a:latin typeface="#9Slide03 Arima Madurai" panose="00000500000000000000" pitchFamily="2" charset="0"/>
                <a:cs typeface="#9Slide03 Arima Madurai" panose="00000500000000000000" pitchFamily="2" charset="0"/>
              </a:rPr>
              <a:t>So </a:t>
            </a:r>
            <a:r>
              <a:rPr lang="en-US" sz="2800" b="1" dirty="0" err="1">
                <a:latin typeface="#9Slide03 Arima Madurai" panose="00000500000000000000" pitchFamily="2" charset="0"/>
                <a:cs typeface="#9Slide03 Arima Madurai" panose="00000500000000000000" pitchFamily="2" charset="0"/>
              </a:rPr>
              <a:t>sánh</a:t>
            </a:r>
            <a:r>
              <a:rPr lang="en-US" sz="2800" b="1"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Chữ</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sắc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và</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chữ</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tài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đều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đứng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hàng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đầu</a:t>
            </a:r>
            <a:endParaRPr lang="en-SG" sz="2800" dirty="0">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 xmlns:a16="http://schemas.microsoft.com/office/drawing/2014/main" id="{4E40E402-BBF0-4E64-BA09-534F0DB5B300}"/>
              </a:ext>
            </a:extLst>
          </p:cNvPr>
          <p:cNvSpPr/>
          <p:nvPr/>
        </p:nvSpPr>
        <p:spPr>
          <a:xfrm>
            <a:off x="3269673" y="1593275"/>
            <a:ext cx="8423562" cy="1440873"/>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9Slide03 Arima Madurai" panose="00000500000000000000" pitchFamily="2" charset="0"/>
                <a:cs typeface="#9Slide03 Arima Madurai" panose="00000500000000000000" pitchFamily="2" charset="0"/>
              </a:rPr>
              <a:t>Liệt</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kê</a:t>
            </a:r>
            <a:r>
              <a:rPr lang="en-US" sz="2800" b="1"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Thông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minh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bẩm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sinh</a:t>
            </a:r>
            <a:r>
              <a:rPr lang="en-US" sz="2800" dirty="0">
                <a:latin typeface="#9Slide03 Arima Madurai" panose="00000500000000000000" pitchFamily="2" charset="0"/>
                <a:cs typeface="#9Slide03 Arima Madurai" panose="00000500000000000000" pitchFamily="2" charset="0"/>
              </a:rPr>
              <a:t> + Am </a:t>
            </a:r>
            <a:r>
              <a:rPr lang="en-US" sz="2800" dirty="0" err="1">
                <a:latin typeface="#9Slide03 Arima Madurai" panose="00000500000000000000" pitchFamily="2" charset="0"/>
                <a:cs typeface="#9Slide03 Arima Madurai" panose="00000500000000000000" pitchFamily="2" charset="0"/>
              </a:rPr>
              <a:t>hiểu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thơ</a:t>
            </a:r>
            <a:r>
              <a:rPr lang="en-US" sz="2800" dirty="0">
                <a:latin typeface="#9Slide03 Arima Madurai" panose="00000500000000000000" pitchFamily="2" charset="0"/>
                <a:cs typeface="#9Slide03 Arima Madurai" panose="00000500000000000000" pitchFamily="2" charset="0"/>
              </a:rPr>
              <a:t> ca, </a:t>
            </a:r>
            <a:r>
              <a:rPr lang="en-US" sz="2800" dirty="0" err="1">
                <a:latin typeface="#9Slide03 Arima Madurai" panose="00000500000000000000" pitchFamily="2" charset="0"/>
                <a:cs typeface="#9Slide03 Arima Madurai" panose="00000500000000000000" pitchFamily="2" charset="0"/>
              </a:rPr>
              <a:t>âm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nhạc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hội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họa</a:t>
            </a:r>
            <a:r>
              <a:rPr lang="en-US" sz="2800" dirty="0">
                <a:latin typeface="#9Slide03 Arima Madurai" panose="00000500000000000000" pitchFamily="2" charset="0"/>
                <a:cs typeface="#9Slide03 Arima Madurai" panose="00000500000000000000" pitchFamily="2" charset="0"/>
              </a:rPr>
              <a:t> + </a:t>
            </a:r>
            <a:r>
              <a:rPr lang="en-US" sz="2800" dirty="0" err="1">
                <a:latin typeface="#9Slide03 Arima Madurai" panose="00000500000000000000" pitchFamily="2" charset="0"/>
                <a:cs typeface="#9Slide03 Arima Madurai" panose="00000500000000000000" pitchFamily="2" charset="0"/>
              </a:rPr>
              <a:t>Nhấn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mạnh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tài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đàn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của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nàng</a:t>
            </a:r>
            <a:r>
              <a:rPr lang="en-US" sz="2800" dirty="0">
                <a:latin typeface="#9Slide03 Arima Madurai" panose="00000500000000000000" pitchFamily="2" charset="0"/>
                <a:cs typeface="#9Slide03 Arima Madurai" panose="00000500000000000000" pitchFamily="2" charset="0"/>
              </a:rPr>
              <a:t> </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Tài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năng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nào</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cũng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nổi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trội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hơn</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người</a:t>
            </a:r>
            <a:endParaRPr lang="en-SG" sz="2800" dirty="0">
              <a:latin typeface="#9Slide03 Arima Madurai" panose="00000500000000000000" pitchFamily="2" charset="0"/>
              <a:cs typeface="#9Slide03 Arima Madurai" panose="00000500000000000000" pitchFamily="2" charset="0"/>
            </a:endParaRPr>
          </a:p>
        </p:txBody>
      </p:sp>
      <p:sp>
        <p:nvSpPr>
          <p:cNvPr id="14" name="Rectangle: Rounded Corners 13">
            <a:extLst>
              <a:ext uri="{FF2B5EF4-FFF2-40B4-BE49-F238E27FC236}">
                <a16:creationId xmlns="" xmlns:a16="http://schemas.microsoft.com/office/drawing/2014/main" id="{793ECAB4-E70E-4CB9-9927-02D3CF0FEC9D}"/>
              </a:ext>
            </a:extLst>
          </p:cNvPr>
          <p:cNvSpPr/>
          <p:nvPr/>
        </p:nvSpPr>
        <p:spPr>
          <a:xfrm>
            <a:off x="3269674" y="3319898"/>
            <a:ext cx="8423562" cy="1440873"/>
          </a:xfrm>
          <a:prstGeom prst="roundRect">
            <a:avLst/>
          </a:prstGeom>
          <a:solidFill>
            <a:schemeClr val="accent2">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9Slide03 Arima Madurai" panose="00000500000000000000" pitchFamily="2" charset="0"/>
                <a:cs typeface="#9Slide03 Arima Madurai" panose="00000500000000000000" pitchFamily="2" charset="0"/>
              </a:rPr>
              <a:t>Hình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ảnh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miêu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nhân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vật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ờng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đặt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trong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mỗi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liên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hệ</a:t>
            </a:r>
            <a:r>
              <a:rPr lang="en-US" sz="2800" dirty="0">
                <a:latin typeface="#9Slide03 Arima Madurai" panose="00000500000000000000" pitchFamily="2" charset="0"/>
                <a:cs typeface="#9Slide03 Arima Madurai" panose="00000500000000000000" pitchFamily="2" charset="0"/>
              </a:rPr>
              <a:t>, so </a:t>
            </a:r>
            <a:r>
              <a:rPr lang="en-US" sz="2800" dirty="0" err="1">
                <a:latin typeface="#9Slide03 Arima Madurai" panose="00000500000000000000" pitchFamily="2" charset="0"/>
                <a:cs typeface="#9Slide03 Arima Madurai" panose="00000500000000000000" pitchFamily="2" charset="0"/>
              </a:rPr>
              <a:t>sánh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với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thế</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giới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tự</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nhiên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mang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tính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chất</a:t>
            </a:r>
            <a:r>
              <a:rPr lang="en-US" sz="2800" dirty="0">
                <a:latin typeface="#9Slide03 Arima Madurai" panose="00000500000000000000" pitchFamily="2" charset="0"/>
                <a:cs typeface="#9Slide03 Arima Madurai" panose="00000500000000000000" pitchFamily="2" charset="0"/>
              </a:rPr>
              <a:t> </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ớc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lệ</a:t>
            </a:r>
            <a:r>
              <a:rPr lang="en-US" sz="2800" dirty="0">
                <a:latin typeface="#9Slide03 Arima Madurai" panose="00000500000000000000" pitchFamily="2" charset="0"/>
                <a:cs typeface="#9Slide03 Arima Madurai" panose="00000500000000000000" pitchFamily="2" charset="0"/>
              </a:rPr>
              <a:t>, t</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ợng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trưng</a:t>
            </a:r>
            <a:endParaRPr lang="en-SG" sz="2800" dirty="0">
              <a:latin typeface="#9Slide03 Arima Madurai" panose="00000500000000000000" pitchFamily="2" charset="0"/>
              <a:cs typeface="#9Slide03 Arima Madurai" panose="00000500000000000000" pitchFamily="2" charset="0"/>
            </a:endParaRPr>
          </a:p>
        </p:txBody>
      </p:sp>
      <p:sp>
        <p:nvSpPr>
          <p:cNvPr id="17" name="Rectangle: Rounded Corners 16">
            <a:extLst>
              <a:ext uri="{FF2B5EF4-FFF2-40B4-BE49-F238E27FC236}">
                <a16:creationId xmlns="" xmlns:a16="http://schemas.microsoft.com/office/drawing/2014/main" id="{75BBE9B3-B24C-4C3B-8F58-ADF43AF91EC6}"/>
              </a:ext>
            </a:extLst>
          </p:cNvPr>
          <p:cNvSpPr/>
          <p:nvPr/>
        </p:nvSpPr>
        <p:spPr>
          <a:xfrm>
            <a:off x="1754908" y="5055757"/>
            <a:ext cx="9938327" cy="1440873"/>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9Slide03 Arima Madurai" panose="00000500000000000000" pitchFamily="2" charset="0"/>
                <a:cs typeface="#9Slide03 Arima Madurai" panose="00000500000000000000" pitchFamily="2" charset="0"/>
              </a:rPr>
              <a:t>Tả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cái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tài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cũng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là</a:t>
            </a:r>
            <a:r>
              <a:rPr lang="en-US" sz="2800" dirty="0">
                <a:latin typeface="#9Slide03 Arima Madurai" panose="00000500000000000000" pitchFamily="2" charset="0"/>
                <a:cs typeface="#9Slide03 Arima Madurai" panose="00000500000000000000" pitchFamily="2" charset="0"/>
              </a:rPr>
              <a:t> ca </a:t>
            </a:r>
            <a:r>
              <a:rPr lang="en-US" sz="2800" dirty="0" err="1">
                <a:latin typeface="#9Slide03 Arima Madurai" panose="00000500000000000000" pitchFamily="2" charset="0"/>
                <a:cs typeface="#9Slide03 Arima Madurai" panose="00000500000000000000" pitchFamily="2" charset="0"/>
              </a:rPr>
              <a:t>ngợi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cái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tâm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của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nàng</a:t>
            </a:r>
            <a:r>
              <a:rPr lang="en-US" sz="2800" dirty="0">
                <a:latin typeface="#9Slide03 Arima Madurai" panose="00000500000000000000" pitchFamily="2" charset="0"/>
                <a:cs typeface="#9Slide03 Arima Madurai" panose="00000500000000000000" pitchFamily="2" charset="0"/>
              </a:rPr>
              <a:t> </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Cung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đàn</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bạc</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mệnh</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mà</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Kiều</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sáng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tác</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ghi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lại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tiếng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long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buồn</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bã</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sầu</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thương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lâm</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li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của</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người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con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gái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có</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trái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tim</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đa</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sầu</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đa</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cảm</a:t>
            </a:r>
            <a:endParaRPr lang="en-SG" sz="2800" dirty="0">
              <a:latin typeface="#9Slide03 Arima Madurai" panose="00000500000000000000" pitchFamily="2"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hỗ dành sẵn cho Nội dung 4" descr="Ảnh có chứa dây đeo quần, thực phẩm&#10;&#10;Mô tả được tạo tự động">
            <a:extLst>
              <a:ext uri="{FF2B5EF4-FFF2-40B4-BE49-F238E27FC236}">
                <a16:creationId xmlns="" xmlns:a16="http://schemas.microsoft.com/office/drawing/2014/main" id="{F55F8021-11C0-4822-84D4-3266FFE7C1B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3014" b="20747"/>
          <a:stretch/>
        </p:blipFill>
        <p:spPr>
          <a:xfrm>
            <a:off x="20" y="1282"/>
            <a:ext cx="12191980" cy="6856718"/>
          </a:xfrm>
          <a:prstGeom prst="rect">
            <a:avLst/>
          </a:prstGeom>
        </p:spPr>
      </p:pic>
      <p:sp>
        <p:nvSpPr>
          <p:cNvPr id="6" name="Hộp Văn bản 5">
            <a:extLst>
              <a:ext uri="{FF2B5EF4-FFF2-40B4-BE49-F238E27FC236}">
                <a16:creationId xmlns="" xmlns:a16="http://schemas.microsoft.com/office/drawing/2014/main" id="{629704D6-A8D0-459F-9880-99F1AC6DF51B}"/>
              </a:ext>
            </a:extLst>
          </p:cNvPr>
          <p:cNvSpPr txBox="1"/>
          <p:nvPr/>
        </p:nvSpPr>
        <p:spPr>
          <a:xfrm>
            <a:off x="3154680" y="1600200"/>
            <a:ext cx="5783580" cy="3046988"/>
          </a:xfrm>
          <a:prstGeom prst="rect">
            <a:avLst/>
          </a:prstGeom>
          <a:noFill/>
        </p:spPr>
        <p:txBody>
          <a:bodyPr wrap="square" rtlCol="0">
            <a:spAutoFit/>
          </a:bodyPr>
          <a:lstStyle/>
          <a:p>
            <a:pPr algn="ctr"/>
            <a:r>
              <a:rPr lang="en-BZ" sz="4800" dirty="0" err="1">
                <a:latin typeface="#9Slide05 SVNKitten" pitchFamily="2" charset="0"/>
              </a:rPr>
              <a:t>Vẻ</a:t>
            </a:r>
            <a:r>
              <a:rPr lang="en-BZ" sz="4800" dirty="0">
                <a:latin typeface="#9Slide05 SVNKitten" pitchFamily="2" charset="0"/>
              </a:rPr>
              <a:t> </a:t>
            </a:r>
            <a:r>
              <a:rPr lang="en-BZ" sz="4800" dirty="0" err="1">
                <a:latin typeface="#9Slide05 SVNKitten" pitchFamily="2" charset="0"/>
              </a:rPr>
              <a:t>đẹp</a:t>
            </a:r>
            <a:r>
              <a:rPr lang="en-BZ" sz="4800" dirty="0">
                <a:latin typeface="#9Slide05 SVNKitten" pitchFamily="2" charset="0"/>
              </a:rPr>
              <a:t> </a:t>
            </a:r>
            <a:r>
              <a:rPr lang="en-BZ" sz="4800" dirty="0" err="1">
                <a:latin typeface="#9Slide05 SVNKitten" pitchFamily="2" charset="0"/>
              </a:rPr>
              <a:t>hoàn</a:t>
            </a:r>
            <a:r>
              <a:rPr lang="en-BZ" sz="4800" dirty="0">
                <a:latin typeface="#9Slide05 SVNKitten" pitchFamily="2" charset="0"/>
              </a:rPr>
              <a:t> </a:t>
            </a:r>
            <a:r>
              <a:rPr lang="en-BZ" sz="4800" dirty="0" err="1">
                <a:latin typeface="#9Slide05 SVNKitten" pitchFamily="2" charset="0"/>
              </a:rPr>
              <a:t>hảo</a:t>
            </a:r>
            <a:r>
              <a:rPr lang="en-BZ" sz="4800" dirty="0">
                <a:latin typeface="#9Slide05 SVNKitten" pitchFamily="2" charset="0"/>
              </a:rPr>
              <a:t> </a:t>
            </a:r>
            <a:r>
              <a:rPr lang="en-BZ" sz="4800" dirty="0" err="1">
                <a:latin typeface="#9Slide05 SVNKitten" pitchFamily="2" charset="0"/>
              </a:rPr>
              <a:t>về</a:t>
            </a:r>
            <a:r>
              <a:rPr lang="en-BZ" sz="4800" dirty="0">
                <a:latin typeface="#9Slide05 SVNKitten" pitchFamily="2" charset="0"/>
              </a:rPr>
              <a:t> </a:t>
            </a:r>
            <a:r>
              <a:rPr lang="en-BZ" sz="4800" dirty="0" err="1">
                <a:latin typeface="#9Slide05 SVNKitten" pitchFamily="2" charset="0"/>
              </a:rPr>
              <a:t>cả</a:t>
            </a:r>
            <a:r>
              <a:rPr lang="en-BZ" sz="4800" dirty="0">
                <a:latin typeface="#9Slide05 SVNKitten" pitchFamily="2" charset="0"/>
              </a:rPr>
              <a:t> </a:t>
            </a:r>
            <a:r>
              <a:rPr lang="en-BZ" sz="4800" dirty="0" err="1">
                <a:latin typeface="#9Slide05 SVNKitten" pitchFamily="2" charset="0"/>
              </a:rPr>
              <a:t>ngoại</a:t>
            </a:r>
            <a:r>
              <a:rPr lang="en-BZ" sz="4800" dirty="0">
                <a:latin typeface="#9Slide05 SVNKitten" pitchFamily="2" charset="0"/>
              </a:rPr>
              <a:t> </a:t>
            </a:r>
            <a:r>
              <a:rPr lang="en-BZ" sz="4800" dirty="0" err="1">
                <a:latin typeface="#9Slide05 SVNKitten" pitchFamily="2" charset="0"/>
              </a:rPr>
              <a:t>hình</a:t>
            </a:r>
            <a:r>
              <a:rPr lang="en-BZ" sz="4800" dirty="0">
                <a:latin typeface="#9Slide05 SVNKitten" pitchFamily="2" charset="0"/>
              </a:rPr>
              <a:t> </a:t>
            </a:r>
            <a:r>
              <a:rPr lang="en-BZ" sz="4800" dirty="0" err="1">
                <a:latin typeface="#9Slide05 SVNKitten" pitchFamily="2" charset="0"/>
              </a:rPr>
              <a:t>và</a:t>
            </a:r>
            <a:r>
              <a:rPr lang="en-BZ" sz="4800" dirty="0">
                <a:latin typeface="#9Slide05 SVNKitten" pitchFamily="2" charset="0"/>
              </a:rPr>
              <a:t> </a:t>
            </a:r>
            <a:r>
              <a:rPr lang="en-BZ" sz="4800" dirty="0" err="1">
                <a:latin typeface="#9Slide05 SVNKitten" pitchFamily="2" charset="0"/>
              </a:rPr>
              <a:t>tài</a:t>
            </a:r>
            <a:r>
              <a:rPr lang="en-BZ" sz="4800" dirty="0">
                <a:latin typeface="#9Slide05 SVNKitten" pitchFamily="2" charset="0"/>
              </a:rPr>
              <a:t> </a:t>
            </a:r>
            <a:r>
              <a:rPr lang="en-BZ" sz="4800" dirty="0" err="1">
                <a:latin typeface="#9Slide05 SVNKitten" pitchFamily="2" charset="0"/>
              </a:rPr>
              <a:t>năng</a:t>
            </a:r>
            <a:endParaRPr lang="en-BZ" sz="4800" dirty="0">
              <a:latin typeface="#9Slide05 SVNKitten" pitchFamily="2" charset="0"/>
            </a:endParaRPr>
          </a:p>
          <a:p>
            <a:pPr algn="ctr"/>
            <a:r>
              <a:rPr lang="en-BZ" sz="4800" dirty="0" err="1">
                <a:latin typeface="#9Slide05 SVNKitten" pitchFamily="2" charset="0"/>
              </a:rPr>
              <a:t>Dự</a:t>
            </a:r>
            <a:r>
              <a:rPr lang="en-BZ" sz="4800" dirty="0">
                <a:latin typeface="#9Slide05 SVNKitten" pitchFamily="2" charset="0"/>
              </a:rPr>
              <a:t> </a:t>
            </a:r>
            <a:r>
              <a:rPr lang="en-BZ" sz="4800" dirty="0" err="1">
                <a:latin typeface="#9Slide05 SVNKitten" pitchFamily="2" charset="0"/>
              </a:rPr>
              <a:t>báo</a:t>
            </a:r>
            <a:r>
              <a:rPr lang="en-BZ" sz="4800" dirty="0">
                <a:latin typeface="#9Slide05 SVNKitten" pitchFamily="2" charset="0"/>
              </a:rPr>
              <a:t> </a:t>
            </a:r>
            <a:r>
              <a:rPr lang="en-BZ" sz="4800" dirty="0" err="1">
                <a:latin typeface="#9Slide05 SVNKitten" pitchFamily="2" charset="0"/>
              </a:rPr>
              <a:t>cuộc</a:t>
            </a:r>
            <a:r>
              <a:rPr lang="en-BZ" sz="4800" dirty="0">
                <a:latin typeface="#9Slide05 SVNKitten" pitchFamily="2" charset="0"/>
              </a:rPr>
              <a:t> </a:t>
            </a:r>
            <a:r>
              <a:rPr lang="en-BZ" sz="4800" dirty="0" err="1">
                <a:latin typeface="#9Slide05 SVNKitten" pitchFamily="2" charset="0"/>
              </a:rPr>
              <a:t>sống</a:t>
            </a:r>
            <a:r>
              <a:rPr lang="en-BZ" sz="4800" dirty="0">
                <a:latin typeface="#9Slide05 SVNKitten" pitchFamily="2" charset="0"/>
              </a:rPr>
              <a:t> </a:t>
            </a:r>
            <a:r>
              <a:rPr lang="en-BZ" sz="4800" dirty="0" err="1">
                <a:latin typeface="#9Slide05 SVNKitten" pitchFamily="2" charset="0"/>
              </a:rPr>
              <a:t>nhiều</a:t>
            </a:r>
            <a:r>
              <a:rPr lang="en-BZ" sz="4800" dirty="0">
                <a:latin typeface="#9Slide05 SVNKitten" pitchFamily="2" charset="0"/>
              </a:rPr>
              <a:t> </a:t>
            </a:r>
            <a:r>
              <a:rPr lang="en-BZ" sz="4800" dirty="0" err="1">
                <a:latin typeface="#9Slide05 SVNKitten" pitchFamily="2" charset="0"/>
              </a:rPr>
              <a:t>thăng</a:t>
            </a:r>
            <a:r>
              <a:rPr lang="en-BZ" sz="4800" dirty="0">
                <a:latin typeface="#9Slide05 SVNKitten" pitchFamily="2" charset="0"/>
              </a:rPr>
              <a:t> </a:t>
            </a:r>
            <a:r>
              <a:rPr lang="en-BZ" sz="4800" dirty="0" err="1">
                <a:latin typeface="#9Slide05 SVNKitten" pitchFamily="2" charset="0"/>
              </a:rPr>
              <a:t>trầm</a:t>
            </a:r>
            <a:r>
              <a:rPr lang="en-BZ" sz="4800" dirty="0">
                <a:latin typeface="#9Slide05 SVNKitten" pitchFamily="2" charset="0"/>
              </a:rPr>
              <a:t>, </a:t>
            </a:r>
            <a:r>
              <a:rPr lang="en-BZ" sz="4800" dirty="0" err="1">
                <a:latin typeface="#9Slide05 SVNKitten" pitchFamily="2" charset="0"/>
              </a:rPr>
              <a:t>trắc</a:t>
            </a:r>
            <a:r>
              <a:rPr lang="en-BZ" sz="4800" dirty="0">
                <a:latin typeface="#9Slide05 SVNKitten" pitchFamily="2" charset="0"/>
              </a:rPr>
              <a:t> </a:t>
            </a:r>
            <a:r>
              <a:rPr lang="en-BZ" sz="4800" dirty="0" err="1">
                <a:latin typeface="#9Slide05 SVNKitten" pitchFamily="2" charset="0"/>
              </a:rPr>
              <a:t>trở</a:t>
            </a:r>
            <a:endParaRPr lang="en-BZ" sz="4800" dirty="0">
              <a:latin typeface="#9Slide05 SVNKitten" pitchFamily="2" charset="0"/>
            </a:endParaRPr>
          </a:p>
        </p:txBody>
      </p:sp>
      <p:pic>
        <p:nvPicPr>
          <p:cNvPr id="7" name="Picture 6">
            <a:extLst>
              <a:ext uri="{FF2B5EF4-FFF2-40B4-BE49-F238E27FC236}">
                <a16:creationId xmlns="" xmlns:a16="http://schemas.microsoft.com/office/drawing/2014/main" id="{04F5B20E-EE9B-4529-8F04-B113891D4939}"/>
              </a:ext>
            </a:extLst>
          </p:cNvPr>
          <p:cNvPicPr>
            <a:picLocks noChangeAspect="1"/>
          </p:cNvPicPr>
          <p:nvPr/>
        </p:nvPicPr>
        <p:blipFill rotWithShape="1">
          <a:blip r:embed="rId4"/>
          <a:srcRect l="9697" t="44444" r="11212" b="17172"/>
          <a:stretch/>
        </p:blipFill>
        <p:spPr>
          <a:xfrm>
            <a:off x="3479800" y="7028431"/>
            <a:ext cx="6849917" cy="1869949"/>
          </a:xfrm>
          <a:prstGeom prst="rect">
            <a:avLst/>
          </a:prstGeom>
        </p:spPr>
      </p:pic>
    </p:spTree>
    <p:extLst>
      <p:ext uri="{BB962C8B-B14F-4D97-AF65-F5344CB8AC3E}">
        <p14:creationId xmlns:p14="http://schemas.microsoft.com/office/powerpoint/2010/main" val="103724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Soạn bài: Chị em Thúy Kiều - Ngữ văn 9 Tập 1 - Soạn Văn">
            <a:extLst>
              <a:ext uri="{FF2B5EF4-FFF2-40B4-BE49-F238E27FC236}">
                <a16:creationId xmlns="" xmlns:a16="http://schemas.microsoft.com/office/drawing/2014/main" id="{D46F866E-F744-4463-B20E-E43572976F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r="32422" b="-1"/>
          <a:stretch/>
        </p:blipFill>
        <p:spPr bwMode="auto">
          <a:xfrm>
            <a:off x="6054134"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pic>
        <p:nvPicPr>
          <p:cNvPr id="36" name="Picture 22">
            <a:extLst>
              <a:ext uri="{FF2B5EF4-FFF2-40B4-BE49-F238E27FC236}">
                <a16:creationId xmlns=""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9" name="TextBox 8">
            <a:extLst>
              <a:ext uri="{FF2B5EF4-FFF2-40B4-BE49-F238E27FC236}">
                <a16:creationId xmlns="" xmlns:a16="http://schemas.microsoft.com/office/drawing/2014/main" id="{A981A8C0-2F0C-4BC5-A5AB-AC7F4F55EA46}"/>
              </a:ext>
            </a:extLst>
          </p:cNvPr>
          <p:cNvSpPr txBox="1"/>
          <p:nvPr/>
        </p:nvSpPr>
        <p:spPr>
          <a:xfrm>
            <a:off x="1089891" y="970634"/>
            <a:ext cx="4581235" cy="4916731"/>
          </a:xfrm>
          <a:prstGeom prst="rect">
            <a:avLst/>
          </a:prstGeom>
          <a:noFill/>
        </p:spPr>
        <p:txBody>
          <a:bodyPr wrap="square" rtlCol="0">
            <a:spAutoFit/>
          </a:bodyPr>
          <a:lstStyle/>
          <a:p>
            <a:pPr algn="ctr">
              <a:lnSpc>
                <a:spcPct val="120000"/>
              </a:lnSpc>
            </a:pPr>
            <a:r>
              <a:rPr lang="en-US" sz="6600" dirty="0">
                <a:solidFill>
                  <a:srgbClr val="FF0000"/>
                </a:solidFill>
                <a:latin typeface="#9Slide05 Fourth Medium" panose="00000600000000000000" pitchFamily="2" charset="0"/>
              </a:rPr>
              <a:t>4. </a:t>
            </a:r>
            <a:r>
              <a:rPr lang="en-US" sz="6600" dirty="0" err="1">
                <a:solidFill>
                  <a:srgbClr val="FF0000"/>
                </a:solidFill>
                <a:latin typeface="#9Slide05 Fourth Medium" panose="00000600000000000000" pitchFamily="2" charset="0"/>
              </a:rPr>
              <a:t>Cuộc</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sống</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êm</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đềm</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của</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hai</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chị</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em</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Thúy</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Kiều</a:t>
            </a:r>
            <a:endParaRPr lang="en-SG" sz="6600" dirty="0">
              <a:solidFill>
                <a:srgbClr val="FF0000"/>
              </a:solidFill>
              <a:latin typeface="#9Slide05 Fourth Medium" panose="00000600000000000000" pitchFamily="2" charset="0"/>
            </a:endParaRPr>
          </a:p>
        </p:txBody>
      </p:sp>
    </p:spTree>
    <p:extLst>
      <p:ext uri="{BB962C8B-B14F-4D97-AF65-F5344CB8AC3E}">
        <p14:creationId xmlns:p14="http://schemas.microsoft.com/office/powerpoint/2010/main" val="84229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 xmlns:a16="http://schemas.microsoft.com/office/drawing/2014/main" id="{86D1E5B5-E14C-48DC-B9A1-CFC8F5D591F7}"/>
              </a:ext>
            </a:extLst>
          </p:cNvPr>
          <p:cNvSpPr>
            <a:spLocks noGrp="1"/>
          </p:cNvSpPr>
          <p:nvPr>
            <p:ph idx="1"/>
          </p:nvPr>
        </p:nvSpPr>
        <p:spPr>
          <a:xfrm>
            <a:off x="-155927" y="3771278"/>
            <a:ext cx="10105837" cy="3375920"/>
          </a:xfrm>
        </p:spPr>
        <p:txBody>
          <a:bodyPr anchor="t">
            <a:noAutofit/>
          </a:bodyPr>
          <a:lstStyle/>
          <a:p>
            <a:pPr marL="0" indent="0" algn="ctr">
              <a:buNone/>
            </a:pPr>
            <a:r>
              <a:rPr lang="en-US" sz="4800" b="1" dirty="0">
                <a:latin typeface="Times New Roman" pitchFamily="18" charset="0"/>
                <a:cs typeface="Times New Roman" pitchFamily="18" charset="0"/>
              </a:rPr>
              <a:t>P</a:t>
            </a:r>
            <a:r>
              <a:rPr lang="vi-VN" sz="4800" b="1" dirty="0" err="1">
                <a:latin typeface="Times New Roman" pitchFamily="18" charset="0"/>
                <a:cs typeface="Times New Roman" pitchFamily="18" charset="0"/>
              </a:rPr>
              <a:t>hong</a:t>
            </a:r>
            <a:r>
              <a:rPr lang="vi-VN" sz="4800" b="1" dirty="0">
                <a:latin typeface="Times New Roman" pitchFamily="18" charset="0"/>
                <a:cs typeface="Times New Roman" pitchFamily="18" charset="0"/>
              </a:rPr>
              <a:t> lưu </a:t>
            </a:r>
            <a:r>
              <a:rPr lang="vi-VN" sz="4800" b="1" dirty="0" err="1">
                <a:latin typeface="Times New Roman" pitchFamily="18" charset="0"/>
                <a:cs typeface="Times New Roman" pitchFamily="18" charset="0"/>
              </a:rPr>
              <a:t>rất</a:t>
            </a:r>
            <a:r>
              <a:rPr lang="vi-VN" sz="4800" b="1" dirty="0">
                <a:latin typeface="Times New Roman" pitchFamily="18" charset="0"/>
                <a:cs typeface="Times New Roman" pitchFamily="18" charset="0"/>
              </a:rPr>
              <a:t> </a:t>
            </a:r>
            <a:r>
              <a:rPr lang="vi-VN" sz="4800" b="1" dirty="0" err="1">
                <a:latin typeface="Times New Roman" pitchFamily="18" charset="0"/>
                <a:cs typeface="Times New Roman" pitchFamily="18" charset="0"/>
              </a:rPr>
              <a:t>mực</a:t>
            </a:r>
            <a:r>
              <a:rPr lang="vi-VN" sz="4800" b="1" dirty="0">
                <a:latin typeface="Times New Roman" pitchFamily="18" charset="0"/>
                <a:cs typeface="Times New Roman" pitchFamily="18" charset="0"/>
              </a:rPr>
              <a:t> </a:t>
            </a:r>
            <a:r>
              <a:rPr lang="vi-VN" sz="4800" b="1" dirty="0" err="1">
                <a:latin typeface="Times New Roman" pitchFamily="18" charset="0"/>
                <a:cs typeface="Times New Roman" pitchFamily="18" charset="0"/>
              </a:rPr>
              <a:t>hồng</a:t>
            </a:r>
            <a:r>
              <a:rPr lang="vi-VN" sz="4800" b="1" dirty="0">
                <a:latin typeface="Times New Roman" pitchFamily="18" charset="0"/>
                <a:cs typeface="Times New Roman" pitchFamily="18" charset="0"/>
              </a:rPr>
              <a:t> </a:t>
            </a:r>
            <a:r>
              <a:rPr lang="vi-VN" sz="4800" b="1" dirty="0" err="1">
                <a:latin typeface="Times New Roman" pitchFamily="18" charset="0"/>
                <a:cs typeface="Times New Roman" pitchFamily="18" charset="0"/>
              </a:rPr>
              <a:t>quần</a:t>
            </a:r>
            <a:r>
              <a:rPr lang="vi-VN" sz="4800" b="1" dirty="0">
                <a:latin typeface="Times New Roman" pitchFamily="18" charset="0"/>
                <a:cs typeface="Times New Roman" pitchFamily="18" charset="0"/>
              </a:rPr>
              <a:t>,</a:t>
            </a:r>
            <a:endParaRPr lang="en-US" sz="4800" b="1" dirty="0">
              <a:latin typeface="Times New Roman" pitchFamily="18" charset="0"/>
              <a:cs typeface="Times New Roman" pitchFamily="18" charset="0"/>
            </a:endParaRPr>
          </a:p>
          <a:p>
            <a:pPr marL="0" indent="0" algn="ctr">
              <a:buNone/>
            </a:pPr>
            <a:r>
              <a:rPr lang="en-US" sz="4800" b="1" dirty="0">
                <a:latin typeface="Times New Roman" pitchFamily="18" charset="0"/>
                <a:cs typeface="Times New Roman" pitchFamily="18" charset="0"/>
              </a:rPr>
              <a:t>X</a:t>
            </a:r>
            <a:r>
              <a:rPr lang="vi-VN" sz="4800" b="1" dirty="0" err="1">
                <a:latin typeface="Times New Roman" pitchFamily="18" charset="0"/>
                <a:cs typeface="Times New Roman" pitchFamily="18" charset="0"/>
              </a:rPr>
              <a:t>uân</a:t>
            </a:r>
            <a:r>
              <a:rPr lang="vi-VN" sz="4800" b="1" dirty="0">
                <a:latin typeface="Times New Roman" pitchFamily="18" charset="0"/>
                <a:cs typeface="Times New Roman" pitchFamily="18" charset="0"/>
              </a:rPr>
              <a:t> xanh </a:t>
            </a:r>
            <a:r>
              <a:rPr lang="vi-VN" sz="4800" b="1" dirty="0" err="1">
                <a:latin typeface="Times New Roman" pitchFamily="18" charset="0"/>
                <a:cs typeface="Times New Roman" pitchFamily="18" charset="0"/>
              </a:rPr>
              <a:t>xấp</a:t>
            </a:r>
            <a:r>
              <a:rPr lang="vi-VN" sz="4800" b="1" dirty="0">
                <a:latin typeface="Times New Roman" pitchFamily="18" charset="0"/>
                <a:cs typeface="Times New Roman" pitchFamily="18" charset="0"/>
              </a:rPr>
              <a:t> </a:t>
            </a:r>
            <a:r>
              <a:rPr lang="vi-VN" sz="4800" b="1" dirty="0" err="1">
                <a:latin typeface="Times New Roman" pitchFamily="18" charset="0"/>
                <a:cs typeface="Times New Roman" pitchFamily="18" charset="0"/>
              </a:rPr>
              <a:t>xỉ</a:t>
            </a:r>
            <a:r>
              <a:rPr lang="vi-VN" sz="4800" b="1" dirty="0">
                <a:latin typeface="Times New Roman" pitchFamily="18" charset="0"/>
                <a:cs typeface="Times New Roman" pitchFamily="18" charset="0"/>
              </a:rPr>
              <a:t> </a:t>
            </a:r>
            <a:r>
              <a:rPr lang="vi-VN" sz="4800" b="1" dirty="0" err="1">
                <a:latin typeface="Times New Roman" pitchFamily="18" charset="0"/>
                <a:cs typeface="Times New Roman" pitchFamily="18" charset="0"/>
              </a:rPr>
              <a:t>tới</a:t>
            </a:r>
            <a:r>
              <a:rPr lang="vi-VN" sz="4800" b="1" dirty="0">
                <a:latin typeface="Times New Roman" pitchFamily="18" charset="0"/>
                <a:cs typeface="Times New Roman" pitchFamily="18" charset="0"/>
              </a:rPr>
              <a:t> </a:t>
            </a:r>
            <a:r>
              <a:rPr lang="vi-VN" sz="4800" b="1" dirty="0" err="1">
                <a:latin typeface="Times New Roman" pitchFamily="18" charset="0"/>
                <a:cs typeface="Times New Roman" pitchFamily="18" charset="0"/>
              </a:rPr>
              <a:t>tuần</a:t>
            </a:r>
            <a:r>
              <a:rPr lang="vi-VN" sz="4800" b="1" dirty="0">
                <a:latin typeface="Times New Roman" pitchFamily="18" charset="0"/>
                <a:cs typeface="Times New Roman" pitchFamily="18" charset="0"/>
              </a:rPr>
              <a:t> </a:t>
            </a:r>
            <a:r>
              <a:rPr lang="vi-VN" sz="4800" b="1" dirty="0" err="1">
                <a:latin typeface="Times New Roman" pitchFamily="18" charset="0"/>
                <a:cs typeface="Times New Roman" pitchFamily="18" charset="0"/>
              </a:rPr>
              <a:t>cập</a:t>
            </a:r>
            <a:r>
              <a:rPr lang="vi-VN" sz="4800" b="1" dirty="0">
                <a:latin typeface="Times New Roman" pitchFamily="18" charset="0"/>
                <a:cs typeface="Times New Roman" pitchFamily="18" charset="0"/>
              </a:rPr>
              <a:t> kê.</a:t>
            </a:r>
            <a:endParaRPr lang="en-US" sz="4800" b="1" dirty="0">
              <a:latin typeface="Times New Roman" pitchFamily="18" charset="0"/>
              <a:cs typeface="Times New Roman" pitchFamily="18" charset="0"/>
            </a:endParaRPr>
          </a:p>
          <a:p>
            <a:pPr marL="0" indent="0" algn="ctr">
              <a:buNone/>
            </a:pPr>
            <a:r>
              <a:rPr lang="en-US" sz="4800" b="1" dirty="0">
                <a:latin typeface="Times New Roman" pitchFamily="18" charset="0"/>
                <a:cs typeface="Times New Roman" pitchFamily="18" charset="0"/>
              </a:rPr>
              <a:t>Ê</a:t>
            </a:r>
            <a:r>
              <a:rPr lang="vi-VN" sz="4800" b="1" dirty="0">
                <a:latin typeface="Times New Roman" pitchFamily="18" charset="0"/>
                <a:cs typeface="Times New Roman" pitchFamily="18" charset="0"/>
              </a:rPr>
              <a:t>m </a:t>
            </a:r>
            <a:r>
              <a:rPr lang="vi-VN" sz="4800" b="1" dirty="0" err="1">
                <a:latin typeface="Times New Roman" pitchFamily="18" charset="0"/>
                <a:cs typeface="Times New Roman" pitchFamily="18" charset="0"/>
              </a:rPr>
              <a:t>đềm</a:t>
            </a:r>
            <a:r>
              <a:rPr lang="vi-VN" sz="4800" b="1" dirty="0">
                <a:latin typeface="Times New Roman" pitchFamily="18" charset="0"/>
                <a:cs typeface="Times New Roman" pitchFamily="18" charset="0"/>
              </a:rPr>
              <a:t> </a:t>
            </a:r>
            <a:r>
              <a:rPr lang="vi-VN" sz="4800" b="1" dirty="0" err="1">
                <a:latin typeface="Times New Roman" pitchFamily="18" charset="0"/>
                <a:cs typeface="Times New Roman" pitchFamily="18" charset="0"/>
              </a:rPr>
              <a:t>trướng</a:t>
            </a:r>
            <a:r>
              <a:rPr lang="vi-VN" sz="4800" b="1" dirty="0">
                <a:latin typeface="Times New Roman" pitchFamily="18" charset="0"/>
                <a:cs typeface="Times New Roman" pitchFamily="18" charset="0"/>
              </a:rPr>
              <a:t> </a:t>
            </a:r>
            <a:r>
              <a:rPr lang="vi-VN" sz="4800" b="1" dirty="0" err="1">
                <a:latin typeface="Times New Roman" pitchFamily="18" charset="0"/>
                <a:cs typeface="Times New Roman" pitchFamily="18" charset="0"/>
              </a:rPr>
              <a:t>rủ</a:t>
            </a:r>
            <a:r>
              <a:rPr lang="vi-VN" sz="4800" b="1" dirty="0">
                <a:latin typeface="Times New Roman" pitchFamily="18" charset="0"/>
                <a:cs typeface="Times New Roman" pitchFamily="18" charset="0"/>
              </a:rPr>
              <a:t> </a:t>
            </a:r>
            <a:r>
              <a:rPr lang="vi-VN" sz="4800" b="1" dirty="0" err="1">
                <a:latin typeface="Times New Roman" pitchFamily="18" charset="0"/>
                <a:cs typeface="Times New Roman" pitchFamily="18" charset="0"/>
              </a:rPr>
              <a:t>màn</a:t>
            </a:r>
            <a:r>
              <a:rPr lang="vi-VN" sz="4800" b="1" dirty="0">
                <a:latin typeface="Times New Roman" pitchFamily="18" charset="0"/>
                <a:cs typeface="Times New Roman" pitchFamily="18" charset="0"/>
              </a:rPr>
              <a:t> che,</a:t>
            </a:r>
            <a:endParaRPr lang="en-US" sz="4800" b="1" dirty="0">
              <a:latin typeface="Times New Roman" pitchFamily="18" charset="0"/>
              <a:cs typeface="Times New Roman" pitchFamily="18" charset="0"/>
            </a:endParaRPr>
          </a:p>
          <a:p>
            <a:pPr marL="0" indent="0" algn="ctr">
              <a:buNone/>
            </a:pPr>
            <a:r>
              <a:rPr lang="en-US" sz="4800" b="1" dirty="0">
                <a:latin typeface="Times New Roman" pitchFamily="18" charset="0"/>
                <a:cs typeface="Times New Roman" pitchFamily="18" charset="0"/>
              </a:rPr>
              <a:t>T</a:t>
            </a:r>
            <a:r>
              <a:rPr lang="vi-VN" sz="4800" b="1" dirty="0" err="1">
                <a:latin typeface="Times New Roman" pitchFamily="18" charset="0"/>
                <a:cs typeface="Times New Roman" pitchFamily="18" charset="0"/>
              </a:rPr>
              <a:t>ường</a:t>
            </a:r>
            <a:r>
              <a:rPr lang="vi-VN" sz="4800" b="1" dirty="0">
                <a:latin typeface="Times New Roman" pitchFamily="18" charset="0"/>
                <a:cs typeface="Times New Roman" pitchFamily="18" charset="0"/>
              </a:rPr>
              <a:t> đông ong </a:t>
            </a:r>
            <a:r>
              <a:rPr lang="vi-VN" sz="4800" b="1" dirty="0" err="1">
                <a:latin typeface="Times New Roman" pitchFamily="18" charset="0"/>
                <a:cs typeface="Times New Roman" pitchFamily="18" charset="0"/>
              </a:rPr>
              <a:t>bướm</a:t>
            </a:r>
            <a:r>
              <a:rPr lang="vi-VN" sz="4800" b="1" dirty="0">
                <a:latin typeface="Times New Roman" pitchFamily="18" charset="0"/>
                <a:cs typeface="Times New Roman" pitchFamily="18" charset="0"/>
              </a:rPr>
              <a:t> đi </a:t>
            </a:r>
            <a:r>
              <a:rPr lang="vi-VN" sz="4800" b="1" dirty="0" err="1">
                <a:latin typeface="Times New Roman" pitchFamily="18" charset="0"/>
                <a:cs typeface="Times New Roman" pitchFamily="18" charset="0"/>
              </a:rPr>
              <a:t>về</a:t>
            </a:r>
            <a:r>
              <a:rPr lang="vi-VN" sz="4800" b="1" dirty="0">
                <a:latin typeface="Times New Roman" pitchFamily="18" charset="0"/>
                <a:cs typeface="Times New Roman" pitchFamily="18" charset="0"/>
              </a:rPr>
              <a:t> </a:t>
            </a:r>
            <a:r>
              <a:rPr lang="vi-VN" sz="4800" b="1" dirty="0" err="1">
                <a:latin typeface="Times New Roman" pitchFamily="18" charset="0"/>
                <a:cs typeface="Times New Roman" pitchFamily="18" charset="0"/>
              </a:rPr>
              <a:t>mặc</a:t>
            </a:r>
            <a:r>
              <a:rPr lang="vi-VN" sz="4800" b="1" dirty="0">
                <a:latin typeface="Times New Roman" pitchFamily="18" charset="0"/>
                <a:cs typeface="Times New Roman" pitchFamily="18" charset="0"/>
              </a:rPr>
              <a:t> ai.</a:t>
            </a:r>
          </a:p>
          <a:p>
            <a:pPr algn="ctr"/>
            <a:endParaRPr lang="en-US" sz="4800" dirty="0">
              <a:latin typeface="Times New Roman" pitchFamily="18" charset="0"/>
              <a:cs typeface="Times New Roman" pitchFamily="18" charset="0"/>
            </a:endParaRPr>
          </a:p>
        </p:txBody>
      </p:sp>
      <p:pic>
        <p:nvPicPr>
          <p:cNvPr id="5" name="Chỗ dành sẵn cho Nội dung 4" descr="Ảnh có chứa quần áo&#10;&#10;Mô tả được tạo tự động">
            <a:extLst>
              <a:ext uri="{FF2B5EF4-FFF2-40B4-BE49-F238E27FC236}">
                <a16:creationId xmlns="" xmlns:a16="http://schemas.microsoft.com/office/drawing/2014/main" id="{4858B5BC-E3E7-4ADE-B89E-D84D69F6124B}"/>
              </a:ext>
            </a:extLst>
          </p:cNvPr>
          <p:cNvPicPr>
            <a:picLocks noChangeAspect="1"/>
          </p:cNvPicPr>
          <p:nvPr/>
        </p:nvPicPr>
        <p:blipFill rotWithShape="1">
          <a:blip r:embed="rId3">
            <a:extLst>
              <a:ext uri="{28A0092B-C50C-407E-A947-70E740481C1C}">
                <a14:useLocalDpi xmlns:a14="http://schemas.microsoft.com/office/drawing/2010/main" val="0"/>
              </a:ext>
            </a:extLst>
          </a:blip>
          <a:srcRect r="1" b="13405"/>
          <a:stretch/>
        </p:blipFill>
        <p:spPr>
          <a:xfrm>
            <a:off x="6703647" y="61978"/>
            <a:ext cx="5441859" cy="4014063"/>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5071268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b141da81e1a5da2d7ae505edabfd900">
            <a:extLst>
              <a:ext uri="{FF2B5EF4-FFF2-40B4-BE49-F238E27FC236}">
                <a16:creationId xmlns="" xmlns:a16="http://schemas.microsoft.com/office/drawing/2014/main" id="{4FD321C4-9887-4DF8-BA2B-CB6B0ACF54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155"/>
          <a:stretch/>
        </p:blipFill>
        <p:spPr bwMode="auto">
          <a:xfrm>
            <a:off x="8766835" y="484902"/>
            <a:ext cx="2929516" cy="34451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0e0da270f8756b2b8601b0d9">
            <a:extLst>
              <a:ext uri="{FF2B5EF4-FFF2-40B4-BE49-F238E27FC236}">
                <a16:creationId xmlns="" xmlns:a16="http://schemas.microsoft.com/office/drawing/2014/main" id="{27186B39-1A8C-4113-A5AA-C433C767DC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34" r="3795" b="32187"/>
          <a:stretch/>
        </p:blipFill>
        <p:spPr bwMode="auto">
          <a:xfrm>
            <a:off x="495649" y="484902"/>
            <a:ext cx="3232727" cy="34451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 ">
            <a:extLst>
              <a:ext uri="{FF2B5EF4-FFF2-40B4-BE49-F238E27FC236}">
                <a16:creationId xmlns="" xmlns:a16="http://schemas.microsoft.com/office/drawing/2014/main" id="{6F060590-A63C-4198-B0BC-DB9918AA83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41" r="8711"/>
          <a:stretch/>
        </p:blipFill>
        <p:spPr bwMode="auto">
          <a:xfrm>
            <a:off x="4281051" y="484902"/>
            <a:ext cx="3980874" cy="34451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2395BEF5-7ACE-402F-BB3F-B184C91BF81C}"/>
              </a:ext>
            </a:extLst>
          </p:cNvPr>
          <p:cNvSpPr txBox="1"/>
          <p:nvPr/>
        </p:nvSpPr>
        <p:spPr>
          <a:xfrm>
            <a:off x="610309" y="4451927"/>
            <a:ext cx="2874101" cy="1569660"/>
          </a:xfrm>
          <a:prstGeom prst="rect">
            <a:avLst/>
          </a:prstGeom>
          <a:noFill/>
        </p:spPr>
        <p:txBody>
          <a:bodyPr wrap="square" rtlCol="0">
            <a:spAutoFit/>
          </a:bodyPr>
          <a:lstStyle/>
          <a:p>
            <a:pPr algn="ctr"/>
            <a:r>
              <a:rPr lang="en-US" sz="3200" dirty="0" err="1">
                <a:latin typeface="#9Slide03 Arima Madurai Black" panose="00000A00000000000000" pitchFamily="2" charset="0"/>
                <a:cs typeface="#9Slide03 Arima Madurai Black" panose="00000A00000000000000" pitchFamily="2" charset="0"/>
              </a:rPr>
              <a:t>Rất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mực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phong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lưu</a:t>
            </a:r>
            <a:r>
              <a:rPr lang="en-US" sz="3200" dirty="0">
                <a:latin typeface="#9Slide03 Arima Madurai Black" panose="00000A00000000000000" pitchFamily="2" charset="0"/>
                <a:cs typeface="#9Slide03 Arima Madurai Black" panose="00000A00000000000000" pitchFamily="2" charset="0"/>
              </a:rPr>
              <a:t>, sung s</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ớng</a:t>
            </a:r>
            <a:endParaRPr lang="en-SG" sz="3200" dirty="0">
              <a:latin typeface="#9Slide03 Arima Madurai Black" panose="00000A00000000000000" pitchFamily="2" charset="0"/>
              <a:cs typeface="#9Slide03 Arima Madurai Black" panose="00000A00000000000000" pitchFamily="2" charset="0"/>
            </a:endParaRPr>
          </a:p>
        </p:txBody>
      </p:sp>
      <p:sp>
        <p:nvSpPr>
          <p:cNvPr id="8" name="TextBox 7">
            <a:extLst>
              <a:ext uri="{FF2B5EF4-FFF2-40B4-BE49-F238E27FC236}">
                <a16:creationId xmlns="" xmlns:a16="http://schemas.microsoft.com/office/drawing/2014/main" id="{DBD71DCF-B0D0-420E-B43A-632B582092FC}"/>
              </a:ext>
            </a:extLst>
          </p:cNvPr>
          <p:cNvSpPr txBox="1"/>
          <p:nvPr/>
        </p:nvSpPr>
        <p:spPr>
          <a:xfrm>
            <a:off x="4349529" y="4451927"/>
            <a:ext cx="3796941" cy="2062103"/>
          </a:xfrm>
          <a:prstGeom prst="rect">
            <a:avLst/>
          </a:prstGeom>
          <a:noFill/>
        </p:spPr>
        <p:txBody>
          <a:bodyPr wrap="square" rtlCol="0">
            <a:spAutoFit/>
          </a:bodyPr>
          <a:lstStyle/>
          <a:p>
            <a:pPr algn="ctr"/>
            <a:r>
              <a:rPr lang="en-US" sz="3200" dirty="0">
                <a:latin typeface="#9Slide03 Arima Madurai Black" panose="00000A00000000000000" pitchFamily="2" charset="0"/>
                <a:cs typeface="#9Slide03 Arima Madurai Black" panose="00000A00000000000000" pitchFamily="2" charset="0"/>
              </a:rPr>
              <a:t>Đ</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ợc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chở</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che</a:t>
            </a:r>
            <a:r>
              <a:rPr lang="en-US" sz="3200" dirty="0">
                <a:latin typeface="#9Slide03 Arima Madurai Black" panose="00000A00000000000000" pitchFamily="2" charset="0"/>
                <a:cs typeface="#9Slide03 Arima Madurai Black" panose="00000A00000000000000" pitchFamily="2" charset="0"/>
              </a:rPr>
              <a:t>, bao </a:t>
            </a:r>
            <a:r>
              <a:rPr lang="en-US" sz="3200" dirty="0" err="1">
                <a:latin typeface="#9Slide03 Arima Madurai Black" panose="00000A00000000000000" pitchFamily="2" charset="0"/>
                <a:cs typeface="#9Slide03 Arima Madurai Black" panose="00000A00000000000000" pitchFamily="2" charset="0"/>
              </a:rPr>
              <a:t>bọc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a:t>
            </a:r>
            <a:r>
              <a:rPr lang="vi-VN" sz="3200" dirty="0">
                <a:latin typeface="#9Slide03 Arima Madurai Black" panose="00000A00000000000000" pitchFamily="2" charset="0"/>
                <a:cs typeface="#9Slide03 Arima Madurai Black" panose="00000A00000000000000" pitchFamily="2" charset="0"/>
              </a:rPr>
              <a:t>ư</a:t>
            </a:r>
            <a:r>
              <a:rPr lang="en-US" sz="3200" dirty="0">
                <a:latin typeface="#9Slide03 Arima Madurai Black" panose="00000A00000000000000" pitchFamily="2" charset="0"/>
                <a:cs typeface="#9Slide03 Arima Madurai Black" panose="00000A00000000000000" pitchFamily="2" charset="0"/>
              </a:rPr>
              <a:t>a </a:t>
            </a:r>
            <a:r>
              <a:rPr lang="en-US" sz="3200" dirty="0" err="1">
                <a:latin typeface="#9Slide03 Arima Madurai Black" panose="00000A00000000000000" pitchFamily="2" charset="0"/>
                <a:cs typeface="#9Slide03 Arima Madurai Black" panose="00000A00000000000000" pitchFamily="2" charset="0"/>
              </a:rPr>
              <a:t>biết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đến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những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bất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trắc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rong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cuộc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đời</a:t>
            </a:r>
            <a:endParaRPr lang="en-SG" sz="3200" dirty="0">
              <a:latin typeface="#9Slide03 Arima Madurai Black" panose="00000A00000000000000" pitchFamily="2" charset="0"/>
              <a:cs typeface="#9Slide03 Arima Madurai Black" panose="00000A00000000000000" pitchFamily="2" charset="0"/>
            </a:endParaRPr>
          </a:p>
        </p:txBody>
      </p:sp>
      <p:sp>
        <p:nvSpPr>
          <p:cNvPr id="9" name="TextBox 8">
            <a:extLst>
              <a:ext uri="{FF2B5EF4-FFF2-40B4-BE49-F238E27FC236}">
                <a16:creationId xmlns="" xmlns:a16="http://schemas.microsoft.com/office/drawing/2014/main" id="{39239F98-137B-4DD5-873D-0B52FDF62054}"/>
              </a:ext>
            </a:extLst>
          </p:cNvPr>
          <p:cNvSpPr txBox="1"/>
          <p:nvPr/>
        </p:nvSpPr>
        <p:spPr>
          <a:xfrm>
            <a:off x="8766835" y="4507346"/>
            <a:ext cx="2929516" cy="1569660"/>
          </a:xfrm>
          <a:prstGeom prst="rect">
            <a:avLst/>
          </a:prstGeom>
          <a:noFill/>
        </p:spPr>
        <p:txBody>
          <a:bodyPr wrap="square" rtlCol="0">
            <a:spAutoFit/>
          </a:bodyPr>
          <a:lstStyle/>
          <a:p>
            <a:pPr algn="ctr"/>
            <a:r>
              <a:rPr lang="en-US" sz="3200" dirty="0" err="1">
                <a:latin typeface="#9Slide03 Arima Madurai Black" panose="00000A00000000000000" pitchFamily="2" charset="0"/>
                <a:cs typeface="#9Slide03 Arima Madurai Black" panose="00000A00000000000000" pitchFamily="2" charset="0"/>
              </a:rPr>
              <a:t>Sống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bình</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yên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a:t>
            </a:r>
            <a:r>
              <a:rPr lang="vi-VN" sz="3200" dirty="0">
                <a:latin typeface="#9Slide03 Arima Madurai Black" panose="00000A00000000000000" pitchFamily="2" charset="0"/>
                <a:cs typeface="#9Slide03 Arima Madurai Black" panose="00000A00000000000000" pitchFamily="2" charset="0"/>
              </a:rPr>
              <a:t>ư</a:t>
            </a:r>
            <a:r>
              <a:rPr lang="en-US" sz="3200" dirty="0">
                <a:latin typeface="#9Slide03 Arima Madurai Black" panose="00000A00000000000000" pitchFamily="2" charset="0"/>
                <a:cs typeface="#9Slide03 Arima Madurai Black" panose="00000A00000000000000" pitchFamily="2" charset="0"/>
              </a:rPr>
              <a:t>a </a:t>
            </a:r>
            <a:r>
              <a:rPr lang="en-US" sz="3200" dirty="0" err="1">
                <a:latin typeface="#9Slide03 Arima Madurai Black" panose="00000A00000000000000" pitchFamily="2" charset="0"/>
                <a:cs typeface="#9Slide03 Arima Madurai Black" panose="00000A00000000000000" pitchFamily="2" charset="0"/>
              </a:rPr>
              <a:t>biết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đến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tình</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yêu</a:t>
            </a:r>
            <a:endParaRPr lang="en-SG" sz="32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99992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randombar(horizontal)">
                                      <p:cBhvr>
                                        <p:cTn id="7" dur="500"/>
                                        <p:tgtEl>
                                          <p:spTgt spid="205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randombar(horizontal)">
                                      <p:cBhvr>
                                        <p:cTn id="15" dur="500"/>
                                        <p:tgtEl>
                                          <p:spTgt spid="205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randombar(horizontal)">
                                      <p:cBhvr>
                                        <p:cTn id="23" dur="500"/>
                                        <p:tgtEl>
                                          <p:spTgt spid="205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植物&#10;&#10;已生成极高可信度的说明">
            <a:extLst>
              <a:ext uri="{FF2B5EF4-FFF2-40B4-BE49-F238E27FC236}">
                <a16:creationId xmlns="" xmlns:a16="http://schemas.microsoft.com/office/drawing/2014/main" id="{5012844F-4D89-40C8-8609-E3FAD10E2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271463"/>
            <a:ext cx="4443413"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 xmlns:a16="http://schemas.microsoft.com/office/drawing/2014/main" id="{C0E31C1E-FCC7-4493-AAA4-F06F70DE3166}"/>
              </a:ext>
            </a:extLst>
          </p:cNvPr>
          <p:cNvPicPr>
            <a:picLocks noChangeAspect="1"/>
          </p:cNvPicPr>
          <p:nvPr/>
        </p:nvPicPr>
        <p:blipFill>
          <a:blip r:embed="rId4"/>
          <a:srcRect l="32526" t="24218" r="33954" b="16190"/>
          <a:stretch>
            <a:fillRect/>
          </a:stretch>
        </p:blipFill>
        <p:spPr>
          <a:xfrm>
            <a:off x="3880883" y="914400"/>
            <a:ext cx="4430233" cy="4430233"/>
          </a:xfrm>
          <a:custGeom>
            <a:avLst/>
            <a:gdLst>
              <a:gd name="connsiteX0" fmla="*/ 2043404 w 4086808"/>
              <a:gd name="connsiteY0" fmla="*/ 0 h 4086808"/>
              <a:gd name="connsiteX1" fmla="*/ 4086808 w 4086808"/>
              <a:gd name="connsiteY1" fmla="*/ 2043404 h 4086808"/>
              <a:gd name="connsiteX2" fmla="*/ 2043404 w 4086808"/>
              <a:gd name="connsiteY2" fmla="*/ 4086808 h 4086808"/>
              <a:gd name="connsiteX3" fmla="*/ 0 w 4086808"/>
              <a:gd name="connsiteY3" fmla="*/ 2043404 h 4086808"/>
              <a:gd name="connsiteX4" fmla="*/ 2043404 w 4086808"/>
              <a:gd name="connsiteY4" fmla="*/ 0 h 408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808" h="4086808">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p:spPr>
      </p:pic>
      <p:sp>
        <p:nvSpPr>
          <p:cNvPr id="4" name="文本框 7">
            <a:extLst>
              <a:ext uri="{FF2B5EF4-FFF2-40B4-BE49-F238E27FC236}">
                <a16:creationId xmlns="" xmlns:a16="http://schemas.microsoft.com/office/drawing/2014/main" id="{49D91CE0-A159-4909-99F7-B2C70F5635DC}"/>
              </a:ext>
            </a:extLst>
          </p:cNvPr>
          <p:cNvSpPr txBox="1">
            <a:spLocks noChangeArrowheads="1"/>
          </p:cNvSpPr>
          <p:nvPr/>
        </p:nvSpPr>
        <p:spPr bwMode="auto">
          <a:xfrm>
            <a:off x="4076699" y="1740694"/>
            <a:ext cx="4038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6000" dirty="0">
                <a:solidFill>
                  <a:srgbClr val="FF0000"/>
                </a:solidFill>
                <a:latin typeface="#9Slide03 Arima Madurai Black" panose="00000A00000000000000" pitchFamily="2" charset="0"/>
                <a:cs typeface="#9Slide03 Arima Madurai Black" panose="00000A00000000000000" pitchFamily="2" charset="0"/>
              </a:rPr>
              <a:t>III. </a:t>
            </a:r>
          </a:p>
          <a:p>
            <a:pPr algn="ctr">
              <a:lnSpc>
                <a:spcPct val="100000"/>
              </a:lnSpc>
              <a:spcBef>
                <a:spcPct val="0"/>
              </a:spcBef>
              <a:buFontTx/>
              <a:buNone/>
            </a:pP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Tổng</a:t>
            </a:r>
            <a:r>
              <a:rPr lang="en-SG" altLang="zh-CN" sz="6000" dirty="0">
                <a:solidFill>
                  <a:srgbClr val="FF0000"/>
                </a:solidFill>
                <a:latin typeface="#9Slide03 Arima Madurai Black" panose="00000A00000000000000" pitchFamily="2" charset="0"/>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kết</a:t>
            </a:r>
            <a:endParaRPr lang="zh-CN" altLang="en-US" sz="6000"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6" name="图片 10" descr="图片包含 鲜花, 花瓶, 餐桌, 植物&#10;&#10;已生成极高可信度的说明">
            <a:extLst>
              <a:ext uri="{FF2B5EF4-FFF2-40B4-BE49-F238E27FC236}">
                <a16:creationId xmlns="" xmlns:a16="http://schemas.microsoft.com/office/drawing/2014/main" id="{D5982CFF-670F-4B4A-9F96-81E40D6F5F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95632" flipH="1">
            <a:off x="3775075" y="3262313"/>
            <a:ext cx="1900238"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a:extLst>
              <a:ext uri="{FF2B5EF4-FFF2-40B4-BE49-F238E27FC236}">
                <a16:creationId xmlns="" xmlns:a16="http://schemas.microsoft.com/office/drawing/2014/main" id="{6A5A2F33-F754-4532-A73B-A539E9DCDC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270375"/>
            <a:ext cx="86233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997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nodeType="afterGroup">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a:extLst>
              <a:ext uri="{FF2B5EF4-FFF2-40B4-BE49-F238E27FC236}">
                <a16:creationId xmlns="" xmlns:a16="http://schemas.microsoft.com/office/drawing/2014/main" id="{4A46F179-6751-4626-8A50-8638B4FE981C}"/>
              </a:ext>
            </a:extLst>
          </p:cNvPr>
          <p:cNvGrpSpPr/>
          <p:nvPr/>
        </p:nvGrpSpPr>
        <p:grpSpPr>
          <a:xfrm>
            <a:off x="546294" y="1590675"/>
            <a:ext cx="3299849" cy="4703010"/>
            <a:chOff x="546294" y="914400"/>
            <a:chExt cx="3299849" cy="4703010"/>
          </a:xfrm>
        </p:grpSpPr>
        <p:pic>
          <p:nvPicPr>
            <p:cNvPr id="3" name="图片 1">
              <a:extLst>
                <a:ext uri="{FF2B5EF4-FFF2-40B4-BE49-F238E27FC236}">
                  <a16:creationId xmlns="" xmlns:a16="http://schemas.microsoft.com/office/drawing/2014/main" id="{21E184AC-F558-43B7-A7AA-3CCE55F23701}"/>
                </a:ext>
              </a:extLst>
            </p:cNvPr>
            <p:cNvPicPr>
              <a:picLocks noChangeAspect="1"/>
            </p:cNvPicPr>
            <p:nvPr/>
          </p:nvPicPr>
          <p:blipFill rotWithShape="1">
            <a:blip r:embed="rId3">
              <a:extLst>
                <a:ext uri="{28A0092B-C50C-407E-A947-70E740481C1C}">
                  <a14:useLocalDpi xmlns:a14="http://schemas.microsoft.com/office/drawing/2010/main" val="0"/>
                </a:ext>
              </a:extLst>
            </a:blip>
            <a:srcRect l="32738" r="37500"/>
            <a:stretch>
              <a:fillRect/>
            </a:stretch>
          </p:blipFill>
          <p:spPr>
            <a:xfrm>
              <a:off x="1304471" y="914400"/>
              <a:ext cx="2525766" cy="4648200"/>
            </a:xfrm>
            <a:prstGeom prst="rect">
              <a:avLst/>
            </a:prstGeom>
            <a:effectLst>
              <a:outerShdw blurRad="50800" dist="38100" dir="2700000" algn="tl" rotWithShape="0">
                <a:prstClr val="black">
                  <a:alpha val="40000"/>
                </a:prstClr>
              </a:outerShdw>
            </a:effectLst>
          </p:spPr>
        </p:pic>
        <p:pic>
          <p:nvPicPr>
            <p:cNvPr id="4" name="图片 4">
              <a:extLst>
                <a:ext uri="{FF2B5EF4-FFF2-40B4-BE49-F238E27FC236}">
                  <a16:creationId xmlns="" xmlns:a16="http://schemas.microsoft.com/office/drawing/2014/main" id="{E79EB305-E933-40BE-98E1-64D43E6315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294" y="3790950"/>
              <a:ext cx="1490100" cy="1826460"/>
            </a:xfrm>
            <a:prstGeom prst="rect">
              <a:avLst/>
            </a:prstGeom>
          </p:spPr>
        </p:pic>
        <p:sp>
          <p:nvSpPr>
            <p:cNvPr id="6" name="文本框 11">
              <a:extLst>
                <a:ext uri="{FF2B5EF4-FFF2-40B4-BE49-F238E27FC236}">
                  <a16:creationId xmlns="" xmlns:a16="http://schemas.microsoft.com/office/drawing/2014/main" id="{E5504A50-98DB-433D-9CB1-715FA1563D61}"/>
                </a:ext>
              </a:extLst>
            </p:cNvPr>
            <p:cNvSpPr txBox="1"/>
            <p:nvPr/>
          </p:nvSpPr>
          <p:spPr>
            <a:xfrm rot="16200000">
              <a:off x="952046" y="1696952"/>
              <a:ext cx="3262432" cy="2525763"/>
            </a:xfrm>
            <a:prstGeom prst="rect">
              <a:avLst/>
            </a:prstGeom>
            <a:noFill/>
          </p:spPr>
          <p:txBody>
            <a:bodyPr vert="eaVert" wrap="square" rtlCol="0">
              <a:spAutoFit/>
            </a:bodyPr>
            <a:lstStyle/>
            <a:p>
              <a:pPr algn="ctr"/>
              <a:r>
                <a:rPr lang="en-US" altLang="en-US" sz="4000" b="1" dirty="0" err="1">
                  <a:solidFill>
                    <a:srgbClr val="006600"/>
                  </a:solidFill>
                  <a:latin typeface="Times New Roman" panose="02020603050405020304" pitchFamily="18" charset="0"/>
                  <a:cs typeface="Times New Roman" panose="02020603050405020304" pitchFamily="18" charset="0"/>
                </a:rPr>
                <a:t>Thủ</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pháp</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cổ</a:t>
              </a:r>
              <a:r>
                <a:rPr lang="en-US" altLang="en-US" sz="4000" b="1" dirty="0">
                  <a:solidFill>
                    <a:srgbClr val="006600"/>
                  </a:solidFill>
                  <a:latin typeface="Times New Roman" panose="02020603050405020304" pitchFamily="18" charset="0"/>
                  <a:cs typeface="Times New Roman" panose="02020603050405020304" pitchFamily="18" charset="0"/>
                </a:rPr>
                <a:t> </a:t>
              </a:r>
              <a:r>
                <a:rPr lang="vi-VN" altLang="en-US" sz="4000" b="1" dirty="0">
                  <a:solidFill>
                    <a:srgbClr val="006600"/>
                  </a:solidFill>
                  <a:latin typeface="Times New Roman" panose="02020603050405020304" pitchFamily="18" charset="0"/>
                  <a:cs typeface="Times New Roman" panose="02020603050405020304" pitchFamily="18" charset="0"/>
                </a:rPr>
                <a:t>đ</a:t>
              </a:r>
              <a:r>
                <a:rPr lang="en-US" altLang="en-US" sz="4000" b="1" dirty="0" err="1">
                  <a:solidFill>
                    <a:srgbClr val="006600"/>
                  </a:solidFill>
                  <a:latin typeface="Times New Roman" panose="02020603050405020304" pitchFamily="18" charset="0"/>
                  <a:cs typeface="Times New Roman" panose="02020603050405020304" pitchFamily="18" charset="0"/>
                </a:rPr>
                <a:t>iển</a:t>
              </a:r>
              <a:r>
                <a:rPr lang="en-US" altLang="en-US" sz="4000" b="1" dirty="0">
                  <a:solidFill>
                    <a:srgbClr val="006600"/>
                  </a:solidFill>
                  <a:latin typeface="Times New Roman" panose="02020603050405020304" pitchFamily="18" charset="0"/>
                  <a:cs typeface="Times New Roman" panose="02020603050405020304" pitchFamily="18" charset="0"/>
                </a:rPr>
                <a:t>: </a:t>
              </a:r>
              <a:r>
                <a:rPr lang="vi-VN" altLang="en-US" sz="4000" b="1" dirty="0">
                  <a:solidFill>
                    <a:srgbClr val="006600"/>
                  </a:solidFill>
                  <a:latin typeface="Times New Roman" panose="02020603050405020304" pitchFamily="18" charset="0"/>
                  <a:cs typeface="Times New Roman" panose="02020603050405020304" pitchFamily="18" charset="0"/>
                </a:rPr>
                <a:t>ư</a:t>
              </a:r>
              <a:r>
                <a:rPr lang="en-US" altLang="en-US" sz="4000" b="1" dirty="0" err="1">
                  <a:solidFill>
                    <a:srgbClr val="006600"/>
                  </a:solidFill>
                  <a:latin typeface="Times New Roman" panose="02020603050405020304" pitchFamily="18" charset="0"/>
                  <a:cs typeface="Times New Roman" panose="02020603050405020304" pitchFamily="18" charset="0"/>
                </a:rPr>
                <a:t>ớc</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lệ</a:t>
              </a:r>
              <a:r>
                <a:rPr lang="en-US" altLang="en-US" sz="4000" b="1" dirty="0">
                  <a:solidFill>
                    <a:srgbClr val="006600"/>
                  </a:solidFill>
                  <a:latin typeface="Times New Roman" panose="02020603050405020304" pitchFamily="18" charset="0"/>
                  <a:cs typeface="Times New Roman" panose="02020603050405020304" pitchFamily="18" charset="0"/>
                </a:rPr>
                <a:t>, t</a:t>
              </a:r>
              <a:r>
                <a:rPr lang="vi-VN" altLang="en-US" sz="4000" b="1" dirty="0">
                  <a:solidFill>
                    <a:srgbClr val="006600"/>
                  </a:solidFill>
                  <a:latin typeface="Times New Roman" panose="02020603050405020304" pitchFamily="18" charset="0"/>
                  <a:cs typeface="Times New Roman" panose="02020603050405020304" pitchFamily="18" charset="0"/>
                </a:rPr>
                <a:t>ư</a:t>
              </a:r>
              <a:r>
                <a:rPr lang="en-US" altLang="en-US" sz="4000" b="1" dirty="0" err="1">
                  <a:solidFill>
                    <a:srgbClr val="006600"/>
                  </a:solidFill>
                  <a:latin typeface="Times New Roman" panose="02020603050405020304" pitchFamily="18" charset="0"/>
                  <a:cs typeface="Times New Roman" panose="02020603050405020304" pitchFamily="18" charset="0"/>
                </a:rPr>
                <a:t>ợng</a:t>
              </a:r>
              <a:r>
                <a:rPr lang="en-US" altLang="en-US" sz="4000" b="1" dirty="0">
                  <a:solidFill>
                    <a:srgbClr val="006600"/>
                  </a:solidFill>
                  <a:latin typeface="Times New Roman" panose="02020603050405020304" pitchFamily="18" charset="0"/>
                  <a:cs typeface="Times New Roman" panose="02020603050405020304" pitchFamily="18" charset="0"/>
                </a:rPr>
                <a:t> tr</a:t>
              </a:r>
              <a:r>
                <a:rPr lang="vi-VN" altLang="en-US" sz="4000" b="1" dirty="0">
                  <a:solidFill>
                    <a:srgbClr val="006600"/>
                  </a:solidFill>
                  <a:latin typeface="Times New Roman" panose="02020603050405020304" pitchFamily="18" charset="0"/>
                  <a:cs typeface="Times New Roman" panose="02020603050405020304" pitchFamily="18" charset="0"/>
                </a:rPr>
                <a:t>ư</a:t>
              </a:r>
              <a:r>
                <a:rPr lang="en-US" altLang="en-US" sz="4000" b="1" dirty="0">
                  <a:solidFill>
                    <a:srgbClr val="006600"/>
                  </a:solidFill>
                  <a:latin typeface="Times New Roman" panose="02020603050405020304" pitchFamily="18" charset="0"/>
                  <a:cs typeface="Times New Roman" panose="02020603050405020304" pitchFamily="18" charset="0"/>
                </a:rPr>
                <a:t>ng</a:t>
              </a:r>
            </a:p>
          </p:txBody>
        </p:sp>
      </p:grpSp>
      <p:grpSp>
        <p:nvGrpSpPr>
          <p:cNvPr id="9" name="组合 28">
            <a:extLst>
              <a:ext uri="{FF2B5EF4-FFF2-40B4-BE49-F238E27FC236}">
                <a16:creationId xmlns="" xmlns:a16="http://schemas.microsoft.com/office/drawing/2014/main" id="{DB357B74-08F0-45D7-BC84-D3C5AF2C0D3F}"/>
              </a:ext>
            </a:extLst>
          </p:cNvPr>
          <p:cNvGrpSpPr/>
          <p:nvPr/>
        </p:nvGrpSpPr>
        <p:grpSpPr>
          <a:xfrm>
            <a:off x="4923971" y="1590675"/>
            <a:ext cx="2525766" cy="5197188"/>
            <a:chOff x="4923971" y="1019175"/>
            <a:chExt cx="2525766" cy="5197188"/>
          </a:xfrm>
        </p:grpSpPr>
        <p:pic>
          <p:nvPicPr>
            <p:cNvPr id="10" name="图片 2">
              <a:extLst>
                <a:ext uri="{FF2B5EF4-FFF2-40B4-BE49-F238E27FC236}">
                  <a16:creationId xmlns="" xmlns:a16="http://schemas.microsoft.com/office/drawing/2014/main" id="{AF0BA563-D1B3-45A6-80E0-97B1ACFCADEB}"/>
                </a:ext>
              </a:extLst>
            </p:cNvPr>
            <p:cNvPicPr>
              <a:picLocks noChangeAspect="1"/>
            </p:cNvPicPr>
            <p:nvPr/>
          </p:nvPicPr>
          <p:blipFill rotWithShape="1">
            <a:blip r:embed="rId3">
              <a:extLst>
                <a:ext uri="{28A0092B-C50C-407E-A947-70E740481C1C}">
                  <a14:useLocalDpi xmlns:a14="http://schemas.microsoft.com/office/drawing/2010/main" val="0"/>
                </a:ext>
              </a:extLst>
            </a:blip>
            <a:srcRect l="32738" r="37500"/>
            <a:stretch>
              <a:fillRect/>
            </a:stretch>
          </p:blipFill>
          <p:spPr>
            <a:xfrm>
              <a:off x="4923971" y="1019175"/>
              <a:ext cx="2525766" cy="4543425"/>
            </a:xfrm>
            <a:prstGeom prst="rect">
              <a:avLst/>
            </a:prstGeom>
            <a:effectLst>
              <a:outerShdw blurRad="50800" dist="38100" dir="2700000" algn="tl" rotWithShape="0">
                <a:prstClr val="black">
                  <a:alpha val="40000"/>
                </a:prstClr>
              </a:outerShdw>
            </a:effectLst>
          </p:spPr>
        </p:pic>
        <p:pic>
          <p:nvPicPr>
            <p:cNvPr id="11" name="图片 5" descr="图片包含 户外, 霉菌&#10;&#10;已生成高可信度的说明">
              <a:extLst>
                <a:ext uri="{FF2B5EF4-FFF2-40B4-BE49-F238E27FC236}">
                  <a16:creationId xmlns="" xmlns:a16="http://schemas.microsoft.com/office/drawing/2014/main" id="{28BE93CB-D228-481D-A07F-EF386D3B9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4375" y="4546600"/>
              <a:ext cx="1589614" cy="1669763"/>
            </a:xfrm>
            <a:prstGeom prst="rect">
              <a:avLst/>
            </a:prstGeom>
          </p:spPr>
        </p:pic>
        <p:sp>
          <p:nvSpPr>
            <p:cNvPr id="13" name="文本框 19">
              <a:extLst>
                <a:ext uri="{FF2B5EF4-FFF2-40B4-BE49-F238E27FC236}">
                  <a16:creationId xmlns="" xmlns:a16="http://schemas.microsoft.com/office/drawing/2014/main" id="{F39D09E6-E2B4-4A56-83A6-8E9C9BFF25F9}"/>
                </a:ext>
              </a:extLst>
            </p:cNvPr>
            <p:cNvSpPr txBox="1"/>
            <p:nvPr/>
          </p:nvSpPr>
          <p:spPr>
            <a:xfrm rot="16200000">
              <a:off x="4555638" y="1606211"/>
              <a:ext cx="3262432" cy="2423202"/>
            </a:xfrm>
            <a:prstGeom prst="rect">
              <a:avLst/>
            </a:prstGeom>
            <a:noFill/>
          </p:spPr>
          <p:txBody>
            <a:bodyPr vert="eaVert" wrap="square" rtlCol="0">
              <a:spAutoFit/>
            </a:bodyPr>
            <a:lstStyle/>
            <a:p>
              <a:pPr algn="ctr"/>
              <a:r>
                <a:rPr lang="en-US" altLang="en-US" sz="4000" b="1" dirty="0" err="1">
                  <a:solidFill>
                    <a:srgbClr val="006600"/>
                  </a:solidFill>
                  <a:latin typeface="Times New Roman" panose="02020603050405020304" pitchFamily="18" charset="0"/>
                  <a:cs typeface="Times New Roman" panose="02020603050405020304" pitchFamily="18" charset="0"/>
                </a:rPr>
                <a:t>Ngôn</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ngữ</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biểu</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cảm</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giàu</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hình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ảnh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và</a:t>
              </a:r>
              <a:r>
                <a:rPr lang="en-US" altLang="en-US" sz="4000" b="1" dirty="0">
                  <a:solidFill>
                    <a:srgbClr val="006600"/>
                  </a:solidFill>
                  <a:latin typeface="Times New Roman" panose="02020603050405020304" pitchFamily="18" charset="0"/>
                  <a:cs typeface="Times New Roman" panose="02020603050405020304" pitchFamily="18" charset="0"/>
                </a:rPr>
                <a:t> </a:t>
              </a:r>
            </a:p>
            <a:p>
              <a:pPr algn="ctr"/>
              <a:r>
                <a:rPr lang="en-US" altLang="en-US" sz="4000" b="1" dirty="0" err="1">
                  <a:solidFill>
                    <a:srgbClr val="006600"/>
                  </a:solidFill>
                  <a:latin typeface="Times New Roman" panose="02020603050405020304" pitchFamily="18" charset="0"/>
                  <a:cs typeface="Times New Roman" panose="02020603050405020304" pitchFamily="18" charset="0"/>
                </a:rPr>
                <a:t>sức</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gợi</a:t>
              </a:r>
              <a:r>
                <a:rPr lang="en-US" altLang="en-US" sz="4000" b="1" dirty="0">
                  <a:solidFill>
                    <a:srgbClr val="006600"/>
                  </a:solidFill>
                  <a:latin typeface="Times New Roman" panose="02020603050405020304" pitchFamily="18" charset="0"/>
                  <a:cs typeface="Times New Roman" panose="02020603050405020304" pitchFamily="18" charset="0"/>
                </a:rPr>
                <a:t>.</a:t>
              </a:r>
            </a:p>
          </p:txBody>
        </p:sp>
      </p:grpSp>
      <p:grpSp>
        <p:nvGrpSpPr>
          <p:cNvPr id="16" name="组合 29">
            <a:extLst>
              <a:ext uri="{FF2B5EF4-FFF2-40B4-BE49-F238E27FC236}">
                <a16:creationId xmlns="" xmlns:a16="http://schemas.microsoft.com/office/drawing/2014/main" id="{4270116E-D175-4222-8616-EC8D14A2FDE8}"/>
              </a:ext>
            </a:extLst>
          </p:cNvPr>
          <p:cNvGrpSpPr/>
          <p:nvPr/>
        </p:nvGrpSpPr>
        <p:grpSpPr>
          <a:xfrm>
            <a:off x="8632371" y="1590675"/>
            <a:ext cx="2944959" cy="4562474"/>
            <a:chOff x="8632371" y="1019175"/>
            <a:chExt cx="2944959" cy="4562474"/>
          </a:xfrm>
        </p:grpSpPr>
        <p:pic>
          <p:nvPicPr>
            <p:cNvPr id="17" name="图片 3">
              <a:extLst>
                <a:ext uri="{FF2B5EF4-FFF2-40B4-BE49-F238E27FC236}">
                  <a16:creationId xmlns="" xmlns:a16="http://schemas.microsoft.com/office/drawing/2014/main" id="{7786938A-FFE6-4423-A1F4-876CECE6FECE}"/>
                </a:ext>
              </a:extLst>
            </p:cNvPr>
            <p:cNvPicPr>
              <a:picLocks noChangeAspect="1"/>
            </p:cNvPicPr>
            <p:nvPr/>
          </p:nvPicPr>
          <p:blipFill rotWithShape="1">
            <a:blip r:embed="rId3">
              <a:extLst>
                <a:ext uri="{28A0092B-C50C-407E-A947-70E740481C1C}">
                  <a14:useLocalDpi xmlns:a14="http://schemas.microsoft.com/office/drawing/2010/main" val="0"/>
                </a:ext>
              </a:extLst>
            </a:blip>
            <a:srcRect l="32738" r="37500"/>
            <a:stretch>
              <a:fillRect/>
            </a:stretch>
          </p:blipFill>
          <p:spPr>
            <a:xfrm>
              <a:off x="8632371" y="1019175"/>
              <a:ext cx="2525766" cy="4543425"/>
            </a:xfrm>
            <a:prstGeom prst="rect">
              <a:avLst/>
            </a:prstGeom>
            <a:effectLst>
              <a:outerShdw blurRad="50800" dist="38100" dir="2700000" algn="tl" rotWithShape="0">
                <a:prstClr val="black">
                  <a:alpha val="40000"/>
                </a:prstClr>
              </a:outerShdw>
            </a:effectLst>
          </p:spPr>
        </p:pic>
        <p:pic>
          <p:nvPicPr>
            <p:cNvPr id="18" name="图片 6" descr="图片包含 室内, 鲜花, 植物, 掌握&#10;&#10;已生成极高可信度的说明">
              <a:extLst>
                <a:ext uri="{FF2B5EF4-FFF2-40B4-BE49-F238E27FC236}">
                  <a16:creationId xmlns="" xmlns:a16="http://schemas.microsoft.com/office/drawing/2014/main" id="{7AB7B75B-F375-4FC5-9FD9-F05414B0B0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05646">
              <a:off x="10028258" y="3583070"/>
              <a:ext cx="1549072" cy="1998579"/>
            </a:xfrm>
            <a:prstGeom prst="rect">
              <a:avLst/>
            </a:prstGeom>
          </p:spPr>
        </p:pic>
        <p:sp>
          <p:nvSpPr>
            <p:cNvPr id="20" name="文本框 23">
              <a:extLst>
                <a:ext uri="{FF2B5EF4-FFF2-40B4-BE49-F238E27FC236}">
                  <a16:creationId xmlns="" xmlns:a16="http://schemas.microsoft.com/office/drawing/2014/main" id="{9086BD5A-A30C-4FF9-A302-042D84699B7C}"/>
                </a:ext>
              </a:extLst>
            </p:cNvPr>
            <p:cNvSpPr txBox="1"/>
            <p:nvPr/>
          </p:nvSpPr>
          <p:spPr>
            <a:xfrm rot="16200000">
              <a:off x="8879592" y="1675821"/>
              <a:ext cx="2031325" cy="2283980"/>
            </a:xfrm>
            <a:prstGeom prst="rect">
              <a:avLst/>
            </a:prstGeom>
            <a:noFill/>
          </p:spPr>
          <p:txBody>
            <a:bodyPr vert="eaVert" wrap="square" rtlCol="0">
              <a:spAutoFit/>
            </a:bodyPr>
            <a:lstStyle/>
            <a:p>
              <a:pPr algn="ctr"/>
              <a:r>
                <a:rPr lang="en-US" altLang="en-US" sz="4000" b="1" dirty="0" err="1">
                  <a:solidFill>
                    <a:srgbClr val="006600"/>
                  </a:solidFill>
                  <a:latin typeface="Times New Roman" panose="02020603050405020304" pitchFamily="18" charset="0"/>
                  <a:cs typeface="Times New Roman" panose="02020603050405020304" pitchFamily="18" charset="0"/>
                </a:rPr>
                <a:t>Xây</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dựng</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nhân</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vật</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tinh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tế</a:t>
              </a:r>
              <a:r>
                <a:rPr lang="en-US" altLang="en-US" sz="4000" b="1" dirty="0">
                  <a:solidFill>
                    <a:srgbClr val="006600"/>
                  </a:solidFill>
                  <a:latin typeface="Times New Roman" panose="02020603050405020304" pitchFamily="18" charset="0"/>
                  <a:cs typeface="Times New Roman" panose="02020603050405020304" pitchFamily="18" charset="0"/>
                </a:rPr>
                <a:t>.</a:t>
              </a:r>
            </a:p>
          </p:txBody>
        </p:sp>
      </p:grpSp>
      <p:sp>
        <p:nvSpPr>
          <p:cNvPr id="23" name="文本框 6">
            <a:extLst>
              <a:ext uri="{FF2B5EF4-FFF2-40B4-BE49-F238E27FC236}">
                <a16:creationId xmlns="" xmlns:a16="http://schemas.microsoft.com/office/drawing/2014/main" id="{87FBF1E1-C940-436E-BFE3-EDAC957E59CF}"/>
              </a:ext>
            </a:extLst>
          </p:cNvPr>
          <p:cNvSpPr txBox="1"/>
          <p:nvPr/>
        </p:nvSpPr>
        <p:spPr>
          <a:xfrm>
            <a:off x="4060196" y="287822"/>
            <a:ext cx="4071607" cy="1015663"/>
          </a:xfrm>
          <a:prstGeom prst="rect">
            <a:avLst/>
          </a:prstGeom>
          <a:noFill/>
        </p:spPr>
        <p:txBody>
          <a:bodyPr vert="horz" wrap="square" rtlCol="0">
            <a:spAutoFit/>
          </a:bodyPr>
          <a:lstStyle/>
          <a:p>
            <a:pPr algn="ct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Nghệ</a:t>
            </a:r>
            <a:r>
              <a:rPr lang="en-SG" altLang="zh-CN" sz="6000" dirty="0">
                <a:solidFill>
                  <a:srgbClr val="FF0000"/>
                </a:solidFill>
                <a:latin typeface="#9Slide03 Arima Madurai Black" panose="00000A00000000000000" pitchFamily="2" charset="0"/>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thuật</a:t>
            </a:r>
            <a:endParaRPr lang="zh-CN" altLang="en-US" sz="60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12353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B5239643-FD0E-41B0-8841-1E36CF8FAF18}"/>
              </a:ext>
            </a:extLst>
          </p:cNvPr>
          <p:cNvSpPr/>
          <p:nvPr/>
        </p:nvSpPr>
        <p:spPr>
          <a:xfrm>
            <a:off x="923636" y="531088"/>
            <a:ext cx="2743200" cy="2791691"/>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a:solidFill>
                  <a:srgbClr val="FF0000"/>
                </a:solidFill>
                <a:latin typeface="#9Slide03 Arima Madurai Black" panose="00000A00000000000000" pitchFamily="2" charset="0"/>
                <a:cs typeface="#9Slide03 Arima Madurai Black" panose="00000A00000000000000" pitchFamily="2" charset="0"/>
              </a:rPr>
              <a:t>VỊ TRÍ</a:t>
            </a:r>
          </a:p>
        </p:txBody>
      </p:sp>
      <p:sp>
        <p:nvSpPr>
          <p:cNvPr id="3" name="Oval 2">
            <a:extLst>
              <a:ext uri="{FF2B5EF4-FFF2-40B4-BE49-F238E27FC236}">
                <a16:creationId xmlns="" xmlns:a16="http://schemas.microsoft.com/office/drawing/2014/main" id="{61410CE5-8DE7-4D3B-992B-5CCB2E50D1AB}"/>
              </a:ext>
            </a:extLst>
          </p:cNvPr>
          <p:cNvSpPr/>
          <p:nvPr/>
        </p:nvSpPr>
        <p:spPr>
          <a:xfrm>
            <a:off x="4724400" y="531089"/>
            <a:ext cx="2743200" cy="2791691"/>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a:solidFill>
                  <a:srgbClr val="FF0000"/>
                </a:solidFill>
                <a:latin typeface="#9Slide03 Arima Madurai Black" panose="00000A00000000000000" pitchFamily="2" charset="0"/>
                <a:cs typeface="#9Slide03 Arima Madurai Black" panose="00000A00000000000000" pitchFamily="2" charset="0"/>
              </a:rPr>
              <a:t>ĐẠI Ý</a:t>
            </a:r>
          </a:p>
        </p:txBody>
      </p:sp>
      <p:sp>
        <p:nvSpPr>
          <p:cNvPr id="4" name="Oval 3">
            <a:extLst>
              <a:ext uri="{FF2B5EF4-FFF2-40B4-BE49-F238E27FC236}">
                <a16:creationId xmlns="" xmlns:a16="http://schemas.microsoft.com/office/drawing/2014/main" id="{5CFF8E09-D967-44CD-A3C3-2BFE000A8951}"/>
              </a:ext>
            </a:extLst>
          </p:cNvPr>
          <p:cNvSpPr/>
          <p:nvPr/>
        </p:nvSpPr>
        <p:spPr>
          <a:xfrm>
            <a:off x="8488219" y="531089"/>
            <a:ext cx="2743200" cy="279169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a:solidFill>
                  <a:srgbClr val="FF0000"/>
                </a:solidFill>
                <a:latin typeface="#9Slide03 Arima Madurai Black" panose="00000A00000000000000" pitchFamily="2" charset="0"/>
                <a:cs typeface="#9Slide03 Arima Madurai Black" panose="00000A00000000000000" pitchFamily="2" charset="0"/>
              </a:rPr>
              <a:t>BỐ CỤC</a:t>
            </a:r>
          </a:p>
        </p:txBody>
      </p:sp>
      <p:sp>
        <p:nvSpPr>
          <p:cNvPr id="5" name="Right Brace 4">
            <a:extLst>
              <a:ext uri="{FF2B5EF4-FFF2-40B4-BE49-F238E27FC236}">
                <a16:creationId xmlns="" xmlns:a16="http://schemas.microsoft.com/office/drawing/2014/main" id="{B7C4E489-FE72-4BC6-82F4-D704A0B90137}"/>
              </a:ext>
            </a:extLst>
          </p:cNvPr>
          <p:cNvSpPr/>
          <p:nvPr/>
        </p:nvSpPr>
        <p:spPr>
          <a:xfrm rot="5400000">
            <a:off x="5684982" y="-1316183"/>
            <a:ext cx="775855" cy="11000512"/>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dirty="0"/>
          </a:p>
        </p:txBody>
      </p:sp>
      <p:sp>
        <p:nvSpPr>
          <p:cNvPr id="6" name="TextBox 5">
            <a:extLst>
              <a:ext uri="{FF2B5EF4-FFF2-40B4-BE49-F238E27FC236}">
                <a16:creationId xmlns="" xmlns:a16="http://schemas.microsoft.com/office/drawing/2014/main" id="{74AA10A7-0DD8-4D8C-95A4-DBCEC8E126A4}"/>
              </a:ext>
            </a:extLst>
          </p:cNvPr>
          <p:cNvSpPr txBox="1"/>
          <p:nvPr/>
        </p:nvSpPr>
        <p:spPr>
          <a:xfrm>
            <a:off x="1048135" y="5495914"/>
            <a:ext cx="10049547" cy="830997"/>
          </a:xfrm>
          <a:prstGeom prst="rect">
            <a:avLst/>
          </a:prstGeom>
          <a:noFill/>
        </p:spPr>
        <p:txBody>
          <a:bodyPr wrap="none" rtlCol="0">
            <a:spAutoFit/>
          </a:bodyPr>
          <a:lstStyle/>
          <a:p>
            <a:pPr algn="ctr"/>
            <a:r>
              <a:rPr lang="en-SG" sz="4800" dirty="0">
                <a:latin typeface="#9Slide03 Arima Madurai Black" panose="00000A00000000000000" pitchFamily="2" charset="0"/>
                <a:cs typeface="#9Slide03 Arima Madurai Black" panose="00000A00000000000000" pitchFamily="2" charset="0"/>
              </a:rPr>
              <a:t>THINK – PAIR – SHARE (</a:t>
            </a:r>
            <a:r>
              <a:rPr lang="en-SG" sz="4800" dirty="0" err="1">
                <a:latin typeface="#9Slide03 Arima Madurai Black" panose="00000A00000000000000" pitchFamily="2" charset="0"/>
                <a:cs typeface="#9Slide03 Arima Madurai Black" panose="00000A00000000000000" pitchFamily="2" charset="0"/>
              </a:rPr>
              <a:t>bắt</a:t>
            </a:r>
            <a:r>
              <a:rPr lang="en-SG" sz="4800" dirty="0">
                <a:latin typeface="#9Slide03 Arima Madurai Black" panose="00000A00000000000000" pitchFamily="2" charset="0"/>
                <a:cs typeface="#9Slide03 Arima Madurai Black" panose="00000A00000000000000" pitchFamily="2" charset="0"/>
              </a:rPr>
              <a:t> </a:t>
            </a:r>
            <a:r>
              <a:rPr lang="en-SG" sz="4800" dirty="0" err="1">
                <a:latin typeface="#9Slide03 Arima Madurai Black" panose="00000A00000000000000" pitchFamily="2" charset="0"/>
                <a:cs typeface="#9Slide03 Arima Madurai Black" panose="00000A00000000000000" pitchFamily="2" charset="0"/>
              </a:rPr>
              <a:t>cặp</a:t>
            </a:r>
            <a:r>
              <a:rPr lang="en-SG" sz="4800" dirty="0">
                <a:latin typeface="#9Slide03 Arima Madurai Black" panose="00000A00000000000000" pitchFamily="2" charset="0"/>
                <a:cs typeface="#9Slide03 Arima Madurai Black" panose="00000A00000000000000" pitchFamily="2" charset="0"/>
              </a:rPr>
              <a:t> </a:t>
            </a:r>
            <a:r>
              <a:rPr lang="en-SG" sz="4800" dirty="0" err="1">
                <a:latin typeface="#9Slide03 Arima Madurai Black" panose="00000A00000000000000" pitchFamily="2" charset="0"/>
                <a:cs typeface="#9Slide03 Arima Madurai Black" panose="00000A00000000000000" pitchFamily="2" charset="0"/>
              </a:rPr>
              <a:t>đôi</a:t>
            </a:r>
            <a:r>
              <a:rPr lang="en-SG" sz="4800" dirty="0">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221418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图片包含 植物&#10;&#10;已生成极高可信度的说明">
            <a:extLst>
              <a:ext uri="{FF2B5EF4-FFF2-40B4-BE49-F238E27FC236}">
                <a16:creationId xmlns="" xmlns:a16="http://schemas.microsoft.com/office/drawing/2014/main" id="{8B96C2D2-7FED-4FCE-A05C-7DA36C9C2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99645" flipH="1">
            <a:off x="894676" y="891775"/>
            <a:ext cx="4102682" cy="2712060"/>
          </a:xfrm>
          <a:prstGeom prst="rect">
            <a:avLst/>
          </a:prstGeom>
        </p:spPr>
      </p:pic>
      <p:grpSp>
        <p:nvGrpSpPr>
          <p:cNvPr id="3" name="组合 21">
            <a:extLst>
              <a:ext uri="{FF2B5EF4-FFF2-40B4-BE49-F238E27FC236}">
                <a16:creationId xmlns="" xmlns:a16="http://schemas.microsoft.com/office/drawing/2014/main" id="{FF9BEEBC-427E-4351-B8EA-2C6B8F64779D}"/>
              </a:ext>
            </a:extLst>
          </p:cNvPr>
          <p:cNvGrpSpPr/>
          <p:nvPr/>
        </p:nvGrpSpPr>
        <p:grpSpPr>
          <a:xfrm>
            <a:off x="950059" y="-452876"/>
            <a:ext cx="1869743" cy="7299992"/>
            <a:chOff x="4524025" y="-441990"/>
            <a:chExt cx="1869743" cy="7299992"/>
          </a:xfrm>
        </p:grpSpPr>
        <p:pic>
          <p:nvPicPr>
            <p:cNvPr id="4" name="图片 1" descr="图片包含 户外, 地面, 人员, 建筑物&#10;&#10;已生成高可信度的说明">
              <a:extLst>
                <a:ext uri="{FF2B5EF4-FFF2-40B4-BE49-F238E27FC236}">
                  <a16:creationId xmlns="" xmlns:a16="http://schemas.microsoft.com/office/drawing/2014/main" id="{28798952-3C91-46C5-B930-35772713F0E9}"/>
                </a:ext>
              </a:extLst>
            </p:cNvPr>
            <p:cNvPicPr>
              <a:picLocks noChangeAspect="1"/>
            </p:cNvPicPr>
            <p:nvPr/>
          </p:nvPicPr>
          <p:blipFill rotWithShape="1">
            <a:blip r:embed="rId4">
              <a:extLst>
                <a:ext uri="{28A0092B-C50C-407E-A947-70E740481C1C}">
                  <a14:useLocalDpi xmlns:a14="http://schemas.microsoft.com/office/drawing/2010/main" val="0"/>
                </a:ext>
              </a:extLst>
            </a:blip>
            <a:srcRect t="31667" b="33836"/>
            <a:stretch>
              <a:fillRect/>
            </a:stretch>
          </p:blipFill>
          <p:spPr>
            <a:xfrm rot="5400000" flipV="1">
              <a:off x="2235023" y="2850062"/>
              <a:ext cx="6858002" cy="1157877"/>
            </a:xfrm>
            <a:prstGeom prst="rect">
              <a:avLst/>
            </a:prstGeom>
            <a:effectLst>
              <a:outerShdw blurRad="50800" dist="38100" dir="2700000" algn="tl" rotWithShape="0">
                <a:prstClr val="black">
                  <a:alpha val="40000"/>
                </a:prstClr>
              </a:outerShdw>
            </a:effectLst>
          </p:spPr>
        </p:pic>
        <p:sp>
          <p:nvSpPr>
            <p:cNvPr id="5" name="矩形 4">
              <a:extLst>
                <a:ext uri="{FF2B5EF4-FFF2-40B4-BE49-F238E27FC236}">
                  <a16:creationId xmlns="" xmlns:a16="http://schemas.microsoft.com/office/drawing/2014/main" id="{897AD054-A85B-440E-93BE-CF02AAD3AEA1}"/>
                </a:ext>
              </a:extLst>
            </p:cNvPr>
            <p:cNvSpPr/>
            <p:nvPr/>
          </p:nvSpPr>
          <p:spPr>
            <a:xfrm rot="16200000">
              <a:off x="3031382" y="1050653"/>
              <a:ext cx="4855030" cy="1869743"/>
            </a:xfrm>
            <a:prstGeom prst="rect">
              <a:avLst/>
            </a:prstGeom>
          </p:spPr>
          <p:txBody>
            <a:bodyPr wrap="square">
              <a:spAutoFit/>
            </a:bodyPr>
            <a:lstStyle/>
            <a:p>
              <a:pPr>
                <a:lnSpc>
                  <a:spcPct val="200000"/>
                </a:lnSpc>
              </a:pPr>
              <a:r>
                <a:rPr lang="en-SG" altLang="zh-CN" sz="6600" dirty="0" err="1">
                  <a:solidFill>
                    <a:srgbClr val="F9E7C6"/>
                  </a:solidFill>
                  <a:latin typeface="#9Slide03 Arima Madurai Black" panose="00000A00000000000000" pitchFamily="2" charset="0"/>
                  <a:cs typeface="#9Slide03 Arima Madurai Black" panose="00000A00000000000000" pitchFamily="2" charset="0"/>
                </a:rPr>
                <a:t>Nội</a:t>
              </a:r>
              <a:r>
                <a:rPr lang="en-SG" altLang="zh-CN" sz="6600" dirty="0">
                  <a:solidFill>
                    <a:srgbClr val="F9E7C6"/>
                  </a:solidFill>
                  <a:latin typeface="#9Slide03 Arima Madurai Black" panose="00000A00000000000000" pitchFamily="2" charset="0"/>
                  <a:cs typeface="#9Slide03 Arima Madurai Black" panose="00000A00000000000000" pitchFamily="2" charset="0"/>
                </a:rPr>
                <a:t> dung</a:t>
              </a:r>
              <a:endParaRPr lang="zh-CN" altLang="en-US" sz="6600" dirty="0">
                <a:solidFill>
                  <a:srgbClr val="F9E7C6"/>
                </a:solidFill>
                <a:latin typeface="#9Slide03 Arima Madurai Black" panose="00000A00000000000000" pitchFamily="2" charset="0"/>
                <a:cs typeface="#9Slide03 Arima Madurai Black" panose="00000A00000000000000" pitchFamily="2" charset="0"/>
              </a:endParaRPr>
            </a:p>
          </p:txBody>
        </p:sp>
      </p:grpSp>
      <p:pic>
        <p:nvPicPr>
          <p:cNvPr id="6" name="图片 2" descr="图片包含 鲜花, 花瓶, 餐桌, 植物&#10;&#10;已生成极高可信度的说明">
            <a:extLst>
              <a:ext uri="{FF2B5EF4-FFF2-40B4-BE49-F238E27FC236}">
                <a16:creationId xmlns="" xmlns:a16="http://schemas.microsoft.com/office/drawing/2014/main" id="{23825347-6E87-4A1C-9675-00821D8495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336">
            <a:off x="107050" y="3934716"/>
            <a:ext cx="2379889" cy="3224967"/>
          </a:xfrm>
          <a:prstGeom prst="rect">
            <a:avLst/>
          </a:prstGeom>
        </p:spPr>
      </p:pic>
      <p:sp>
        <p:nvSpPr>
          <p:cNvPr id="7" name="Rectangle 6">
            <a:extLst>
              <a:ext uri="{FF2B5EF4-FFF2-40B4-BE49-F238E27FC236}">
                <a16:creationId xmlns="" xmlns:a16="http://schemas.microsoft.com/office/drawing/2014/main" id="{4BE3E4A1-6EE7-4D99-A5EC-639A001E4EE7}"/>
              </a:ext>
            </a:extLst>
          </p:cNvPr>
          <p:cNvSpPr/>
          <p:nvPr/>
        </p:nvSpPr>
        <p:spPr>
          <a:xfrm>
            <a:off x="5105260" y="482593"/>
            <a:ext cx="6640425" cy="2308324"/>
          </a:xfrm>
          <a:prstGeom prst="rect">
            <a:avLst/>
          </a:prstGeom>
        </p:spPr>
        <p:txBody>
          <a:bodyPr wrap="square">
            <a:spAutoFit/>
          </a:bodyPr>
          <a:lstStyle/>
          <a:p>
            <a:pPr algn="just"/>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Chân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dung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hai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chị</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em</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những</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tuyệt</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thế</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giai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nhân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mỗi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ng</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ư</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ời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một</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vẻ</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tạo</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nên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bức</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tranh</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hài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hoà</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trong</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sự</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t</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ươ</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ng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phản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endParaRPr lang="en-US" altLang="en-US" sz="3600" i="1" dirty="0">
              <a:solidFill>
                <a:srgbClr val="0000FF"/>
              </a:solidFill>
              <a:latin typeface="#9Slide03 Arima Madurai Black" panose="00000A00000000000000" pitchFamily="2" charset="0"/>
              <a:cs typeface="#9Slide03 Arima Madurai Black" panose="00000A00000000000000" pitchFamily="2" charset="0"/>
            </a:endParaRPr>
          </a:p>
        </p:txBody>
      </p:sp>
      <p:sp>
        <p:nvSpPr>
          <p:cNvPr id="9" name="Rectangle 8">
            <a:extLst>
              <a:ext uri="{FF2B5EF4-FFF2-40B4-BE49-F238E27FC236}">
                <a16:creationId xmlns="" xmlns:a16="http://schemas.microsoft.com/office/drawing/2014/main" id="{1D6F1CEC-568A-473A-8C9F-8E476B62A74C}"/>
              </a:ext>
            </a:extLst>
          </p:cNvPr>
          <p:cNvSpPr/>
          <p:nvPr/>
        </p:nvSpPr>
        <p:spPr>
          <a:xfrm>
            <a:off x="5105260" y="3120980"/>
            <a:ext cx="6640425" cy="1754326"/>
          </a:xfrm>
          <a:prstGeom prst="rect">
            <a:avLst/>
          </a:prstGeom>
        </p:spPr>
        <p:txBody>
          <a:bodyPr wrap="square">
            <a:spAutoFit/>
          </a:bodyPr>
          <a:lstStyle/>
          <a:p>
            <a:pPr algn="just"/>
            <a:r>
              <a:rPr lang="en-US" altLang="en-US" sz="3600" dirty="0">
                <a:solidFill>
                  <a:srgbClr val="006600"/>
                </a:solidFill>
                <a:latin typeface="#9Slide03 Arima Madurai Black" panose="00000A00000000000000" pitchFamily="2" charset="0"/>
                <a:cs typeface="#9Slide03 Arima Madurai Black" panose="00000A00000000000000" pitchFamily="2" charset="0"/>
              </a:rPr>
              <a:t>+ Ca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ngợi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vẻ</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đ</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ẹp</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con ng</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ư</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ời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kín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đ</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áo</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thể</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hiện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những</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dự</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cảm</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về</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số</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phận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con ng</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ư</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ời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a:t>
            </a:r>
            <a:endParaRPr lang="en-US" altLang="en-US" sz="3600" i="1" dirty="0">
              <a:solidFill>
                <a:srgbClr val="0000FF"/>
              </a:solidFill>
              <a:latin typeface="#9Slide03 Arima Madurai Black" panose="00000A00000000000000" pitchFamily="2" charset="0"/>
              <a:cs typeface="#9Slide03 Arima Madurai Black" panose="00000A00000000000000" pitchFamily="2" charset="0"/>
            </a:endParaRPr>
          </a:p>
        </p:txBody>
      </p:sp>
      <p:sp>
        <p:nvSpPr>
          <p:cNvPr id="10" name="Rectangle 9">
            <a:extLst>
              <a:ext uri="{FF2B5EF4-FFF2-40B4-BE49-F238E27FC236}">
                <a16:creationId xmlns="" xmlns:a16="http://schemas.microsoft.com/office/drawing/2014/main" id="{E6AABAFF-4718-455C-8675-465184E64FD7}"/>
              </a:ext>
            </a:extLst>
          </p:cNvPr>
          <p:cNvSpPr/>
          <p:nvPr/>
        </p:nvSpPr>
        <p:spPr>
          <a:xfrm>
            <a:off x="5105260" y="5241782"/>
            <a:ext cx="6640425" cy="1200329"/>
          </a:xfrm>
          <a:prstGeom prst="rect">
            <a:avLst/>
          </a:prstGeom>
        </p:spPr>
        <p:txBody>
          <a:bodyPr wrap="square">
            <a:spAutoFit/>
          </a:bodyPr>
          <a:lstStyle/>
          <a:p>
            <a:pPr algn="just"/>
            <a:r>
              <a:rPr lang="en-SG" altLang="en-US" sz="3600" dirty="0">
                <a:solidFill>
                  <a:srgbClr val="FF0000"/>
                </a:solidFill>
                <a:latin typeface="#9Slide03 Arima Madurai Black" panose="00000A00000000000000" pitchFamily="2" charset="0"/>
                <a:cs typeface="#9Slide03 Arima Madurai Black" panose="00000A00000000000000" pitchFamily="2" charset="0"/>
                <a:sym typeface="Wingdings" panose="05000000000000000000" pitchFamily="2" charset="2"/>
              </a:rPr>
              <a:t></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Cảm</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hứng</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nhân</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v</a:t>
            </a:r>
            <a:r>
              <a:rPr lang="vi-VN" altLang="en-US" sz="3600" dirty="0">
                <a:solidFill>
                  <a:srgbClr val="FF0000"/>
                </a:solidFill>
                <a:latin typeface="#9Slide03 Arima Madurai Black" panose="00000A00000000000000" pitchFamily="2" charset="0"/>
                <a:cs typeface="#9Slide03 Arima Madurai Black" panose="00000A00000000000000" pitchFamily="2" charset="0"/>
              </a:rPr>
              <a:t>ă</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n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sâu</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sắc</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của</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tác</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phẩm</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347854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 xmlns:a16="http://schemas.microsoft.com/office/drawing/2014/main" id="{781CCF33-CDA8-48CC-92F3-F4BA739CF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B5CB9BFF-60C6-402A-9B3C-B4A0FDB050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4520" y="929640"/>
            <a:ext cx="6507480" cy="6507480"/>
          </a:xfrm>
          <a:prstGeom prst="rect">
            <a:avLst/>
          </a:prstGeom>
        </p:spPr>
      </p:pic>
      <p:sp>
        <p:nvSpPr>
          <p:cNvPr id="6" name="TextBox 5">
            <a:extLst>
              <a:ext uri="{FF2B5EF4-FFF2-40B4-BE49-F238E27FC236}">
                <a16:creationId xmlns="" xmlns:a16="http://schemas.microsoft.com/office/drawing/2014/main" id="{04928300-A75F-477F-AA1C-7652C52E13E3}"/>
              </a:ext>
            </a:extLst>
          </p:cNvPr>
          <p:cNvSpPr txBox="1"/>
          <p:nvPr/>
        </p:nvSpPr>
        <p:spPr>
          <a:xfrm>
            <a:off x="518159" y="2071840"/>
            <a:ext cx="5364481" cy="4154986"/>
          </a:xfrm>
          <a:prstGeom prst="rect">
            <a:avLst/>
          </a:prstGeom>
          <a:noFill/>
        </p:spPr>
        <p:txBody>
          <a:bodyPr wrap="square" lIns="91440" tIns="45721" rIns="91440" bIns="45721" rtlCol="0">
            <a:spAutoFit/>
          </a:bodyPr>
          <a:lstStyle/>
          <a:p>
            <a:pPr algn="ctr">
              <a:defRPr/>
            </a:pPr>
            <a:r>
              <a:rPr lang="en-US" sz="8800" b="1" dirty="0">
                <a:ln w="38100">
                  <a:solidFill>
                    <a:srgbClr val="475D6B"/>
                  </a:solidFill>
                  <a:prstDash val="solid"/>
                </a:ln>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TRUY TÌM KHO BÁU</a:t>
            </a:r>
          </a:p>
        </p:txBody>
      </p:sp>
      <p:sp>
        <p:nvSpPr>
          <p:cNvPr id="7" name="TextBox 6">
            <a:extLst>
              <a:ext uri="{FF2B5EF4-FFF2-40B4-BE49-F238E27FC236}">
                <a16:creationId xmlns="" xmlns:a16="http://schemas.microsoft.com/office/drawing/2014/main" id="{DD9C9082-8209-4B70-9299-31F2225B9326}"/>
              </a:ext>
            </a:extLst>
          </p:cNvPr>
          <p:cNvSpPr txBox="1"/>
          <p:nvPr/>
        </p:nvSpPr>
        <p:spPr>
          <a:xfrm>
            <a:off x="3759741" y="373674"/>
            <a:ext cx="4672517" cy="1107998"/>
          </a:xfrm>
          <a:prstGeom prst="rect">
            <a:avLst/>
          </a:prstGeom>
          <a:noFill/>
        </p:spPr>
        <p:txBody>
          <a:bodyPr wrap="square" lIns="91440" tIns="45721" rIns="91440" bIns="45721" rtlCol="0">
            <a:spAutoFit/>
          </a:bodyPr>
          <a:lstStyle/>
          <a:p>
            <a:pPr>
              <a:defRPr/>
            </a:pPr>
            <a:r>
              <a:rPr lang="en-US"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TRÒ CH</a:t>
            </a:r>
            <a:r>
              <a:rPr lang="vi-VN"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Ơ</a:t>
            </a:r>
            <a:r>
              <a:rPr lang="en-US"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I</a:t>
            </a:r>
          </a:p>
        </p:txBody>
      </p:sp>
    </p:spTree>
    <p:extLst>
      <p:ext uri="{BB962C8B-B14F-4D97-AF65-F5344CB8AC3E}">
        <p14:creationId xmlns:p14="http://schemas.microsoft.com/office/powerpoint/2010/main" val="270784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4">
            <a:extLst>
              <a:ext uri="{FF2B5EF4-FFF2-40B4-BE49-F238E27FC236}">
                <a16:creationId xmlns="" xmlns:a16="http://schemas.microsoft.com/office/drawing/2014/main" id="{99D2260B-F90F-44DC-A77E-F735122B7A33}"/>
              </a:ext>
            </a:extLst>
          </p:cNvPr>
          <p:cNvPicPr>
            <a:picLocks noChangeAspect="1"/>
          </p:cNvPicPr>
          <p:nvPr/>
        </p:nvPicPr>
        <p:blipFill>
          <a:blip r:embed="rId5"/>
          <a:stretch>
            <a:fillRect/>
          </a:stretch>
        </p:blipFill>
        <p:spPr>
          <a:xfrm rot="5400000">
            <a:off x="10445471" y="3943372"/>
            <a:ext cx="981271" cy="381367"/>
          </a:xfrm>
          <a:prstGeom prst="rect">
            <a:avLst/>
          </a:prstGeom>
        </p:spPr>
      </p:pic>
      <p:pic>
        <p:nvPicPr>
          <p:cNvPr id="10" name="3">
            <a:extLst>
              <a:ext uri="{FF2B5EF4-FFF2-40B4-BE49-F238E27FC236}">
                <a16:creationId xmlns="" xmlns:a16="http://schemas.microsoft.com/office/drawing/2014/main" id="{46439FB1-7642-41C3-B701-F4EC7D1D0A18}"/>
              </a:ext>
            </a:extLst>
          </p:cNvPr>
          <p:cNvPicPr>
            <a:picLocks noChangeAspect="1"/>
          </p:cNvPicPr>
          <p:nvPr/>
        </p:nvPicPr>
        <p:blipFill>
          <a:blip r:embed="rId6"/>
          <a:stretch>
            <a:fillRect/>
          </a:stretch>
        </p:blipFill>
        <p:spPr>
          <a:xfrm>
            <a:off x="11103112" y="3449963"/>
            <a:ext cx="807419" cy="313800"/>
          </a:xfrm>
          <a:prstGeom prst="rect">
            <a:avLst/>
          </a:prstGeom>
        </p:spPr>
      </p:pic>
      <p:pic>
        <p:nvPicPr>
          <p:cNvPr id="11" name="2">
            <a:extLst>
              <a:ext uri="{FF2B5EF4-FFF2-40B4-BE49-F238E27FC236}">
                <a16:creationId xmlns="" xmlns:a16="http://schemas.microsoft.com/office/drawing/2014/main" id="{689876F3-23D2-4F2E-BFF0-34B990B73AEA}"/>
              </a:ext>
            </a:extLst>
          </p:cNvPr>
          <p:cNvPicPr>
            <a:picLocks noChangeAspect="1"/>
          </p:cNvPicPr>
          <p:nvPr/>
        </p:nvPicPr>
        <p:blipFill>
          <a:blip r:embed="rId7"/>
          <a:stretch>
            <a:fillRect/>
          </a:stretch>
        </p:blipFill>
        <p:spPr>
          <a:xfrm rot="16200000">
            <a:off x="10076605" y="3518568"/>
            <a:ext cx="909571" cy="353500"/>
          </a:xfrm>
          <a:prstGeom prst="rect">
            <a:avLst/>
          </a:prstGeom>
        </p:spPr>
      </p:pic>
      <p:pic>
        <p:nvPicPr>
          <p:cNvPr id="12" name="1">
            <a:extLst>
              <a:ext uri="{FF2B5EF4-FFF2-40B4-BE49-F238E27FC236}">
                <a16:creationId xmlns="" xmlns:a16="http://schemas.microsoft.com/office/drawing/2014/main" id="{6707A293-903E-4B64-8304-9CF89CB5C037}"/>
              </a:ext>
            </a:extLst>
          </p:cNvPr>
          <p:cNvPicPr>
            <a:picLocks noChangeAspect="1"/>
          </p:cNvPicPr>
          <p:nvPr/>
        </p:nvPicPr>
        <p:blipFill>
          <a:blip r:embed="rId8"/>
          <a:stretch>
            <a:fillRect/>
          </a:stretch>
        </p:blipFill>
        <p:spPr>
          <a:xfrm rot="19650527">
            <a:off x="11144503" y="3969806"/>
            <a:ext cx="845236" cy="328497"/>
          </a:xfrm>
          <a:prstGeom prst="rect">
            <a:avLst/>
          </a:prstGeom>
        </p:spPr>
      </p:pic>
      <p:pic>
        <p:nvPicPr>
          <p:cNvPr id="2" name="Jigsaw Puzzle">
            <a:hlinkClick r:id="" action="ppaction://media"/>
            <a:extLst>
              <a:ext uri="{FF2B5EF4-FFF2-40B4-BE49-F238E27FC236}">
                <a16:creationId xmlns=""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38798" y="6163037"/>
            <a:ext cx="487364" cy="487363"/>
          </a:xfrm>
          <a:prstGeom prst="rect">
            <a:avLst/>
          </a:prstGeom>
        </p:spPr>
      </p:pic>
      <p:pic>
        <p:nvPicPr>
          <p:cNvPr id="17" name="Picture 16">
            <a:extLst>
              <a:ext uri="{FF2B5EF4-FFF2-40B4-BE49-F238E27FC236}">
                <a16:creationId xmlns="" xmlns:a16="http://schemas.microsoft.com/office/drawing/2014/main" id="{70A34BE6-ED42-41DF-897F-F731B27F18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86873" y="4261138"/>
            <a:ext cx="961173" cy="1901899"/>
          </a:xfrm>
          <a:prstGeom prst="rect">
            <a:avLst/>
          </a:prstGeom>
        </p:spPr>
      </p:pic>
      <p:pic>
        <p:nvPicPr>
          <p:cNvPr id="61" name="Picture 60" descr="A close up of a logo&#10;&#10;Description automatically generated">
            <a:extLst>
              <a:ext uri="{FF2B5EF4-FFF2-40B4-BE49-F238E27FC236}">
                <a16:creationId xmlns="" xmlns:a16="http://schemas.microsoft.com/office/drawing/2014/main" id="{74319678-FE85-4B26-8107-D247CF332E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27091" y="457200"/>
            <a:ext cx="312587" cy="253584"/>
          </a:xfrm>
          <a:prstGeom prst="rect">
            <a:avLst/>
          </a:prstGeom>
        </p:spPr>
      </p:pic>
      <p:pic>
        <p:nvPicPr>
          <p:cNvPr id="64" name="Picture 63">
            <a:extLst>
              <a:ext uri="{FF2B5EF4-FFF2-40B4-BE49-F238E27FC236}">
                <a16:creationId xmlns="" xmlns:a16="http://schemas.microsoft.com/office/drawing/2014/main" id="{43CEEA26-AC31-4299-A07C-D7A664B69A2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9680468" y="1278381"/>
            <a:ext cx="601877" cy="446393"/>
          </a:xfrm>
          <a:prstGeom prst="rect">
            <a:avLst/>
          </a:prstGeom>
        </p:spPr>
      </p:pic>
      <p:sp>
        <p:nvSpPr>
          <p:cNvPr id="4" name="TextBox 3">
            <a:extLst>
              <a:ext uri="{FF2B5EF4-FFF2-40B4-BE49-F238E27FC236}">
                <a16:creationId xmlns="" xmlns:a16="http://schemas.microsoft.com/office/drawing/2014/main" id="{F0FBA157-C684-4B43-86AF-7AA55958D3B7}"/>
              </a:ext>
            </a:extLst>
          </p:cNvPr>
          <p:cNvSpPr txBox="1"/>
          <p:nvPr/>
        </p:nvSpPr>
        <p:spPr>
          <a:xfrm>
            <a:off x="6105495" y="139337"/>
            <a:ext cx="184731" cy="353945"/>
          </a:xfrm>
          <a:prstGeom prst="rect">
            <a:avLst/>
          </a:prstGeom>
          <a:noFill/>
        </p:spPr>
        <p:txBody>
          <a:bodyPr wrap="none" lIns="91440" tIns="45721" rIns="91440" bIns="45721" rtlCol="0">
            <a:spAutoFit/>
          </a:bodyPr>
          <a:lstStyle/>
          <a:p>
            <a:endParaRPr lang="en-US"/>
          </a:p>
        </p:txBody>
      </p:sp>
      <p:sp>
        <p:nvSpPr>
          <p:cNvPr id="5" name="TextBox 4">
            <a:extLst>
              <a:ext uri="{FF2B5EF4-FFF2-40B4-BE49-F238E27FC236}">
                <a16:creationId xmlns="" xmlns:a16="http://schemas.microsoft.com/office/drawing/2014/main" id="{7F5112B5-5E64-4271-84A8-7F749025271B}"/>
              </a:ext>
            </a:extLst>
          </p:cNvPr>
          <p:cNvSpPr txBox="1"/>
          <p:nvPr/>
        </p:nvSpPr>
        <p:spPr>
          <a:xfrm>
            <a:off x="5959290" y="714315"/>
            <a:ext cx="5722953" cy="3539430"/>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Ngay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GV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HS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5s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chìa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may </a:t>
            </a:r>
            <a:r>
              <a:rPr lang="en-US" sz="3200" dirty="0" err="1">
                <a:latin typeface="Times New Roman" panose="02020603050405020304" pitchFamily="18" charset="0"/>
                <a:cs typeface="Times New Roman" panose="02020603050405020304" pitchFamily="18" charset="0"/>
              </a:rPr>
              <a:t>mắn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báu</a:t>
            </a:r>
            <a:endParaRPr lang="en-SG" sz="32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D98242AF-D97A-43DA-B3EA-B319E2D338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63" y="316309"/>
            <a:ext cx="6086171" cy="6086171"/>
          </a:xfrm>
          <a:prstGeom prst="rect">
            <a:avLst/>
          </a:prstGeom>
        </p:spPr>
      </p:pic>
    </p:spTree>
    <p:extLst>
      <p:ext uri="{BB962C8B-B14F-4D97-AF65-F5344CB8AC3E}">
        <p14:creationId xmlns:p14="http://schemas.microsoft.com/office/powerpoint/2010/main" val="42561956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á» loáº¡i: Cá» Äáº¡i, Ná»¯ cÆ°á»ng, Quyá»n mÆ°u, HE Sá» chÆ°Æ¡ng: 290 chÆ°Æ¡ng (3 quâ¦ #romance #Romance #amreading #books #wattpad">
            <a:extLst>
              <a:ext uri="{FF2B5EF4-FFF2-40B4-BE49-F238E27FC236}">
                <a16:creationId xmlns="" xmlns:a16="http://schemas.microsoft.com/office/drawing/2014/main" id="{AD724249-24B8-4E7D-9A44-F110C68911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 xmlns:a16="http://schemas.microsoft.com/office/drawing/2014/main" id="{709A1307-2146-4FA3-87FC-1EE794A77E64}"/>
              </a:ext>
            </a:extLst>
          </p:cNvPr>
          <p:cNvSpPr/>
          <p:nvPr/>
        </p:nvSpPr>
        <p:spPr>
          <a:xfrm>
            <a:off x="1081535" y="563418"/>
            <a:ext cx="10028929" cy="1450553"/>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Dòng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nào</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nói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đúng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xuất</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sứ</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của</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đoạn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trích</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Chị</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em</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Thuý</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Kiều</a:t>
            </a:r>
            <a:r>
              <a:rPr lang="en-SG" sz="4000" b="1" dirty="0">
                <a:solidFill>
                  <a:srgbClr val="FF0000"/>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 xmlns:a16="http://schemas.microsoft.com/office/drawing/2014/main" id="{B9D1457A-296A-4ED6-814A-AB1B42AF1E4D}"/>
              </a:ext>
            </a:extLst>
          </p:cNvPr>
          <p:cNvSpPr/>
          <p:nvPr/>
        </p:nvSpPr>
        <p:spPr>
          <a:xfrm>
            <a:off x="1110220" y="2574185"/>
            <a:ext cx="4906798" cy="173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A. </a:t>
            </a:r>
            <a:r>
              <a:rPr lang="en-SG" sz="3200" dirty="0" err="1">
                <a:solidFill>
                  <a:srgbClr val="393A68"/>
                </a:solidFill>
                <a:latin typeface="Times New Roman" panose="02020603050405020304" pitchFamily="18" charset="0"/>
                <a:cs typeface="Times New Roman" panose="02020603050405020304" pitchFamily="18" charset="0"/>
              </a:rPr>
              <a:t>Nằm</a:t>
            </a:r>
            <a:r>
              <a:rPr lang="en-SG" sz="3200" dirty="0">
                <a:solidFill>
                  <a:srgbClr val="393A68"/>
                </a:solidFill>
                <a:latin typeface="Times New Roman" panose="02020603050405020304" pitchFamily="18" charset="0"/>
                <a:cs typeface="Times New Roman" panose="02020603050405020304" pitchFamily="18" charset="0"/>
              </a:rPr>
              <a:t> ở </a:t>
            </a:r>
            <a:r>
              <a:rPr lang="en-SG" sz="3200" dirty="0" err="1">
                <a:solidFill>
                  <a:srgbClr val="393A68"/>
                </a:solidFill>
                <a:latin typeface="Times New Roman" panose="02020603050405020304" pitchFamily="18" charset="0"/>
                <a:cs typeface="Times New Roman" panose="02020603050405020304" pitchFamily="18" charset="0"/>
              </a:rPr>
              <a:t>phần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đầu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tác</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phẩm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sau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khi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giới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thiệu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gia</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Kiều</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 xmlns:a16="http://schemas.microsoft.com/office/drawing/2014/main" id="{2B107D4A-C372-4881-B3AB-5766D6525DB4}"/>
              </a:ext>
            </a:extLst>
          </p:cNvPr>
          <p:cNvSpPr/>
          <p:nvPr/>
        </p:nvSpPr>
        <p:spPr>
          <a:xfrm>
            <a:off x="6130614" y="2578374"/>
            <a:ext cx="4979849" cy="173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B. </a:t>
            </a:r>
            <a:r>
              <a:rPr lang="en-SG" sz="3200" dirty="0" err="1">
                <a:solidFill>
                  <a:srgbClr val="393A68"/>
                </a:solidFill>
                <a:latin typeface="Times New Roman" panose="02020603050405020304" pitchFamily="18" charset="0"/>
                <a:cs typeface="Times New Roman" panose="02020603050405020304" pitchFamily="18" charset="0"/>
              </a:rPr>
              <a:t>Nằm</a:t>
            </a:r>
            <a:r>
              <a:rPr lang="en-SG" sz="3200" dirty="0">
                <a:solidFill>
                  <a:srgbClr val="393A68"/>
                </a:solidFill>
                <a:latin typeface="Times New Roman" panose="02020603050405020304" pitchFamily="18" charset="0"/>
                <a:cs typeface="Times New Roman" panose="02020603050405020304" pitchFamily="18" charset="0"/>
              </a:rPr>
              <a:t> ở </a:t>
            </a:r>
            <a:r>
              <a:rPr lang="en-SG" sz="3200" dirty="0" err="1">
                <a:solidFill>
                  <a:srgbClr val="393A68"/>
                </a:solidFill>
                <a:latin typeface="Times New Roman" panose="02020603050405020304" pitchFamily="18" charset="0"/>
                <a:cs typeface="Times New Roman" panose="02020603050405020304" pitchFamily="18" charset="0"/>
              </a:rPr>
              <a:t>cuối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phần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đầu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tác</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phẩm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sau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khi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Kiều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gặp</a:t>
            </a:r>
            <a:r>
              <a:rPr lang="en-SG" sz="3200" dirty="0">
                <a:solidFill>
                  <a:srgbClr val="393A68"/>
                </a:solidFill>
                <a:latin typeface="Times New Roman" panose="02020603050405020304" pitchFamily="18" charset="0"/>
                <a:cs typeface="Times New Roman" panose="02020603050405020304" pitchFamily="18" charset="0"/>
              </a:rPr>
              <a:t> Kim </a:t>
            </a:r>
            <a:r>
              <a:rPr lang="en-SG" sz="3200" dirty="0" err="1">
                <a:solidFill>
                  <a:srgbClr val="393A68"/>
                </a:solidFill>
                <a:latin typeface="Times New Roman" panose="02020603050405020304" pitchFamily="18" charset="0"/>
                <a:cs typeface="Times New Roman" panose="02020603050405020304" pitchFamily="18" charset="0"/>
              </a:rPr>
              <a:t>Trọng</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 xmlns:a16="http://schemas.microsoft.com/office/drawing/2014/main" id="{B291C027-C80A-4E0C-ABCF-36F579724977}"/>
              </a:ext>
            </a:extLst>
          </p:cNvPr>
          <p:cNvSpPr/>
          <p:nvPr/>
        </p:nvSpPr>
        <p:spPr>
          <a:xfrm>
            <a:off x="1110220" y="4558326"/>
            <a:ext cx="4906798" cy="173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C. </a:t>
            </a:r>
            <a:r>
              <a:rPr lang="en-SG" sz="3200" dirty="0" err="1">
                <a:solidFill>
                  <a:srgbClr val="393A68"/>
                </a:solidFill>
                <a:latin typeface="Times New Roman" panose="02020603050405020304" pitchFamily="18" charset="0"/>
                <a:cs typeface="Times New Roman" panose="02020603050405020304" pitchFamily="18" charset="0"/>
              </a:rPr>
              <a:t>Nằm</a:t>
            </a:r>
            <a:r>
              <a:rPr lang="en-SG" sz="3200" dirty="0">
                <a:solidFill>
                  <a:srgbClr val="393A68"/>
                </a:solidFill>
                <a:latin typeface="Times New Roman" panose="02020603050405020304" pitchFamily="18" charset="0"/>
                <a:cs typeface="Times New Roman" panose="02020603050405020304" pitchFamily="18" charset="0"/>
              </a:rPr>
              <a:t> ở </a:t>
            </a:r>
            <a:r>
              <a:rPr lang="en-SG" sz="3200" dirty="0" err="1">
                <a:solidFill>
                  <a:srgbClr val="393A68"/>
                </a:solidFill>
                <a:latin typeface="Times New Roman" panose="02020603050405020304" pitchFamily="18" charset="0"/>
                <a:cs typeface="Times New Roman" panose="02020603050405020304" pitchFamily="18" charset="0"/>
              </a:rPr>
              <a:t>phần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giữa</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tác</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phẩm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sau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khi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gia</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Kiều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gặp</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nạn</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 xmlns:a16="http://schemas.microsoft.com/office/drawing/2014/main" id="{92D7B1C3-09EB-4DEA-8E53-08C0A01F58FD}"/>
              </a:ext>
            </a:extLst>
          </p:cNvPr>
          <p:cNvSpPr/>
          <p:nvPr/>
        </p:nvSpPr>
        <p:spPr>
          <a:xfrm>
            <a:off x="6130614" y="4562515"/>
            <a:ext cx="4979849" cy="173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D. </a:t>
            </a:r>
            <a:r>
              <a:rPr lang="en-SG" sz="3200" dirty="0" err="1">
                <a:solidFill>
                  <a:srgbClr val="393A68"/>
                </a:solidFill>
                <a:latin typeface="Times New Roman" panose="02020603050405020304" pitchFamily="18" charset="0"/>
                <a:cs typeface="Times New Roman" panose="02020603050405020304" pitchFamily="18" charset="0"/>
              </a:rPr>
              <a:t>Nằm</a:t>
            </a:r>
            <a:r>
              <a:rPr lang="en-SG" sz="3200" dirty="0">
                <a:solidFill>
                  <a:srgbClr val="393A68"/>
                </a:solidFill>
                <a:latin typeface="Times New Roman" panose="02020603050405020304" pitchFamily="18" charset="0"/>
                <a:cs typeface="Times New Roman" panose="02020603050405020304" pitchFamily="18" charset="0"/>
              </a:rPr>
              <a:t> ở </a:t>
            </a:r>
            <a:r>
              <a:rPr lang="en-SG" sz="3200" dirty="0" err="1">
                <a:solidFill>
                  <a:srgbClr val="393A68"/>
                </a:solidFill>
                <a:latin typeface="Times New Roman" panose="02020603050405020304" pitchFamily="18" charset="0"/>
                <a:cs typeface="Times New Roman" panose="02020603050405020304" pitchFamily="18" charset="0"/>
              </a:rPr>
              <a:t>phần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cuối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tác</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phẩm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sau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khi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Kiều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gặp</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Từ</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Hải</a:t>
            </a:r>
            <a:r>
              <a:rPr lang="en-SG" sz="3200" dirty="0">
                <a:solidFill>
                  <a:srgbClr val="393A68"/>
                </a:solidFill>
                <a:latin typeface="Times New Roman" panose="02020603050405020304" pitchFamily="18" charset="0"/>
                <a:cs typeface="Times New Roman" panose="02020603050405020304" pitchFamily="18" charset="0"/>
              </a:rPr>
              <a:t>.</a:t>
            </a:r>
            <a:endParaRPr lang="vi-VN" sz="3200" dirty="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9D8D95B0-E8B1-4619-B706-5C36218D6D61}"/>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2970321"/>
            <a:ext cx="885137" cy="708059"/>
          </a:xfrm>
          <a:prstGeom prst="rect">
            <a:avLst/>
          </a:prstGeom>
        </p:spPr>
      </p:pic>
      <p:pic>
        <p:nvPicPr>
          <p:cNvPr id="9" name="Picture 8">
            <a:extLst>
              <a:ext uri="{FF2B5EF4-FFF2-40B4-BE49-F238E27FC236}">
                <a16:creationId xmlns="" xmlns:a16="http://schemas.microsoft.com/office/drawing/2014/main" id="{10818C81-9011-45B4-BBC3-F4AC51AA7D0D}"/>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47124"/>
            <a:ext cx="804536" cy="704088"/>
          </a:xfrm>
          <a:prstGeom prst="rect">
            <a:avLst/>
          </a:prstGeom>
        </p:spPr>
      </p:pic>
      <p:pic>
        <p:nvPicPr>
          <p:cNvPr id="10" name="Picture 9">
            <a:extLst>
              <a:ext uri="{FF2B5EF4-FFF2-40B4-BE49-F238E27FC236}">
                <a16:creationId xmlns="" xmlns:a16="http://schemas.microsoft.com/office/drawing/2014/main" id="{F93BF18E-A7FE-48C0-93DE-56379B6249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5044015"/>
            <a:ext cx="804742" cy="707197"/>
          </a:xfrm>
          <a:prstGeom prst="rect">
            <a:avLst/>
          </a:prstGeom>
        </p:spPr>
      </p:pic>
      <p:pic>
        <p:nvPicPr>
          <p:cNvPr id="11" name="Picture 10">
            <a:extLst>
              <a:ext uri="{FF2B5EF4-FFF2-40B4-BE49-F238E27FC236}">
                <a16:creationId xmlns="" xmlns:a16="http://schemas.microsoft.com/office/drawing/2014/main" id="{71AEECCA-9179-4CD6-8ED1-546F70EF7F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127767"/>
            <a:ext cx="804742" cy="707197"/>
          </a:xfrm>
          <a:prstGeom prst="rect">
            <a:avLst/>
          </a:prstGeom>
        </p:spPr>
      </p:pic>
    </p:spTree>
    <p:extLst>
      <p:ext uri="{BB962C8B-B14F-4D97-AF65-F5344CB8AC3E}">
        <p14:creationId xmlns:p14="http://schemas.microsoft.com/office/powerpoint/2010/main" val="345891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00B05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 xmlns:a16="http://schemas.microsoft.com/office/drawing/2014/main" id="{B201B945-29E9-4CEB-85D7-E10418616F1D}"/>
              </a:ext>
            </a:extLst>
          </p:cNvPr>
          <p:cNvSpPr/>
          <p:nvPr/>
        </p:nvSpPr>
        <p:spPr>
          <a:xfrm>
            <a:off x="841872" y="81801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Câu thơ “</a:t>
            </a:r>
            <a:r>
              <a:rPr lang="vi-VN" sz="4400" b="1" i="1" dirty="0">
                <a:solidFill>
                  <a:srgbClr val="FF0000"/>
                </a:solidFill>
                <a:latin typeface="+mj-lt"/>
              </a:rPr>
              <a:t>mai cốt cách, tuyết tinh thần</a:t>
            </a:r>
            <a:r>
              <a:rPr lang="vi-VN" sz="4400" b="1" dirty="0">
                <a:solidFill>
                  <a:srgbClr val="FF0000"/>
                </a:solidFill>
                <a:latin typeface="+mj-lt"/>
              </a:rPr>
              <a:t>” nhằm thể hiện nội dung gì ?</a:t>
            </a:r>
          </a:p>
        </p:txBody>
      </p:sp>
      <p:sp>
        <p:nvSpPr>
          <p:cNvPr id="4" name="Rectangle 3">
            <a:extLst>
              <a:ext uri="{FF2B5EF4-FFF2-40B4-BE49-F238E27FC236}">
                <a16:creationId xmlns="" xmlns:a16="http://schemas.microsoft.com/office/drawing/2014/main" id="{86DE85F8-247A-4B26-8595-96F3824760FB}"/>
              </a:ext>
            </a:extLst>
          </p:cNvPr>
          <p:cNvSpPr/>
          <p:nvPr/>
        </p:nvSpPr>
        <p:spPr>
          <a:xfrm>
            <a:off x="868262" y="2826568"/>
            <a:ext cx="5157992"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rgbClr val="393A68"/>
                </a:solidFill>
                <a:latin typeface="+mj-lt"/>
              </a:rPr>
              <a:t>Miêu tả vẻ đẹp tuyệt vời của thiên nhiên qua hoa mai và tuyết trắng.</a:t>
            </a:r>
          </a:p>
        </p:txBody>
      </p:sp>
      <p:sp>
        <p:nvSpPr>
          <p:cNvPr id="5" name="Rectangle 4">
            <a:extLst>
              <a:ext uri="{FF2B5EF4-FFF2-40B4-BE49-F238E27FC236}">
                <a16:creationId xmlns="" xmlns:a16="http://schemas.microsoft.com/office/drawing/2014/main" id="{93998625-6706-4B05-B067-E95C783B26B0}"/>
              </a:ext>
            </a:extLst>
          </p:cNvPr>
          <p:cNvSpPr/>
          <p:nvPr/>
        </p:nvSpPr>
        <p:spPr>
          <a:xfrm>
            <a:off x="6416940" y="2830757"/>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rgbClr val="393A68"/>
                </a:solidFill>
                <a:latin typeface="+mj-lt"/>
              </a:rPr>
              <a:t>Giới thiệu vẻ đẹp chung của người thiếu nữ.</a:t>
            </a:r>
          </a:p>
        </p:txBody>
      </p:sp>
      <p:sp>
        <p:nvSpPr>
          <p:cNvPr id="6" name="Rectangle 5">
            <a:extLst>
              <a:ext uri="{FF2B5EF4-FFF2-40B4-BE49-F238E27FC236}">
                <a16:creationId xmlns="" xmlns:a16="http://schemas.microsoft.com/office/drawing/2014/main" id="{6DE21DDD-2553-491E-ACF0-63B6678E1998}"/>
              </a:ext>
            </a:extLst>
          </p:cNvPr>
          <p:cNvSpPr/>
          <p:nvPr/>
        </p:nvSpPr>
        <p:spPr>
          <a:xfrm>
            <a:off x="859026" y="4765451"/>
            <a:ext cx="5157992"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vi-VN" sz="3200" dirty="0">
                <a:solidFill>
                  <a:srgbClr val="393A68"/>
                </a:solidFill>
                <a:latin typeface="+mj-lt"/>
              </a:rPr>
              <a:t>Giới thiệu vẻ đẹp duyên dáng thanh cao, trong trắng của người thiếu nữ.</a:t>
            </a:r>
          </a:p>
        </p:txBody>
      </p:sp>
      <p:sp>
        <p:nvSpPr>
          <p:cNvPr id="7" name="Rectangle 6">
            <a:extLst>
              <a:ext uri="{FF2B5EF4-FFF2-40B4-BE49-F238E27FC236}">
                <a16:creationId xmlns="" xmlns:a16="http://schemas.microsoft.com/office/drawing/2014/main" id="{8CC5B765-44FA-45DA-A4F5-0A5D84934E6B}"/>
              </a:ext>
            </a:extLst>
          </p:cNvPr>
          <p:cNvSpPr/>
          <p:nvPr/>
        </p:nvSpPr>
        <p:spPr>
          <a:xfrm>
            <a:off x="6461802" y="4765451"/>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rgbClr val="393A68"/>
                </a:solidFill>
                <a:latin typeface="+mj-lt"/>
              </a:rPr>
              <a:t>Gợi lên cốt cách thanh cao, trong sáng của nhà thơ.</a:t>
            </a:r>
          </a:p>
        </p:txBody>
      </p:sp>
      <p:pic>
        <p:nvPicPr>
          <p:cNvPr id="8" name="Picture 7">
            <a:extLst>
              <a:ext uri="{FF2B5EF4-FFF2-40B4-BE49-F238E27FC236}">
                <a16:creationId xmlns="" xmlns:a16="http://schemas.microsoft.com/office/drawing/2014/main" id="{4065CAB8-1B2C-4EA8-8B65-59A66BB51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a:extLst>
              <a:ext uri="{FF2B5EF4-FFF2-40B4-BE49-F238E27FC236}">
                <a16:creationId xmlns="" xmlns:a16="http://schemas.microsoft.com/office/drawing/2014/main" id="{D2920344-36E6-4158-BC2E-764F5C68CA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a:extLst>
              <a:ext uri="{FF2B5EF4-FFF2-40B4-BE49-F238E27FC236}">
                <a16:creationId xmlns="" xmlns:a16="http://schemas.microsoft.com/office/drawing/2014/main" id="{8BE27D65-9434-408B-94F7-8ED2C185C3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214150"/>
            <a:ext cx="804742" cy="707197"/>
          </a:xfrm>
          <a:prstGeom prst="rect">
            <a:avLst/>
          </a:prstGeom>
        </p:spPr>
      </p:pic>
      <p:pic>
        <p:nvPicPr>
          <p:cNvPr id="11" name="Picture 10">
            <a:extLst>
              <a:ext uri="{FF2B5EF4-FFF2-40B4-BE49-F238E27FC236}">
                <a16:creationId xmlns="" xmlns:a16="http://schemas.microsoft.com/office/drawing/2014/main" id="{ED70336A-945B-4DE3-B247-62B093C37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204847"/>
            <a:ext cx="732592" cy="643793"/>
          </a:xfrm>
          <a:prstGeom prst="rect">
            <a:avLst/>
          </a:prstGeom>
        </p:spPr>
      </p:pic>
    </p:spTree>
    <p:extLst>
      <p:ext uri="{BB962C8B-B14F-4D97-AF65-F5344CB8AC3E}">
        <p14:creationId xmlns:p14="http://schemas.microsoft.com/office/powerpoint/2010/main" val="198628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 xmlns:a16="http://schemas.microsoft.com/office/drawing/2014/main" id="{D77D8D30-4115-47A9-B125-89F437E05677}"/>
              </a:ext>
            </a:extLst>
          </p:cNvPr>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Vì sao tác giả lại miêu tả vẻ đẹp của Thuý Vân trước Thuý Kiều?</a:t>
            </a:r>
          </a:p>
        </p:txBody>
      </p:sp>
      <p:sp>
        <p:nvSpPr>
          <p:cNvPr id="4" name="Rectangle 3">
            <a:extLst>
              <a:ext uri="{FF2B5EF4-FFF2-40B4-BE49-F238E27FC236}">
                <a16:creationId xmlns="" xmlns:a16="http://schemas.microsoft.com/office/drawing/2014/main" id="{5D9CB196-DC00-46E8-81BA-3A77FA74F475}"/>
              </a:ext>
            </a:extLst>
          </p:cNvPr>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A. </a:t>
            </a:r>
            <a:r>
              <a:rPr lang="vi-VN" sz="2800" dirty="0">
                <a:solidFill>
                  <a:srgbClr val="393A68"/>
                </a:solidFill>
                <a:latin typeface="+mj-lt"/>
              </a:rPr>
              <a:t>Vì Thuý Vân là nhân vật phụ.</a:t>
            </a:r>
          </a:p>
        </p:txBody>
      </p:sp>
      <p:sp>
        <p:nvSpPr>
          <p:cNvPr id="5" name="Rectangle 4">
            <a:extLst>
              <a:ext uri="{FF2B5EF4-FFF2-40B4-BE49-F238E27FC236}">
                <a16:creationId xmlns="" xmlns:a16="http://schemas.microsoft.com/office/drawing/2014/main" id="{442C0619-E7E8-41F4-897A-60DD32CC6418}"/>
              </a:ext>
            </a:extLst>
          </p:cNvPr>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mj-lt"/>
                <a:cs typeface="Times New Roman" panose="02020603050405020304" pitchFamily="18" charset="0"/>
              </a:rPr>
              <a:t>B. </a:t>
            </a:r>
            <a:r>
              <a:rPr lang="vi-VN" sz="2800" dirty="0">
                <a:solidFill>
                  <a:srgbClr val="393A68"/>
                </a:solidFill>
                <a:latin typeface="+mj-lt"/>
              </a:rPr>
              <a:t>Vì tác giả muốn làm nổi bật vẻ đẹp tuyệt thế của Kiều.</a:t>
            </a:r>
          </a:p>
        </p:txBody>
      </p:sp>
      <p:sp>
        <p:nvSpPr>
          <p:cNvPr id="6" name="Rectangle 5">
            <a:extLst>
              <a:ext uri="{FF2B5EF4-FFF2-40B4-BE49-F238E27FC236}">
                <a16:creationId xmlns="" xmlns:a16="http://schemas.microsoft.com/office/drawing/2014/main" id="{A515C0D2-D8A7-4457-AF6D-827C80529F2B}"/>
              </a:ext>
            </a:extLst>
          </p:cNvPr>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C. </a:t>
            </a:r>
            <a:r>
              <a:rPr lang="vi-VN" sz="2800" dirty="0">
                <a:solidFill>
                  <a:srgbClr val="393A68"/>
                </a:solidFill>
                <a:latin typeface="+mj-lt"/>
              </a:rPr>
              <a:t>Vì Thuý Vân không đẹp bằng Thuý Kiều.</a:t>
            </a:r>
          </a:p>
        </p:txBody>
      </p:sp>
      <p:sp>
        <p:nvSpPr>
          <p:cNvPr id="7" name="Rectangle 6">
            <a:extLst>
              <a:ext uri="{FF2B5EF4-FFF2-40B4-BE49-F238E27FC236}">
                <a16:creationId xmlns="" xmlns:a16="http://schemas.microsoft.com/office/drawing/2014/main" id="{2D791C6E-4600-4008-997A-8D8C79C689C6}"/>
              </a:ext>
            </a:extLst>
          </p:cNvPr>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D. </a:t>
            </a:r>
            <a:r>
              <a:rPr lang="vi-VN" sz="2800" dirty="0">
                <a:solidFill>
                  <a:srgbClr val="393A68"/>
                </a:solidFill>
                <a:latin typeface="+mj-lt"/>
              </a:rPr>
              <a:t>Vì tác giả thích vẻ đẹp tròn đầy nhân hậu êm đềm của Vân.</a:t>
            </a:r>
          </a:p>
        </p:txBody>
      </p:sp>
      <p:pic>
        <p:nvPicPr>
          <p:cNvPr id="8" name="Picture 7">
            <a:extLst>
              <a:ext uri="{FF2B5EF4-FFF2-40B4-BE49-F238E27FC236}">
                <a16:creationId xmlns="" xmlns:a16="http://schemas.microsoft.com/office/drawing/2014/main" id="{AE65B977-FECD-4C9A-99B0-F2CFA7402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a:extLst>
              <a:ext uri="{FF2B5EF4-FFF2-40B4-BE49-F238E27FC236}">
                <a16:creationId xmlns="" xmlns:a16="http://schemas.microsoft.com/office/drawing/2014/main" id="{06A51C55-BC18-4BE0-B123-943EB6690E2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18873"/>
            <a:ext cx="804536" cy="704088"/>
          </a:xfrm>
          <a:prstGeom prst="rect">
            <a:avLst/>
          </a:prstGeom>
        </p:spPr>
      </p:pic>
      <p:pic>
        <p:nvPicPr>
          <p:cNvPr id="10" name="Picture 9">
            <a:extLst>
              <a:ext uri="{FF2B5EF4-FFF2-40B4-BE49-F238E27FC236}">
                <a16:creationId xmlns="" xmlns:a16="http://schemas.microsoft.com/office/drawing/2014/main" id="{312234E8-6E22-4873-B547-0A75A761C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a:extLst>
              <a:ext uri="{FF2B5EF4-FFF2-40B4-BE49-F238E27FC236}">
                <a16:creationId xmlns="" xmlns:a16="http://schemas.microsoft.com/office/drawing/2014/main" id="{3665F98F-77E4-4388-9B0E-16663CBB2A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extLst>
      <p:ext uri="{BB962C8B-B14F-4D97-AF65-F5344CB8AC3E}">
        <p14:creationId xmlns:p14="http://schemas.microsoft.com/office/powerpoint/2010/main" val="130025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 xmlns:a16="http://schemas.microsoft.com/office/drawing/2014/main" id="{D77D8D30-4115-47A9-B125-89F437E05677}"/>
              </a:ext>
            </a:extLst>
          </p:cNvPr>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Hai chữ “trang trọng ” ở câu thơ miêu tả vẻ đẹp của Thuý Vân có ý nghĩa gì ?</a:t>
            </a:r>
          </a:p>
        </p:txBody>
      </p:sp>
      <p:sp>
        <p:nvSpPr>
          <p:cNvPr id="4" name="Rectangle 3">
            <a:extLst>
              <a:ext uri="{FF2B5EF4-FFF2-40B4-BE49-F238E27FC236}">
                <a16:creationId xmlns="" xmlns:a16="http://schemas.microsoft.com/office/drawing/2014/main" id="{5D9CB196-DC00-46E8-81BA-3A77FA74F475}"/>
              </a:ext>
            </a:extLst>
          </p:cNvPr>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A. </a:t>
            </a:r>
            <a:r>
              <a:rPr lang="vi-VN" sz="2800" dirty="0">
                <a:solidFill>
                  <a:srgbClr val="393A68"/>
                </a:solidFill>
                <a:latin typeface="Times New Roman" panose="02020603050405020304" pitchFamily="18" charset="0"/>
                <a:cs typeface="Times New Roman" panose="02020603050405020304" pitchFamily="18" charset="0"/>
              </a:rPr>
              <a:t>Nói lên sự giàu sang trọng của Thuý Vân.</a:t>
            </a:r>
          </a:p>
        </p:txBody>
      </p:sp>
      <p:sp>
        <p:nvSpPr>
          <p:cNvPr id="5" name="Rectangle 4">
            <a:extLst>
              <a:ext uri="{FF2B5EF4-FFF2-40B4-BE49-F238E27FC236}">
                <a16:creationId xmlns="" xmlns:a16="http://schemas.microsoft.com/office/drawing/2014/main" id="{442C0619-E7E8-41F4-897A-60DD32CC6418}"/>
              </a:ext>
            </a:extLst>
          </p:cNvPr>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Times New Roman" panose="02020603050405020304" pitchFamily="18" charset="0"/>
                <a:cs typeface="Times New Roman" panose="02020603050405020304" pitchFamily="18" charset="0"/>
              </a:rPr>
              <a:t>B. </a:t>
            </a:r>
            <a:r>
              <a:rPr lang="vi-VN" sz="2800" dirty="0">
                <a:solidFill>
                  <a:srgbClr val="393A68"/>
                </a:solidFill>
                <a:latin typeface="Times New Roman" panose="02020603050405020304" pitchFamily="18" charset="0"/>
                <a:cs typeface="Times New Roman" panose="02020603050405020304" pitchFamily="18" charset="0"/>
              </a:rPr>
              <a:t>Thể hiện vẻ đẹp cao sang, quý phái của Thuý Vân.</a:t>
            </a:r>
          </a:p>
        </p:txBody>
      </p:sp>
      <p:sp>
        <p:nvSpPr>
          <p:cNvPr id="6" name="Rectangle 5">
            <a:extLst>
              <a:ext uri="{FF2B5EF4-FFF2-40B4-BE49-F238E27FC236}">
                <a16:creationId xmlns="" xmlns:a16="http://schemas.microsoft.com/office/drawing/2014/main" id="{A515C0D2-D8A7-4457-AF6D-827C80529F2B}"/>
              </a:ext>
            </a:extLst>
          </p:cNvPr>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 </a:t>
            </a:r>
            <a:r>
              <a:rPr lang="vi-VN" sz="2800" dirty="0">
                <a:solidFill>
                  <a:srgbClr val="393A68"/>
                </a:solidFill>
                <a:latin typeface="Times New Roman" panose="02020603050405020304" pitchFamily="18" charset="0"/>
                <a:cs typeface="Times New Roman" panose="02020603050405020304" pitchFamily="18" charset="0"/>
              </a:rPr>
              <a:t>Thể hiện vẻ đẹp hài hoà, êm đềm của Thuý Vân.</a:t>
            </a:r>
          </a:p>
        </p:txBody>
      </p:sp>
      <p:sp>
        <p:nvSpPr>
          <p:cNvPr id="7" name="Rectangle 6">
            <a:extLst>
              <a:ext uri="{FF2B5EF4-FFF2-40B4-BE49-F238E27FC236}">
                <a16:creationId xmlns="" xmlns:a16="http://schemas.microsoft.com/office/drawing/2014/main" id="{2D791C6E-4600-4008-997A-8D8C79C689C6}"/>
              </a:ext>
            </a:extLst>
          </p:cNvPr>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 </a:t>
            </a:r>
            <a:r>
              <a:rPr lang="vi-VN" sz="2800" dirty="0">
                <a:solidFill>
                  <a:srgbClr val="393A68"/>
                </a:solidFill>
                <a:latin typeface="Times New Roman" panose="02020603050405020304" pitchFamily="18" charset="0"/>
                <a:cs typeface="Times New Roman" panose="02020603050405020304" pitchFamily="18" charset="0"/>
              </a:rPr>
              <a:t>Thể hiện vẻ đẹp tao nhã, dịu dàng của Thuý Vân.</a:t>
            </a:r>
          </a:p>
        </p:txBody>
      </p:sp>
      <p:pic>
        <p:nvPicPr>
          <p:cNvPr id="8" name="Picture 7">
            <a:extLst>
              <a:ext uri="{FF2B5EF4-FFF2-40B4-BE49-F238E27FC236}">
                <a16:creationId xmlns="" xmlns:a16="http://schemas.microsoft.com/office/drawing/2014/main" id="{AE65B977-FECD-4C9A-99B0-F2CFA7402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a:extLst>
              <a:ext uri="{FF2B5EF4-FFF2-40B4-BE49-F238E27FC236}">
                <a16:creationId xmlns="" xmlns:a16="http://schemas.microsoft.com/office/drawing/2014/main" id="{06A51C55-BC18-4BE0-B123-943EB6690E2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18873"/>
            <a:ext cx="804536" cy="704088"/>
          </a:xfrm>
          <a:prstGeom prst="rect">
            <a:avLst/>
          </a:prstGeom>
        </p:spPr>
      </p:pic>
      <p:pic>
        <p:nvPicPr>
          <p:cNvPr id="10" name="Picture 9">
            <a:extLst>
              <a:ext uri="{FF2B5EF4-FFF2-40B4-BE49-F238E27FC236}">
                <a16:creationId xmlns="" xmlns:a16="http://schemas.microsoft.com/office/drawing/2014/main" id="{312234E8-6E22-4873-B547-0A75A761C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a:extLst>
              <a:ext uri="{FF2B5EF4-FFF2-40B4-BE49-F238E27FC236}">
                <a16:creationId xmlns="" xmlns:a16="http://schemas.microsoft.com/office/drawing/2014/main" id="{3665F98F-77E4-4388-9B0E-16663CBB2A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extLst>
      <p:ext uri="{BB962C8B-B14F-4D97-AF65-F5344CB8AC3E}">
        <p14:creationId xmlns:p14="http://schemas.microsoft.com/office/powerpoint/2010/main" val="160242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 xmlns:a16="http://schemas.microsoft.com/office/drawing/2014/main" id="{A5A3C59F-2B53-448A-8006-7E1B5AF37D90}"/>
              </a:ext>
            </a:extLst>
          </p:cNvPr>
          <p:cNvSpPr/>
          <p:nvPr/>
        </p:nvSpPr>
        <p:spPr>
          <a:xfrm>
            <a:off x="832636" y="518161"/>
            <a:ext cx="10526728" cy="202544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Nguyễn Du đã sử dụng những phép tu từ nào để miêu tả vẻ đẹp của Thuý Vân ?</a:t>
            </a:r>
          </a:p>
        </p:txBody>
      </p:sp>
      <p:sp>
        <p:nvSpPr>
          <p:cNvPr id="4" name="Rectangle 3">
            <a:extLst>
              <a:ext uri="{FF2B5EF4-FFF2-40B4-BE49-F238E27FC236}">
                <a16:creationId xmlns="" xmlns:a16="http://schemas.microsoft.com/office/drawing/2014/main" id="{6D08C719-D587-4EB5-842A-E11A41107DE3}"/>
              </a:ext>
            </a:extLst>
          </p:cNvPr>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dirty="0">
                <a:solidFill>
                  <a:schemeClr val="tx1"/>
                </a:solidFill>
                <a:latin typeface="+mj-lt"/>
                <a:cs typeface="Times New Roman" panose="02020603050405020304" pitchFamily="18" charset="0"/>
              </a:rPr>
              <a:t>A. </a:t>
            </a:r>
            <a:r>
              <a:rPr lang="vi-VN" sz="2800" dirty="0">
                <a:solidFill>
                  <a:srgbClr val="393A68"/>
                </a:solidFill>
                <a:latin typeface="+mj-lt"/>
              </a:rPr>
              <a:t>Nhân hoá, ẩn dụ, so sánh, liệt kê.</a:t>
            </a:r>
          </a:p>
        </p:txBody>
      </p:sp>
      <p:sp>
        <p:nvSpPr>
          <p:cNvPr id="5" name="Rectangle 4">
            <a:extLst>
              <a:ext uri="{FF2B5EF4-FFF2-40B4-BE49-F238E27FC236}">
                <a16:creationId xmlns="" xmlns:a16="http://schemas.microsoft.com/office/drawing/2014/main" id="{1422AEFE-4B82-494C-AE37-848669E6A9F5}"/>
              </a:ext>
            </a:extLst>
          </p:cNvPr>
          <p:cNvSpPr/>
          <p:nvPr/>
        </p:nvSpPr>
        <p:spPr>
          <a:xfrm>
            <a:off x="6130615" y="302033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mj-lt"/>
              </a:rPr>
              <a:t>B. </a:t>
            </a:r>
            <a:r>
              <a:rPr lang="vi-VN" sz="2800" dirty="0">
                <a:solidFill>
                  <a:srgbClr val="393A68"/>
                </a:solidFill>
                <a:latin typeface="+mj-lt"/>
              </a:rPr>
              <a:t>Nhân hoá, ẩn dụ, so sánh, liệt kê,</a:t>
            </a:r>
            <a:r>
              <a:rPr lang="en-SG" sz="2800" dirty="0">
                <a:solidFill>
                  <a:srgbClr val="393A68"/>
                </a:solidFill>
                <a:latin typeface="+mj-lt"/>
              </a:rPr>
              <a:t> </a:t>
            </a:r>
            <a:r>
              <a:rPr lang="vi-VN" sz="2800" dirty="0">
                <a:solidFill>
                  <a:srgbClr val="393A68"/>
                </a:solidFill>
                <a:latin typeface="+mj-lt"/>
              </a:rPr>
              <a:t>tương phản.</a:t>
            </a:r>
          </a:p>
        </p:txBody>
      </p:sp>
      <p:sp>
        <p:nvSpPr>
          <p:cNvPr id="6" name="Rectangle 5">
            <a:extLst>
              <a:ext uri="{FF2B5EF4-FFF2-40B4-BE49-F238E27FC236}">
                <a16:creationId xmlns="" xmlns:a16="http://schemas.microsoft.com/office/drawing/2014/main" id="{B9516786-D156-4993-8443-C819F70E0EE4}"/>
              </a:ext>
            </a:extLst>
          </p:cNvPr>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dirty="0">
                <a:solidFill>
                  <a:schemeClr val="tx1"/>
                </a:solidFill>
                <a:latin typeface="+mj-lt"/>
              </a:rPr>
              <a:t>C. </a:t>
            </a:r>
            <a:r>
              <a:rPr lang="vi-VN" sz="2800" dirty="0">
                <a:solidFill>
                  <a:srgbClr val="393A68"/>
                </a:solidFill>
                <a:latin typeface="+mj-lt"/>
              </a:rPr>
              <a:t>Nhân hoá, ẩn dụ, so sánh, liệt kê, điệp t</a:t>
            </a:r>
            <a:r>
              <a:rPr lang="en-SG" sz="2800" dirty="0">
                <a:solidFill>
                  <a:srgbClr val="393A68"/>
                </a:solidFill>
                <a:latin typeface="+mj-lt"/>
              </a:rPr>
              <a:t>ừ</a:t>
            </a:r>
            <a:r>
              <a:rPr lang="vi-VN" sz="2800" dirty="0">
                <a:solidFill>
                  <a:srgbClr val="393A68"/>
                </a:solidFill>
                <a:latin typeface="+mj-lt"/>
              </a:rPr>
              <a:t>.</a:t>
            </a:r>
          </a:p>
        </p:txBody>
      </p:sp>
      <p:sp>
        <p:nvSpPr>
          <p:cNvPr id="7" name="Rectangle 6">
            <a:extLst>
              <a:ext uri="{FF2B5EF4-FFF2-40B4-BE49-F238E27FC236}">
                <a16:creationId xmlns="" xmlns:a16="http://schemas.microsoft.com/office/drawing/2014/main" id="{34BC8991-1C77-4EE7-92A7-BA980778913C}"/>
              </a:ext>
            </a:extLst>
          </p:cNvPr>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mj-lt"/>
              </a:rPr>
              <a:t>D</a:t>
            </a:r>
            <a:r>
              <a:rPr lang="vi-VN" sz="2800" dirty="0">
                <a:solidFill>
                  <a:schemeClr val="tx1"/>
                </a:solidFill>
                <a:latin typeface="+mj-lt"/>
              </a:rPr>
              <a:t>. </a:t>
            </a:r>
            <a:r>
              <a:rPr lang="vi-VN" sz="2800" dirty="0">
                <a:solidFill>
                  <a:srgbClr val="393A68"/>
                </a:solidFill>
                <a:latin typeface="+mj-lt"/>
              </a:rPr>
              <a:t>Nhân hoá, ẩn dụ, so sánh, liệt kê, tưởng tượng</a:t>
            </a:r>
          </a:p>
        </p:txBody>
      </p:sp>
      <p:pic>
        <p:nvPicPr>
          <p:cNvPr id="8" name="Picture 7">
            <a:extLst>
              <a:ext uri="{FF2B5EF4-FFF2-40B4-BE49-F238E27FC236}">
                <a16:creationId xmlns="" xmlns:a16="http://schemas.microsoft.com/office/drawing/2014/main" id="{202F87DB-E6A5-4A2C-AB5D-5ED0334EDC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6" y="3300701"/>
            <a:ext cx="805722" cy="708059"/>
          </a:xfrm>
          <a:prstGeom prst="rect">
            <a:avLst/>
          </a:prstGeom>
        </p:spPr>
      </p:pic>
      <p:pic>
        <p:nvPicPr>
          <p:cNvPr id="9" name="Picture 8">
            <a:extLst>
              <a:ext uri="{FF2B5EF4-FFF2-40B4-BE49-F238E27FC236}">
                <a16:creationId xmlns="" xmlns:a16="http://schemas.microsoft.com/office/drawing/2014/main" id="{4B23B571-F702-47D9-A512-7437C83F83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614" y="4837592"/>
            <a:ext cx="732404" cy="643628"/>
          </a:xfrm>
          <a:prstGeom prst="rect">
            <a:avLst/>
          </a:prstGeom>
        </p:spPr>
      </p:pic>
      <p:pic>
        <p:nvPicPr>
          <p:cNvPr id="10" name="Picture 9">
            <a:extLst>
              <a:ext uri="{FF2B5EF4-FFF2-40B4-BE49-F238E27FC236}">
                <a16:creationId xmlns="" xmlns:a16="http://schemas.microsoft.com/office/drawing/2014/main" id="{D77EA22E-86ED-43D7-A6CB-95FC45A279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1209" y="4837427"/>
            <a:ext cx="804742" cy="643793"/>
          </a:xfrm>
          <a:prstGeom prst="rect">
            <a:avLst/>
          </a:prstGeom>
        </p:spPr>
      </p:pic>
      <p:pic>
        <p:nvPicPr>
          <p:cNvPr id="11" name="Picture 10">
            <a:extLst>
              <a:ext uri="{FF2B5EF4-FFF2-40B4-BE49-F238E27FC236}">
                <a16:creationId xmlns="" xmlns:a16="http://schemas.microsoft.com/office/drawing/2014/main" id="{0E713B41-9009-4B22-AE60-5DFAD6BA9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7284" y="3395259"/>
            <a:ext cx="732592" cy="643793"/>
          </a:xfrm>
          <a:prstGeom prst="rect">
            <a:avLst/>
          </a:prstGeom>
        </p:spPr>
      </p:pic>
    </p:spTree>
    <p:extLst>
      <p:ext uri="{BB962C8B-B14F-4D97-AF65-F5344CB8AC3E}">
        <p14:creationId xmlns:p14="http://schemas.microsoft.com/office/powerpoint/2010/main" val="401611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 xmlns:a16="http://schemas.microsoft.com/office/drawing/2014/main" id="{D77D8D30-4115-47A9-B125-89F437E05677}"/>
              </a:ext>
            </a:extLst>
          </p:cNvPr>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Nguyễn</a:t>
            </a:r>
            <a:r>
              <a:rPr lang="en-SG" sz="4000" b="1" dirty="0">
                <a:solidFill>
                  <a:srgbClr val="FF0000"/>
                </a:solidFill>
                <a:latin typeface="Times New Roman" panose="02020603050405020304" pitchFamily="18" charset="0"/>
                <a:cs typeface="Times New Roman" panose="02020603050405020304" pitchFamily="18" charset="0"/>
              </a:rPr>
              <a:t> Du </a:t>
            </a:r>
            <a:r>
              <a:rPr lang="en-SG" sz="4000" b="1" dirty="0" err="1">
                <a:solidFill>
                  <a:srgbClr val="FF0000"/>
                </a:solidFill>
                <a:latin typeface="Times New Roman" panose="02020603050405020304" pitchFamily="18" charset="0"/>
                <a:cs typeface="Times New Roman" panose="02020603050405020304" pitchFamily="18" charset="0"/>
              </a:rPr>
              <a:t>tập</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trung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thể</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hiện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vẻ</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đẹp</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nào</a:t>
            </a:r>
            <a:r>
              <a:rPr lang="en-SG" sz="4000" b="1" dirty="0">
                <a:solidFill>
                  <a:srgbClr val="FF0000"/>
                </a:solidFill>
                <a:latin typeface="Times New Roman" panose="02020603050405020304" pitchFamily="18" charset="0"/>
                <a:cs typeface="Times New Roman" panose="02020603050405020304" pitchFamily="18" charset="0"/>
              </a:rPr>
              <a:t> ở </a:t>
            </a:r>
            <a:r>
              <a:rPr lang="en-SG" sz="4000" b="1" dirty="0" err="1">
                <a:solidFill>
                  <a:srgbClr val="FF0000"/>
                </a:solidFill>
                <a:latin typeface="Times New Roman" panose="02020603050405020304" pitchFamily="18" charset="0"/>
                <a:cs typeface="Times New Roman" panose="02020603050405020304" pitchFamily="18" charset="0"/>
              </a:rPr>
              <a:t>Thuý</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 xmlns:a16="http://schemas.microsoft.com/office/drawing/2014/main" id="{5D9CB196-DC00-46E8-81BA-3A77FA74F475}"/>
              </a:ext>
            </a:extLst>
          </p:cNvPr>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mj-lt"/>
                <a:cs typeface="Times New Roman" panose="02020603050405020304" pitchFamily="18" charset="0"/>
              </a:rPr>
              <a:t>A.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hậu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rất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đỗi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dịu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dàng</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 xmlns:a16="http://schemas.microsoft.com/office/drawing/2014/main" id="{442C0619-E7E8-41F4-897A-60DD32CC6418}"/>
              </a:ext>
            </a:extLst>
          </p:cNvPr>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Times New Roman" panose="02020603050405020304" pitchFamily="18" charset="0"/>
                <a:cs typeface="Times New Roman" panose="02020603050405020304" pitchFamily="18" charset="0"/>
              </a:rPr>
              <a:t>B.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hậu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gợi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sự</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hoà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hợp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êm</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đềm</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 xmlns:a16="http://schemas.microsoft.com/office/drawing/2014/main" id="{A515C0D2-D8A7-4457-AF6D-827C80529F2B}"/>
              </a:ext>
            </a:extLst>
          </p:cNvPr>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C.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hậu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gợi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cảm</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quyến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rũ</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 xmlns:a16="http://schemas.microsoft.com/office/drawing/2014/main" id="{2D791C6E-4600-4008-997A-8D8C79C689C6}"/>
              </a:ext>
            </a:extLst>
          </p:cNvPr>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D.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hậu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dịu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dàng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vẫn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sắc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sảo</a:t>
            </a:r>
            <a:r>
              <a:rPr lang="en-SG" sz="2800" dirty="0">
                <a:solidFill>
                  <a:srgbClr val="393A68"/>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 xmlns:a16="http://schemas.microsoft.com/office/drawing/2014/main" id="{AE65B977-FECD-4C9A-99B0-F2CFA7402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a:extLst>
              <a:ext uri="{FF2B5EF4-FFF2-40B4-BE49-F238E27FC236}">
                <a16:creationId xmlns="" xmlns:a16="http://schemas.microsoft.com/office/drawing/2014/main" id="{06A51C55-BC18-4BE0-B123-943EB6690E2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18873"/>
            <a:ext cx="804536" cy="704088"/>
          </a:xfrm>
          <a:prstGeom prst="rect">
            <a:avLst/>
          </a:prstGeom>
        </p:spPr>
      </p:pic>
      <p:pic>
        <p:nvPicPr>
          <p:cNvPr id="10" name="Picture 9">
            <a:extLst>
              <a:ext uri="{FF2B5EF4-FFF2-40B4-BE49-F238E27FC236}">
                <a16:creationId xmlns="" xmlns:a16="http://schemas.microsoft.com/office/drawing/2014/main" id="{312234E8-6E22-4873-B547-0A75A761C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a:extLst>
              <a:ext uri="{FF2B5EF4-FFF2-40B4-BE49-F238E27FC236}">
                <a16:creationId xmlns="" xmlns:a16="http://schemas.microsoft.com/office/drawing/2014/main" id="{3665F98F-77E4-4388-9B0E-16663CBB2A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extLst>
      <p:ext uri="{BB962C8B-B14F-4D97-AF65-F5344CB8AC3E}">
        <p14:creationId xmlns:p14="http://schemas.microsoft.com/office/powerpoint/2010/main" val="302246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 xmlns:a16="http://schemas.microsoft.com/office/drawing/2014/main" id="{B201B945-29E9-4CEB-85D7-E10418616F1D}"/>
              </a:ext>
            </a:extLst>
          </p:cNvPr>
          <p:cNvSpPr/>
          <p:nvPr/>
        </p:nvSpPr>
        <p:spPr>
          <a:xfrm>
            <a:off x="841872" y="81801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Với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vẻ</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đẹp</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đầy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đặn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phúc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hậu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tác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giả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dự</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báo</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gì</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về</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cuộc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đời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Thuý</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 xmlns:a16="http://schemas.microsoft.com/office/drawing/2014/main" id="{86DE85F8-247A-4B26-8595-96F3824760FB}"/>
              </a:ext>
            </a:extLst>
          </p:cNvPr>
          <p:cNvSpPr/>
          <p:nvPr/>
        </p:nvSpPr>
        <p:spPr>
          <a:xfrm>
            <a:off x="868262" y="2826568"/>
            <a:ext cx="5157992"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schemeClr val="tx1"/>
                </a:solidFill>
                <a:effectLst/>
                <a:uLnTx/>
                <a:uFillTx/>
                <a:latin typeface="+mj-lt"/>
              </a:rPr>
              <a:t>A. </a:t>
            </a:r>
            <a:r>
              <a:rPr lang="en-SG" sz="3200" dirty="0" err="1">
                <a:solidFill>
                  <a:srgbClr val="393A68"/>
                </a:solidFill>
                <a:latin typeface="Times New Roman" panose="02020603050405020304" pitchFamily="18" charset="0"/>
                <a:cs typeface="Times New Roman" panose="02020603050405020304" pitchFamily="18" charset="0"/>
              </a:rPr>
              <a:t>Giàu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có</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bình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lặng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và</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suôn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sẻ</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 xmlns:a16="http://schemas.microsoft.com/office/drawing/2014/main" id="{93998625-6706-4B05-B067-E95C783B26B0}"/>
              </a:ext>
            </a:extLst>
          </p:cNvPr>
          <p:cNvSpPr/>
          <p:nvPr/>
        </p:nvSpPr>
        <p:spPr>
          <a:xfrm>
            <a:off x="6416940" y="2830757"/>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en-SG" sz="3200" dirty="0" err="1">
                <a:solidFill>
                  <a:srgbClr val="393A68"/>
                </a:solidFill>
                <a:latin typeface="Times New Roman" panose="02020603050405020304" pitchFamily="18" charset="0"/>
                <a:cs typeface="Times New Roman" panose="02020603050405020304" pitchFamily="18" charset="0"/>
              </a:rPr>
              <a:t>Giàu</a:t>
            </a:r>
            <a:r>
              <a:rPr lang="en-SG" sz="3200" dirty="0">
                <a:solidFill>
                  <a:srgbClr val="393A68"/>
                </a:solidFill>
                <a:latin typeface="Times New Roman" panose="02020603050405020304" pitchFamily="18" charset="0"/>
                <a:cs typeface="Times New Roman" panose="02020603050405020304" pitchFamily="18" charset="0"/>
              </a:rPr>
              <a:t> sang </a:t>
            </a:r>
            <a:r>
              <a:rPr lang="en-SG" sz="3200" dirty="0" err="1">
                <a:solidFill>
                  <a:srgbClr val="393A68"/>
                </a:solidFill>
                <a:latin typeface="Times New Roman" panose="02020603050405020304" pitchFamily="18" charset="0"/>
                <a:cs typeface="Times New Roman" panose="02020603050405020304" pitchFamily="18" charset="0"/>
              </a:rPr>
              <a:t>tột</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đỉnh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bình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lặng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và</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suôn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sẻ</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 xmlns:a16="http://schemas.microsoft.com/office/drawing/2014/main" id="{6DE21DDD-2553-491E-ACF0-63B6678E1998}"/>
              </a:ext>
            </a:extLst>
          </p:cNvPr>
          <p:cNvSpPr/>
          <p:nvPr/>
        </p:nvSpPr>
        <p:spPr>
          <a:xfrm>
            <a:off x="859026" y="4765451"/>
            <a:ext cx="5157992"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en-SG" sz="3200" dirty="0" err="1">
                <a:solidFill>
                  <a:srgbClr val="393A68"/>
                </a:solidFill>
                <a:latin typeface="Times New Roman" panose="02020603050405020304" pitchFamily="18" charset="0"/>
                <a:cs typeface="Times New Roman" panose="02020603050405020304" pitchFamily="18" charset="0"/>
              </a:rPr>
              <a:t>Bình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lặng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êm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đềm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suôn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sẻ</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 xmlns:a16="http://schemas.microsoft.com/office/drawing/2014/main" id="{8CC5B765-44FA-45DA-A4F5-0A5D84934E6B}"/>
              </a:ext>
            </a:extLst>
          </p:cNvPr>
          <p:cNvSpPr/>
          <p:nvPr/>
        </p:nvSpPr>
        <p:spPr>
          <a:xfrm>
            <a:off x="6461802" y="4765451"/>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en-SG" sz="3200" dirty="0" err="1">
                <a:solidFill>
                  <a:srgbClr val="393A68"/>
                </a:solidFill>
                <a:latin typeface="Times New Roman" panose="02020603050405020304" pitchFamily="18" charset="0"/>
                <a:cs typeface="Times New Roman" panose="02020603050405020304" pitchFamily="18" charset="0"/>
              </a:rPr>
              <a:t>Giàu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có</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đầy</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danh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vọng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mà</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vẫn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bình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lặng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và</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suôn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sẻ</a:t>
            </a:r>
            <a:r>
              <a:rPr lang="en-SG" sz="3200" dirty="0">
                <a:solidFill>
                  <a:srgbClr val="393A68"/>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 xmlns:a16="http://schemas.microsoft.com/office/drawing/2014/main" id="{4065CAB8-1B2C-4EA8-8B65-59A66BB51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a:extLst>
              <a:ext uri="{FF2B5EF4-FFF2-40B4-BE49-F238E27FC236}">
                <a16:creationId xmlns="" xmlns:a16="http://schemas.microsoft.com/office/drawing/2014/main" id="{D2920344-36E6-4158-BC2E-764F5C68CA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a:extLst>
              <a:ext uri="{FF2B5EF4-FFF2-40B4-BE49-F238E27FC236}">
                <a16:creationId xmlns="" xmlns:a16="http://schemas.microsoft.com/office/drawing/2014/main" id="{8BE27D65-9434-408B-94F7-8ED2C185C3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214150"/>
            <a:ext cx="804742" cy="707197"/>
          </a:xfrm>
          <a:prstGeom prst="rect">
            <a:avLst/>
          </a:prstGeom>
        </p:spPr>
      </p:pic>
      <p:pic>
        <p:nvPicPr>
          <p:cNvPr id="11" name="Picture 10">
            <a:extLst>
              <a:ext uri="{FF2B5EF4-FFF2-40B4-BE49-F238E27FC236}">
                <a16:creationId xmlns="" xmlns:a16="http://schemas.microsoft.com/office/drawing/2014/main" id="{ED70336A-945B-4DE3-B247-62B093C37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204847"/>
            <a:ext cx="732592" cy="643793"/>
          </a:xfrm>
          <a:prstGeom prst="rect">
            <a:avLst/>
          </a:prstGeom>
        </p:spPr>
      </p:pic>
    </p:spTree>
    <p:extLst>
      <p:ext uri="{BB962C8B-B14F-4D97-AF65-F5344CB8AC3E}">
        <p14:creationId xmlns:p14="http://schemas.microsoft.com/office/powerpoint/2010/main" val="282124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 xmlns:a16="http://schemas.microsoft.com/office/drawing/2014/main" id="{46B20665-5E62-4C16-8E7D-92D8742D8E86}"/>
              </a:ext>
            </a:extLst>
          </p:cNvPr>
          <p:cNvSpPr/>
          <p:nvPr/>
        </p:nvSpPr>
        <p:spPr>
          <a:xfrm>
            <a:off x="692150" y="2286000"/>
            <a:ext cx="3255963" cy="3481388"/>
          </a:xfrm>
          <a:prstGeom prst="ellipse">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dirty="0"/>
          </a:p>
        </p:txBody>
      </p:sp>
      <p:sp>
        <p:nvSpPr>
          <p:cNvPr id="3" name="椭圆 2">
            <a:extLst>
              <a:ext uri="{FF2B5EF4-FFF2-40B4-BE49-F238E27FC236}">
                <a16:creationId xmlns="" xmlns:a16="http://schemas.microsoft.com/office/drawing/2014/main" id="{11207E32-E1BD-43D9-8272-966B7E716792}"/>
              </a:ext>
            </a:extLst>
          </p:cNvPr>
          <p:cNvSpPr/>
          <p:nvPr/>
        </p:nvSpPr>
        <p:spPr>
          <a:xfrm>
            <a:off x="4424363" y="2286000"/>
            <a:ext cx="3259137" cy="3481388"/>
          </a:xfrm>
          <a:prstGeom prst="ellipse">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a:p>
        </p:txBody>
      </p:sp>
      <p:sp>
        <p:nvSpPr>
          <p:cNvPr id="4" name="椭圆 3">
            <a:extLst>
              <a:ext uri="{FF2B5EF4-FFF2-40B4-BE49-F238E27FC236}">
                <a16:creationId xmlns="" xmlns:a16="http://schemas.microsoft.com/office/drawing/2014/main" id="{8336D1D6-E9FE-4DD8-8219-01213D41C279}"/>
              </a:ext>
            </a:extLst>
          </p:cNvPr>
          <p:cNvSpPr/>
          <p:nvPr/>
        </p:nvSpPr>
        <p:spPr>
          <a:xfrm>
            <a:off x="8174038" y="2286000"/>
            <a:ext cx="3255962" cy="3481388"/>
          </a:xfrm>
          <a:prstGeom prst="ellipse">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a:p>
        </p:txBody>
      </p:sp>
      <p:pic>
        <p:nvPicPr>
          <p:cNvPr id="5" name="图片 5">
            <a:extLst>
              <a:ext uri="{FF2B5EF4-FFF2-40B4-BE49-F238E27FC236}">
                <a16:creationId xmlns="" xmlns:a16="http://schemas.microsoft.com/office/drawing/2014/main" id="{8BFEC113-9C1C-46D3-B53F-118B437E6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530" t="27950" b="42650"/>
          <a:stretch>
            <a:fillRect/>
          </a:stretch>
        </p:blipFill>
        <p:spPr bwMode="auto">
          <a:xfrm>
            <a:off x="5395913" y="4603750"/>
            <a:ext cx="15748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6">
            <a:extLst>
              <a:ext uri="{FF2B5EF4-FFF2-40B4-BE49-F238E27FC236}">
                <a16:creationId xmlns="" xmlns:a16="http://schemas.microsoft.com/office/drawing/2014/main" id="{1FB57751-3471-4885-807D-547894467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94" r="43143" b="60800"/>
          <a:stretch>
            <a:fillRect/>
          </a:stretch>
        </p:blipFill>
        <p:spPr bwMode="auto">
          <a:xfrm>
            <a:off x="8980488" y="4471988"/>
            <a:ext cx="20875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a:extLst>
              <a:ext uri="{FF2B5EF4-FFF2-40B4-BE49-F238E27FC236}">
                <a16:creationId xmlns="" xmlns:a16="http://schemas.microsoft.com/office/drawing/2014/main" id="{DA8D8D3B-F34F-434D-9E31-01DEDEA89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796" t="66571" r="38300" b="-1572"/>
          <a:stretch>
            <a:fillRect/>
          </a:stretch>
        </p:blipFill>
        <p:spPr bwMode="auto">
          <a:xfrm>
            <a:off x="1052513" y="4471988"/>
            <a:ext cx="18573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8">
            <a:extLst>
              <a:ext uri="{FF2B5EF4-FFF2-40B4-BE49-F238E27FC236}">
                <a16:creationId xmlns="" xmlns:a16="http://schemas.microsoft.com/office/drawing/2014/main" id="{F268B46D-A0FE-4FC3-97F4-0DE2BEF5E128}"/>
              </a:ext>
            </a:extLst>
          </p:cNvPr>
          <p:cNvSpPr txBox="1">
            <a:spLocks noChangeArrowheads="1"/>
          </p:cNvSpPr>
          <p:nvPr/>
        </p:nvSpPr>
        <p:spPr bwMode="auto">
          <a:xfrm>
            <a:off x="1131888" y="3233738"/>
            <a:ext cx="23383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600" b="1">
                <a:solidFill>
                  <a:srgbClr val="644B3D"/>
                </a:solidFill>
                <a:latin typeface="Times New Roman" panose="02020603050405020304" pitchFamily="18" charset="0"/>
                <a:ea typeface="汉仪全唐诗简"/>
                <a:cs typeface="Times New Roman" panose="02020603050405020304" pitchFamily="18" charset="0"/>
              </a:rPr>
              <a:t>Từ câu 15 </a:t>
            </a:r>
            <a:r>
              <a:rPr lang="en-SG" altLang="zh-CN" sz="3600" b="1">
                <a:solidFill>
                  <a:srgbClr val="644B3D"/>
                </a:solidFill>
                <a:latin typeface="Times New Roman" panose="02020603050405020304" pitchFamily="18" charset="0"/>
                <a:ea typeface="汉仪全唐诗简"/>
                <a:cs typeface="Times New Roman" panose="02020603050405020304" pitchFamily="18" charset="0"/>
                <a:sym typeface="Wingdings" panose="05000000000000000000" pitchFamily="2" charset="2"/>
              </a:rPr>
              <a:t> câu</a:t>
            </a:r>
            <a:r>
              <a:rPr lang="en-SG" altLang="zh-CN" sz="3600" b="1">
                <a:solidFill>
                  <a:srgbClr val="644B3D"/>
                </a:solidFill>
                <a:latin typeface="Times New Roman" panose="02020603050405020304" pitchFamily="18" charset="0"/>
                <a:ea typeface="汉仪全唐诗简"/>
                <a:cs typeface="Times New Roman" panose="02020603050405020304" pitchFamily="18" charset="0"/>
              </a:rPr>
              <a:t> 38</a:t>
            </a:r>
            <a:endParaRPr lang="en-US" altLang="zh-CN" sz="3600" b="1">
              <a:latin typeface="Times New Roman" panose="02020603050405020304" pitchFamily="18" charset="0"/>
              <a:cs typeface="Times New Roman" panose="02020603050405020304" pitchFamily="18" charset="0"/>
            </a:endParaRPr>
          </a:p>
          <a:p>
            <a:pPr algn="ctr">
              <a:lnSpc>
                <a:spcPct val="100000"/>
              </a:lnSpc>
              <a:spcBef>
                <a:spcPct val="0"/>
              </a:spcBef>
              <a:buFontTx/>
              <a:buNone/>
            </a:pPr>
            <a:endParaRPr lang="zh-CN" altLang="en-US" sz="3600" b="1">
              <a:latin typeface="Times New Roman" panose="02020603050405020304" pitchFamily="18" charset="0"/>
              <a:cs typeface="Times New Roman" panose="02020603050405020304" pitchFamily="18" charset="0"/>
            </a:endParaRPr>
          </a:p>
        </p:txBody>
      </p:sp>
      <p:sp>
        <p:nvSpPr>
          <p:cNvPr id="9" name="文本框 10">
            <a:extLst>
              <a:ext uri="{FF2B5EF4-FFF2-40B4-BE49-F238E27FC236}">
                <a16:creationId xmlns="" xmlns:a16="http://schemas.microsoft.com/office/drawing/2014/main" id="{CF429A6E-C55A-4E2E-BE3D-F7718215F645}"/>
              </a:ext>
            </a:extLst>
          </p:cNvPr>
          <p:cNvSpPr txBox="1">
            <a:spLocks noChangeArrowheads="1"/>
          </p:cNvSpPr>
          <p:nvPr/>
        </p:nvSpPr>
        <p:spPr bwMode="auto">
          <a:xfrm>
            <a:off x="4872038" y="2994025"/>
            <a:ext cx="23399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600" b="1">
                <a:solidFill>
                  <a:srgbClr val="644B3D"/>
                </a:solidFill>
                <a:latin typeface="Times New Roman" panose="02020603050405020304" pitchFamily="18" charset="0"/>
                <a:ea typeface="汉仪全唐诗简"/>
                <a:cs typeface="Times New Roman" panose="02020603050405020304" pitchFamily="18" charset="0"/>
              </a:rPr>
              <a:t>Phần 1: Gặp gỡ và đính </a:t>
            </a:r>
            <a:r>
              <a:rPr lang="vi-VN" altLang="zh-CN" sz="3600" b="1">
                <a:solidFill>
                  <a:srgbClr val="644B3D"/>
                </a:solidFill>
                <a:latin typeface="Times New Roman" panose="02020603050405020304" pitchFamily="18" charset="0"/>
                <a:ea typeface="汉仪全唐诗简"/>
                <a:cs typeface="Times New Roman" panose="02020603050405020304" pitchFamily="18" charset="0"/>
              </a:rPr>
              <a:t>ư</a:t>
            </a:r>
            <a:r>
              <a:rPr lang="en-SG" altLang="zh-CN" sz="3600" b="1">
                <a:solidFill>
                  <a:srgbClr val="644B3D"/>
                </a:solidFill>
                <a:latin typeface="Times New Roman" panose="02020603050405020304" pitchFamily="18" charset="0"/>
                <a:ea typeface="汉仪全唐诗简"/>
                <a:cs typeface="Times New Roman" panose="02020603050405020304" pitchFamily="18" charset="0"/>
              </a:rPr>
              <a:t>ớc</a:t>
            </a:r>
            <a:endParaRPr lang="zh-CN" altLang="en-US" sz="3600" b="1">
              <a:latin typeface="Times New Roman" panose="02020603050405020304" pitchFamily="18" charset="0"/>
              <a:cs typeface="Times New Roman" panose="02020603050405020304" pitchFamily="18" charset="0"/>
            </a:endParaRPr>
          </a:p>
        </p:txBody>
      </p:sp>
      <p:sp>
        <p:nvSpPr>
          <p:cNvPr id="10" name="文本框 11">
            <a:extLst>
              <a:ext uri="{FF2B5EF4-FFF2-40B4-BE49-F238E27FC236}">
                <a16:creationId xmlns="" xmlns:a16="http://schemas.microsoft.com/office/drawing/2014/main" id="{C5D47991-7BC5-4C4B-A5EA-92C209ECE7EF}"/>
              </a:ext>
            </a:extLst>
          </p:cNvPr>
          <p:cNvSpPr txBox="1">
            <a:spLocks noChangeArrowheads="1"/>
          </p:cNvSpPr>
          <p:nvPr/>
        </p:nvSpPr>
        <p:spPr bwMode="auto">
          <a:xfrm>
            <a:off x="8310563" y="2849563"/>
            <a:ext cx="30432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600" b="1">
                <a:solidFill>
                  <a:srgbClr val="644B3D"/>
                </a:solidFill>
                <a:latin typeface="Times New Roman" panose="02020603050405020304" pitchFamily="18" charset="0"/>
                <a:ea typeface="汉仪全唐诗简"/>
                <a:cs typeface="Times New Roman" panose="02020603050405020304" pitchFamily="18" charset="0"/>
              </a:rPr>
              <a:t>Tên đoạn trích do ng</a:t>
            </a:r>
            <a:r>
              <a:rPr lang="vi-VN" altLang="zh-CN" sz="3600" b="1">
                <a:solidFill>
                  <a:srgbClr val="644B3D"/>
                </a:solidFill>
                <a:latin typeface="Times New Roman" panose="02020603050405020304" pitchFamily="18" charset="0"/>
                <a:ea typeface="汉仪全唐诗简"/>
                <a:cs typeface="Times New Roman" panose="02020603050405020304" pitchFamily="18" charset="0"/>
              </a:rPr>
              <a:t>ư</a:t>
            </a:r>
            <a:r>
              <a:rPr lang="en-SG" altLang="zh-CN" sz="3600" b="1">
                <a:solidFill>
                  <a:srgbClr val="644B3D"/>
                </a:solidFill>
                <a:latin typeface="Times New Roman" panose="02020603050405020304" pitchFamily="18" charset="0"/>
                <a:ea typeface="汉仪全唐诗简"/>
                <a:cs typeface="Times New Roman" panose="02020603050405020304" pitchFamily="18" charset="0"/>
              </a:rPr>
              <a:t>ời biên soạn đặt</a:t>
            </a:r>
            <a:endParaRPr lang="zh-CN" altLang="en-US" sz="3600" b="1">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1F5C9F8B-F5DE-4C9C-9D3B-80FACB4E1863}"/>
              </a:ext>
            </a:extLst>
          </p:cNvPr>
          <p:cNvSpPr txBox="1">
            <a:spLocks noChangeArrowheads="1"/>
          </p:cNvSpPr>
          <p:nvPr/>
        </p:nvSpPr>
        <p:spPr bwMode="auto">
          <a:xfrm>
            <a:off x="4881563" y="617538"/>
            <a:ext cx="24257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1. Vị trí</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á» loáº¡i: Cá» Äáº¡i, Ná»¯ cÆ°á»ng, Quyá»n mÆ°u, HE Sá» chÆ°Æ¡ng: 290 chÆ°Æ¡ng (3 quâ¦ #romance #Romance #amreading #books #wattpad">
            <a:extLst>
              <a:ext uri="{FF2B5EF4-FFF2-40B4-BE49-F238E27FC236}">
                <a16:creationId xmlns="" xmlns:a16="http://schemas.microsoft.com/office/drawing/2014/main" id="{AD724249-24B8-4E7D-9A44-F110C68911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 xmlns:a16="http://schemas.microsoft.com/office/drawing/2014/main" id="{709A1307-2146-4FA3-87FC-1EE794A77E64}"/>
              </a:ext>
            </a:extLst>
          </p:cNvPr>
          <p:cNvSpPr/>
          <p:nvPr/>
        </p:nvSpPr>
        <p:spPr>
          <a:xfrm>
            <a:off x="1081535" y="563418"/>
            <a:ext cx="10028929" cy="1758693"/>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Nguyễn Du muốn nói về vẻ đẹp nào của Kiều qua câu thơ “</a:t>
            </a:r>
            <a:r>
              <a:rPr lang="vi-VN" sz="4000" b="1" i="1" dirty="0">
                <a:solidFill>
                  <a:srgbClr val="FF0000"/>
                </a:solidFill>
                <a:latin typeface="+mj-lt"/>
              </a:rPr>
              <a:t>Kiều càng </a:t>
            </a:r>
            <a:endParaRPr lang="en-SG" sz="4000" b="1" i="1" dirty="0">
              <a:solidFill>
                <a:srgbClr val="FF0000"/>
              </a:solidFill>
              <a:latin typeface="+mj-lt"/>
            </a:endParaRPr>
          </a:p>
          <a:p>
            <a:pPr algn="ctr"/>
            <a:r>
              <a:rPr lang="vi-VN" sz="4000" b="1" i="1" dirty="0">
                <a:solidFill>
                  <a:srgbClr val="FF0000"/>
                </a:solidFill>
                <a:latin typeface="+mj-lt"/>
              </a:rPr>
              <a:t>sắc sảo mặn mà</a:t>
            </a:r>
            <a:r>
              <a:rPr lang="vi-VN" sz="4000" b="1" dirty="0">
                <a:solidFill>
                  <a:srgbClr val="FF0000"/>
                </a:solidFill>
                <a:latin typeface="+mj-lt"/>
              </a:rPr>
              <a:t>” ?</a:t>
            </a:r>
          </a:p>
        </p:txBody>
      </p:sp>
      <p:sp>
        <p:nvSpPr>
          <p:cNvPr id="4" name="Rectangle 3">
            <a:extLst>
              <a:ext uri="{FF2B5EF4-FFF2-40B4-BE49-F238E27FC236}">
                <a16:creationId xmlns="" xmlns:a16="http://schemas.microsoft.com/office/drawing/2014/main" id="{B9D1457A-296A-4ED6-814A-AB1B42AF1E4D}"/>
              </a:ext>
            </a:extLst>
          </p:cNvPr>
          <p:cNvSpPr/>
          <p:nvPr/>
        </p:nvSpPr>
        <p:spPr>
          <a:xfrm>
            <a:off x="1110220" y="3048000"/>
            <a:ext cx="4906798" cy="125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A. </a:t>
            </a:r>
            <a:r>
              <a:rPr lang="vi-VN" sz="3200" dirty="0">
                <a:solidFill>
                  <a:srgbClr val="393A68"/>
                </a:solidFill>
                <a:latin typeface="+mj-lt"/>
              </a:rPr>
              <a:t>Trí tuệ và tâm hồn.</a:t>
            </a:r>
          </a:p>
        </p:txBody>
      </p:sp>
      <p:sp>
        <p:nvSpPr>
          <p:cNvPr id="5" name="Rectangle 4">
            <a:extLst>
              <a:ext uri="{FF2B5EF4-FFF2-40B4-BE49-F238E27FC236}">
                <a16:creationId xmlns="" xmlns:a16="http://schemas.microsoft.com/office/drawing/2014/main" id="{2B107D4A-C372-4881-B3AB-5766D6525DB4}"/>
              </a:ext>
            </a:extLst>
          </p:cNvPr>
          <p:cNvSpPr/>
          <p:nvPr/>
        </p:nvSpPr>
        <p:spPr>
          <a:xfrm>
            <a:off x="6130614" y="3052189"/>
            <a:ext cx="4979849" cy="125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B. </a:t>
            </a:r>
            <a:r>
              <a:rPr lang="vi-VN" sz="3200" dirty="0">
                <a:solidFill>
                  <a:srgbClr val="393A68"/>
                </a:solidFill>
                <a:latin typeface="+mj-lt"/>
              </a:rPr>
              <a:t>Đời sống tinh thần phong phú.</a:t>
            </a:r>
          </a:p>
        </p:txBody>
      </p:sp>
      <p:sp>
        <p:nvSpPr>
          <p:cNvPr id="6" name="Rectangle 5">
            <a:extLst>
              <a:ext uri="{FF2B5EF4-FFF2-40B4-BE49-F238E27FC236}">
                <a16:creationId xmlns="" xmlns:a16="http://schemas.microsoft.com/office/drawing/2014/main" id="{B291C027-C80A-4E0C-ABCF-36F579724977}"/>
              </a:ext>
            </a:extLst>
          </p:cNvPr>
          <p:cNvSpPr/>
          <p:nvPr/>
        </p:nvSpPr>
        <p:spPr>
          <a:xfrm>
            <a:off x="1110220" y="5032141"/>
            <a:ext cx="4906798" cy="125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C. </a:t>
            </a:r>
            <a:r>
              <a:rPr lang="vi-VN" sz="3200" dirty="0">
                <a:solidFill>
                  <a:srgbClr val="393A68"/>
                </a:solidFill>
                <a:latin typeface="+mj-lt"/>
              </a:rPr>
              <a:t>Tâm hồn đa sầu, đa cảm.</a:t>
            </a:r>
          </a:p>
        </p:txBody>
      </p:sp>
      <p:sp>
        <p:nvSpPr>
          <p:cNvPr id="7" name="Rectangle 6">
            <a:extLst>
              <a:ext uri="{FF2B5EF4-FFF2-40B4-BE49-F238E27FC236}">
                <a16:creationId xmlns="" xmlns:a16="http://schemas.microsoft.com/office/drawing/2014/main" id="{92D7B1C3-09EB-4DEA-8E53-08C0A01F58FD}"/>
              </a:ext>
            </a:extLst>
          </p:cNvPr>
          <p:cNvSpPr/>
          <p:nvPr/>
        </p:nvSpPr>
        <p:spPr>
          <a:xfrm>
            <a:off x="6130614" y="5036330"/>
            <a:ext cx="4979849" cy="125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D. </a:t>
            </a:r>
            <a:r>
              <a:rPr lang="vi-VN" sz="3200" dirty="0">
                <a:solidFill>
                  <a:srgbClr val="393A68"/>
                </a:solidFill>
                <a:latin typeface="+mj-lt"/>
              </a:rPr>
              <a:t>Vẻ đẹp của đôi mắt, đôi mày.</a:t>
            </a:r>
            <a:endParaRPr lang="en-SG" sz="3200" b="1" dirty="0">
              <a:solidFill>
                <a:srgbClr val="FF0000"/>
              </a:solidFill>
              <a:latin typeface="+mj-lt"/>
              <a:cs typeface="Times New Roman" panose="02020603050405020304" pitchFamily="18" charset="0"/>
            </a:endParaRPr>
          </a:p>
        </p:txBody>
      </p:sp>
      <p:pic>
        <p:nvPicPr>
          <p:cNvPr id="8" name="Picture 7">
            <a:extLst>
              <a:ext uri="{FF2B5EF4-FFF2-40B4-BE49-F238E27FC236}">
                <a16:creationId xmlns="" xmlns:a16="http://schemas.microsoft.com/office/drawing/2014/main" id="{9D8D95B0-E8B1-4619-B706-5C36218D6D61}"/>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3293592"/>
            <a:ext cx="885137" cy="708059"/>
          </a:xfrm>
          <a:prstGeom prst="rect">
            <a:avLst/>
          </a:prstGeom>
        </p:spPr>
      </p:pic>
      <p:pic>
        <p:nvPicPr>
          <p:cNvPr id="9" name="Picture 8">
            <a:extLst>
              <a:ext uri="{FF2B5EF4-FFF2-40B4-BE49-F238E27FC236}">
                <a16:creationId xmlns="" xmlns:a16="http://schemas.microsoft.com/office/drawing/2014/main" id="{10818C81-9011-45B4-BBC3-F4AC51AA7D0D}"/>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370395"/>
            <a:ext cx="804536" cy="704088"/>
          </a:xfrm>
          <a:prstGeom prst="rect">
            <a:avLst/>
          </a:prstGeom>
        </p:spPr>
      </p:pic>
      <p:pic>
        <p:nvPicPr>
          <p:cNvPr id="10" name="Picture 9">
            <a:extLst>
              <a:ext uri="{FF2B5EF4-FFF2-40B4-BE49-F238E27FC236}">
                <a16:creationId xmlns="" xmlns:a16="http://schemas.microsoft.com/office/drawing/2014/main" id="{F93BF18E-A7FE-48C0-93DE-56379B6249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5367286"/>
            <a:ext cx="804742" cy="707197"/>
          </a:xfrm>
          <a:prstGeom prst="rect">
            <a:avLst/>
          </a:prstGeom>
        </p:spPr>
      </p:pic>
      <p:pic>
        <p:nvPicPr>
          <p:cNvPr id="11" name="Picture 10">
            <a:extLst>
              <a:ext uri="{FF2B5EF4-FFF2-40B4-BE49-F238E27FC236}">
                <a16:creationId xmlns="" xmlns:a16="http://schemas.microsoft.com/office/drawing/2014/main" id="{71AEECCA-9179-4CD6-8ED1-546F70EF7F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451038"/>
            <a:ext cx="804742" cy="707197"/>
          </a:xfrm>
          <a:prstGeom prst="rect">
            <a:avLst/>
          </a:prstGeom>
        </p:spPr>
      </p:pic>
    </p:spTree>
    <p:extLst>
      <p:ext uri="{BB962C8B-B14F-4D97-AF65-F5344CB8AC3E}">
        <p14:creationId xmlns:p14="http://schemas.microsoft.com/office/powerpoint/2010/main" val="316850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00B05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 xmlns:a16="http://schemas.microsoft.com/office/drawing/2014/main" id="{B201B945-29E9-4CEB-85D7-E10418616F1D}"/>
              </a:ext>
            </a:extLst>
          </p:cNvPr>
          <p:cNvSpPr/>
          <p:nvPr/>
        </p:nvSpPr>
        <p:spPr>
          <a:xfrm>
            <a:off x="841872" y="81801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Vẻ đẹp nhan sắc của Thuý Kiều được nhà thơ gợi tả qua những chi tiết nào ?</a:t>
            </a:r>
          </a:p>
        </p:txBody>
      </p:sp>
      <p:sp>
        <p:nvSpPr>
          <p:cNvPr id="4" name="Rectangle 3">
            <a:extLst>
              <a:ext uri="{FF2B5EF4-FFF2-40B4-BE49-F238E27FC236}">
                <a16:creationId xmlns="" xmlns:a16="http://schemas.microsoft.com/office/drawing/2014/main" id="{86DE85F8-247A-4B26-8595-96F3824760FB}"/>
              </a:ext>
            </a:extLst>
          </p:cNvPr>
          <p:cNvSpPr/>
          <p:nvPr/>
        </p:nvSpPr>
        <p:spPr>
          <a:xfrm>
            <a:off x="868262" y="2891221"/>
            <a:ext cx="5157992"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rgbClr val="393A68"/>
                </a:solidFill>
                <a:latin typeface="+mj-lt"/>
              </a:rPr>
              <a:t>Khuôn mặt, làn da.</a:t>
            </a:r>
          </a:p>
        </p:txBody>
      </p:sp>
      <p:sp>
        <p:nvSpPr>
          <p:cNvPr id="5" name="Rectangle 4">
            <a:extLst>
              <a:ext uri="{FF2B5EF4-FFF2-40B4-BE49-F238E27FC236}">
                <a16:creationId xmlns="" xmlns:a16="http://schemas.microsoft.com/office/drawing/2014/main" id="{93998625-6706-4B05-B067-E95C783B26B0}"/>
              </a:ext>
            </a:extLst>
          </p:cNvPr>
          <p:cNvSpPr/>
          <p:nvPr/>
        </p:nvSpPr>
        <p:spPr>
          <a:xfrm>
            <a:off x="6416940" y="2895410"/>
            <a:ext cx="4906798"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rgbClr val="393A68"/>
                </a:solidFill>
                <a:latin typeface="+mj-lt"/>
              </a:rPr>
              <a:t>Giọng nói, ánh mắt.</a:t>
            </a:r>
          </a:p>
        </p:txBody>
      </p:sp>
      <p:sp>
        <p:nvSpPr>
          <p:cNvPr id="6" name="Rectangle 5">
            <a:extLst>
              <a:ext uri="{FF2B5EF4-FFF2-40B4-BE49-F238E27FC236}">
                <a16:creationId xmlns="" xmlns:a16="http://schemas.microsoft.com/office/drawing/2014/main" id="{6DE21DDD-2553-491E-ACF0-63B6678E1998}"/>
              </a:ext>
            </a:extLst>
          </p:cNvPr>
          <p:cNvSpPr/>
          <p:nvPr/>
        </p:nvSpPr>
        <p:spPr>
          <a:xfrm>
            <a:off x="859026" y="4830104"/>
            <a:ext cx="5157992"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vi-VN" sz="3200" dirty="0">
                <a:solidFill>
                  <a:srgbClr val="393A68"/>
                </a:solidFill>
                <a:latin typeface="+mj-lt"/>
              </a:rPr>
              <a:t>Vẻ đẹp trong sáng, linh hoạt, của đôi mắt.</a:t>
            </a:r>
          </a:p>
        </p:txBody>
      </p:sp>
      <p:sp>
        <p:nvSpPr>
          <p:cNvPr id="7" name="Rectangle 6">
            <a:extLst>
              <a:ext uri="{FF2B5EF4-FFF2-40B4-BE49-F238E27FC236}">
                <a16:creationId xmlns="" xmlns:a16="http://schemas.microsoft.com/office/drawing/2014/main" id="{8CC5B765-44FA-45DA-A4F5-0A5D84934E6B}"/>
              </a:ext>
            </a:extLst>
          </p:cNvPr>
          <p:cNvSpPr/>
          <p:nvPr/>
        </p:nvSpPr>
        <p:spPr>
          <a:xfrm>
            <a:off x="6461802" y="4830104"/>
            <a:ext cx="4906798"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rgbClr val="393A68"/>
                </a:solidFill>
                <a:latin typeface="+mj-lt"/>
              </a:rPr>
              <a:t>Dáng vẻ thanh cao, cốt cách trong sáng.</a:t>
            </a:r>
            <a:endParaRPr lang="en-SG" sz="3200" dirty="0">
              <a:solidFill>
                <a:srgbClr val="393A68"/>
              </a:solidFill>
              <a:latin typeface="+mj-lt"/>
              <a:cs typeface="Times New Roman" panose="02020603050405020304" pitchFamily="18" charset="0"/>
            </a:endParaRPr>
          </a:p>
        </p:txBody>
      </p:sp>
      <p:pic>
        <p:nvPicPr>
          <p:cNvPr id="8" name="Picture 7">
            <a:extLst>
              <a:ext uri="{FF2B5EF4-FFF2-40B4-BE49-F238E27FC236}">
                <a16:creationId xmlns="" xmlns:a16="http://schemas.microsoft.com/office/drawing/2014/main" id="{4065CAB8-1B2C-4EA8-8B65-59A66BB51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a:extLst>
              <a:ext uri="{FF2B5EF4-FFF2-40B4-BE49-F238E27FC236}">
                <a16:creationId xmlns="" xmlns:a16="http://schemas.microsoft.com/office/drawing/2014/main" id="{D2920344-36E6-4158-BC2E-764F5C68CA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a:extLst>
              <a:ext uri="{FF2B5EF4-FFF2-40B4-BE49-F238E27FC236}">
                <a16:creationId xmlns="" xmlns:a16="http://schemas.microsoft.com/office/drawing/2014/main" id="{8BE27D65-9434-408B-94F7-8ED2C185C3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214150"/>
            <a:ext cx="804742" cy="707197"/>
          </a:xfrm>
          <a:prstGeom prst="rect">
            <a:avLst/>
          </a:prstGeom>
        </p:spPr>
      </p:pic>
      <p:pic>
        <p:nvPicPr>
          <p:cNvPr id="11" name="Picture 10">
            <a:extLst>
              <a:ext uri="{FF2B5EF4-FFF2-40B4-BE49-F238E27FC236}">
                <a16:creationId xmlns="" xmlns:a16="http://schemas.microsoft.com/office/drawing/2014/main" id="{ED70336A-945B-4DE3-B247-62B093C37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204847"/>
            <a:ext cx="732592" cy="643793"/>
          </a:xfrm>
          <a:prstGeom prst="rect">
            <a:avLst/>
          </a:prstGeom>
        </p:spPr>
      </p:pic>
    </p:spTree>
    <p:extLst>
      <p:ext uri="{BB962C8B-B14F-4D97-AF65-F5344CB8AC3E}">
        <p14:creationId xmlns:p14="http://schemas.microsoft.com/office/powerpoint/2010/main" val="428221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á» loáº¡i: Cá» Äáº¡i, Ná»¯ cÆ°á»ng, Quyá»n mÆ°u, HE Sá» chÆ°Æ¡ng: 290 chÆ°Æ¡ng (3 quâ¦ #romance #Romance #amreading #books #wattpad">
            <a:extLst>
              <a:ext uri="{FF2B5EF4-FFF2-40B4-BE49-F238E27FC236}">
                <a16:creationId xmlns="" xmlns:a16="http://schemas.microsoft.com/office/drawing/2014/main" id="{AD724249-24B8-4E7D-9A44-F110C68911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 xmlns:a16="http://schemas.microsoft.com/office/drawing/2014/main" id="{709A1307-2146-4FA3-87FC-1EE794A77E64}"/>
              </a:ext>
            </a:extLst>
          </p:cNvPr>
          <p:cNvSpPr/>
          <p:nvPr/>
        </p:nvSpPr>
        <p:spPr>
          <a:xfrm>
            <a:off x="1081535" y="563418"/>
            <a:ext cx="10028929" cy="1758693"/>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Nguyễn Du đã sử dụng những phép tu từ nào để miêu tả vẻ đẹp của Thuý Kiều ?</a:t>
            </a:r>
          </a:p>
        </p:txBody>
      </p:sp>
      <p:sp>
        <p:nvSpPr>
          <p:cNvPr id="4" name="Rectangle 3">
            <a:extLst>
              <a:ext uri="{FF2B5EF4-FFF2-40B4-BE49-F238E27FC236}">
                <a16:creationId xmlns="" xmlns:a16="http://schemas.microsoft.com/office/drawing/2014/main" id="{B9D1457A-296A-4ED6-814A-AB1B42AF1E4D}"/>
              </a:ext>
            </a:extLst>
          </p:cNvPr>
          <p:cNvSpPr/>
          <p:nvPr/>
        </p:nvSpPr>
        <p:spPr>
          <a:xfrm>
            <a:off x="1110220" y="3011056"/>
            <a:ext cx="4906798" cy="1531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a:t>
            </a:r>
            <a:r>
              <a:rPr lang="vi-VN" sz="3200" dirty="0">
                <a:solidFill>
                  <a:srgbClr val="393A68"/>
                </a:solidFill>
                <a:latin typeface="+mj-lt"/>
              </a:rPr>
              <a:t>Điển tích, nhân hoá, ẩn dụ, tiểu đối, những hình ảnh ước lệ.</a:t>
            </a:r>
          </a:p>
        </p:txBody>
      </p:sp>
      <p:sp>
        <p:nvSpPr>
          <p:cNvPr id="5" name="Rectangle 4">
            <a:extLst>
              <a:ext uri="{FF2B5EF4-FFF2-40B4-BE49-F238E27FC236}">
                <a16:creationId xmlns="" xmlns:a16="http://schemas.microsoft.com/office/drawing/2014/main" id="{2B107D4A-C372-4881-B3AB-5766D6525DB4}"/>
              </a:ext>
            </a:extLst>
          </p:cNvPr>
          <p:cNvSpPr/>
          <p:nvPr/>
        </p:nvSpPr>
        <p:spPr>
          <a:xfrm>
            <a:off x="6130614" y="3015245"/>
            <a:ext cx="4979849" cy="1531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B. </a:t>
            </a:r>
            <a:r>
              <a:rPr lang="vi-VN" sz="3200" dirty="0">
                <a:solidFill>
                  <a:srgbClr val="393A68"/>
                </a:solidFill>
                <a:latin typeface="+mj-lt"/>
              </a:rPr>
              <a:t>Điển tích, nhân hoá, ẩn dụ, tiểu đối, những hình ảnh ước lệ, từ láy.</a:t>
            </a:r>
          </a:p>
        </p:txBody>
      </p:sp>
      <p:sp>
        <p:nvSpPr>
          <p:cNvPr id="6" name="Rectangle 5">
            <a:extLst>
              <a:ext uri="{FF2B5EF4-FFF2-40B4-BE49-F238E27FC236}">
                <a16:creationId xmlns="" xmlns:a16="http://schemas.microsoft.com/office/drawing/2014/main" id="{B291C027-C80A-4E0C-ABCF-36F579724977}"/>
              </a:ext>
            </a:extLst>
          </p:cNvPr>
          <p:cNvSpPr/>
          <p:nvPr/>
        </p:nvSpPr>
        <p:spPr>
          <a:xfrm>
            <a:off x="1110220" y="4995197"/>
            <a:ext cx="4906798" cy="1531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C. </a:t>
            </a:r>
            <a:r>
              <a:rPr lang="vi-VN" sz="3200" dirty="0">
                <a:solidFill>
                  <a:srgbClr val="393A68"/>
                </a:solidFill>
                <a:latin typeface="+mj-lt"/>
              </a:rPr>
              <a:t>Điển tích, nhân hoá, ẩn dụ, tiểu đối, những hình ảnh tả thực.</a:t>
            </a:r>
          </a:p>
        </p:txBody>
      </p:sp>
      <p:sp>
        <p:nvSpPr>
          <p:cNvPr id="7" name="Rectangle 6">
            <a:extLst>
              <a:ext uri="{FF2B5EF4-FFF2-40B4-BE49-F238E27FC236}">
                <a16:creationId xmlns="" xmlns:a16="http://schemas.microsoft.com/office/drawing/2014/main" id="{92D7B1C3-09EB-4DEA-8E53-08C0A01F58FD}"/>
              </a:ext>
            </a:extLst>
          </p:cNvPr>
          <p:cNvSpPr/>
          <p:nvPr/>
        </p:nvSpPr>
        <p:spPr>
          <a:xfrm>
            <a:off x="6130614" y="4999386"/>
            <a:ext cx="4979849" cy="1531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D. </a:t>
            </a:r>
            <a:r>
              <a:rPr lang="vi-VN" sz="3200" dirty="0">
                <a:solidFill>
                  <a:srgbClr val="393A68"/>
                </a:solidFill>
                <a:latin typeface="+mj-lt"/>
              </a:rPr>
              <a:t>Điển tích, nhân hoá, ẩn dụ, tiểu đối, những hình ảnh phóng đại.</a:t>
            </a:r>
          </a:p>
        </p:txBody>
      </p:sp>
      <p:pic>
        <p:nvPicPr>
          <p:cNvPr id="8" name="Picture 7">
            <a:extLst>
              <a:ext uri="{FF2B5EF4-FFF2-40B4-BE49-F238E27FC236}">
                <a16:creationId xmlns="" xmlns:a16="http://schemas.microsoft.com/office/drawing/2014/main" id="{9D8D95B0-E8B1-4619-B706-5C36218D6D61}"/>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3293592"/>
            <a:ext cx="885137" cy="708059"/>
          </a:xfrm>
          <a:prstGeom prst="rect">
            <a:avLst/>
          </a:prstGeom>
        </p:spPr>
      </p:pic>
      <p:pic>
        <p:nvPicPr>
          <p:cNvPr id="9" name="Picture 8">
            <a:extLst>
              <a:ext uri="{FF2B5EF4-FFF2-40B4-BE49-F238E27FC236}">
                <a16:creationId xmlns="" xmlns:a16="http://schemas.microsoft.com/office/drawing/2014/main" id="{10818C81-9011-45B4-BBC3-F4AC51AA7D0D}"/>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370395"/>
            <a:ext cx="804536" cy="704088"/>
          </a:xfrm>
          <a:prstGeom prst="rect">
            <a:avLst/>
          </a:prstGeom>
        </p:spPr>
      </p:pic>
      <p:pic>
        <p:nvPicPr>
          <p:cNvPr id="10" name="Picture 9">
            <a:extLst>
              <a:ext uri="{FF2B5EF4-FFF2-40B4-BE49-F238E27FC236}">
                <a16:creationId xmlns="" xmlns:a16="http://schemas.microsoft.com/office/drawing/2014/main" id="{F93BF18E-A7FE-48C0-93DE-56379B6249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5367286"/>
            <a:ext cx="804742" cy="707197"/>
          </a:xfrm>
          <a:prstGeom prst="rect">
            <a:avLst/>
          </a:prstGeom>
        </p:spPr>
      </p:pic>
      <p:pic>
        <p:nvPicPr>
          <p:cNvPr id="11" name="Picture 10">
            <a:extLst>
              <a:ext uri="{FF2B5EF4-FFF2-40B4-BE49-F238E27FC236}">
                <a16:creationId xmlns="" xmlns:a16="http://schemas.microsoft.com/office/drawing/2014/main" id="{71AEECCA-9179-4CD6-8ED1-546F70EF7F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451038"/>
            <a:ext cx="804742" cy="707197"/>
          </a:xfrm>
          <a:prstGeom prst="rect">
            <a:avLst/>
          </a:prstGeom>
        </p:spPr>
      </p:pic>
    </p:spTree>
    <p:extLst>
      <p:ext uri="{BB962C8B-B14F-4D97-AF65-F5344CB8AC3E}">
        <p14:creationId xmlns:p14="http://schemas.microsoft.com/office/powerpoint/2010/main" val="345003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00B05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 xmlns:a16="http://schemas.microsoft.com/office/drawing/2014/main" id="{D77D8D30-4115-47A9-B125-89F437E05677}"/>
              </a:ext>
            </a:extLst>
          </p:cNvPr>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Dòng nào nói đúng vẻ đẹp tâm hồn của Kiều ?</a:t>
            </a:r>
          </a:p>
        </p:txBody>
      </p:sp>
      <p:sp>
        <p:nvSpPr>
          <p:cNvPr id="4" name="Rectangle 3">
            <a:extLst>
              <a:ext uri="{FF2B5EF4-FFF2-40B4-BE49-F238E27FC236}">
                <a16:creationId xmlns="" xmlns:a16="http://schemas.microsoft.com/office/drawing/2014/main" id="{5D9CB196-DC00-46E8-81BA-3A77FA74F475}"/>
              </a:ext>
            </a:extLst>
          </p:cNvPr>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mj-lt"/>
                <a:cs typeface="Times New Roman" panose="02020603050405020304" pitchFamily="18" charset="0"/>
              </a:rPr>
              <a:t>A. </a:t>
            </a:r>
            <a:r>
              <a:rPr lang="vi-VN" sz="2800" dirty="0">
                <a:solidFill>
                  <a:srgbClr val="393A68"/>
                </a:solidFill>
                <a:latin typeface="+mj-lt"/>
              </a:rPr>
              <a:t>Tâm hồn phóng khoáng, nhạy cảm.</a:t>
            </a:r>
          </a:p>
        </p:txBody>
      </p:sp>
      <p:sp>
        <p:nvSpPr>
          <p:cNvPr id="5" name="Rectangle 4">
            <a:extLst>
              <a:ext uri="{FF2B5EF4-FFF2-40B4-BE49-F238E27FC236}">
                <a16:creationId xmlns="" xmlns:a16="http://schemas.microsoft.com/office/drawing/2014/main" id="{442C0619-E7E8-41F4-897A-60DD32CC6418}"/>
              </a:ext>
            </a:extLst>
          </p:cNvPr>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Times New Roman" panose="02020603050405020304" pitchFamily="18" charset="0"/>
                <a:cs typeface="Times New Roman" panose="02020603050405020304" pitchFamily="18" charset="0"/>
              </a:rPr>
              <a:t>B. </a:t>
            </a:r>
            <a:r>
              <a:rPr lang="en-SG" sz="2800" dirty="0">
                <a:solidFill>
                  <a:srgbClr val="393A68"/>
                </a:solidFill>
                <a:latin typeface="Times New Roman" panose="02020603050405020304" pitchFamily="18" charset="0"/>
                <a:cs typeface="Times New Roman" panose="02020603050405020304" pitchFamily="18" charset="0"/>
              </a:rPr>
              <a:t>T</a:t>
            </a:r>
            <a:r>
              <a:rPr lang="vi-VN" sz="2800" dirty="0">
                <a:solidFill>
                  <a:srgbClr val="393A68"/>
                </a:solidFill>
                <a:latin typeface="+mj-lt"/>
              </a:rPr>
              <a:t>âm hồn đa sầu, đa cảm.</a:t>
            </a:r>
          </a:p>
        </p:txBody>
      </p:sp>
      <p:sp>
        <p:nvSpPr>
          <p:cNvPr id="6" name="Rectangle 5">
            <a:extLst>
              <a:ext uri="{FF2B5EF4-FFF2-40B4-BE49-F238E27FC236}">
                <a16:creationId xmlns="" xmlns:a16="http://schemas.microsoft.com/office/drawing/2014/main" id="{A515C0D2-D8A7-4457-AF6D-827C80529F2B}"/>
              </a:ext>
            </a:extLst>
          </p:cNvPr>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C. </a:t>
            </a:r>
            <a:r>
              <a:rPr lang="vi-VN" sz="2800" dirty="0">
                <a:solidFill>
                  <a:srgbClr val="393A68"/>
                </a:solidFill>
                <a:latin typeface="+mj-lt"/>
              </a:rPr>
              <a:t>Tâm hồn u sầu, nhạy cảm với nỗi buồn.</a:t>
            </a:r>
          </a:p>
        </p:txBody>
      </p:sp>
      <p:sp>
        <p:nvSpPr>
          <p:cNvPr id="7" name="Rectangle 6">
            <a:extLst>
              <a:ext uri="{FF2B5EF4-FFF2-40B4-BE49-F238E27FC236}">
                <a16:creationId xmlns="" xmlns:a16="http://schemas.microsoft.com/office/drawing/2014/main" id="{2D791C6E-4600-4008-997A-8D8C79C689C6}"/>
              </a:ext>
            </a:extLst>
          </p:cNvPr>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D. </a:t>
            </a:r>
            <a:r>
              <a:rPr lang="vi-VN" sz="2800" dirty="0">
                <a:solidFill>
                  <a:srgbClr val="393A68"/>
                </a:solidFill>
                <a:latin typeface="+mj-lt"/>
              </a:rPr>
              <a:t>Tâm hồn sáng trong không vương một chút u sầu.</a:t>
            </a:r>
          </a:p>
        </p:txBody>
      </p:sp>
      <p:pic>
        <p:nvPicPr>
          <p:cNvPr id="8" name="Picture 7">
            <a:extLst>
              <a:ext uri="{FF2B5EF4-FFF2-40B4-BE49-F238E27FC236}">
                <a16:creationId xmlns="" xmlns:a16="http://schemas.microsoft.com/office/drawing/2014/main" id="{AE65B977-FECD-4C9A-99B0-F2CFA7402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a:extLst>
              <a:ext uri="{FF2B5EF4-FFF2-40B4-BE49-F238E27FC236}">
                <a16:creationId xmlns="" xmlns:a16="http://schemas.microsoft.com/office/drawing/2014/main" id="{06A51C55-BC18-4BE0-B123-943EB6690E2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18873"/>
            <a:ext cx="804536" cy="704088"/>
          </a:xfrm>
          <a:prstGeom prst="rect">
            <a:avLst/>
          </a:prstGeom>
        </p:spPr>
      </p:pic>
      <p:pic>
        <p:nvPicPr>
          <p:cNvPr id="10" name="Picture 9">
            <a:extLst>
              <a:ext uri="{FF2B5EF4-FFF2-40B4-BE49-F238E27FC236}">
                <a16:creationId xmlns="" xmlns:a16="http://schemas.microsoft.com/office/drawing/2014/main" id="{312234E8-6E22-4873-B547-0A75A761C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a:extLst>
              <a:ext uri="{FF2B5EF4-FFF2-40B4-BE49-F238E27FC236}">
                <a16:creationId xmlns="" xmlns:a16="http://schemas.microsoft.com/office/drawing/2014/main" id="{3665F98F-77E4-4388-9B0E-16663CBB2A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extLst>
      <p:ext uri="{BB962C8B-B14F-4D97-AF65-F5344CB8AC3E}">
        <p14:creationId xmlns:p14="http://schemas.microsoft.com/office/powerpoint/2010/main" val="227214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 xmlns:a16="http://schemas.microsoft.com/office/drawing/2014/main" id="{B201B945-29E9-4CEB-85D7-E10418616F1D}"/>
              </a:ext>
            </a:extLst>
          </p:cNvPr>
          <p:cNvSpPr/>
          <p:nvPr/>
        </p:nvSpPr>
        <p:spPr>
          <a:xfrm>
            <a:off x="841872" y="81801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Ở câu “Một hai nghiêng nước nghiêng thành”  tác giả đã sử dụng thủ pháp nghệ thuật gì ?</a:t>
            </a:r>
          </a:p>
        </p:txBody>
      </p:sp>
      <p:sp>
        <p:nvSpPr>
          <p:cNvPr id="4" name="Rectangle 3">
            <a:extLst>
              <a:ext uri="{FF2B5EF4-FFF2-40B4-BE49-F238E27FC236}">
                <a16:creationId xmlns="" xmlns:a16="http://schemas.microsoft.com/office/drawing/2014/main" id="{86DE85F8-247A-4B26-8595-96F3824760FB}"/>
              </a:ext>
            </a:extLst>
          </p:cNvPr>
          <p:cNvSpPr/>
          <p:nvPr/>
        </p:nvSpPr>
        <p:spPr>
          <a:xfrm>
            <a:off x="868262" y="2891221"/>
            <a:ext cx="5157992"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rgbClr val="393A68"/>
                </a:solidFill>
                <a:latin typeface="+mj-lt"/>
              </a:rPr>
              <a:t>Nghệ thuật phóng đại.</a:t>
            </a:r>
          </a:p>
        </p:txBody>
      </p:sp>
      <p:sp>
        <p:nvSpPr>
          <p:cNvPr id="5" name="Rectangle 4">
            <a:extLst>
              <a:ext uri="{FF2B5EF4-FFF2-40B4-BE49-F238E27FC236}">
                <a16:creationId xmlns="" xmlns:a16="http://schemas.microsoft.com/office/drawing/2014/main" id="{93998625-6706-4B05-B067-E95C783B26B0}"/>
              </a:ext>
            </a:extLst>
          </p:cNvPr>
          <p:cNvSpPr/>
          <p:nvPr/>
        </p:nvSpPr>
        <p:spPr>
          <a:xfrm>
            <a:off x="6416940" y="2895410"/>
            <a:ext cx="4906798"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rgbClr val="393A68"/>
                </a:solidFill>
                <a:latin typeface="+mj-lt"/>
              </a:rPr>
              <a:t>Hình ảnh tượng trưng.</a:t>
            </a:r>
          </a:p>
        </p:txBody>
      </p:sp>
      <p:sp>
        <p:nvSpPr>
          <p:cNvPr id="6" name="Rectangle 5">
            <a:extLst>
              <a:ext uri="{FF2B5EF4-FFF2-40B4-BE49-F238E27FC236}">
                <a16:creationId xmlns="" xmlns:a16="http://schemas.microsoft.com/office/drawing/2014/main" id="{6DE21DDD-2553-491E-ACF0-63B6678E1998}"/>
              </a:ext>
            </a:extLst>
          </p:cNvPr>
          <p:cNvSpPr/>
          <p:nvPr/>
        </p:nvSpPr>
        <p:spPr>
          <a:xfrm>
            <a:off x="859026" y="4830104"/>
            <a:ext cx="5157992"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vi-VN" sz="3200" dirty="0">
                <a:solidFill>
                  <a:srgbClr val="393A68"/>
                </a:solidFill>
                <a:latin typeface="+mj-lt"/>
              </a:rPr>
              <a:t>Sử dụng điển tích, điển cố.</a:t>
            </a:r>
          </a:p>
        </p:txBody>
      </p:sp>
      <p:sp>
        <p:nvSpPr>
          <p:cNvPr id="7" name="Rectangle 6">
            <a:extLst>
              <a:ext uri="{FF2B5EF4-FFF2-40B4-BE49-F238E27FC236}">
                <a16:creationId xmlns="" xmlns:a16="http://schemas.microsoft.com/office/drawing/2014/main" id="{8CC5B765-44FA-45DA-A4F5-0A5D84934E6B}"/>
              </a:ext>
            </a:extLst>
          </p:cNvPr>
          <p:cNvSpPr/>
          <p:nvPr/>
        </p:nvSpPr>
        <p:spPr>
          <a:xfrm>
            <a:off x="6461802" y="4830104"/>
            <a:ext cx="4906798"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rgbClr val="393A68"/>
                </a:solidFill>
                <a:latin typeface="+mj-lt"/>
              </a:rPr>
              <a:t>Nghệ thuật hoán dụ.</a:t>
            </a:r>
          </a:p>
        </p:txBody>
      </p:sp>
      <p:pic>
        <p:nvPicPr>
          <p:cNvPr id="8" name="Picture 7">
            <a:extLst>
              <a:ext uri="{FF2B5EF4-FFF2-40B4-BE49-F238E27FC236}">
                <a16:creationId xmlns="" xmlns:a16="http://schemas.microsoft.com/office/drawing/2014/main" id="{4065CAB8-1B2C-4EA8-8B65-59A66BB51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a:extLst>
              <a:ext uri="{FF2B5EF4-FFF2-40B4-BE49-F238E27FC236}">
                <a16:creationId xmlns="" xmlns:a16="http://schemas.microsoft.com/office/drawing/2014/main" id="{D2920344-36E6-4158-BC2E-764F5C68CA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a:extLst>
              <a:ext uri="{FF2B5EF4-FFF2-40B4-BE49-F238E27FC236}">
                <a16:creationId xmlns="" xmlns:a16="http://schemas.microsoft.com/office/drawing/2014/main" id="{8BE27D65-9434-408B-94F7-8ED2C185C3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214150"/>
            <a:ext cx="804742" cy="707197"/>
          </a:xfrm>
          <a:prstGeom prst="rect">
            <a:avLst/>
          </a:prstGeom>
        </p:spPr>
      </p:pic>
      <p:pic>
        <p:nvPicPr>
          <p:cNvPr id="11" name="Picture 10">
            <a:extLst>
              <a:ext uri="{FF2B5EF4-FFF2-40B4-BE49-F238E27FC236}">
                <a16:creationId xmlns="" xmlns:a16="http://schemas.microsoft.com/office/drawing/2014/main" id="{ED70336A-945B-4DE3-B247-62B093C37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204847"/>
            <a:ext cx="732592" cy="643793"/>
          </a:xfrm>
          <a:prstGeom prst="rect">
            <a:avLst/>
          </a:prstGeom>
        </p:spPr>
      </p:pic>
    </p:spTree>
    <p:extLst>
      <p:ext uri="{BB962C8B-B14F-4D97-AF65-F5344CB8AC3E}">
        <p14:creationId xmlns:p14="http://schemas.microsoft.com/office/powerpoint/2010/main" val="305163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 xmlns:a16="http://schemas.microsoft.com/office/drawing/2014/main" id="{B201B945-29E9-4CEB-85D7-E10418616F1D}"/>
              </a:ext>
            </a:extLst>
          </p:cNvPr>
          <p:cNvSpPr/>
          <p:nvPr/>
        </p:nvSpPr>
        <p:spPr>
          <a:xfrm>
            <a:off x="729672" y="818012"/>
            <a:ext cx="10657400"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Nguyễn Du dùng cụm từ “nghề riêng ăn đứt” để nói về tài năng về phương diện nào của Thuý Kiều ?</a:t>
            </a:r>
          </a:p>
        </p:txBody>
      </p:sp>
      <p:sp>
        <p:nvSpPr>
          <p:cNvPr id="4" name="Rectangle 3">
            <a:extLst>
              <a:ext uri="{FF2B5EF4-FFF2-40B4-BE49-F238E27FC236}">
                <a16:creationId xmlns="" xmlns:a16="http://schemas.microsoft.com/office/drawing/2014/main" id="{86DE85F8-247A-4B26-8595-96F3824760FB}"/>
              </a:ext>
            </a:extLst>
          </p:cNvPr>
          <p:cNvSpPr/>
          <p:nvPr/>
        </p:nvSpPr>
        <p:spPr>
          <a:xfrm>
            <a:off x="868262" y="2891222"/>
            <a:ext cx="5157992" cy="10287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rgbClr val="393A68"/>
                </a:solidFill>
                <a:latin typeface="+mj-lt"/>
              </a:rPr>
              <a:t>Tài làm thơ.</a:t>
            </a:r>
          </a:p>
        </p:txBody>
      </p:sp>
      <p:sp>
        <p:nvSpPr>
          <p:cNvPr id="5" name="Rectangle 4">
            <a:extLst>
              <a:ext uri="{FF2B5EF4-FFF2-40B4-BE49-F238E27FC236}">
                <a16:creationId xmlns="" xmlns:a16="http://schemas.microsoft.com/office/drawing/2014/main" id="{93998625-6706-4B05-B067-E95C783B26B0}"/>
              </a:ext>
            </a:extLst>
          </p:cNvPr>
          <p:cNvSpPr/>
          <p:nvPr/>
        </p:nvSpPr>
        <p:spPr>
          <a:xfrm>
            <a:off x="6416940" y="2895411"/>
            <a:ext cx="4906798" cy="10287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rgbClr val="393A68"/>
                </a:solidFill>
                <a:latin typeface="+mj-lt"/>
              </a:rPr>
              <a:t>Tài chơi cờ.</a:t>
            </a:r>
          </a:p>
        </p:txBody>
      </p:sp>
      <p:sp>
        <p:nvSpPr>
          <p:cNvPr id="6" name="Rectangle 5">
            <a:extLst>
              <a:ext uri="{FF2B5EF4-FFF2-40B4-BE49-F238E27FC236}">
                <a16:creationId xmlns="" xmlns:a16="http://schemas.microsoft.com/office/drawing/2014/main" id="{6DE21DDD-2553-491E-ACF0-63B6678E1998}"/>
              </a:ext>
            </a:extLst>
          </p:cNvPr>
          <p:cNvSpPr/>
          <p:nvPr/>
        </p:nvSpPr>
        <p:spPr>
          <a:xfrm>
            <a:off x="859026" y="4830105"/>
            <a:ext cx="5157992" cy="10287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vi-VN" sz="3200" dirty="0">
                <a:solidFill>
                  <a:srgbClr val="393A68"/>
                </a:solidFill>
                <a:latin typeface="+mj-lt"/>
              </a:rPr>
              <a:t>Tài đánh đàn.</a:t>
            </a:r>
          </a:p>
        </p:txBody>
      </p:sp>
      <p:sp>
        <p:nvSpPr>
          <p:cNvPr id="7" name="Rectangle 6">
            <a:extLst>
              <a:ext uri="{FF2B5EF4-FFF2-40B4-BE49-F238E27FC236}">
                <a16:creationId xmlns="" xmlns:a16="http://schemas.microsoft.com/office/drawing/2014/main" id="{8CC5B765-44FA-45DA-A4F5-0A5D84934E6B}"/>
              </a:ext>
            </a:extLst>
          </p:cNvPr>
          <p:cNvSpPr/>
          <p:nvPr/>
        </p:nvSpPr>
        <p:spPr>
          <a:xfrm>
            <a:off x="6461802" y="4830105"/>
            <a:ext cx="4906798" cy="10287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rgbClr val="393A68"/>
                </a:solidFill>
                <a:latin typeface="+mj-lt"/>
              </a:rPr>
              <a:t>Tài sáng tác nhạc buồn.</a:t>
            </a:r>
            <a:endParaRPr lang="vi-VN" sz="3200" b="1" dirty="0">
              <a:solidFill>
                <a:srgbClr val="FF0000"/>
              </a:solidFill>
              <a:latin typeface="+mj-lt"/>
            </a:endParaRPr>
          </a:p>
        </p:txBody>
      </p:sp>
      <p:pic>
        <p:nvPicPr>
          <p:cNvPr id="8" name="Picture 7">
            <a:extLst>
              <a:ext uri="{FF2B5EF4-FFF2-40B4-BE49-F238E27FC236}">
                <a16:creationId xmlns="" xmlns:a16="http://schemas.microsoft.com/office/drawing/2014/main" id="{4065CAB8-1B2C-4EA8-8B65-59A66BB51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038594"/>
            <a:ext cx="805722" cy="708059"/>
          </a:xfrm>
          <a:prstGeom prst="rect">
            <a:avLst/>
          </a:prstGeom>
        </p:spPr>
      </p:pic>
      <p:pic>
        <p:nvPicPr>
          <p:cNvPr id="9" name="Picture 8">
            <a:extLst>
              <a:ext uri="{FF2B5EF4-FFF2-40B4-BE49-F238E27FC236}">
                <a16:creationId xmlns="" xmlns:a16="http://schemas.microsoft.com/office/drawing/2014/main" id="{D2920344-36E6-4158-BC2E-764F5C68CA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049019"/>
            <a:ext cx="804536" cy="643628"/>
          </a:xfrm>
          <a:prstGeom prst="rect">
            <a:avLst/>
          </a:prstGeom>
        </p:spPr>
      </p:pic>
      <p:pic>
        <p:nvPicPr>
          <p:cNvPr id="10" name="Picture 9">
            <a:extLst>
              <a:ext uri="{FF2B5EF4-FFF2-40B4-BE49-F238E27FC236}">
                <a16:creationId xmlns="" xmlns:a16="http://schemas.microsoft.com/office/drawing/2014/main" id="{8BE27D65-9434-408B-94F7-8ED2C185C3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047897"/>
            <a:ext cx="804742" cy="707197"/>
          </a:xfrm>
          <a:prstGeom prst="rect">
            <a:avLst/>
          </a:prstGeom>
        </p:spPr>
      </p:pic>
      <p:pic>
        <p:nvPicPr>
          <p:cNvPr id="11" name="Picture 10">
            <a:extLst>
              <a:ext uri="{FF2B5EF4-FFF2-40B4-BE49-F238E27FC236}">
                <a16:creationId xmlns="" xmlns:a16="http://schemas.microsoft.com/office/drawing/2014/main" id="{ED70336A-945B-4DE3-B247-62B093C37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038594"/>
            <a:ext cx="732592" cy="643793"/>
          </a:xfrm>
          <a:prstGeom prst="rect">
            <a:avLst/>
          </a:prstGeom>
        </p:spPr>
      </p:pic>
    </p:spTree>
    <p:extLst>
      <p:ext uri="{BB962C8B-B14F-4D97-AF65-F5344CB8AC3E}">
        <p14:creationId xmlns:p14="http://schemas.microsoft.com/office/powerpoint/2010/main" val="147277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 xmlns:a16="http://schemas.microsoft.com/office/drawing/2014/main" id="{D77D8D30-4115-47A9-B125-89F437E05677}"/>
              </a:ext>
            </a:extLst>
          </p:cNvPr>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Nguyễn</a:t>
            </a:r>
            <a:r>
              <a:rPr lang="en-SG" sz="4000" b="1" dirty="0">
                <a:solidFill>
                  <a:srgbClr val="FF0000"/>
                </a:solidFill>
                <a:latin typeface="Times New Roman" panose="02020603050405020304" pitchFamily="18" charset="0"/>
                <a:cs typeface="Times New Roman" panose="02020603050405020304" pitchFamily="18" charset="0"/>
              </a:rPr>
              <a:t> Du </a:t>
            </a:r>
            <a:r>
              <a:rPr lang="en-SG" sz="4000" b="1" dirty="0" err="1">
                <a:solidFill>
                  <a:srgbClr val="FF0000"/>
                </a:solidFill>
                <a:latin typeface="Times New Roman" panose="02020603050405020304" pitchFamily="18" charset="0"/>
                <a:cs typeface="Times New Roman" panose="02020603050405020304" pitchFamily="18" charset="0"/>
              </a:rPr>
              <a:t>đã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dự</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báo</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điều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gì</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về</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cuộc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đời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Thuý</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Kiều</a:t>
            </a:r>
            <a:r>
              <a:rPr lang="en-SG" sz="4000" b="1" dirty="0">
                <a:solidFill>
                  <a:srgbClr val="FF0000"/>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 xmlns:a16="http://schemas.microsoft.com/office/drawing/2014/main" id="{5D9CB196-DC00-46E8-81BA-3A77FA74F475}"/>
              </a:ext>
            </a:extLst>
          </p:cNvPr>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mj-lt"/>
                <a:cs typeface="Times New Roman" panose="02020603050405020304" pitchFamily="18" charset="0"/>
              </a:rPr>
              <a:t>A. </a:t>
            </a:r>
            <a:r>
              <a:rPr lang="en-SG" sz="2800" dirty="0" err="1">
                <a:solidFill>
                  <a:srgbClr val="393A68"/>
                </a:solidFill>
                <a:latin typeface="Times New Roman" panose="02020603050405020304" pitchFamily="18" charset="0"/>
                <a:cs typeface="Times New Roman" panose="02020603050405020304" pitchFamily="18" charset="0"/>
              </a:rPr>
              <a:t>Giàu</a:t>
            </a:r>
            <a:r>
              <a:rPr lang="en-SG" sz="2800" dirty="0">
                <a:solidFill>
                  <a:srgbClr val="393A68"/>
                </a:solidFill>
                <a:latin typeface="Times New Roman" panose="02020603050405020304" pitchFamily="18" charset="0"/>
                <a:cs typeface="Times New Roman" panose="02020603050405020304" pitchFamily="18" charset="0"/>
              </a:rPr>
              <a:t> sang </a:t>
            </a:r>
            <a:r>
              <a:rPr lang="en-SG" sz="2800" dirty="0" err="1">
                <a:solidFill>
                  <a:srgbClr val="393A68"/>
                </a:solidFill>
                <a:latin typeface="Times New Roman" panose="02020603050405020304" pitchFamily="18" charset="0"/>
                <a:cs typeface="Times New Roman" panose="02020603050405020304" pitchFamily="18" charset="0"/>
              </a:rPr>
              <a:t>phú</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vinh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hiển</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 xmlns:a16="http://schemas.microsoft.com/office/drawing/2014/main" id="{442C0619-E7E8-41F4-897A-60DD32CC6418}"/>
              </a:ext>
            </a:extLst>
          </p:cNvPr>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mj-lt"/>
                <a:cs typeface="Times New Roman" panose="02020603050405020304" pitchFamily="18" charset="0"/>
              </a:rPr>
              <a:t>B. </a:t>
            </a:r>
            <a:r>
              <a:rPr lang="en-SG" sz="2800" dirty="0" err="1">
                <a:solidFill>
                  <a:srgbClr val="393A68"/>
                </a:solidFill>
                <a:latin typeface="Times New Roman" panose="02020603050405020304" pitchFamily="18" charset="0"/>
                <a:cs typeface="Times New Roman" panose="02020603050405020304" pitchFamily="18" charset="0"/>
              </a:rPr>
              <a:t>Không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bình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lặng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trắc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trở</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éo</a:t>
            </a:r>
            <a:r>
              <a:rPr lang="en-SG" sz="2800" dirty="0">
                <a:solidFill>
                  <a:srgbClr val="393A68"/>
                </a:solidFill>
                <a:latin typeface="Times New Roman" panose="02020603050405020304" pitchFamily="18" charset="0"/>
                <a:cs typeface="Times New Roman" panose="02020603050405020304" pitchFamily="18" charset="0"/>
              </a:rPr>
              <a:t> le.</a:t>
            </a:r>
          </a:p>
        </p:txBody>
      </p:sp>
      <p:sp>
        <p:nvSpPr>
          <p:cNvPr id="6" name="Rectangle 5">
            <a:extLst>
              <a:ext uri="{FF2B5EF4-FFF2-40B4-BE49-F238E27FC236}">
                <a16:creationId xmlns="" xmlns:a16="http://schemas.microsoft.com/office/drawing/2014/main" id="{A515C0D2-D8A7-4457-AF6D-827C80529F2B}"/>
              </a:ext>
            </a:extLst>
          </p:cNvPr>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C. </a:t>
            </a:r>
            <a:r>
              <a:rPr lang="en-SG" sz="2800" dirty="0" err="1">
                <a:solidFill>
                  <a:srgbClr val="393A68"/>
                </a:solidFill>
                <a:latin typeface="Times New Roman" panose="02020603050405020304" pitchFamily="18" charset="0"/>
                <a:cs typeface="Times New Roman" panose="02020603050405020304" pitchFamily="18" charset="0"/>
              </a:rPr>
              <a:t>Hạnh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viên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mãn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sau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những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khổ</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đau</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 xmlns:a16="http://schemas.microsoft.com/office/drawing/2014/main" id="{2D791C6E-4600-4008-997A-8D8C79C689C6}"/>
              </a:ext>
            </a:extLst>
          </p:cNvPr>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D. </a:t>
            </a:r>
            <a:r>
              <a:rPr lang="en-SG" sz="2800" dirty="0" err="1">
                <a:solidFill>
                  <a:srgbClr val="393A68"/>
                </a:solidFill>
                <a:latin typeface="Times New Roman" panose="02020603050405020304" pitchFamily="18" charset="0"/>
                <a:cs typeface="Times New Roman" panose="02020603050405020304" pitchFamily="18" charset="0"/>
              </a:rPr>
              <a:t>Sẽ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thành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đạt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nổi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tiếng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nhờ</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tài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đàn</a:t>
            </a:r>
            <a:r>
              <a:rPr lang="en-SG" sz="2800" dirty="0">
                <a:solidFill>
                  <a:srgbClr val="393A68"/>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 xmlns:a16="http://schemas.microsoft.com/office/drawing/2014/main" id="{AE65B977-FECD-4C9A-99B0-F2CFA7402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a:extLst>
              <a:ext uri="{FF2B5EF4-FFF2-40B4-BE49-F238E27FC236}">
                <a16:creationId xmlns="" xmlns:a16="http://schemas.microsoft.com/office/drawing/2014/main" id="{06A51C55-BC18-4BE0-B123-943EB6690E2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18873"/>
            <a:ext cx="804536" cy="704088"/>
          </a:xfrm>
          <a:prstGeom prst="rect">
            <a:avLst/>
          </a:prstGeom>
        </p:spPr>
      </p:pic>
      <p:pic>
        <p:nvPicPr>
          <p:cNvPr id="10" name="Picture 9">
            <a:extLst>
              <a:ext uri="{FF2B5EF4-FFF2-40B4-BE49-F238E27FC236}">
                <a16:creationId xmlns="" xmlns:a16="http://schemas.microsoft.com/office/drawing/2014/main" id="{312234E8-6E22-4873-B547-0A75A761C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a:extLst>
              <a:ext uri="{FF2B5EF4-FFF2-40B4-BE49-F238E27FC236}">
                <a16:creationId xmlns="" xmlns:a16="http://schemas.microsoft.com/office/drawing/2014/main" id="{3665F98F-77E4-4388-9B0E-16663CBB2A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extLst>
      <p:ext uri="{BB962C8B-B14F-4D97-AF65-F5344CB8AC3E}">
        <p14:creationId xmlns:p14="http://schemas.microsoft.com/office/powerpoint/2010/main" val="282943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 xmlns:a16="http://schemas.microsoft.com/office/drawing/2014/main" id="{A5A3C59F-2B53-448A-8006-7E1B5AF37D90}"/>
              </a:ext>
            </a:extLst>
          </p:cNvPr>
          <p:cNvSpPr/>
          <p:nvPr/>
        </p:nvSpPr>
        <p:spPr>
          <a:xfrm>
            <a:off x="832636" y="518161"/>
            <a:ext cx="10526728" cy="202544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Vì</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sao</a:t>
            </a:r>
            <a:r>
              <a:rPr lang="en-SG" sz="40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Nguyễn Du </a:t>
            </a:r>
            <a:r>
              <a:rPr lang="en-SG" sz="4000" b="1" dirty="0" err="1">
                <a:solidFill>
                  <a:srgbClr val="FF0000"/>
                </a:solidFill>
                <a:latin typeface="Times New Roman" panose="02020603050405020304" pitchFamily="18" charset="0"/>
                <a:cs typeface="Times New Roman" panose="02020603050405020304" pitchFamily="18" charset="0"/>
              </a:rPr>
              <a:t>giới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thiệu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Kiều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là</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chị</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em</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là</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nhưng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trong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đoạn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trích</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thơ</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lại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trước</a:t>
            </a:r>
            <a:r>
              <a:rPr lang="en-SG" sz="4000" b="1" dirty="0">
                <a:solidFill>
                  <a:srgbClr val="FF0000"/>
                </a:solidFill>
                <a:latin typeface="Times New Roman" panose="02020603050405020304" pitchFamily="18" charset="0"/>
                <a:cs typeface="Times New Roman" panose="02020603050405020304" pitchFamily="18" charset="0"/>
              </a:rPr>
              <a:t>?</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6D08C719-D587-4EB5-842A-E11A41107DE3}"/>
              </a:ext>
            </a:extLst>
          </p:cNvPr>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dirty="0">
                <a:solidFill>
                  <a:schemeClr val="tx1"/>
                </a:solidFill>
                <a:latin typeface="Times New Roman" panose="02020603050405020304" pitchFamily="18" charset="0"/>
                <a:cs typeface="Times New Roman" panose="02020603050405020304" pitchFamily="18" charset="0"/>
              </a:rPr>
              <a:t>A. </a:t>
            </a:r>
            <a:r>
              <a:rPr lang="en-SG" sz="2800" dirty="0" err="1">
                <a:solidFill>
                  <a:srgbClr val="393A68"/>
                </a:solidFill>
                <a:latin typeface="Times New Roman" panose="02020603050405020304" pitchFamily="18" charset="0"/>
                <a:cs typeface="Times New Roman" panose="02020603050405020304" pitchFamily="18" charset="0"/>
              </a:rPr>
              <a:t>Vì</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không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phải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nhân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vật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chính</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1422AEFE-4B82-494C-AE37-848669E6A9F5}"/>
              </a:ext>
            </a:extLst>
          </p:cNvPr>
          <p:cNvSpPr/>
          <p:nvPr/>
        </p:nvSpPr>
        <p:spPr>
          <a:xfrm>
            <a:off x="6130615" y="302033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 </a:t>
            </a:r>
            <a:r>
              <a:rPr lang="en-SG" sz="2800" dirty="0" err="1">
                <a:solidFill>
                  <a:srgbClr val="393A68"/>
                </a:solidFill>
                <a:latin typeface="Times New Roman" panose="02020603050405020304" pitchFamily="18" charset="0"/>
                <a:cs typeface="Times New Roman" panose="02020603050405020304" pitchFamily="18" charset="0"/>
              </a:rPr>
              <a:t>Vì</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tả</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ít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hơn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Kiều</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B9516786-D156-4993-8443-C819F70E0EE4}"/>
              </a:ext>
            </a:extLst>
          </p:cNvPr>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dirty="0">
                <a:solidFill>
                  <a:schemeClr val="tx1"/>
                </a:solidFill>
                <a:latin typeface="Times New Roman" panose="02020603050405020304" pitchFamily="18" charset="0"/>
                <a:cs typeface="Times New Roman" panose="02020603050405020304" pitchFamily="18" charset="0"/>
              </a:rPr>
              <a:t>C. </a:t>
            </a:r>
            <a:r>
              <a:rPr lang="en-SG" sz="2800" dirty="0" err="1">
                <a:solidFill>
                  <a:srgbClr val="393A68"/>
                </a:solidFill>
                <a:latin typeface="Times New Roman" panose="02020603050405020304" pitchFamily="18" charset="0"/>
                <a:cs typeface="Times New Roman" panose="02020603050405020304" pitchFamily="18" charset="0"/>
              </a:rPr>
              <a:t>Vì</a:t>
            </a:r>
            <a:r>
              <a:rPr lang="en-SG" sz="2800" dirty="0">
                <a:solidFill>
                  <a:srgbClr val="393A68"/>
                </a:solidFill>
                <a:latin typeface="Times New Roman" panose="02020603050405020304" pitchFamily="18" charset="0"/>
                <a:cs typeface="Times New Roman" panose="02020603050405020304" pitchFamily="18" charset="0"/>
              </a:rPr>
              <a:t> ND </a:t>
            </a:r>
            <a:r>
              <a:rPr lang="en-SG" sz="2800" dirty="0" err="1">
                <a:solidFill>
                  <a:srgbClr val="393A68"/>
                </a:solidFill>
                <a:latin typeface="Times New Roman" panose="02020603050405020304" pitchFamily="18" charset="0"/>
                <a:cs typeface="Times New Roman" panose="02020603050405020304" pitchFamily="18" charset="0"/>
              </a:rPr>
              <a:t>muốn</a:t>
            </a:r>
            <a:r>
              <a:rPr lang="en-SG" sz="2800" dirty="0">
                <a:solidFill>
                  <a:srgbClr val="393A68"/>
                </a:solidFill>
                <a:latin typeface="Times New Roman" panose="02020603050405020304" pitchFamily="18" charset="0"/>
                <a:cs typeface="Times New Roman" panose="02020603050405020304" pitchFamily="18" charset="0"/>
              </a:rPr>
              <a:t> so </a:t>
            </a:r>
            <a:r>
              <a:rPr lang="en-SG" sz="2800" dirty="0" err="1">
                <a:solidFill>
                  <a:srgbClr val="393A68"/>
                </a:solidFill>
                <a:latin typeface="Times New Roman" panose="02020603050405020304" pitchFamily="18" charset="0"/>
                <a:cs typeface="Times New Roman" panose="02020603050405020304" pitchFamily="18" charset="0"/>
              </a:rPr>
              <a:t>sánh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với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Kiều</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34BC8991-1C77-4EE7-92A7-BA980778913C}"/>
              </a:ext>
            </a:extLst>
          </p:cNvPr>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a:t>
            </a:r>
            <a:r>
              <a:rPr lang="vi-VN" sz="2800" dirty="0">
                <a:solidFill>
                  <a:schemeClr val="tx1"/>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Vì</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tả</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trước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để</a:t>
            </a:r>
            <a:r>
              <a:rPr lang="en-SG" sz="2800" dirty="0">
                <a:solidFill>
                  <a:srgbClr val="393A68"/>
                </a:solidFill>
                <a:latin typeface="Times New Roman" panose="02020603050405020304" pitchFamily="18" charset="0"/>
                <a:cs typeface="Times New Roman" panose="02020603050405020304" pitchFamily="18" charset="0"/>
              </a:rPr>
              <a:t> so </a:t>
            </a:r>
            <a:r>
              <a:rPr lang="en-SG" sz="2800" dirty="0" err="1">
                <a:solidFill>
                  <a:srgbClr val="393A68"/>
                </a:solidFill>
                <a:latin typeface="Times New Roman" panose="02020603050405020304" pitchFamily="18" charset="0"/>
                <a:cs typeface="Times New Roman" panose="02020603050405020304" pitchFamily="18" charset="0"/>
              </a:rPr>
              <a:t>sánh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làm</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nổi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bật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Kiều</a:t>
            </a:r>
            <a:endParaRPr lang="vi-VN" sz="2800" dirty="0">
              <a:solidFill>
                <a:srgbClr val="393A68"/>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202F87DB-E6A5-4A2C-AB5D-5ED0334EDC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6" y="3300701"/>
            <a:ext cx="805722" cy="708059"/>
          </a:xfrm>
          <a:prstGeom prst="rect">
            <a:avLst/>
          </a:prstGeom>
        </p:spPr>
      </p:pic>
      <p:pic>
        <p:nvPicPr>
          <p:cNvPr id="9" name="Picture 8">
            <a:extLst>
              <a:ext uri="{FF2B5EF4-FFF2-40B4-BE49-F238E27FC236}">
                <a16:creationId xmlns="" xmlns:a16="http://schemas.microsoft.com/office/drawing/2014/main" id="{4B23B571-F702-47D9-A512-7437C83F83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614" y="4837592"/>
            <a:ext cx="732404" cy="643628"/>
          </a:xfrm>
          <a:prstGeom prst="rect">
            <a:avLst/>
          </a:prstGeom>
        </p:spPr>
      </p:pic>
      <p:pic>
        <p:nvPicPr>
          <p:cNvPr id="10" name="Picture 9">
            <a:extLst>
              <a:ext uri="{FF2B5EF4-FFF2-40B4-BE49-F238E27FC236}">
                <a16:creationId xmlns="" xmlns:a16="http://schemas.microsoft.com/office/drawing/2014/main" id="{D77EA22E-86ED-43D7-A6CB-95FC45A279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1209" y="4837427"/>
            <a:ext cx="804742" cy="643793"/>
          </a:xfrm>
          <a:prstGeom prst="rect">
            <a:avLst/>
          </a:prstGeom>
        </p:spPr>
      </p:pic>
      <p:pic>
        <p:nvPicPr>
          <p:cNvPr id="11" name="Picture 10">
            <a:extLst>
              <a:ext uri="{FF2B5EF4-FFF2-40B4-BE49-F238E27FC236}">
                <a16:creationId xmlns="" xmlns:a16="http://schemas.microsoft.com/office/drawing/2014/main" id="{0E713B41-9009-4B22-AE60-5DFAD6BA9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7284" y="3395259"/>
            <a:ext cx="732592" cy="643793"/>
          </a:xfrm>
          <a:prstGeom prst="rect">
            <a:avLst/>
          </a:prstGeom>
        </p:spPr>
      </p:pic>
    </p:spTree>
    <p:extLst>
      <p:ext uri="{BB962C8B-B14F-4D97-AF65-F5344CB8AC3E}">
        <p14:creationId xmlns:p14="http://schemas.microsoft.com/office/powerpoint/2010/main" val="385171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 xmlns:a16="http://schemas.microsoft.com/office/drawing/2014/main" id="{A5A3C59F-2B53-448A-8006-7E1B5AF37D90}"/>
              </a:ext>
            </a:extLst>
          </p:cNvPr>
          <p:cNvSpPr/>
          <p:nvPr/>
        </p:nvSpPr>
        <p:spPr>
          <a:xfrm>
            <a:off x="832636" y="518161"/>
            <a:ext cx="10526728" cy="202544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Vì</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sao</a:t>
            </a:r>
            <a:r>
              <a:rPr lang="en-SG" sz="40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Nguyễn Du </a:t>
            </a:r>
            <a:r>
              <a:rPr lang="en-SG" sz="4000" b="1" dirty="0" err="1">
                <a:solidFill>
                  <a:srgbClr val="FF0000"/>
                </a:solidFill>
                <a:latin typeface="Times New Roman" panose="02020603050405020304" pitchFamily="18" charset="0"/>
                <a:cs typeface="Times New Roman" panose="02020603050405020304" pitchFamily="18" charset="0"/>
              </a:rPr>
              <a:t>giới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thiệu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Kiều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là</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chị</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em</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là</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nhưng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trong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đoạn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trích</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thơ</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lại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trước</a:t>
            </a:r>
            <a:r>
              <a:rPr lang="en-SG" sz="4000" b="1" dirty="0">
                <a:solidFill>
                  <a:srgbClr val="FF0000"/>
                </a:solidFill>
                <a:latin typeface="Times New Roman" panose="02020603050405020304" pitchFamily="18" charset="0"/>
                <a:cs typeface="Times New Roman" panose="02020603050405020304" pitchFamily="18" charset="0"/>
              </a:rPr>
              <a:t>?</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6D08C719-D587-4EB5-842A-E11A41107DE3}"/>
              </a:ext>
            </a:extLst>
          </p:cNvPr>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dirty="0">
                <a:solidFill>
                  <a:schemeClr val="tx1"/>
                </a:solidFill>
                <a:latin typeface="Times New Roman" panose="02020603050405020304" pitchFamily="18" charset="0"/>
                <a:cs typeface="Times New Roman" panose="02020603050405020304" pitchFamily="18" charset="0"/>
              </a:rPr>
              <a:t>A. </a:t>
            </a:r>
            <a:r>
              <a:rPr lang="en-SG" sz="2800" dirty="0" err="1">
                <a:solidFill>
                  <a:srgbClr val="393A68"/>
                </a:solidFill>
                <a:latin typeface="Times New Roman" panose="02020603050405020304" pitchFamily="18" charset="0"/>
                <a:cs typeface="Times New Roman" panose="02020603050405020304" pitchFamily="18" charset="0"/>
              </a:rPr>
              <a:t>Dùng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thủ</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ước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lệ</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1422AEFE-4B82-494C-AE37-848669E6A9F5}"/>
              </a:ext>
            </a:extLst>
          </p:cNvPr>
          <p:cNvSpPr/>
          <p:nvPr/>
        </p:nvSpPr>
        <p:spPr>
          <a:xfrm>
            <a:off x="6130615" y="302033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 </a:t>
            </a:r>
            <a:r>
              <a:rPr lang="en-SG" sz="2800" dirty="0" err="1">
                <a:solidFill>
                  <a:srgbClr val="393A68"/>
                </a:solidFill>
                <a:latin typeface="Times New Roman" panose="02020603050405020304" pitchFamily="18" charset="0"/>
                <a:cs typeface="Times New Roman" panose="02020603050405020304" pitchFamily="18" charset="0"/>
              </a:rPr>
              <a:t>Lấy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thiên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nhiên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làm</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chuẩn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mực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cho</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con </a:t>
            </a:r>
            <a:r>
              <a:rPr lang="en-SG" sz="2800" dirty="0" err="1">
                <a:solidFill>
                  <a:srgbClr val="393A68"/>
                </a:solidFill>
                <a:latin typeface="Times New Roman" panose="02020603050405020304" pitchFamily="18" charset="0"/>
                <a:cs typeface="Times New Roman" panose="02020603050405020304" pitchFamily="18" charset="0"/>
              </a:rPr>
              <a:t>người</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B9516786-D156-4993-8443-C819F70E0EE4}"/>
              </a:ext>
            </a:extLst>
          </p:cNvPr>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dirty="0">
                <a:solidFill>
                  <a:schemeClr val="tx1"/>
                </a:solidFill>
                <a:latin typeface="Times New Roman" panose="02020603050405020304" pitchFamily="18" charset="0"/>
                <a:cs typeface="Times New Roman" panose="02020603050405020304" pitchFamily="18" charset="0"/>
              </a:rPr>
              <a:t>C. </a:t>
            </a:r>
            <a:r>
              <a:rPr lang="en-SG" sz="2800" dirty="0" err="1">
                <a:solidFill>
                  <a:srgbClr val="393A68"/>
                </a:solidFill>
                <a:latin typeface="Times New Roman" panose="02020603050405020304" pitchFamily="18" charset="0"/>
                <a:cs typeface="Times New Roman" panose="02020603050405020304" pitchFamily="18" charset="0"/>
              </a:rPr>
              <a:t>Tả</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hình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dáng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để</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thể</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hiện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tính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cách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dự</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báo</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số</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phận</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34BC8991-1C77-4EE7-92A7-BA980778913C}"/>
              </a:ext>
            </a:extLst>
          </p:cNvPr>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a:t>
            </a:r>
            <a:r>
              <a:rPr lang="vi-VN" sz="2800" dirty="0">
                <a:solidFill>
                  <a:schemeClr val="tx1"/>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Tất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cả</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các</a:t>
            </a:r>
            <a:r>
              <a:rPr lang="en-SG" sz="2800" dirty="0">
                <a:solidFill>
                  <a:srgbClr val="393A68"/>
                </a:solidFill>
                <a:latin typeface="Times New Roman" panose="02020603050405020304" pitchFamily="18" charset="0"/>
                <a:cs typeface="Times New Roman" panose="02020603050405020304" pitchFamily="18" charset="0"/>
              </a:rPr>
              <a:t> ý </a:t>
            </a:r>
            <a:r>
              <a:rPr lang="en-SG" sz="2800" dirty="0" err="1">
                <a:solidFill>
                  <a:srgbClr val="393A68"/>
                </a:solidFill>
                <a:latin typeface="Times New Roman" panose="02020603050405020304" pitchFamily="18" charset="0"/>
                <a:cs typeface="Times New Roman" panose="02020603050405020304" pitchFamily="18" charset="0"/>
              </a:rPr>
              <a:t>trên</a:t>
            </a:r>
            <a:endParaRPr lang="vi-VN" sz="2800" dirty="0">
              <a:solidFill>
                <a:srgbClr val="393A68"/>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202F87DB-E6A5-4A2C-AB5D-5ED0334EDC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6" y="3300701"/>
            <a:ext cx="805722" cy="708059"/>
          </a:xfrm>
          <a:prstGeom prst="rect">
            <a:avLst/>
          </a:prstGeom>
        </p:spPr>
      </p:pic>
      <p:pic>
        <p:nvPicPr>
          <p:cNvPr id="9" name="Picture 8">
            <a:extLst>
              <a:ext uri="{FF2B5EF4-FFF2-40B4-BE49-F238E27FC236}">
                <a16:creationId xmlns="" xmlns:a16="http://schemas.microsoft.com/office/drawing/2014/main" id="{4B23B571-F702-47D9-A512-7437C83F83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614" y="4837592"/>
            <a:ext cx="732404" cy="643628"/>
          </a:xfrm>
          <a:prstGeom prst="rect">
            <a:avLst/>
          </a:prstGeom>
        </p:spPr>
      </p:pic>
      <p:pic>
        <p:nvPicPr>
          <p:cNvPr id="10" name="Picture 9">
            <a:extLst>
              <a:ext uri="{FF2B5EF4-FFF2-40B4-BE49-F238E27FC236}">
                <a16:creationId xmlns="" xmlns:a16="http://schemas.microsoft.com/office/drawing/2014/main" id="{D77EA22E-86ED-43D7-A6CB-95FC45A279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1209" y="4837427"/>
            <a:ext cx="804742" cy="643793"/>
          </a:xfrm>
          <a:prstGeom prst="rect">
            <a:avLst/>
          </a:prstGeom>
        </p:spPr>
      </p:pic>
      <p:pic>
        <p:nvPicPr>
          <p:cNvPr id="11" name="Picture 10">
            <a:extLst>
              <a:ext uri="{FF2B5EF4-FFF2-40B4-BE49-F238E27FC236}">
                <a16:creationId xmlns="" xmlns:a16="http://schemas.microsoft.com/office/drawing/2014/main" id="{0E713B41-9009-4B22-AE60-5DFAD6BA9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7284" y="3395259"/>
            <a:ext cx="732592" cy="643793"/>
          </a:xfrm>
          <a:prstGeom prst="rect">
            <a:avLst/>
          </a:prstGeom>
        </p:spPr>
      </p:pic>
    </p:spTree>
    <p:extLst>
      <p:ext uri="{BB962C8B-B14F-4D97-AF65-F5344CB8AC3E}">
        <p14:creationId xmlns:p14="http://schemas.microsoft.com/office/powerpoint/2010/main" val="120078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 xmlns:a16="http://schemas.microsoft.com/office/drawing/2014/main" id="{B143E3AA-B26B-4E2F-BBFD-8A710E3504EF}"/>
              </a:ext>
            </a:extLst>
          </p:cNvPr>
          <p:cNvGrpSpPr>
            <a:grpSpLocks/>
          </p:cNvGrpSpPr>
          <p:nvPr/>
        </p:nvGrpSpPr>
        <p:grpSpPr bwMode="auto">
          <a:xfrm>
            <a:off x="2570956" y="663763"/>
            <a:ext cx="1296988" cy="1298575"/>
            <a:chOff x="5348241" y="2395536"/>
            <a:chExt cx="1855411" cy="1855411"/>
          </a:xfrm>
        </p:grpSpPr>
        <p:sp>
          <p:nvSpPr>
            <p:cNvPr id="3" name="椭圆 18">
              <a:extLst>
                <a:ext uri="{FF2B5EF4-FFF2-40B4-BE49-F238E27FC236}">
                  <a16:creationId xmlns="" xmlns:a16="http://schemas.microsoft.com/office/drawing/2014/main" id="{D7FE121D-AC5C-491D-AAB0-15031056C5D9}"/>
                </a:ext>
              </a:extLst>
            </p:cNvPr>
            <p:cNvSpPr/>
            <p:nvPr/>
          </p:nvSpPr>
          <p:spPr>
            <a:xfrm>
              <a:off x="5434539" y="2481729"/>
              <a:ext cx="1682815" cy="1683026"/>
            </a:xfrm>
            <a:prstGeom prst="ellipse">
              <a:avLst/>
            </a:prstGeom>
            <a:blipFill dpi="0" rotWithShape="1">
              <a:blip r:embed="rId3"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sp>
          <p:nvSpPr>
            <p:cNvPr id="4" name="椭圆 21">
              <a:extLst>
                <a:ext uri="{FF2B5EF4-FFF2-40B4-BE49-F238E27FC236}">
                  <a16:creationId xmlns="" xmlns:a16="http://schemas.microsoft.com/office/drawing/2014/main" id="{4B09355C-78C9-48BC-A4C6-6617CB7A4EA0}"/>
                </a:ext>
              </a:extLst>
            </p:cNvPr>
            <p:cNvSpPr/>
            <p:nvPr/>
          </p:nvSpPr>
          <p:spPr>
            <a:xfrm>
              <a:off x="5348241" y="2395536"/>
              <a:ext cx="1855411" cy="1855411"/>
            </a:xfrm>
            <a:prstGeom prst="ellipse">
              <a:avLst/>
            </a:prstGeom>
            <a:noFill/>
            <a:ln w="38100">
              <a:solidFill>
                <a:srgbClr val="9CE5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grpSp>
      <p:sp>
        <p:nvSpPr>
          <p:cNvPr id="5" name="MH_Title_1">
            <a:extLst>
              <a:ext uri="{FF2B5EF4-FFF2-40B4-BE49-F238E27FC236}">
                <a16:creationId xmlns="" xmlns:a16="http://schemas.microsoft.com/office/drawing/2014/main" id="{A279FBAC-23A9-402C-AB33-4FAC6A06F166}"/>
              </a:ext>
            </a:extLst>
          </p:cNvPr>
          <p:cNvSpPr>
            <a:spLocks noChangeArrowheads="1"/>
          </p:cNvSpPr>
          <p:nvPr/>
        </p:nvSpPr>
        <p:spPr bwMode="auto">
          <a:xfrm>
            <a:off x="0" y="1560513"/>
            <a:ext cx="2800350" cy="3897312"/>
          </a:xfrm>
          <a:custGeom>
            <a:avLst/>
            <a:gdLst>
              <a:gd name="T0" fmla="*/ 272796 w 1159484"/>
              <a:gd name="T1" fmla="*/ 1430 h 1674380"/>
              <a:gd name="T2" fmla="*/ 986253 w 1159484"/>
              <a:gd name="T3" fmla="*/ 329551 h 1674380"/>
              <a:gd name="T4" fmla="*/ 983624 w 1159484"/>
              <a:gd name="T5" fmla="*/ 1349563 h 1674380"/>
              <a:gd name="T6" fmla="*/ 0 w 1159484"/>
              <a:gd name="T7" fmla="*/ 1611015 h 1674380"/>
              <a:gd name="T8" fmla="*/ 3991 w 1159484"/>
              <a:gd name="T9" fmla="*/ 63005 h 1674380"/>
              <a:gd name="T10" fmla="*/ 272796 w 1159484"/>
              <a:gd name="T11" fmla="*/ 1430 h 1674380"/>
              <a:gd name="T12" fmla="*/ 0 60000 65536"/>
              <a:gd name="T13" fmla="*/ 0 60000 65536"/>
              <a:gd name="T14" fmla="*/ 0 60000 65536"/>
              <a:gd name="T15" fmla="*/ 0 60000 65536"/>
              <a:gd name="T16" fmla="*/ 0 60000 65536"/>
              <a:gd name="T17" fmla="*/ 0 60000 65536"/>
              <a:gd name="T18" fmla="*/ 0 w 1159484"/>
              <a:gd name="T19" fmla="*/ 0 h 1674380"/>
              <a:gd name="T20" fmla="*/ 1159484 w 1159484"/>
              <a:gd name="T21" fmla="*/ 1674380 h 1674380"/>
            </a:gdLst>
            <a:ahLst/>
            <a:cxnLst>
              <a:cxn ang="T12">
                <a:pos x="T0" y="T1"/>
              </a:cxn>
              <a:cxn ang="T13">
                <a:pos x="T2" y="T3"/>
              </a:cxn>
              <a:cxn ang="T14">
                <a:pos x="T4" y="T5"/>
              </a:cxn>
              <a:cxn ang="T15">
                <a:pos x="T6" y="T7"/>
              </a:cxn>
              <a:cxn ang="T16">
                <a:pos x="T8" y="T9"/>
              </a:cxn>
              <a:cxn ang="T17">
                <a:pos x="T10" y="T11"/>
              </a:cxn>
            </a:cxnLst>
            <a:rect l="T18" t="T19" r="T20" b="T21"/>
            <a:pathLst>
              <a:path w="1159484" h="1674380">
                <a:moveTo>
                  <a:pt x="273226" y="1430"/>
                </a:moveTo>
                <a:cubicBezTo>
                  <a:pt x="545324" y="-14516"/>
                  <a:pt x="815402" y="103404"/>
                  <a:pt x="987809" y="329296"/>
                </a:cubicBezTo>
                <a:cubicBezTo>
                  <a:pt x="1217686" y="630485"/>
                  <a:pt x="1216605" y="1048522"/>
                  <a:pt x="985175" y="1348519"/>
                </a:cubicBezTo>
                <a:cubicBezTo>
                  <a:pt x="753745" y="1648515"/>
                  <a:pt x="349672" y="1755668"/>
                  <a:pt x="0" y="1609769"/>
                </a:cubicBezTo>
                <a:lnTo>
                  <a:pt x="3997" y="62957"/>
                </a:lnTo>
                <a:cubicBezTo>
                  <a:pt x="91603" y="26935"/>
                  <a:pt x="182527" y="6745"/>
                  <a:pt x="273226" y="1430"/>
                </a:cubicBezTo>
                <a:close/>
              </a:path>
            </a:pathLst>
          </a:custGeom>
          <a:solidFill>
            <a:srgbClr val="70C4BC"/>
          </a:solidFill>
          <a:ln w="28575">
            <a:noFill/>
          </a:ln>
        </p:spPr>
        <p:txBody>
          <a:bodyPr lIns="0" tIns="0" rIns="107943" bIns="0" anchor="ctr"/>
          <a:lstStyle>
            <a:defPPr>
              <a:defRPr lang="zh-CN"/>
            </a:defPPr>
            <a:lvl1pPr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fontAlgn="auto" latinLnBrk="1">
              <a:defRPr/>
            </a:pPr>
            <a:endParaRPr lang="zh-CN" altLang="en-US" sz="44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endParaRPr>
          </a:p>
        </p:txBody>
      </p:sp>
      <p:sp>
        <p:nvSpPr>
          <p:cNvPr id="6" name="Rectangle 5">
            <a:extLst>
              <a:ext uri="{FF2B5EF4-FFF2-40B4-BE49-F238E27FC236}">
                <a16:creationId xmlns="" xmlns:a16="http://schemas.microsoft.com/office/drawing/2014/main" id="{FE90620E-91B3-4A5A-9AF5-EC97BE41FABE}"/>
              </a:ext>
            </a:extLst>
          </p:cNvPr>
          <p:cNvSpPr/>
          <p:nvPr/>
        </p:nvSpPr>
        <p:spPr>
          <a:xfrm>
            <a:off x="228600" y="2678579"/>
            <a:ext cx="1781175" cy="1938992"/>
          </a:xfrm>
          <a:prstGeom prst="rect">
            <a:avLst/>
          </a:prstGeom>
        </p:spPr>
        <p:txBody>
          <a:bodyPr wrap="square">
            <a:spAutoFit/>
          </a:bodyPr>
          <a:lstStyle/>
          <a:p>
            <a:pPr algn="ctr" fontAlgn="auto" latinLnBrk="1">
              <a:defRPr/>
            </a:pPr>
            <a:r>
              <a:rPr lang="en-US"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H</a:t>
            </a:r>
            <a:r>
              <a:rPr lang="vi-VN"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ư</a:t>
            </a:r>
            <a:r>
              <a:rPr lang="en-US"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ớng </a:t>
            </a:r>
          </a:p>
          <a:p>
            <a:pPr algn="ctr" fontAlgn="auto" latinLnBrk="1">
              <a:defRPr/>
            </a:pPr>
            <a:r>
              <a:rPr lang="en-US"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dẫn tự</a:t>
            </a:r>
          </a:p>
          <a:p>
            <a:pPr algn="ctr" fontAlgn="auto" latinLnBrk="1">
              <a:defRPr/>
            </a:pPr>
            <a:r>
              <a:rPr lang="en-US"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học</a:t>
            </a:r>
            <a:endParaRPr lang="zh-CN" altLang="en-US"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endParaRPr>
          </a:p>
        </p:txBody>
      </p:sp>
      <p:grpSp>
        <p:nvGrpSpPr>
          <p:cNvPr id="7" name="组合 4">
            <a:extLst>
              <a:ext uri="{FF2B5EF4-FFF2-40B4-BE49-F238E27FC236}">
                <a16:creationId xmlns="" xmlns:a16="http://schemas.microsoft.com/office/drawing/2014/main" id="{7A16C635-BFD0-482B-B482-42CD1C0EB68F}"/>
              </a:ext>
            </a:extLst>
          </p:cNvPr>
          <p:cNvGrpSpPr>
            <a:grpSpLocks/>
          </p:cNvGrpSpPr>
          <p:nvPr/>
        </p:nvGrpSpPr>
        <p:grpSpPr bwMode="auto">
          <a:xfrm>
            <a:off x="3409155" y="2840037"/>
            <a:ext cx="1296988" cy="1298575"/>
            <a:chOff x="5348241" y="2395536"/>
            <a:chExt cx="1855411" cy="1855411"/>
          </a:xfrm>
        </p:grpSpPr>
        <p:sp>
          <p:nvSpPr>
            <p:cNvPr id="8" name="椭圆 18">
              <a:extLst>
                <a:ext uri="{FF2B5EF4-FFF2-40B4-BE49-F238E27FC236}">
                  <a16:creationId xmlns="" xmlns:a16="http://schemas.microsoft.com/office/drawing/2014/main" id="{B5B678DB-098F-43F7-8405-67A6AC16AB1F}"/>
                </a:ext>
              </a:extLst>
            </p:cNvPr>
            <p:cNvSpPr/>
            <p:nvPr/>
          </p:nvSpPr>
          <p:spPr>
            <a:xfrm>
              <a:off x="5434539" y="2481729"/>
              <a:ext cx="1682815" cy="1683026"/>
            </a:xfrm>
            <a:prstGeom prst="ellipse">
              <a:avLst/>
            </a:prstGeom>
            <a:blipFill dpi="0" rotWithShape="1">
              <a:blip r:embed="rId3"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sp>
          <p:nvSpPr>
            <p:cNvPr id="9" name="椭圆 21">
              <a:extLst>
                <a:ext uri="{FF2B5EF4-FFF2-40B4-BE49-F238E27FC236}">
                  <a16:creationId xmlns="" xmlns:a16="http://schemas.microsoft.com/office/drawing/2014/main" id="{87042C3D-84FB-4514-8E76-0DAE4DF8FA1B}"/>
                </a:ext>
              </a:extLst>
            </p:cNvPr>
            <p:cNvSpPr/>
            <p:nvPr/>
          </p:nvSpPr>
          <p:spPr>
            <a:xfrm>
              <a:off x="5348241" y="2395536"/>
              <a:ext cx="1855411" cy="1855411"/>
            </a:xfrm>
            <a:prstGeom prst="ellipse">
              <a:avLst/>
            </a:prstGeom>
            <a:noFill/>
            <a:ln w="38100">
              <a:solidFill>
                <a:srgbClr val="9CE5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grpSp>
      <p:grpSp>
        <p:nvGrpSpPr>
          <p:cNvPr id="10" name="组合 4">
            <a:extLst>
              <a:ext uri="{FF2B5EF4-FFF2-40B4-BE49-F238E27FC236}">
                <a16:creationId xmlns="" xmlns:a16="http://schemas.microsoft.com/office/drawing/2014/main" id="{6FBC9390-3271-4256-B1FF-972F40436C24}"/>
              </a:ext>
            </a:extLst>
          </p:cNvPr>
          <p:cNvGrpSpPr>
            <a:grpSpLocks/>
          </p:cNvGrpSpPr>
          <p:nvPr/>
        </p:nvGrpSpPr>
        <p:grpSpPr bwMode="auto">
          <a:xfrm>
            <a:off x="2631281" y="4909810"/>
            <a:ext cx="1296988" cy="1298575"/>
            <a:chOff x="5348241" y="2395536"/>
            <a:chExt cx="1855411" cy="1855411"/>
          </a:xfrm>
        </p:grpSpPr>
        <p:sp>
          <p:nvSpPr>
            <p:cNvPr id="11" name="椭圆 18">
              <a:extLst>
                <a:ext uri="{FF2B5EF4-FFF2-40B4-BE49-F238E27FC236}">
                  <a16:creationId xmlns="" xmlns:a16="http://schemas.microsoft.com/office/drawing/2014/main" id="{F8F279BE-648C-47CB-AE4C-571B8815886D}"/>
                </a:ext>
              </a:extLst>
            </p:cNvPr>
            <p:cNvSpPr/>
            <p:nvPr/>
          </p:nvSpPr>
          <p:spPr>
            <a:xfrm>
              <a:off x="5434539" y="2481729"/>
              <a:ext cx="1682815" cy="1683026"/>
            </a:xfrm>
            <a:prstGeom prst="ellipse">
              <a:avLst/>
            </a:prstGeom>
            <a:blipFill dpi="0" rotWithShape="1">
              <a:blip r:embed="rId3"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sp>
          <p:nvSpPr>
            <p:cNvPr id="12" name="椭圆 21">
              <a:extLst>
                <a:ext uri="{FF2B5EF4-FFF2-40B4-BE49-F238E27FC236}">
                  <a16:creationId xmlns="" xmlns:a16="http://schemas.microsoft.com/office/drawing/2014/main" id="{B4BDC58F-C108-4765-8ACB-03E7F4ECB1D1}"/>
                </a:ext>
              </a:extLst>
            </p:cNvPr>
            <p:cNvSpPr/>
            <p:nvPr/>
          </p:nvSpPr>
          <p:spPr>
            <a:xfrm>
              <a:off x="5348241" y="2395536"/>
              <a:ext cx="1855411" cy="1855411"/>
            </a:xfrm>
            <a:prstGeom prst="ellipse">
              <a:avLst/>
            </a:prstGeom>
            <a:noFill/>
            <a:ln w="38100">
              <a:solidFill>
                <a:srgbClr val="9CE5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grpSp>
      <p:sp>
        <p:nvSpPr>
          <p:cNvPr id="13" name="Rectangle 12">
            <a:extLst>
              <a:ext uri="{FF2B5EF4-FFF2-40B4-BE49-F238E27FC236}">
                <a16:creationId xmlns="" xmlns:a16="http://schemas.microsoft.com/office/drawing/2014/main" id="{C640CA37-9C2C-41D5-AAF7-7F05AA35234D}"/>
              </a:ext>
            </a:extLst>
          </p:cNvPr>
          <p:cNvSpPr/>
          <p:nvPr/>
        </p:nvSpPr>
        <p:spPr>
          <a:xfrm>
            <a:off x="5019674" y="2840037"/>
            <a:ext cx="6496050" cy="1384995"/>
          </a:xfrm>
          <a:prstGeom prst="rect">
            <a:avLst/>
          </a:prstGeom>
        </p:spPr>
        <p:txBody>
          <a:bodyPr wrap="square">
            <a:spAutoFit/>
          </a:bodyPr>
          <a:lstStyle/>
          <a:p>
            <a:pPr algn="just">
              <a:lnSpc>
                <a:spcPct val="100000"/>
              </a:lnSpc>
              <a:spcBef>
                <a:spcPct val="0"/>
              </a:spcBef>
              <a:buFontTx/>
              <a:buNone/>
            </a:pPr>
            <a:r>
              <a:rPr lang="vi-VN" altLang="en-US" sz="2800" b="1" dirty="0">
                <a:solidFill>
                  <a:srgbClr val="000000"/>
                </a:solidFill>
                <a:latin typeface="#9Slide03 Arima Madurai Black" panose="00000A00000000000000" pitchFamily="2" charset="0"/>
                <a:cs typeface="#9Slide03 Arima Madurai Black" panose="00000A00000000000000" pitchFamily="2" charset="0"/>
              </a:rPr>
              <a:t>Tìm đọc toàn bộ tác phẩm Truyện Kiều của Nguyễn Du, ghi lại một số câu thơ hay có yếu tố miêu tả.</a:t>
            </a:r>
            <a:endParaRPr lang="en-SG" altLang="en-US" sz="2800" b="1" dirty="0">
              <a:latin typeface="#9Slide03 Arima Madurai Black" panose="00000A00000000000000" pitchFamily="2" charset="0"/>
              <a:cs typeface="#9Slide03 Arima Madurai Black" panose="00000A00000000000000" pitchFamily="2" charset="0"/>
            </a:endParaRPr>
          </a:p>
        </p:txBody>
      </p:sp>
      <p:sp>
        <p:nvSpPr>
          <p:cNvPr id="14" name="Rectangle 13">
            <a:extLst>
              <a:ext uri="{FF2B5EF4-FFF2-40B4-BE49-F238E27FC236}">
                <a16:creationId xmlns="" xmlns:a16="http://schemas.microsoft.com/office/drawing/2014/main" id="{E6A1C78C-8179-4FC0-A3EF-CA022E9894F2}"/>
              </a:ext>
            </a:extLst>
          </p:cNvPr>
          <p:cNvSpPr/>
          <p:nvPr/>
        </p:nvSpPr>
        <p:spPr>
          <a:xfrm>
            <a:off x="4267200" y="405110"/>
            <a:ext cx="7248524" cy="1815882"/>
          </a:xfrm>
          <a:prstGeom prst="rect">
            <a:avLst/>
          </a:prstGeom>
        </p:spPr>
        <p:txBody>
          <a:bodyPr wrap="square">
            <a:spAutoFit/>
          </a:bodyPr>
          <a:lstStyle/>
          <a:p>
            <a:pPr algn="just"/>
            <a:r>
              <a:rPr lang="en-US" sz="2800" dirty="0" err="1">
                <a:latin typeface="#9Slide03 Arima Madurai Black" panose="00000A00000000000000" pitchFamily="2" charset="0"/>
                <a:cs typeface="#9Slide03 Arima Madurai Black" panose="00000A00000000000000" pitchFamily="2" charset="0"/>
              </a:rPr>
              <a:t>Dùng</a:t>
            </a:r>
            <a:r>
              <a:rPr lang="en-US" sz="2800" dirty="0">
                <a:latin typeface="#9Slide03 Arima Madurai Black" panose="00000A00000000000000" pitchFamily="2" charset="0"/>
                <a:cs typeface="#9Slide03 Arima Madurai Black" panose="00000A00000000000000" pitchFamily="2" charset="0"/>
              </a:rPr>
              <a:t> s</a:t>
            </a:r>
            <a:r>
              <a:rPr lang="vi-VN" sz="2800" dirty="0">
                <a:latin typeface="#9Slide03 Arima Madurai Black" panose="00000A00000000000000" pitchFamily="2" charset="0"/>
                <a:cs typeface="#9Slide03 Arima Madurai Black" panose="00000A00000000000000" pitchFamily="2" charset="0"/>
              </a:rPr>
              <a:t>ơ</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đồ</a:t>
            </a:r>
            <a:r>
              <a:rPr lang="en-US" sz="2800" dirty="0">
                <a:latin typeface="#9Slide03 Arima Madurai Black" panose="00000A00000000000000" pitchFamily="2" charset="0"/>
                <a:cs typeface="#9Slide03 Arima Madurai Black" panose="00000A00000000000000" pitchFamily="2" charset="0"/>
              </a:rPr>
              <a:t> Veen </a:t>
            </a:r>
            <a:r>
              <a:rPr lang="en-US" sz="2800" dirty="0" err="1">
                <a:latin typeface="#9Slide03 Arima Madurai Black" panose="00000A00000000000000" pitchFamily="2" charset="0"/>
                <a:cs typeface="#9Slide03 Arima Madurai Black" panose="00000A00000000000000" pitchFamily="2" charset="0"/>
              </a:rPr>
              <a:t>để</a:t>
            </a:r>
            <a:r>
              <a:rPr lang="en-US" sz="2800" dirty="0">
                <a:latin typeface="#9Slide03 Arima Madurai Black" panose="00000A00000000000000" pitchFamily="2" charset="0"/>
                <a:cs typeface="#9Slide03 Arima Madurai Black" panose="00000A00000000000000" pitchFamily="2" charset="0"/>
              </a:rPr>
              <a:t> so </a:t>
            </a:r>
            <a:r>
              <a:rPr lang="en-US" sz="2800" dirty="0" err="1">
                <a:latin typeface="#9Slide03 Arima Madurai Black" panose="00000A00000000000000" pitchFamily="2" charset="0"/>
                <a:cs typeface="#9Slide03 Arima Madurai Black" panose="00000A00000000000000" pitchFamily="2" charset="0"/>
              </a:rPr>
              <a:t>sánh</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cách</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miêu</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tả</a:t>
            </a:r>
            <a:r>
              <a:rPr lang="en-US" sz="2800" dirty="0">
                <a:latin typeface="#9Slide03 Arima Madurai Black" panose="00000A00000000000000" pitchFamily="2" charset="0"/>
                <a:cs typeface="#9Slide03 Arima Madurai Black" panose="00000A00000000000000" pitchFamily="2" charset="0"/>
              </a:rPr>
              <a:t> 2 </a:t>
            </a:r>
            <a:r>
              <a:rPr lang="en-US" sz="2800" dirty="0" err="1">
                <a:latin typeface="#9Slide03 Arima Madurai Black" panose="00000A00000000000000" pitchFamily="2" charset="0"/>
                <a:cs typeface="#9Slide03 Arima Madurai Black" panose="00000A00000000000000" pitchFamily="2" charset="0"/>
              </a:rPr>
              <a:t>nhân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vật</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Thúy</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Vân</a:t>
            </a:r>
            <a:r>
              <a:rPr lang="en-US" sz="2800" dirty="0">
                <a:latin typeface="#9Slide03 Arima Madurai Black" panose="00000A00000000000000" pitchFamily="2" charset="0"/>
                <a:cs typeface="#9Slide03 Arima Madurai Black" panose="00000A00000000000000" pitchFamily="2" charset="0"/>
              </a:rPr>
              <a:t> – </a:t>
            </a:r>
            <a:r>
              <a:rPr lang="en-US" sz="2800" dirty="0" err="1">
                <a:latin typeface="#9Slide03 Arima Madurai Black" panose="00000A00000000000000" pitchFamily="2" charset="0"/>
                <a:cs typeface="#9Slide03 Arima Madurai Black" panose="00000A00000000000000" pitchFamily="2" charset="0"/>
              </a:rPr>
              <a:t>Thúy</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Kiều</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của</a:t>
            </a:r>
            <a:r>
              <a:rPr lang="en-US" sz="2800" dirty="0">
                <a:latin typeface="#9Slide03 Arima Madurai Black" panose="00000A00000000000000" pitchFamily="2" charset="0"/>
                <a:cs typeface="#9Slide03 Arima Madurai Black" panose="00000A00000000000000" pitchFamily="2" charset="0"/>
              </a:rPr>
              <a:t> Thanh </a:t>
            </a:r>
            <a:r>
              <a:rPr lang="en-US" sz="2800" dirty="0" err="1">
                <a:latin typeface="#9Slide03 Arima Madurai Black" panose="00000A00000000000000" pitchFamily="2" charset="0"/>
                <a:cs typeface="#9Slide03 Arima Madurai Black" panose="00000A00000000000000" pitchFamily="2" charset="0"/>
              </a:rPr>
              <a:t>Tâm</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Tài</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Nhân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sgk</a:t>
            </a:r>
            <a:r>
              <a:rPr lang="en-US" sz="2800" dirty="0">
                <a:latin typeface="#9Slide03 Arima Madurai Black" panose="00000A00000000000000" pitchFamily="2" charset="0"/>
                <a:cs typeface="#9Slide03 Arima Madurai Black" panose="00000A00000000000000" pitchFamily="2" charset="0"/>
              </a:rPr>
              <a:t> –tr84)  </a:t>
            </a:r>
            <a:r>
              <a:rPr lang="en-US" sz="2800" dirty="0" err="1">
                <a:latin typeface="#9Slide03 Arima Madurai Black" panose="00000A00000000000000" pitchFamily="2" charset="0"/>
                <a:cs typeface="#9Slide03 Arima Madurai Black" panose="00000A00000000000000" pitchFamily="2" charset="0"/>
              </a:rPr>
              <a:t>và</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của</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Nguyễn</a:t>
            </a:r>
            <a:r>
              <a:rPr lang="en-US" sz="2800" dirty="0">
                <a:latin typeface="#9Slide03 Arima Madurai Black" panose="00000A00000000000000" pitchFamily="2" charset="0"/>
                <a:cs typeface="#9Slide03 Arima Madurai Black" panose="00000A00000000000000" pitchFamily="2" charset="0"/>
              </a:rPr>
              <a:t> Du </a:t>
            </a:r>
            <a:r>
              <a:rPr lang="en-US" sz="2800" dirty="0" err="1">
                <a:latin typeface="#9Slide03 Arima Madurai Black" panose="00000A00000000000000" pitchFamily="2" charset="0"/>
                <a:cs typeface="#9Slide03 Arima Madurai Black" panose="00000A00000000000000" pitchFamily="2" charset="0"/>
              </a:rPr>
              <a:t>trong</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trích</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đoạn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Chị</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em</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Thúy</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Kiều</a:t>
            </a:r>
            <a:r>
              <a:rPr lang="en-US" sz="2800" dirty="0">
                <a:latin typeface="#9Slide03 Arima Madurai Black" panose="00000A00000000000000" pitchFamily="2" charset="0"/>
                <a:cs typeface="#9Slide03 Arima Madurai Black" panose="00000A00000000000000" pitchFamily="2" charset="0"/>
              </a:rPr>
              <a:t>”</a:t>
            </a:r>
          </a:p>
        </p:txBody>
      </p:sp>
      <p:sp>
        <p:nvSpPr>
          <p:cNvPr id="15" name="Rectangle 14">
            <a:extLst>
              <a:ext uri="{FF2B5EF4-FFF2-40B4-BE49-F238E27FC236}">
                <a16:creationId xmlns="" xmlns:a16="http://schemas.microsoft.com/office/drawing/2014/main" id="{B0C936AB-8F03-4ABE-892B-5FB01AF81A0B}"/>
              </a:ext>
            </a:extLst>
          </p:cNvPr>
          <p:cNvSpPr/>
          <p:nvPr/>
        </p:nvSpPr>
        <p:spPr>
          <a:xfrm>
            <a:off x="4267200" y="5297487"/>
            <a:ext cx="7248524" cy="523220"/>
          </a:xfrm>
          <a:prstGeom prst="rect">
            <a:avLst/>
          </a:prstGeom>
        </p:spPr>
        <p:txBody>
          <a:bodyPr wrap="square">
            <a:spAutoFit/>
          </a:bodyPr>
          <a:lstStyle/>
          <a:p>
            <a:pPr algn="just">
              <a:lnSpc>
                <a:spcPct val="100000"/>
              </a:lnSpc>
              <a:spcBef>
                <a:spcPct val="0"/>
              </a:spcBef>
              <a:buFontTx/>
              <a:buNone/>
            </a:pP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Chuẩn</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bị</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bài</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Cảnh</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ngày</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xuân</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a:t>
            </a:r>
            <a:endParaRPr lang="en-SG" altLang="en-US" sz="2800" b="1" dirty="0">
              <a:latin typeface="#9Slide03 Arima Madurai Black" panose="00000A00000000000000" pitchFamily="2" charset="0"/>
              <a:cs typeface="#9Slide03 Arima Madurai Black" panose="00000A00000000000000" pitchFamily="2" charset="0"/>
            </a:endParaRPr>
          </a:p>
        </p:txBody>
      </p:sp>
      <p:pic>
        <p:nvPicPr>
          <p:cNvPr id="16" name="图片 71">
            <a:extLst>
              <a:ext uri="{FF2B5EF4-FFF2-40B4-BE49-F238E27FC236}">
                <a16:creationId xmlns="" xmlns:a16="http://schemas.microsoft.com/office/drawing/2014/main" id="{58005B92-2260-4ADD-8F73-586783A5C8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7474"/>
          <a:stretch/>
        </p:blipFill>
        <p:spPr>
          <a:xfrm>
            <a:off x="8851900" y="4445597"/>
            <a:ext cx="3550518" cy="2416510"/>
          </a:xfrm>
          <a:prstGeom prst="rect">
            <a:avLst/>
          </a:prstGeom>
        </p:spPr>
      </p:pic>
    </p:spTree>
    <p:extLst>
      <p:ext uri="{BB962C8B-B14F-4D97-AF65-F5344CB8AC3E}">
        <p14:creationId xmlns:p14="http://schemas.microsoft.com/office/powerpoint/2010/main" val="138104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1F2559C-BD6A-45AE-9680-9ABF3735B862}"/>
              </a:ext>
            </a:extLst>
          </p:cNvPr>
          <p:cNvSpPr txBox="1">
            <a:spLocks noChangeArrowheads="1"/>
          </p:cNvSpPr>
          <p:nvPr/>
        </p:nvSpPr>
        <p:spPr bwMode="auto">
          <a:xfrm>
            <a:off x="4324350" y="617538"/>
            <a:ext cx="3581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2. Nội dung</a:t>
            </a:r>
          </a:p>
        </p:txBody>
      </p:sp>
      <p:sp>
        <p:nvSpPr>
          <p:cNvPr id="3" name="矩形 12">
            <a:extLst>
              <a:ext uri="{FF2B5EF4-FFF2-40B4-BE49-F238E27FC236}">
                <a16:creationId xmlns="" xmlns:a16="http://schemas.microsoft.com/office/drawing/2014/main" id="{8A0B6568-D1C6-45CE-B5F9-DCC8F44EE57F}"/>
              </a:ext>
            </a:extLst>
          </p:cNvPr>
          <p:cNvSpPr/>
          <p:nvPr/>
        </p:nvSpPr>
        <p:spPr>
          <a:xfrm>
            <a:off x="671513" y="1908175"/>
            <a:ext cx="3101975" cy="4354513"/>
          </a:xfrm>
          <a:prstGeom prst="rect">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endParaRPr lang="en-US" altLang="zh-CN" dirty="0">
              <a:solidFill>
                <a:srgbClr val="644B3D"/>
              </a:solidFill>
              <a:latin typeface="汉仪全唐诗简" pitchFamily="18" charset="-122"/>
              <a:ea typeface="汉仪全唐诗简" pitchFamily="18" charset="-122"/>
            </a:endParaRPr>
          </a:p>
        </p:txBody>
      </p:sp>
      <p:sp>
        <p:nvSpPr>
          <p:cNvPr id="4" name="文本框 19">
            <a:extLst>
              <a:ext uri="{FF2B5EF4-FFF2-40B4-BE49-F238E27FC236}">
                <a16:creationId xmlns="" xmlns:a16="http://schemas.microsoft.com/office/drawing/2014/main" id="{93BDCAED-887E-48C0-90E7-731F8600BED8}"/>
              </a:ext>
            </a:extLst>
          </p:cNvPr>
          <p:cNvSpPr txBox="1">
            <a:spLocks noChangeArrowheads="1"/>
          </p:cNvSpPr>
          <p:nvPr/>
        </p:nvSpPr>
        <p:spPr bwMode="auto">
          <a:xfrm>
            <a:off x="792163" y="3465513"/>
            <a:ext cx="286543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200">
                <a:solidFill>
                  <a:srgbClr val="644B3D"/>
                </a:solidFill>
                <a:latin typeface="Times New Roman" panose="02020603050405020304" pitchFamily="18" charset="0"/>
                <a:ea typeface="汉仪全唐诗简"/>
                <a:cs typeface="Times New Roman" panose="02020603050405020304" pitchFamily="18" charset="0"/>
              </a:rPr>
              <a:t>Đoạn trích miêu tả 2 bức chân dung xinh đẹp của Thúy Vân, Thúy Kiều*</a:t>
            </a:r>
            <a:endParaRPr lang="zh-CN" altLang="en-US" sz="3200">
              <a:latin typeface="Times New Roman" panose="02020603050405020304" pitchFamily="18" charset="0"/>
              <a:cs typeface="Times New Roman" panose="02020603050405020304" pitchFamily="18" charset="0"/>
            </a:endParaRPr>
          </a:p>
        </p:txBody>
      </p:sp>
      <p:sp>
        <p:nvSpPr>
          <p:cNvPr id="5" name="矩形 6">
            <a:extLst>
              <a:ext uri="{FF2B5EF4-FFF2-40B4-BE49-F238E27FC236}">
                <a16:creationId xmlns="" xmlns:a16="http://schemas.microsoft.com/office/drawing/2014/main" id="{FB4328D1-C655-4EEB-8BD9-81843913DB5E}"/>
              </a:ext>
            </a:extLst>
          </p:cNvPr>
          <p:cNvSpPr/>
          <p:nvPr/>
        </p:nvSpPr>
        <p:spPr>
          <a:xfrm>
            <a:off x="8442325" y="1908175"/>
            <a:ext cx="3100388" cy="4354513"/>
          </a:xfrm>
          <a:prstGeom prst="rect">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endParaRPr lang="en-US" altLang="zh-CN" dirty="0">
              <a:solidFill>
                <a:srgbClr val="644B3D"/>
              </a:solidFill>
              <a:latin typeface="汉仪全唐诗简" pitchFamily="18" charset="-122"/>
              <a:ea typeface="汉仪全唐诗简" pitchFamily="18" charset="-122"/>
            </a:endParaRPr>
          </a:p>
        </p:txBody>
      </p:sp>
      <p:pic>
        <p:nvPicPr>
          <p:cNvPr id="6" name="图片 2">
            <a:extLst>
              <a:ext uri="{FF2B5EF4-FFF2-40B4-BE49-F238E27FC236}">
                <a16:creationId xmlns="" xmlns:a16="http://schemas.microsoft.com/office/drawing/2014/main" id="{0A20B8EC-6AFF-4930-BF0C-422F8146A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425" y="1839913"/>
            <a:ext cx="20605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4">
            <a:extLst>
              <a:ext uri="{FF2B5EF4-FFF2-40B4-BE49-F238E27FC236}">
                <a16:creationId xmlns="" xmlns:a16="http://schemas.microsoft.com/office/drawing/2014/main" id="{899788D7-7BDD-446A-AA90-7ED874A78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688" y="1787525"/>
            <a:ext cx="20637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21">
            <a:extLst>
              <a:ext uri="{FF2B5EF4-FFF2-40B4-BE49-F238E27FC236}">
                <a16:creationId xmlns="" xmlns:a16="http://schemas.microsoft.com/office/drawing/2014/main" id="{BF71EF14-08A0-4ABE-A767-CE8477F51E48}"/>
              </a:ext>
            </a:extLst>
          </p:cNvPr>
          <p:cNvSpPr txBox="1">
            <a:spLocks noChangeArrowheads="1"/>
          </p:cNvSpPr>
          <p:nvPr/>
        </p:nvSpPr>
        <p:spPr bwMode="auto">
          <a:xfrm>
            <a:off x="8534400" y="3617913"/>
            <a:ext cx="2938463"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200">
                <a:solidFill>
                  <a:srgbClr val="644B3D"/>
                </a:solidFill>
                <a:latin typeface="Times New Roman" panose="02020603050405020304" pitchFamily="18" charset="0"/>
                <a:ea typeface="汉仪全唐诗简"/>
                <a:cs typeface="Times New Roman" panose="02020603050405020304" pitchFamily="18" charset="0"/>
              </a:rPr>
              <a:t>Đồng thời cũng dự báo t</a:t>
            </a:r>
            <a:r>
              <a:rPr lang="vi-VN" altLang="zh-CN" sz="3200">
                <a:solidFill>
                  <a:srgbClr val="644B3D"/>
                </a:solidFill>
                <a:latin typeface="Times New Roman" panose="02020603050405020304" pitchFamily="18" charset="0"/>
                <a:ea typeface="汉仪全唐诗简"/>
                <a:cs typeface="Times New Roman" panose="02020603050405020304" pitchFamily="18" charset="0"/>
              </a:rPr>
              <a:t>ư</a:t>
            </a:r>
            <a:r>
              <a:rPr lang="en-SG" altLang="zh-CN" sz="3200">
                <a:solidFill>
                  <a:srgbClr val="644B3D"/>
                </a:solidFill>
                <a:latin typeface="Times New Roman" panose="02020603050405020304" pitchFamily="18" charset="0"/>
                <a:ea typeface="汉仪全唐诗简"/>
                <a:cs typeface="Times New Roman" panose="02020603050405020304" pitchFamily="18" charset="0"/>
              </a:rPr>
              <a:t>ơng lai, số phận của hai nàng Kiều</a:t>
            </a:r>
            <a:endParaRPr lang="en-US" altLang="zh-CN" sz="3200">
              <a:solidFill>
                <a:srgbClr val="644B3D"/>
              </a:solidFill>
              <a:latin typeface="Times New Roman" panose="02020603050405020304" pitchFamily="18" charset="0"/>
              <a:ea typeface="汉仪全唐诗简"/>
              <a:cs typeface="Times New Roman" panose="02020603050405020304" pitchFamily="18" charset="0"/>
            </a:endParaRPr>
          </a:p>
          <a:p>
            <a:pPr>
              <a:lnSpc>
                <a:spcPct val="100000"/>
              </a:lnSpc>
              <a:spcBef>
                <a:spcPct val="0"/>
              </a:spcBef>
              <a:buFontTx/>
              <a:buNone/>
            </a:pPr>
            <a:endParaRPr lang="zh-CN" altLang="en-US" sz="3200">
              <a:latin typeface="Times New Roman" panose="02020603050405020304" pitchFamily="18" charset="0"/>
              <a:cs typeface="Times New Roman" panose="02020603050405020304" pitchFamily="18" charset="0"/>
            </a:endParaRPr>
          </a:p>
        </p:txBody>
      </p:sp>
      <p:pic>
        <p:nvPicPr>
          <p:cNvPr id="83970" name="Picture 2" descr="ÄoÃ¡n nhÃ¢n váº­t cá» trang qua hÃ¬nh váº½ dá» thÆ°Æ¡ng">
            <a:extLst>
              <a:ext uri="{FF2B5EF4-FFF2-40B4-BE49-F238E27FC236}">
                <a16:creationId xmlns="" xmlns:a16="http://schemas.microsoft.com/office/drawing/2014/main" id="{F01AA210-F371-4ED5-B79C-F8D1AB437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1650" y="2324100"/>
            <a:ext cx="36957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3970"/>
                                        </p:tgtEl>
                                        <p:attrNameLst>
                                          <p:attrName>style.visibility</p:attrName>
                                        </p:attrNameLst>
                                      </p:cBhvr>
                                      <p:to>
                                        <p:strVal val="visible"/>
                                      </p:to>
                                    </p:set>
                                    <p:animEffect transition="in" filter="barn(inVertical)">
                                      <p:cBhvr>
                                        <p:cTn id="10" dur="500"/>
                                        <p:tgtEl>
                                          <p:spTgt spid="8397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925"/>
          <p:cNvPicPr>
            <a:picLocks noChangeAspect="1" noChangeArrowheads="1"/>
          </p:cNvPicPr>
          <p:nvPr/>
        </p:nvPicPr>
        <p:blipFill>
          <a:blip r:embed="rId3"/>
          <a:srcRect b="3622"/>
          <a:stretch>
            <a:fillRect/>
          </a:stretch>
        </p:blipFill>
        <p:spPr bwMode="auto">
          <a:xfrm>
            <a:off x="7224713" y="2590800"/>
            <a:ext cx="3951287" cy="2705100"/>
          </a:xfrm>
          <a:prstGeom prst="rect">
            <a:avLst/>
          </a:prstGeom>
          <a:noFill/>
          <a:ln w="9525">
            <a:noFill/>
            <a:miter lim="800000"/>
            <a:headEnd/>
            <a:tailEnd/>
          </a:ln>
        </p:spPr>
      </p:pic>
      <p:pic>
        <p:nvPicPr>
          <p:cNvPr id="29699" name="图片 924"/>
          <p:cNvPicPr>
            <a:picLocks noChangeAspect="1" noChangeArrowheads="1"/>
          </p:cNvPicPr>
          <p:nvPr/>
        </p:nvPicPr>
        <p:blipFill>
          <a:blip r:embed="rId4"/>
          <a:srcRect r="20937" b="-464"/>
          <a:stretch>
            <a:fillRect/>
          </a:stretch>
        </p:blipFill>
        <p:spPr bwMode="auto">
          <a:xfrm flipH="1">
            <a:off x="6762750" y="3352800"/>
            <a:ext cx="2968625" cy="3027363"/>
          </a:xfrm>
          <a:prstGeom prst="rect">
            <a:avLst/>
          </a:prstGeom>
          <a:noFill/>
          <a:ln w="9525">
            <a:noFill/>
            <a:miter lim="800000"/>
            <a:headEnd/>
            <a:tailEnd/>
          </a:ln>
        </p:spPr>
      </p:pic>
      <p:pic>
        <p:nvPicPr>
          <p:cNvPr id="29700" name="图片 1"/>
          <p:cNvPicPr>
            <a:picLocks noChangeAspect="1" noChangeArrowheads="1"/>
          </p:cNvPicPr>
          <p:nvPr/>
        </p:nvPicPr>
        <p:blipFill>
          <a:blip r:embed="rId3"/>
          <a:srcRect/>
          <a:stretch>
            <a:fillRect/>
          </a:stretch>
        </p:blipFill>
        <p:spPr bwMode="auto">
          <a:xfrm rot="20672824" flipH="1">
            <a:off x="1154113" y="258763"/>
            <a:ext cx="4054475" cy="2878137"/>
          </a:xfrm>
          <a:prstGeom prst="rect">
            <a:avLst/>
          </a:prstGeom>
          <a:noFill/>
          <a:ln w="9525">
            <a:noFill/>
            <a:miter lim="800000"/>
            <a:headEnd/>
            <a:tailEnd/>
          </a:ln>
        </p:spPr>
      </p:pic>
      <p:sp>
        <p:nvSpPr>
          <p:cNvPr id="29701" name="Freeform 1224"/>
          <p:cNvSpPr>
            <a:spLocks noEditPoints="1" noChangeArrowheads="1"/>
          </p:cNvSpPr>
          <p:nvPr/>
        </p:nvSpPr>
        <p:spPr bwMode="auto">
          <a:xfrm>
            <a:off x="6381750" y="-133350"/>
            <a:ext cx="4865688" cy="3419475"/>
          </a:xfrm>
          <a:custGeom>
            <a:avLst/>
            <a:gdLst>
              <a:gd name="T0" fmla="*/ 2147483647 w 1162"/>
              <a:gd name="T1" fmla="*/ 2147483647 h 815"/>
              <a:gd name="T2" fmla="*/ 2147483647 w 1162"/>
              <a:gd name="T3" fmla="*/ 862580404 h 815"/>
              <a:gd name="T4" fmla="*/ 1016962125 w 1162"/>
              <a:gd name="T5" fmla="*/ 2147483647 h 815"/>
              <a:gd name="T6" fmla="*/ 2147483647 w 1162"/>
              <a:gd name="T7" fmla="*/ 2147483647 h 815"/>
              <a:gd name="T8" fmla="*/ 2147483647 w 1162"/>
              <a:gd name="T9" fmla="*/ 2147483647 h 815"/>
              <a:gd name="T10" fmla="*/ 2147483647 w 1162"/>
              <a:gd name="T11" fmla="*/ 2147483647 h 815"/>
              <a:gd name="T12" fmla="*/ 2147483647 w 1162"/>
              <a:gd name="T13" fmla="*/ 2147483647 h 815"/>
              <a:gd name="T14" fmla="*/ 2147483647 w 1162"/>
              <a:gd name="T15" fmla="*/ 2147483647 h 815"/>
              <a:gd name="T16" fmla="*/ 2147483647 w 1162"/>
              <a:gd name="T17" fmla="*/ 2147483647 h 815"/>
              <a:gd name="T18" fmla="*/ 2147483647 w 1162"/>
              <a:gd name="T19" fmla="*/ 2147483647 h 815"/>
              <a:gd name="T20" fmla="*/ 2147483647 w 1162"/>
              <a:gd name="T21" fmla="*/ 2147483647 h 815"/>
              <a:gd name="T22" fmla="*/ 2147483647 w 1162"/>
              <a:gd name="T23" fmla="*/ 2147483647 h 815"/>
              <a:gd name="T24" fmla="*/ 2147483647 w 1162"/>
              <a:gd name="T25" fmla="*/ 2147483647 h 815"/>
              <a:gd name="T26" fmla="*/ 2147483647 w 1162"/>
              <a:gd name="T27" fmla="*/ 2147483647 h 815"/>
              <a:gd name="T28" fmla="*/ 2147483647 w 1162"/>
              <a:gd name="T29" fmla="*/ 2147483647 h 815"/>
              <a:gd name="T30" fmla="*/ 2147483647 w 1162"/>
              <a:gd name="T31" fmla="*/ 2147483647 h 815"/>
              <a:gd name="T32" fmla="*/ 2147483647 w 1162"/>
              <a:gd name="T33" fmla="*/ 2147483647 h 815"/>
              <a:gd name="T34" fmla="*/ 2147483647 w 1162"/>
              <a:gd name="T35" fmla="*/ 2147483647 h 815"/>
              <a:gd name="T36" fmla="*/ 2147483647 w 1162"/>
              <a:gd name="T37" fmla="*/ 2147483647 h 815"/>
              <a:gd name="T38" fmla="*/ 2147483647 w 1162"/>
              <a:gd name="T39" fmla="*/ 2147483647 h 815"/>
              <a:gd name="T40" fmla="*/ 2147483647 w 1162"/>
              <a:gd name="T41" fmla="*/ 2147483647 h 815"/>
              <a:gd name="T42" fmla="*/ 2147483647 w 1162"/>
              <a:gd name="T43" fmla="*/ 2147483647 h 815"/>
              <a:gd name="T44" fmla="*/ 2147483647 w 1162"/>
              <a:gd name="T45" fmla="*/ 2147483647 h 815"/>
              <a:gd name="T46" fmla="*/ 2147483647 w 1162"/>
              <a:gd name="T47" fmla="*/ 2147483647 h 815"/>
              <a:gd name="T48" fmla="*/ 2147483647 w 1162"/>
              <a:gd name="T49" fmla="*/ 2147483647 h 815"/>
              <a:gd name="T50" fmla="*/ 2147483647 w 1162"/>
              <a:gd name="T51" fmla="*/ 2147483647 h 815"/>
              <a:gd name="T52" fmla="*/ 2147483647 w 1162"/>
              <a:gd name="T53" fmla="*/ 2147483647 h 815"/>
              <a:gd name="T54" fmla="*/ 2147483647 w 1162"/>
              <a:gd name="T55" fmla="*/ 2147483647 h 815"/>
              <a:gd name="T56" fmla="*/ 2147483647 w 1162"/>
              <a:gd name="T57" fmla="*/ 2147483647 h 815"/>
              <a:gd name="T58" fmla="*/ 2147483647 w 1162"/>
              <a:gd name="T59" fmla="*/ 2147483647 h 815"/>
              <a:gd name="T60" fmla="*/ 2147483647 w 1162"/>
              <a:gd name="T61" fmla="*/ 2147483647 h 815"/>
              <a:gd name="T62" fmla="*/ 2147483647 w 1162"/>
              <a:gd name="T63" fmla="*/ 2147483647 h 815"/>
              <a:gd name="T64" fmla="*/ 2147483647 w 1162"/>
              <a:gd name="T65" fmla="*/ 2147483647 h 815"/>
              <a:gd name="T66" fmla="*/ 2147483647 w 1162"/>
              <a:gd name="T67" fmla="*/ 2147483647 h 815"/>
              <a:gd name="T68" fmla="*/ 2147483647 w 1162"/>
              <a:gd name="T69" fmla="*/ 2147483647 h 815"/>
              <a:gd name="T70" fmla="*/ 2147483647 w 1162"/>
              <a:gd name="T71" fmla="*/ 2147483647 h 815"/>
              <a:gd name="T72" fmla="*/ 2147483647 w 1162"/>
              <a:gd name="T73" fmla="*/ 2147483647 h 815"/>
              <a:gd name="T74" fmla="*/ 2147483647 w 1162"/>
              <a:gd name="T75" fmla="*/ 2147483647 h 815"/>
              <a:gd name="T76" fmla="*/ 2147483647 w 1162"/>
              <a:gd name="T77" fmla="*/ 2147483647 h 815"/>
              <a:gd name="T78" fmla="*/ 2147483647 w 1162"/>
              <a:gd name="T79" fmla="*/ 2147483647 h 815"/>
              <a:gd name="T80" fmla="*/ 2147483647 w 1162"/>
              <a:gd name="T81" fmla="*/ 1285068214 h 815"/>
              <a:gd name="T82" fmla="*/ 2147483647 w 1162"/>
              <a:gd name="T83" fmla="*/ 704147574 h 815"/>
              <a:gd name="T84" fmla="*/ 2147483647 w 1162"/>
              <a:gd name="T85" fmla="*/ 510508715 h 815"/>
              <a:gd name="T86" fmla="*/ 2147483647 w 1162"/>
              <a:gd name="T87" fmla="*/ 2147483647 h 815"/>
              <a:gd name="T88" fmla="*/ 2147483647 w 1162"/>
              <a:gd name="T89" fmla="*/ 2147483647 h 815"/>
              <a:gd name="T90" fmla="*/ 2147483647 w 1162"/>
              <a:gd name="T91" fmla="*/ 2147483647 h 815"/>
              <a:gd name="T92" fmla="*/ 2147483647 w 1162"/>
              <a:gd name="T93" fmla="*/ 1425900194 h 815"/>
              <a:gd name="T94" fmla="*/ 1665710744 w 1162"/>
              <a:gd name="T95" fmla="*/ 2147483647 h 815"/>
              <a:gd name="T96" fmla="*/ 2147483647 w 1162"/>
              <a:gd name="T97" fmla="*/ 2147483647 h 815"/>
              <a:gd name="T98" fmla="*/ 2147483647 w 1162"/>
              <a:gd name="T99" fmla="*/ 2147483647 h 815"/>
              <a:gd name="T100" fmla="*/ 1315033806 w 1162"/>
              <a:gd name="T101" fmla="*/ 2147483647 h 815"/>
              <a:gd name="T102" fmla="*/ 2147483647 w 1162"/>
              <a:gd name="T103" fmla="*/ 2147483647 h 815"/>
              <a:gd name="T104" fmla="*/ 2147483647 w 1162"/>
              <a:gd name="T105" fmla="*/ 2147483647 h 815"/>
              <a:gd name="T106" fmla="*/ 2147483647 w 1162"/>
              <a:gd name="T107" fmla="*/ 2147483647 h 815"/>
              <a:gd name="T108" fmla="*/ 2147483647 w 1162"/>
              <a:gd name="T109" fmla="*/ 2147483647 h 815"/>
              <a:gd name="T110" fmla="*/ 2147483647 w 1162"/>
              <a:gd name="T111" fmla="*/ 2147483647 h 815"/>
              <a:gd name="T112" fmla="*/ 2147483647 w 1162"/>
              <a:gd name="T113" fmla="*/ 2147483647 h 815"/>
              <a:gd name="T114" fmla="*/ 2147483647 w 1162"/>
              <a:gd name="T115" fmla="*/ 2147483647 h 815"/>
              <a:gd name="T116" fmla="*/ 2147483647 w 1162"/>
              <a:gd name="T117" fmla="*/ 2147483647 h 815"/>
              <a:gd name="T118" fmla="*/ 2147483647 w 1162"/>
              <a:gd name="T119" fmla="*/ 2147483647 h 815"/>
              <a:gd name="T120" fmla="*/ 2147483647 w 1162"/>
              <a:gd name="T121" fmla="*/ 2147483647 h 815"/>
              <a:gd name="T122" fmla="*/ 2147483647 w 1162"/>
              <a:gd name="T123" fmla="*/ 2147483647 h 815"/>
              <a:gd name="T124" fmla="*/ 2147483647 w 1162"/>
              <a:gd name="T125" fmla="*/ 2147483647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2"/>
              <a:gd name="T190" fmla="*/ 0 h 815"/>
              <a:gd name="T191" fmla="*/ 1162 w 1162"/>
              <a:gd name="T192" fmla="*/ 815 h 8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w="9525">
            <a:noFill/>
            <a:round/>
            <a:headEnd/>
            <a:tailEnd/>
          </a:ln>
        </p:spPr>
        <p:txBody>
          <a:bodyPr/>
          <a:lstStyle/>
          <a:p>
            <a:endParaRPr lang="zh-CN" altLang="en-US"/>
          </a:p>
        </p:txBody>
      </p:sp>
      <p:pic>
        <p:nvPicPr>
          <p:cNvPr id="29702" name="组合 3"/>
          <p:cNvPicPr>
            <a:picLocks noChangeArrowheads="1"/>
          </p:cNvPicPr>
          <p:nvPr/>
        </p:nvPicPr>
        <p:blipFill>
          <a:blip r:embed="rId5"/>
          <a:srcRect/>
          <a:stretch>
            <a:fillRect/>
          </a:stretch>
        </p:blipFill>
        <p:spPr bwMode="auto">
          <a:xfrm>
            <a:off x="96838" y="3444875"/>
            <a:ext cx="4865687" cy="3406775"/>
          </a:xfrm>
          <a:prstGeom prst="rect">
            <a:avLst/>
          </a:prstGeom>
          <a:noFill/>
          <a:ln w="9525">
            <a:noFill/>
            <a:miter lim="800000"/>
            <a:headEnd/>
            <a:tailEnd/>
          </a:ln>
        </p:spPr>
      </p:pic>
      <p:pic>
        <p:nvPicPr>
          <p:cNvPr id="29703" name="组合 613"/>
          <p:cNvPicPr>
            <a:picLocks noChangeArrowheads="1"/>
          </p:cNvPicPr>
          <p:nvPr/>
        </p:nvPicPr>
        <p:blipFill>
          <a:blip r:embed="rId6"/>
          <a:srcRect/>
          <a:stretch>
            <a:fillRect/>
          </a:stretch>
        </p:blipFill>
        <p:spPr bwMode="auto">
          <a:xfrm>
            <a:off x="1597025" y="292100"/>
            <a:ext cx="4413250" cy="3560763"/>
          </a:xfrm>
          <a:prstGeom prst="rect">
            <a:avLst/>
          </a:prstGeom>
          <a:noFill/>
          <a:ln w="9525">
            <a:noFill/>
            <a:miter lim="800000"/>
            <a:headEnd/>
            <a:tailEnd/>
          </a:ln>
        </p:spPr>
      </p:pic>
      <p:pic>
        <p:nvPicPr>
          <p:cNvPr id="29704" name="图片 917"/>
          <p:cNvPicPr>
            <a:picLocks noChangeAspect="1" noChangeArrowheads="1"/>
          </p:cNvPicPr>
          <p:nvPr/>
        </p:nvPicPr>
        <p:blipFill>
          <a:blip r:embed="rId4"/>
          <a:srcRect b="-464"/>
          <a:stretch>
            <a:fillRect/>
          </a:stretch>
        </p:blipFill>
        <p:spPr bwMode="auto">
          <a:xfrm rot="19170724" flipH="1">
            <a:off x="1655763" y="2828925"/>
            <a:ext cx="3176587" cy="2560638"/>
          </a:xfrm>
          <a:prstGeom prst="rect">
            <a:avLst/>
          </a:prstGeom>
          <a:noFill/>
          <a:ln w="9525">
            <a:noFill/>
            <a:miter lim="800000"/>
            <a:headEnd/>
            <a:tailEnd/>
          </a:ln>
        </p:spPr>
      </p:pic>
      <p:grpSp>
        <p:nvGrpSpPr>
          <p:cNvPr id="29705" name="组合 918"/>
          <p:cNvGrpSpPr>
            <a:grpSpLocks/>
          </p:cNvGrpSpPr>
          <p:nvPr/>
        </p:nvGrpSpPr>
        <p:grpSpPr bwMode="auto">
          <a:xfrm>
            <a:off x="2846388" y="525463"/>
            <a:ext cx="5818187" cy="5818187"/>
            <a:chOff x="0" y="0"/>
            <a:chExt cx="5818530" cy="5818530"/>
          </a:xfrm>
        </p:grpSpPr>
        <p:sp>
          <p:nvSpPr>
            <p:cNvPr id="29714" name="椭圆 919"/>
            <p:cNvSpPr>
              <a:spLocks noChangeArrowheads="1"/>
            </p:cNvSpPr>
            <p:nvPr/>
          </p:nvSpPr>
          <p:spPr bwMode="auto">
            <a:xfrm>
              <a:off x="119069" y="119069"/>
              <a:ext cx="5580392" cy="5580392"/>
            </a:xfrm>
            <a:prstGeom prst="ellipse">
              <a:avLst/>
            </a:prstGeom>
            <a:solidFill>
              <a:schemeClr val="bg1"/>
            </a:solidFill>
            <a:ln w="9525">
              <a:noFill/>
              <a:round/>
              <a:headEnd/>
              <a:tailEnd/>
            </a:ln>
          </p:spPr>
          <p:txBody>
            <a:bodyPr anchor="ctr"/>
            <a:lstStyle/>
            <a:p>
              <a:pPr algn="ctr" eaLnBrk="1" hangingPunct="1">
                <a:buFont typeface="Arial" pitchFamily="34" charset="0"/>
                <a:buNone/>
              </a:pPr>
              <a:endParaRPr lang="zh-CN" altLang="en-US">
                <a:solidFill>
                  <a:srgbClr val="FDFBE9"/>
                </a:solidFill>
              </a:endParaRPr>
            </a:p>
          </p:txBody>
        </p:sp>
        <p:sp>
          <p:nvSpPr>
            <p:cNvPr id="29715" name="椭圆 920"/>
            <p:cNvSpPr>
              <a:spLocks noChangeArrowheads="1"/>
            </p:cNvSpPr>
            <p:nvPr/>
          </p:nvSpPr>
          <p:spPr bwMode="auto">
            <a:xfrm>
              <a:off x="0" y="0"/>
              <a:ext cx="5818530" cy="5818530"/>
            </a:xfrm>
            <a:prstGeom prst="ellipse">
              <a:avLst/>
            </a:prstGeom>
            <a:noFill/>
            <a:ln w="19050">
              <a:solidFill>
                <a:schemeClr val="bg1"/>
              </a:solidFill>
              <a:round/>
              <a:headEnd/>
              <a:tailEnd/>
            </a:ln>
          </p:spPr>
          <p:txBody>
            <a:bodyPr anchor="ctr"/>
            <a:lstStyle/>
            <a:p>
              <a:pPr algn="ctr" eaLnBrk="1" hangingPunct="1">
                <a:buFont typeface="Arial" pitchFamily="34" charset="0"/>
                <a:buNone/>
              </a:pPr>
              <a:endParaRPr lang="zh-CN" altLang="en-US">
                <a:solidFill>
                  <a:srgbClr val="FDFBE9"/>
                </a:solidFill>
              </a:endParaRPr>
            </a:p>
          </p:txBody>
        </p:sp>
      </p:grpSp>
      <p:pic>
        <p:nvPicPr>
          <p:cNvPr id="29706" name="图片 922"/>
          <p:cNvPicPr>
            <a:picLocks noChangeAspect="1" noChangeArrowheads="1"/>
          </p:cNvPicPr>
          <p:nvPr/>
        </p:nvPicPr>
        <p:blipFill>
          <a:blip r:embed="rId3"/>
          <a:srcRect l="-12820"/>
          <a:stretch>
            <a:fillRect/>
          </a:stretch>
        </p:blipFill>
        <p:spPr bwMode="auto">
          <a:xfrm rot="1624991" flipH="1">
            <a:off x="6916738" y="415925"/>
            <a:ext cx="4322762" cy="2722563"/>
          </a:xfrm>
          <a:prstGeom prst="rect">
            <a:avLst/>
          </a:prstGeom>
          <a:noFill/>
          <a:ln w="9525">
            <a:noFill/>
            <a:miter lim="800000"/>
            <a:headEnd/>
            <a:tailEnd/>
          </a:ln>
        </p:spPr>
      </p:pic>
      <p:pic>
        <p:nvPicPr>
          <p:cNvPr id="29708" name="组合 931"/>
          <p:cNvPicPr>
            <a:picLocks noChangeArrowheads="1"/>
          </p:cNvPicPr>
          <p:nvPr/>
        </p:nvPicPr>
        <p:blipFill>
          <a:blip r:embed="rId7"/>
          <a:srcRect/>
          <a:stretch>
            <a:fillRect/>
          </a:stretch>
        </p:blipFill>
        <p:spPr bwMode="auto">
          <a:xfrm>
            <a:off x="3549650" y="1897063"/>
            <a:ext cx="4413250" cy="3073400"/>
          </a:xfrm>
          <a:prstGeom prst="rect">
            <a:avLst/>
          </a:prstGeom>
          <a:noFill/>
          <a:ln w="9525">
            <a:noFill/>
            <a:miter lim="800000"/>
            <a:headEnd/>
            <a:tailEnd/>
          </a:ln>
        </p:spPr>
      </p:pic>
      <p:sp>
        <p:nvSpPr>
          <p:cNvPr id="29713" name="文本框 930"/>
          <p:cNvSpPr txBox="1">
            <a:spLocks noChangeArrowheads="1"/>
          </p:cNvSpPr>
          <p:nvPr/>
        </p:nvSpPr>
        <p:spPr bwMode="auto">
          <a:xfrm>
            <a:off x="3385578" y="2308319"/>
            <a:ext cx="4901623" cy="2123658"/>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CN" altLang="en-US" sz="6600" dirty="0">
                <a:solidFill>
                  <a:srgbClr val="413B17"/>
                </a:solidFill>
                <a:latin typeface="宋体" pitchFamily="2" charset="-122"/>
              </a:rPr>
              <a:t>Thanks for watching.</a:t>
            </a:r>
          </a:p>
        </p:txBody>
      </p:sp>
      <p:pic>
        <p:nvPicPr>
          <p:cNvPr id="29709" name="图片 944"/>
          <p:cNvPicPr>
            <a:picLocks noChangeAspect="1" noChangeArrowheads="1"/>
          </p:cNvPicPr>
          <p:nvPr/>
        </p:nvPicPr>
        <p:blipFill>
          <a:blip r:embed="rId4"/>
          <a:srcRect b="-464"/>
          <a:stretch>
            <a:fillRect/>
          </a:stretch>
        </p:blipFill>
        <p:spPr bwMode="auto">
          <a:xfrm rot="21246328" flipH="1">
            <a:off x="8078788" y="2138363"/>
            <a:ext cx="2138362" cy="1724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4F4879C-7B42-4A85-B921-20D092FC70DE}"/>
              </a:ext>
            </a:extLst>
          </p:cNvPr>
          <p:cNvSpPr txBox="1">
            <a:spLocks noChangeArrowheads="1"/>
          </p:cNvSpPr>
          <p:nvPr/>
        </p:nvSpPr>
        <p:spPr bwMode="auto">
          <a:xfrm>
            <a:off x="4324350" y="617538"/>
            <a:ext cx="3581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3. Bố cục</a:t>
            </a:r>
          </a:p>
        </p:txBody>
      </p:sp>
      <p:grpSp>
        <p:nvGrpSpPr>
          <p:cNvPr id="3" name="组合 12">
            <a:extLst>
              <a:ext uri="{FF2B5EF4-FFF2-40B4-BE49-F238E27FC236}">
                <a16:creationId xmlns="" xmlns:a16="http://schemas.microsoft.com/office/drawing/2014/main" id="{727FD5F4-1D5E-431B-8366-3CBDDB9FD24D}"/>
              </a:ext>
            </a:extLst>
          </p:cNvPr>
          <p:cNvGrpSpPr>
            <a:grpSpLocks/>
          </p:cNvGrpSpPr>
          <p:nvPr/>
        </p:nvGrpSpPr>
        <p:grpSpPr bwMode="auto">
          <a:xfrm>
            <a:off x="865188" y="1620838"/>
            <a:ext cx="5140325" cy="2070100"/>
            <a:chOff x="663522" y="641267"/>
            <a:chExt cx="5140593" cy="2070100"/>
          </a:xfrm>
        </p:grpSpPr>
        <p:pic>
          <p:nvPicPr>
            <p:cNvPr id="8220" name="图片 26">
              <a:extLst>
                <a:ext uri="{FF2B5EF4-FFF2-40B4-BE49-F238E27FC236}">
                  <a16:creationId xmlns="" xmlns:a16="http://schemas.microsoft.com/office/drawing/2014/main" id="{80C50630-F33D-4363-AA21-594A4BFA84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522" y="641267"/>
              <a:ext cx="1688871"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21" name="组合 9">
              <a:extLst>
                <a:ext uri="{FF2B5EF4-FFF2-40B4-BE49-F238E27FC236}">
                  <a16:creationId xmlns="" xmlns:a16="http://schemas.microsoft.com/office/drawing/2014/main" id="{0A58BEFE-F2C7-46C2-8749-9E9D5417418E}"/>
                </a:ext>
              </a:extLst>
            </p:cNvPr>
            <p:cNvGrpSpPr>
              <a:grpSpLocks/>
            </p:cNvGrpSpPr>
            <p:nvPr/>
          </p:nvGrpSpPr>
          <p:grpSpPr bwMode="auto">
            <a:xfrm>
              <a:off x="1001605" y="1411516"/>
              <a:ext cx="997389" cy="1146633"/>
              <a:chOff x="2856713" y="2148116"/>
              <a:chExt cx="997389" cy="1146633"/>
            </a:xfrm>
          </p:grpSpPr>
          <p:pic>
            <p:nvPicPr>
              <p:cNvPr id="33" name="图片 1" descr="图片包含 户外, 地面, 人员, 建筑物&#10;&#10;已生成高可信度的说明">
                <a:extLst>
                  <a:ext uri="{FF2B5EF4-FFF2-40B4-BE49-F238E27FC236}">
                    <a16:creationId xmlns="" xmlns:a16="http://schemas.microsoft.com/office/drawing/2014/main" id="{B6D8CF86-2326-438F-973F-243913C2C5FC}"/>
                  </a:ext>
                </a:extLst>
              </p:cNvPr>
              <p:cNvPicPr>
                <a:picLocks noChangeAspect="1"/>
              </p:cNvPicPr>
              <p:nvPr/>
            </p:nvPicPr>
            <p:blipFill rotWithShape="1">
              <a:blip r:embed="rId4"/>
              <a:srcRect t="31667" r="80784" b="33836"/>
              <a:stretch>
                <a:fillRect/>
              </a:stretch>
            </p:blipFill>
            <p:spPr>
              <a:xfrm rot="5400000" flipV="1">
                <a:off x="2759179" y="2270812"/>
                <a:ext cx="1146175" cy="900160"/>
              </a:xfrm>
              <a:prstGeom prst="rect">
                <a:avLst/>
              </a:prstGeom>
              <a:effectLst>
                <a:outerShdw blurRad="50800" dist="38100" dir="2700000" algn="tl" rotWithShape="0">
                  <a:prstClr val="black">
                    <a:alpha val="40000"/>
                  </a:prstClr>
                </a:outerShdw>
              </a:effectLst>
            </p:spPr>
          </p:pic>
          <p:sp>
            <p:nvSpPr>
              <p:cNvPr id="8226" name="文本框 5">
                <a:extLst>
                  <a:ext uri="{FF2B5EF4-FFF2-40B4-BE49-F238E27FC236}">
                    <a16:creationId xmlns="" xmlns:a16="http://schemas.microsoft.com/office/drawing/2014/main" id="{AEC8CBB1-7EF6-4E70-BEA8-3899100CBA22}"/>
                  </a:ext>
                </a:extLst>
              </p:cNvPr>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P1</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pic>
          <p:nvPicPr>
            <p:cNvPr id="30" name="图片 13" descr="图片包含 户外, 地面, 人员, 建筑物&#10;&#10;已生成高可信度的说明">
              <a:extLst>
                <a:ext uri="{FF2B5EF4-FFF2-40B4-BE49-F238E27FC236}">
                  <a16:creationId xmlns="" xmlns:a16="http://schemas.microsoft.com/office/drawing/2014/main" id="{15BDD943-086D-4913-AD74-B29290DA5D68}"/>
                </a:ext>
              </a:extLst>
            </p:cNvPr>
            <p:cNvPicPr>
              <a:picLocks noChangeAspect="1"/>
            </p:cNvPicPr>
            <p:nvPr/>
          </p:nvPicPr>
          <p:blipFill rotWithShape="1">
            <a:blip r:embed="rId4"/>
            <a:srcRect l="-5489" t="24942" r="41637" b="73698"/>
            <a:stretch>
              <a:fillRect/>
            </a:stretch>
          </p:blipFill>
          <p:spPr>
            <a:xfrm rot="10800000" flipV="1">
              <a:off x="1912949" y="1984292"/>
              <a:ext cx="3891166" cy="61912"/>
            </a:xfrm>
            <a:prstGeom prst="rect">
              <a:avLst/>
            </a:prstGeom>
            <a:effectLst>
              <a:outerShdw blurRad="50800" dist="38100" dir="2700000" algn="tl" rotWithShape="0">
                <a:prstClr val="black">
                  <a:alpha val="40000"/>
                </a:prstClr>
              </a:outerShdw>
            </a:effectLst>
          </p:spPr>
        </p:pic>
        <p:sp>
          <p:nvSpPr>
            <p:cNvPr id="8223" name="文本框 14">
              <a:extLst>
                <a:ext uri="{FF2B5EF4-FFF2-40B4-BE49-F238E27FC236}">
                  <a16:creationId xmlns="" xmlns:a16="http://schemas.microsoft.com/office/drawing/2014/main" id="{6A42BC42-00F2-458D-B50C-74C58B385834}"/>
                </a:ext>
              </a:extLst>
            </p:cNvPr>
            <p:cNvSpPr txBox="1">
              <a:spLocks noChangeArrowheads="1"/>
            </p:cNvSpPr>
            <p:nvPr/>
          </p:nvSpPr>
          <p:spPr bwMode="auto">
            <a:xfrm>
              <a:off x="2673899" y="1177727"/>
              <a:ext cx="249028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4 câu đầu </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24" name="文本框 15">
              <a:extLst>
                <a:ext uri="{FF2B5EF4-FFF2-40B4-BE49-F238E27FC236}">
                  <a16:creationId xmlns="" xmlns:a16="http://schemas.microsoft.com/office/drawing/2014/main" id="{E6F0587B-460C-4337-8E9F-1B6D01A6AB92}"/>
                </a:ext>
              </a:extLst>
            </p:cNvPr>
            <p:cNvSpPr txBox="1">
              <a:spLocks noChangeArrowheads="1"/>
            </p:cNvSpPr>
            <p:nvPr/>
          </p:nvSpPr>
          <p:spPr bwMode="auto">
            <a:xfrm rot="-5400000">
              <a:off x="3480047" y="658164"/>
              <a:ext cx="631711" cy="340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50000"/>
                </a:lnSpc>
                <a:spcBef>
                  <a:spcPct val="0"/>
                </a:spcBef>
                <a:buFontTx/>
                <a:buNone/>
              </a:pPr>
              <a:r>
                <a:rPr lang="en-US" altLang="en-US" sz="2200">
                  <a:solidFill>
                    <a:srgbClr val="10099B"/>
                  </a:solidFill>
                  <a:latin typeface="Times New Roman" panose="02020603050405020304" pitchFamily="18" charset="0"/>
                  <a:cs typeface="Times New Roman" panose="02020603050405020304" pitchFamily="18" charset="0"/>
                </a:rPr>
                <a:t>Giới thiệu chung về 2 chị em</a:t>
              </a:r>
              <a:endParaRPr lang="zh-CN" altLang="en-US" sz="2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nvGrpSpPr>
          <p:cNvPr id="4" name="组合 52">
            <a:extLst>
              <a:ext uri="{FF2B5EF4-FFF2-40B4-BE49-F238E27FC236}">
                <a16:creationId xmlns="" xmlns:a16="http://schemas.microsoft.com/office/drawing/2014/main" id="{70F89AA4-EC8F-41B3-BDE1-C036AB293F98}"/>
              </a:ext>
            </a:extLst>
          </p:cNvPr>
          <p:cNvGrpSpPr>
            <a:grpSpLocks/>
          </p:cNvGrpSpPr>
          <p:nvPr/>
        </p:nvGrpSpPr>
        <p:grpSpPr bwMode="auto">
          <a:xfrm>
            <a:off x="654050" y="4240213"/>
            <a:ext cx="5351463" cy="1954212"/>
            <a:chOff x="451712" y="3260221"/>
            <a:chExt cx="5352403" cy="1954731"/>
          </a:xfrm>
        </p:grpSpPr>
        <p:pic>
          <p:nvPicPr>
            <p:cNvPr id="8213" name="图片 28" descr="图片包含 户外, 霉菌&#10;&#10;已生成高可信度的说明">
              <a:extLst>
                <a:ext uri="{FF2B5EF4-FFF2-40B4-BE49-F238E27FC236}">
                  <a16:creationId xmlns="" xmlns:a16="http://schemas.microsoft.com/office/drawing/2014/main" id="{45AF95E6-DC59-4072-B07A-CD45B5F20C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712" y="3260221"/>
              <a:ext cx="1589614" cy="166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14" name="组合 27">
              <a:extLst>
                <a:ext uri="{FF2B5EF4-FFF2-40B4-BE49-F238E27FC236}">
                  <a16:creationId xmlns="" xmlns:a16="http://schemas.microsoft.com/office/drawing/2014/main" id="{4A774007-6DAF-495E-89B1-787EBE35EF0C}"/>
                </a:ext>
              </a:extLst>
            </p:cNvPr>
            <p:cNvGrpSpPr>
              <a:grpSpLocks/>
            </p:cNvGrpSpPr>
            <p:nvPr/>
          </p:nvGrpSpPr>
          <p:grpSpPr bwMode="auto">
            <a:xfrm>
              <a:off x="1001605" y="3863353"/>
              <a:ext cx="997389" cy="1146633"/>
              <a:chOff x="2856713" y="2148116"/>
              <a:chExt cx="997389" cy="1146633"/>
            </a:xfrm>
          </p:grpSpPr>
          <p:pic>
            <p:nvPicPr>
              <p:cNvPr id="26" name="图片 29" descr="图片包含 户外, 地面, 人员, 建筑物&#10;&#10;已生成高可信度的说明">
                <a:extLst>
                  <a:ext uri="{FF2B5EF4-FFF2-40B4-BE49-F238E27FC236}">
                    <a16:creationId xmlns="" xmlns:a16="http://schemas.microsoft.com/office/drawing/2014/main" id="{D05D0206-E575-45C7-8281-7DAFED04AEAA}"/>
                  </a:ext>
                </a:extLst>
              </p:cNvPr>
              <p:cNvPicPr>
                <a:picLocks noChangeAspect="1"/>
              </p:cNvPicPr>
              <p:nvPr/>
            </p:nvPicPr>
            <p:blipFill rotWithShape="1">
              <a:blip r:embed="rId4"/>
              <a:srcRect t="31667" r="80784" b="33836"/>
              <a:stretch>
                <a:fillRect/>
              </a:stretch>
            </p:blipFill>
            <p:spPr>
              <a:xfrm rot="5400000" flipV="1">
                <a:off x="2758492" y="2271498"/>
                <a:ext cx="1146479" cy="900271"/>
              </a:xfrm>
              <a:prstGeom prst="rect">
                <a:avLst/>
              </a:prstGeom>
              <a:effectLst>
                <a:outerShdw blurRad="50800" dist="38100" dir="2700000" algn="tl" rotWithShape="0">
                  <a:prstClr val="black">
                    <a:alpha val="40000"/>
                  </a:prstClr>
                </a:outerShdw>
              </a:effectLst>
            </p:spPr>
          </p:pic>
          <p:sp>
            <p:nvSpPr>
              <p:cNvPr id="8219" name="文本框 31">
                <a:extLst>
                  <a:ext uri="{FF2B5EF4-FFF2-40B4-BE49-F238E27FC236}">
                    <a16:creationId xmlns="" xmlns:a16="http://schemas.microsoft.com/office/drawing/2014/main" id="{B3B2C71D-2FE4-4E2A-BFDD-C801CEFC961F}"/>
                  </a:ext>
                </a:extLst>
              </p:cNvPr>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P3</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pic>
          <p:nvPicPr>
            <p:cNvPr id="23" name="图片 32" descr="图片包含 户外, 地面, 人员, 建筑物&#10;&#10;已生成高可信度的说明">
              <a:extLst>
                <a:ext uri="{FF2B5EF4-FFF2-40B4-BE49-F238E27FC236}">
                  <a16:creationId xmlns="" xmlns:a16="http://schemas.microsoft.com/office/drawing/2014/main" id="{FFA6AB65-F6D0-4007-8132-9CBAE07056AA}"/>
                </a:ext>
              </a:extLst>
            </p:cNvPr>
            <p:cNvPicPr>
              <a:picLocks noChangeAspect="1"/>
            </p:cNvPicPr>
            <p:nvPr/>
          </p:nvPicPr>
          <p:blipFill rotWithShape="1">
            <a:blip r:embed="rId4"/>
            <a:srcRect l="-5489" t="24942" r="41637" b="73698"/>
            <a:stretch>
              <a:fillRect/>
            </a:stretch>
          </p:blipFill>
          <p:spPr>
            <a:xfrm rot="10800000" flipV="1">
              <a:off x="1912469" y="4436870"/>
              <a:ext cx="3891646" cy="61929"/>
            </a:xfrm>
            <a:prstGeom prst="rect">
              <a:avLst/>
            </a:prstGeom>
            <a:effectLst>
              <a:outerShdw blurRad="50800" dist="38100" dir="2700000" algn="tl" rotWithShape="0">
                <a:prstClr val="black">
                  <a:alpha val="40000"/>
                </a:prstClr>
              </a:outerShdw>
            </a:effectLst>
          </p:spPr>
        </p:pic>
        <p:sp>
          <p:nvSpPr>
            <p:cNvPr id="8216" name="文本框 33">
              <a:extLst>
                <a:ext uri="{FF2B5EF4-FFF2-40B4-BE49-F238E27FC236}">
                  <a16:creationId xmlns="" xmlns:a16="http://schemas.microsoft.com/office/drawing/2014/main" id="{BDBAEB0E-7346-42B6-8C55-C4648A452DAE}"/>
                </a:ext>
              </a:extLst>
            </p:cNvPr>
            <p:cNvSpPr txBox="1">
              <a:spLocks noChangeArrowheads="1"/>
            </p:cNvSpPr>
            <p:nvPr/>
          </p:nvSpPr>
          <p:spPr bwMode="auto">
            <a:xfrm>
              <a:off x="2346596" y="3617119"/>
              <a:ext cx="249028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12 câu tiếp</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17" name="文本框 34">
              <a:extLst>
                <a:ext uri="{FF2B5EF4-FFF2-40B4-BE49-F238E27FC236}">
                  <a16:creationId xmlns="" xmlns:a16="http://schemas.microsoft.com/office/drawing/2014/main" id="{64D90828-20F3-4C04-A885-0C3A7643FEC5}"/>
                </a:ext>
              </a:extLst>
            </p:cNvPr>
            <p:cNvSpPr txBox="1">
              <a:spLocks noChangeArrowheads="1"/>
            </p:cNvSpPr>
            <p:nvPr/>
          </p:nvSpPr>
          <p:spPr bwMode="auto">
            <a:xfrm rot="-5400000">
              <a:off x="3372432" y="3302830"/>
              <a:ext cx="631711" cy="319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2200">
                  <a:solidFill>
                    <a:srgbClr val="10099B"/>
                  </a:solidFill>
                  <a:latin typeface="Times New Roman" panose="02020603050405020304" pitchFamily="18" charset="0"/>
                  <a:cs typeface="Times New Roman" panose="02020603050405020304" pitchFamily="18" charset="0"/>
                </a:rPr>
                <a:t>Chân dung Thuý Kiều</a:t>
              </a:r>
              <a:endParaRPr lang="zh-CN" altLang="en-US" sz="2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nvGrpSpPr>
          <p:cNvPr id="5" name="组合 50">
            <a:extLst>
              <a:ext uri="{FF2B5EF4-FFF2-40B4-BE49-F238E27FC236}">
                <a16:creationId xmlns="" xmlns:a16="http://schemas.microsoft.com/office/drawing/2014/main" id="{A579278F-DD42-479B-8A2F-FFC1D7DE46CC}"/>
              </a:ext>
            </a:extLst>
          </p:cNvPr>
          <p:cNvGrpSpPr>
            <a:grpSpLocks/>
          </p:cNvGrpSpPr>
          <p:nvPr/>
        </p:nvGrpSpPr>
        <p:grpSpPr bwMode="auto">
          <a:xfrm>
            <a:off x="6373813" y="1677988"/>
            <a:ext cx="4600575" cy="1947862"/>
            <a:chOff x="6172057" y="699175"/>
            <a:chExt cx="4600958" cy="1947305"/>
          </a:xfrm>
        </p:grpSpPr>
        <p:pic>
          <p:nvPicPr>
            <p:cNvPr id="8206" name="图片 42" descr="图片包含 白色, 室内, 餐桌, 鲜花&#10;&#10;已生成极高可信度的说明">
              <a:extLst>
                <a:ext uri="{FF2B5EF4-FFF2-40B4-BE49-F238E27FC236}">
                  <a16:creationId xmlns="" xmlns:a16="http://schemas.microsoft.com/office/drawing/2014/main" id="{4CB8A9B5-525A-45E7-881E-6A01871DC7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780389">
              <a:off x="9029034" y="895373"/>
              <a:ext cx="1940179" cy="154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39" descr="图片包含 户外, 地面, 人员, 建筑物&#10;&#10;已生成高可信度的说明">
              <a:extLst>
                <a:ext uri="{FF2B5EF4-FFF2-40B4-BE49-F238E27FC236}">
                  <a16:creationId xmlns="" xmlns:a16="http://schemas.microsoft.com/office/drawing/2014/main" id="{48275958-9AF0-4A36-AAB5-24B5FE96D5B9}"/>
                </a:ext>
              </a:extLst>
            </p:cNvPr>
            <p:cNvPicPr>
              <a:picLocks noChangeAspect="1"/>
            </p:cNvPicPr>
            <p:nvPr/>
          </p:nvPicPr>
          <p:blipFill rotWithShape="1">
            <a:blip r:embed="rId4"/>
            <a:srcRect l="-5489" t="24942" r="41637" b="73698"/>
            <a:stretch>
              <a:fillRect/>
            </a:stretch>
          </p:blipFill>
          <p:spPr>
            <a:xfrm rot="10800000" flipV="1">
              <a:off x="6246675" y="1962464"/>
              <a:ext cx="3891287" cy="60308"/>
            </a:xfrm>
            <a:prstGeom prst="rect">
              <a:avLst/>
            </a:prstGeom>
            <a:effectLst>
              <a:outerShdw blurRad="50800" dist="38100" dir="2700000" algn="tl" rotWithShape="0">
                <a:prstClr val="black">
                  <a:alpha val="40000"/>
                </a:prstClr>
              </a:outerShdw>
            </a:effectLst>
          </p:spPr>
        </p:pic>
        <p:sp>
          <p:nvSpPr>
            <p:cNvPr id="8208" name="文本框 40">
              <a:extLst>
                <a:ext uri="{FF2B5EF4-FFF2-40B4-BE49-F238E27FC236}">
                  <a16:creationId xmlns="" xmlns:a16="http://schemas.microsoft.com/office/drawing/2014/main" id="{0DF1AFB8-F8E0-4069-8EA5-0E2CACC5C430}"/>
                </a:ext>
              </a:extLst>
            </p:cNvPr>
            <p:cNvSpPr txBox="1">
              <a:spLocks noChangeArrowheads="1"/>
            </p:cNvSpPr>
            <p:nvPr/>
          </p:nvSpPr>
          <p:spPr bwMode="auto">
            <a:xfrm>
              <a:off x="6297403" y="1177726"/>
              <a:ext cx="249028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4 câu tiếp</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09" name="文本框 41">
              <a:extLst>
                <a:ext uri="{FF2B5EF4-FFF2-40B4-BE49-F238E27FC236}">
                  <a16:creationId xmlns="" xmlns:a16="http://schemas.microsoft.com/office/drawing/2014/main" id="{E4A3644E-12F5-4F9C-8FFD-A2E5725B505D}"/>
                </a:ext>
              </a:extLst>
            </p:cNvPr>
            <p:cNvSpPr txBox="1">
              <a:spLocks noChangeArrowheads="1"/>
            </p:cNvSpPr>
            <p:nvPr/>
          </p:nvSpPr>
          <p:spPr bwMode="auto">
            <a:xfrm rot="-5400000">
              <a:off x="7555643" y="631183"/>
              <a:ext cx="631711" cy="33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2200">
                  <a:solidFill>
                    <a:srgbClr val="10099B"/>
                  </a:solidFill>
                  <a:latin typeface="Times New Roman" panose="02020603050405020304" pitchFamily="18" charset="0"/>
                  <a:cs typeface="Times New Roman" panose="02020603050405020304" pitchFamily="18" charset="0"/>
                </a:rPr>
                <a:t>Chân dung Thuý Vân</a:t>
              </a:r>
              <a:endParaRPr lang="zh-CN" altLang="en-US" sz="2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8210" name="组合 36">
              <a:extLst>
                <a:ext uri="{FF2B5EF4-FFF2-40B4-BE49-F238E27FC236}">
                  <a16:creationId xmlns="" xmlns:a16="http://schemas.microsoft.com/office/drawing/2014/main" id="{214AA09C-ED1C-463F-954A-DA85F6E48327}"/>
                </a:ext>
              </a:extLst>
            </p:cNvPr>
            <p:cNvGrpSpPr>
              <a:grpSpLocks/>
            </p:cNvGrpSpPr>
            <p:nvPr/>
          </p:nvGrpSpPr>
          <p:grpSpPr bwMode="auto">
            <a:xfrm>
              <a:off x="9763557" y="1411516"/>
              <a:ext cx="997389" cy="1146633"/>
              <a:chOff x="2856713" y="2148116"/>
              <a:chExt cx="997389" cy="1146633"/>
            </a:xfrm>
          </p:grpSpPr>
          <p:pic>
            <p:nvPicPr>
              <p:cNvPr id="19" name="图片 37" descr="图片包含 户外, 地面, 人员, 建筑物&#10;&#10;已生成高可信度的说明">
                <a:extLst>
                  <a:ext uri="{FF2B5EF4-FFF2-40B4-BE49-F238E27FC236}">
                    <a16:creationId xmlns="" xmlns:a16="http://schemas.microsoft.com/office/drawing/2014/main" id="{7DC88731-D82F-4CF9-8671-00A8D7A7F855}"/>
                  </a:ext>
                </a:extLst>
              </p:cNvPr>
              <p:cNvPicPr>
                <a:picLocks noChangeAspect="1"/>
              </p:cNvPicPr>
              <p:nvPr/>
            </p:nvPicPr>
            <p:blipFill rotWithShape="1">
              <a:blip r:embed="rId4"/>
              <a:srcRect t="31667" r="80784" b="33836"/>
              <a:stretch>
                <a:fillRect/>
              </a:stretch>
            </p:blipFill>
            <p:spPr>
              <a:xfrm rot="5400000" flipV="1">
                <a:off x="2759008" y="2271189"/>
                <a:ext cx="1145847" cy="900187"/>
              </a:xfrm>
              <a:prstGeom prst="rect">
                <a:avLst/>
              </a:prstGeom>
              <a:effectLst>
                <a:outerShdw blurRad="50800" dist="38100" dir="2700000" algn="tl" rotWithShape="0">
                  <a:prstClr val="black">
                    <a:alpha val="40000"/>
                  </a:prstClr>
                </a:outerShdw>
              </a:effectLst>
            </p:spPr>
          </p:pic>
          <p:sp>
            <p:nvSpPr>
              <p:cNvPr id="8212" name="文本框 38">
                <a:extLst>
                  <a:ext uri="{FF2B5EF4-FFF2-40B4-BE49-F238E27FC236}">
                    <a16:creationId xmlns="" xmlns:a16="http://schemas.microsoft.com/office/drawing/2014/main" id="{29647084-8079-4A1F-8B50-DB480453359B}"/>
                  </a:ext>
                </a:extLst>
              </p:cNvPr>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P2</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grpSp>
      <p:grpSp>
        <p:nvGrpSpPr>
          <p:cNvPr id="6" name="组合 51">
            <a:extLst>
              <a:ext uri="{FF2B5EF4-FFF2-40B4-BE49-F238E27FC236}">
                <a16:creationId xmlns="" xmlns:a16="http://schemas.microsoft.com/office/drawing/2014/main" id="{DBEA0D71-2F5A-4D18-A940-0DDD17ED1024}"/>
              </a:ext>
            </a:extLst>
          </p:cNvPr>
          <p:cNvGrpSpPr>
            <a:grpSpLocks/>
          </p:cNvGrpSpPr>
          <p:nvPr/>
        </p:nvGrpSpPr>
        <p:grpSpPr bwMode="auto">
          <a:xfrm>
            <a:off x="6448425" y="4535488"/>
            <a:ext cx="5286375" cy="1865390"/>
            <a:chOff x="6247065" y="3555790"/>
            <a:chExt cx="5285889" cy="1865729"/>
          </a:xfrm>
        </p:grpSpPr>
        <p:pic>
          <p:nvPicPr>
            <p:cNvPr id="8199" name="图片 8" descr="图片包含 植物&#10;&#10;已生成极高可信度的说明">
              <a:extLst>
                <a:ext uri="{FF2B5EF4-FFF2-40B4-BE49-F238E27FC236}">
                  <a16:creationId xmlns="" xmlns:a16="http://schemas.microsoft.com/office/drawing/2014/main" id="{684116D5-8054-4803-A449-5DFDAF2397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83933" y="3555790"/>
              <a:ext cx="2049021" cy="135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4" descr="图片包含 户外, 地面, 人员, 建筑物&#10;&#10;已生成高可信度的说明">
              <a:extLst>
                <a:ext uri="{FF2B5EF4-FFF2-40B4-BE49-F238E27FC236}">
                  <a16:creationId xmlns="" xmlns:a16="http://schemas.microsoft.com/office/drawing/2014/main" id="{B27D633A-3981-4C60-BA7C-826DF5586C47}"/>
                </a:ext>
              </a:extLst>
            </p:cNvPr>
            <p:cNvPicPr>
              <a:picLocks noChangeAspect="1"/>
            </p:cNvPicPr>
            <p:nvPr/>
          </p:nvPicPr>
          <p:blipFill rotWithShape="1">
            <a:blip r:embed="rId4"/>
            <a:srcRect l="-5489" t="24942" r="41637" b="73698"/>
            <a:stretch>
              <a:fillRect/>
            </a:stretch>
          </p:blipFill>
          <p:spPr>
            <a:xfrm rot="10800000" flipV="1">
              <a:off x="6247065" y="4475119"/>
              <a:ext cx="3890605" cy="61924"/>
            </a:xfrm>
            <a:prstGeom prst="rect">
              <a:avLst/>
            </a:prstGeom>
            <a:effectLst>
              <a:outerShdw blurRad="50800" dist="38100" dir="2700000" algn="tl" rotWithShape="0">
                <a:prstClr val="black">
                  <a:alpha val="40000"/>
                </a:prstClr>
              </a:outerShdw>
            </a:effectLst>
          </p:spPr>
        </p:pic>
        <p:sp>
          <p:nvSpPr>
            <p:cNvPr id="8201" name="文本框 45">
              <a:extLst>
                <a:ext uri="{FF2B5EF4-FFF2-40B4-BE49-F238E27FC236}">
                  <a16:creationId xmlns="" xmlns:a16="http://schemas.microsoft.com/office/drawing/2014/main" id="{04068B62-C830-4847-B5A1-A574F7EBAF54}"/>
                </a:ext>
              </a:extLst>
            </p:cNvPr>
            <p:cNvSpPr txBox="1">
              <a:spLocks noChangeArrowheads="1"/>
            </p:cNvSpPr>
            <p:nvPr/>
          </p:nvSpPr>
          <p:spPr bwMode="auto">
            <a:xfrm>
              <a:off x="6688383" y="3678918"/>
              <a:ext cx="249028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4 câu cuối</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02" name="文本框 46">
              <a:extLst>
                <a:ext uri="{FF2B5EF4-FFF2-40B4-BE49-F238E27FC236}">
                  <a16:creationId xmlns="" xmlns:a16="http://schemas.microsoft.com/office/drawing/2014/main" id="{6E4AFE9C-C20D-409F-838D-A1FE50F9B79D}"/>
                </a:ext>
              </a:extLst>
            </p:cNvPr>
            <p:cNvSpPr txBox="1">
              <a:spLocks noChangeArrowheads="1"/>
            </p:cNvSpPr>
            <p:nvPr/>
          </p:nvSpPr>
          <p:spPr bwMode="auto">
            <a:xfrm rot="16200000">
              <a:off x="7608282" y="3401847"/>
              <a:ext cx="861931" cy="317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00000"/>
                </a:lnSpc>
                <a:spcBef>
                  <a:spcPct val="0"/>
                </a:spcBef>
                <a:buFontTx/>
                <a:buNone/>
              </a:pPr>
              <a:r>
                <a:rPr lang="en-US" altLang="en-US" sz="2200" dirty="0" err="1">
                  <a:solidFill>
                    <a:srgbClr val="10099B"/>
                  </a:solidFill>
                  <a:latin typeface="Times New Roman" panose="02020603050405020304" pitchFamily="18" charset="0"/>
                  <a:cs typeface="Times New Roman" panose="02020603050405020304" pitchFamily="18" charset="0"/>
                </a:rPr>
                <a:t>Cuộc</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sống</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và</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phẩm</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hạnh</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của</a:t>
              </a:r>
              <a:r>
                <a:rPr lang="en-US" altLang="en-US" sz="2200" dirty="0">
                  <a:solidFill>
                    <a:srgbClr val="10099B"/>
                  </a:solidFill>
                  <a:latin typeface="Times New Roman" panose="02020603050405020304" pitchFamily="18" charset="0"/>
                  <a:cs typeface="Times New Roman" panose="02020603050405020304" pitchFamily="18" charset="0"/>
                </a:rPr>
                <a:t> 2 </a:t>
              </a:r>
              <a:r>
                <a:rPr lang="en-US" altLang="en-US" sz="2200" dirty="0" err="1">
                  <a:solidFill>
                    <a:srgbClr val="10099B"/>
                  </a:solidFill>
                  <a:latin typeface="Times New Roman" panose="02020603050405020304" pitchFamily="18" charset="0"/>
                  <a:cs typeface="Times New Roman" panose="02020603050405020304" pitchFamily="18" charset="0"/>
                </a:rPr>
                <a:t>chị</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em</a:t>
              </a:r>
              <a:endParaRPr lang="zh-CN" altLang="en-US" sz="2200" dirty="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8203" name="组合 47">
              <a:extLst>
                <a:ext uri="{FF2B5EF4-FFF2-40B4-BE49-F238E27FC236}">
                  <a16:creationId xmlns="" xmlns:a16="http://schemas.microsoft.com/office/drawing/2014/main" id="{A55394DB-7B49-4BA5-B39D-7022ADB4D353}"/>
                </a:ext>
              </a:extLst>
            </p:cNvPr>
            <p:cNvGrpSpPr>
              <a:grpSpLocks/>
            </p:cNvGrpSpPr>
            <p:nvPr/>
          </p:nvGrpSpPr>
          <p:grpSpPr bwMode="auto">
            <a:xfrm>
              <a:off x="9763557" y="3924710"/>
              <a:ext cx="997389" cy="1146633"/>
              <a:chOff x="2856713" y="2148116"/>
              <a:chExt cx="997389" cy="1146633"/>
            </a:xfrm>
          </p:grpSpPr>
          <p:pic>
            <p:nvPicPr>
              <p:cNvPr id="12" name="图片 48" descr="图片包含 户外, 地面, 人员, 建筑物&#10;&#10;已生成高可信度的说明">
                <a:extLst>
                  <a:ext uri="{FF2B5EF4-FFF2-40B4-BE49-F238E27FC236}">
                    <a16:creationId xmlns="" xmlns:a16="http://schemas.microsoft.com/office/drawing/2014/main" id="{E9F61E72-67D0-45E1-982A-3C8495729C41}"/>
                  </a:ext>
                </a:extLst>
              </p:cNvPr>
              <p:cNvPicPr>
                <a:picLocks noChangeAspect="1"/>
              </p:cNvPicPr>
              <p:nvPr/>
            </p:nvPicPr>
            <p:blipFill rotWithShape="1">
              <a:blip r:embed="rId4"/>
              <a:srcRect t="31667" r="80784" b="33836"/>
              <a:stretch>
                <a:fillRect/>
              </a:stretch>
            </p:blipFill>
            <p:spPr>
              <a:xfrm rot="5400000" flipV="1">
                <a:off x="2758432" y="2270740"/>
                <a:ext cx="1147970" cy="901617"/>
              </a:xfrm>
              <a:prstGeom prst="rect">
                <a:avLst/>
              </a:prstGeom>
              <a:effectLst>
                <a:outerShdw blurRad="50800" dist="38100" dir="2700000" algn="tl" rotWithShape="0">
                  <a:prstClr val="black">
                    <a:alpha val="40000"/>
                  </a:prstClr>
                </a:outerShdw>
              </a:effectLst>
            </p:spPr>
          </p:pic>
          <p:sp>
            <p:nvSpPr>
              <p:cNvPr id="8205" name="文本框 49">
                <a:extLst>
                  <a:ext uri="{FF2B5EF4-FFF2-40B4-BE49-F238E27FC236}">
                    <a16:creationId xmlns="" xmlns:a16="http://schemas.microsoft.com/office/drawing/2014/main" id="{2916F0E6-E464-436E-9AB6-851B0F1F0449}"/>
                  </a:ext>
                </a:extLst>
              </p:cNvPr>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P4</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植物&#10;&#10;已生成极高可信度的说明">
            <a:extLst>
              <a:ext uri="{FF2B5EF4-FFF2-40B4-BE49-F238E27FC236}">
                <a16:creationId xmlns="" xmlns:a16="http://schemas.microsoft.com/office/drawing/2014/main" id="{5012844F-4D89-40C8-8609-E3FAD10E2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271463"/>
            <a:ext cx="4443413"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 xmlns:a16="http://schemas.microsoft.com/office/drawing/2014/main" id="{C0E31C1E-FCC7-4493-AAA4-F06F70DE3166}"/>
              </a:ext>
            </a:extLst>
          </p:cNvPr>
          <p:cNvPicPr>
            <a:picLocks noChangeAspect="1"/>
          </p:cNvPicPr>
          <p:nvPr/>
        </p:nvPicPr>
        <p:blipFill>
          <a:blip r:embed="rId4"/>
          <a:srcRect l="32526" t="24218" r="33954" b="16190"/>
          <a:stretch>
            <a:fillRect/>
          </a:stretch>
        </p:blipFill>
        <p:spPr>
          <a:xfrm>
            <a:off x="3880883" y="914400"/>
            <a:ext cx="4430233" cy="4430233"/>
          </a:xfrm>
          <a:custGeom>
            <a:avLst/>
            <a:gdLst>
              <a:gd name="connsiteX0" fmla="*/ 2043404 w 4086808"/>
              <a:gd name="connsiteY0" fmla="*/ 0 h 4086808"/>
              <a:gd name="connsiteX1" fmla="*/ 4086808 w 4086808"/>
              <a:gd name="connsiteY1" fmla="*/ 2043404 h 4086808"/>
              <a:gd name="connsiteX2" fmla="*/ 2043404 w 4086808"/>
              <a:gd name="connsiteY2" fmla="*/ 4086808 h 4086808"/>
              <a:gd name="connsiteX3" fmla="*/ 0 w 4086808"/>
              <a:gd name="connsiteY3" fmla="*/ 2043404 h 4086808"/>
              <a:gd name="connsiteX4" fmla="*/ 2043404 w 4086808"/>
              <a:gd name="connsiteY4" fmla="*/ 0 h 408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808" h="4086808">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p:spPr>
      </p:pic>
      <p:sp>
        <p:nvSpPr>
          <p:cNvPr id="4" name="文本框 7">
            <a:extLst>
              <a:ext uri="{FF2B5EF4-FFF2-40B4-BE49-F238E27FC236}">
                <a16:creationId xmlns="" xmlns:a16="http://schemas.microsoft.com/office/drawing/2014/main" id="{49D91CE0-A159-4909-99F7-B2C70F5635DC}"/>
              </a:ext>
            </a:extLst>
          </p:cNvPr>
          <p:cNvSpPr txBox="1">
            <a:spLocks noChangeArrowheads="1"/>
          </p:cNvSpPr>
          <p:nvPr/>
        </p:nvSpPr>
        <p:spPr bwMode="auto">
          <a:xfrm>
            <a:off x="4076700" y="1541463"/>
            <a:ext cx="40386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II. Đọc</a:t>
            </a:r>
          </a:p>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hiểu văn bản</a:t>
            </a:r>
            <a:endParaRPr lang="zh-CN" altLang="en-US" sz="6000">
              <a:solidFill>
                <a:srgbClr val="FF0000"/>
              </a:solidFill>
              <a:latin typeface="#9Slide03 Arima Madurai Black" panose="00000A00000000000000" pitchFamily="2" charset="0"/>
              <a:cs typeface="#9Slide03 Arima Madurai Black" panose="00000A00000000000000" pitchFamily="2" charset="0"/>
            </a:endParaRPr>
          </a:p>
        </p:txBody>
      </p:sp>
      <p:pic>
        <p:nvPicPr>
          <p:cNvPr id="6" name="图片 10" descr="图片包含 鲜花, 花瓶, 餐桌, 植物&#10;&#10;已生成极高可信度的说明">
            <a:extLst>
              <a:ext uri="{FF2B5EF4-FFF2-40B4-BE49-F238E27FC236}">
                <a16:creationId xmlns="" xmlns:a16="http://schemas.microsoft.com/office/drawing/2014/main" id="{D5982CFF-670F-4B4A-9F96-81E40D6F5F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95632" flipH="1">
            <a:off x="3775075" y="3262313"/>
            <a:ext cx="1900238"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a:extLst>
              <a:ext uri="{FF2B5EF4-FFF2-40B4-BE49-F238E27FC236}">
                <a16:creationId xmlns="" xmlns:a16="http://schemas.microsoft.com/office/drawing/2014/main" id="{6A5A2F33-F754-4532-A73B-A539E9DCDC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270375"/>
            <a:ext cx="86233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nodeType="afterGroup">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F9711CFE-C873-4B23-812D-A8D90B4CBD6E}"/>
              </a:ext>
            </a:extLst>
          </p:cNvPr>
          <p:cNvSpPr txBox="1"/>
          <p:nvPr/>
        </p:nvSpPr>
        <p:spPr>
          <a:xfrm>
            <a:off x="2862582" y="415636"/>
            <a:ext cx="6466835" cy="646331"/>
          </a:xfrm>
          <a:prstGeom prst="rect">
            <a:avLst/>
          </a:prstGeom>
          <a:noFill/>
        </p:spPr>
        <p:txBody>
          <a:bodyPr wrap="none" rtlCol="0">
            <a:spAutoFit/>
          </a:bodyPr>
          <a:lstStyle/>
          <a:p>
            <a:r>
              <a:rPr lang="en-SG" sz="3600" dirty="0">
                <a:solidFill>
                  <a:srgbClr val="FF0000"/>
                </a:solidFill>
                <a:latin typeface="#9Slide03 Arima Madurai Black" panose="00000A00000000000000" pitchFamily="2" charset="0"/>
                <a:cs typeface="#9Slide03 Arima Madurai Black" panose="00000A00000000000000" pitchFamily="2" charset="0"/>
              </a:rPr>
              <a:t>MỘT SỐ KHÁI NIỆM CẦN THIẾT</a:t>
            </a:r>
          </a:p>
        </p:txBody>
      </p:sp>
      <p:sp>
        <p:nvSpPr>
          <p:cNvPr id="4" name="Oval 3">
            <a:extLst>
              <a:ext uri="{FF2B5EF4-FFF2-40B4-BE49-F238E27FC236}">
                <a16:creationId xmlns="" xmlns:a16="http://schemas.microsoft.com/office/drawing/2014/main" id="{32D9F3AA-B9B1-4210-B171-F3AC59B32D86}"/>
              </a:ext>
            </a:extLst>
          </p:cNvPr>
          <p:cNvSpPr/>
          <p:nvPr/>
        </p:nvSpPr>
        <p:spPr>
          <a:xfrm>
            <a:off x="369454" y="2253673"/>
            <a:ext cx="3556000" cy="3666836"/>
          </a:xfrm>
          <a:prstGeom prst="ellipse">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dirty="0" err="1">
                <a:latin typeface="#9Slide03 Arima Madurai Black" panose="00000A00000000000000" pitchFamily="2" charset="0"/>
                <a:cs typeface="#9Slide03 Arima Madurai Black" panose="00000A00000000000000" pitchFamily="2" charset="0"/>
              </a:rPr>
              <a:t>Bút</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pháp</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lí</a:t>
            </a:r>
            <a:r>
              <a:rPr lang="en-SG" sz="3200" dirty="0">
                <a:latin typeface="#9Slide03 Arima Madurai Black" panose="00000A00000000000000" pitchFamily="2" charset="0"/>
                <a:cs typeface="#9Slide03 Arima Madurai Black" panose="00000A00000000000000" pitchFamily="2" charset="0"/>
              </a:rPr>
              <a:t> t</a:t>
            </a:r>
            <a:r>
              <a:rPr lang="vi-VN" sz="3200" dirty="0">
                <a:latin typeface="#9Slide03 Arima Madurai Black" panose="00000A00000000000000" pitchFamily="2" charset="0"/>
                <a:cs typeface="#9Slide03 Arima Madurai Black" panose="00000A00000000000000" pitchFamily="2" charset="0"/>
              </a:rPr>
              <a:t>ư</a:t>
            </a:r>
            <a:r>
              <a:rPr lang="en-SG" sz="3200" dirty="0" err="1">
                <a:latin typeface="#9Slide03 Arima Madurai Black" panose="00000A00000000000000" pitchFamily="2" charset="0"/>
                <a:cs typeface="#9Slide03 Arima Madurai Black" panose="00000A00000000000000" pitchFamily="2" charset="0"/>
              </a:rPr>
              <a:t>ởng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hóa</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dùng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để</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xây</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dựng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nhân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vật</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chính</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diện</a:t>
            </a:r>
            <a:r>
              <a:rPr lang="en-SG" sz="3200" dirty="0">
                <a:latin typeface="#9Slide03 Arima Madurai Black" panose="00000A00000000000000" pitchFamily="2" charset="0"/>
                <a:cs typeface="#9Slide03 Arima Madurai Black" panose="00000A00000000000000" pitchFamily="2" charset="0"/>
              </a:rPr>
              <a:t>)</a:t>
            </a:r>
          </a:p>
        </p:txBody>
      </p:sp>
      <p:sp>
        <p:nvSpPr>
          <p:cNvPr id="5" name="Rectangle: Rounded Corners 4">
            <a:extLst>
              <a:ext uri="{FF2B5EF4-FFF2-40B4-BE49-F238E27FC236}">
                <a16:creationId xmlns="" xmlns:a16="http://schemas.microsoft.com/office/drawing/2014/main" id="{EB06C7ED-CEDD-4335-86E8-66E3FB24C6F2}"/>
              </a:ext>
            </a:extLst>
          </p:cNvPr>
          <p:cNvSpPr/>
          <p:nvPr/>
        </p:nvSpPr>
        <p:spPr>
          <a:xfrm>
            <a:off x="4027055" y="1662546"/>
            <a:ext cx="7610763" cy="1440873"/>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SG" sz="2800" dirty="0" err="1">
                <a:latin typeface="#9Slide03 Arima Madurai" panose="00000500000000000000" pitchFamily="2" charset="0"/>
                <a:cs typeface="#9Slide03 Arima Madurai" panose="00000500000000000000" pitchFamily="2" charset="0"/>
              </a:rPr>
              <a:t>Nhà</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văn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luôn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chú</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trọng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phát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hiện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vẻ</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đẹp</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nhân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vật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nâng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hình</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ảnh</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nhân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vật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lên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đến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mức</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lí</a:t>
            </a:r>
            <a:r>
              <a:rPr lang="en-SG" sz="2800" dirty="0">
                <a:latin typeface="#9Slide03 Arima Madurai" panose="00000500000000000000" pitchFamily="2" charset="0"/>
                <a:cs typeface="#9Slide03 Arima Madurai" panose="00000500000000000000" pitchFamily="2" charset="0"/>
              </a:rPr>
              <a:t> t</a:t>
            </a:r>
            <a:r>
              <a:rPr lang="vi-VN" sz="2800" dirty="0">
                <a:latin typeface="#9Slide03 Arima Madurai" panose="00000500000000000000" pitchFamily="2" charset="0"/>
                <a:cs typeface="#9Slide03 Arima Madurai" panose="00000500000000000000" pitchFamily="2" charset="0"/>
              </a:rPr>
              <a:t>ư</a:t>
            </a:r>
            <a:r>
              <a:rPr lang="en-SG" sz="2800" dirty="0" err="1">
                <a:latin typeface="#9Slide03 Arima Madurai" panose="00000500000000000000" pitchFamily="2" charset="0"/>
                <a:cs typeface="#9Slide03 Arima Madurai" panose="00000500000000000000" pitchFamily="2" charset="0"/>
              </a:rPr>
              <a:t>ởng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hoàn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mĩ</a:t>
            </a:r>
            <a:endParaRPr lang="en-SG" sz="2800" dirty="0">
              <a:latin typeface="#9Slide03 Arima Madurai" panose="00000500000000000000" pitchFamily="2" charset="0"/>
              <a:cs typeface="#9Slide03 Arima Madurai" panose="00000500000000000000" pitchFamily="2" charset="0"/>
            </a:endParaRPr>
          </a:p>
        </p:txBody>
      </p:sp>
      <p:sp>
        <p:nvSpPr>
          <p:cNvPr id="6" name="Rectangle: Rounded Corners 5">
            <a:extLst>
              <a:ext uri="{FF2B5EF4-FFF2-40B4-BE49-F238E27FC236}">
                <a16:creationId xmlns="" xmlns:a16="http://schemas.microsoft.com/office/drawing/2014/main" id="{63E6FDA1-26AA-4A3B-96E5-7A34A6F809F0}"/>
              </a:ext>
            </a:extLst>
          </p:cNvPr>
          <p:cNvSpPr/>
          <p:nvPr/>
        </p:nvSpPr>
        <p:spPr>
          <a:xfrm>
            <a:off x="4396509" y="3542150"/>
            <a:ext cx="7241309" cy="1094507"/>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SG" sz="2800" dirty="0" err="1">
                <a:latin typeface="#9Slide03 Arima Madurai" panose="00000500000000000000" pitchFamily="2" charset="0"/>
                <a:cs typeface="#9Slide03 Arima Madurai" panose="00000500000000000000" pitchFamily="2" charset="0"/>
              </a:rPr>
              <a:t>Nhà</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văn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dành</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cho</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nhân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vật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tình</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cảm</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yêu</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quý</a:t>
            </a:r>
            <a:r>
              <a:rPr lang="en-SG" sz="2800" dirty="0">
                <a:latin typeface="#9Slide03 Arima Madurai" panose="00000500000000000000" pitchFamily="2" charset="0"/>
                <a:cs typeface="#9Slide03 Arima Madurai" panose="00000500000000000000" pitchFamily="2" charset="0"/>
              </a:rPr>
              <a:t>, ng</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ỡng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mộ</a:t>
            </a:r>
            <a:endParaRPr lang="en-SG" sz="2800" dirty="0">
              <a:latin typeface="#9Slide03 Arima Madurai" panose="00000500000000000000" pitchFamily="2" charset="0"/>
              <a:cs typeface="#9Slide03 Arima Madurai" panose="00000500000000000000" pitchFamily="2" charset="0"/>
            </a:endParaRPr>
          </a:p>
        </p:txBody>
      </p:sp>
      <p:sp>
        <p:nvSpPr>
          <p:cNvPr id="7" name="Rectangle: Rounded Corners 6">
            <a:extLst>
              <a:ext uri="{FF2B5EF4-FFF2-40B4-BE49-F238E27FC236}">
                <a16:creationId xmlns="" xmlns:a16="http://schemas.microsoft.com/office/drawing/2014/main" id="{A6541CE8-1009-44C5-8258-8F2CC76FDA1D}"/>
              </a:ext>
            </a:extLst>
          </p:cNvPr>
          <p:cNvSpPr/>
          <p:nvPr/>
        </p:nvSpPr>
        <p:spPr>
          <a:xfrm>
            <a:off x="4027054" y="5010729"/>
            <a:ext cx="7610763" cy="1440873"/>
          </a:xfrm>
          <a:prstGeom prst="roundRect">
            <a:avLst/>
          </a:prstGeom>
          <a:solidFill>
            <a:schemeClr val="accent2">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9Slide03 Arima Madurai" panose="00000500000000000000" pitchFamily="2" charset="0"/>
                <a:cs typeface="#9Slide03 Arima Madurai" panose="00000500000000000000" pitchFamily="2" charset="0"/>
              </a:rPr>
              <a:t>Hình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ảnh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miêu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nhân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vật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ờng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đặt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trong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mỗi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liên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hệ</a:t>
            </a:r>
            <a:r>
              <a:rPr lang="en-US" sz="2800" dirty="0">
                <a:latin typeface="#9Slide03 Arima Madurai" panose="00000500000000000000" pitchFamily="2" charset="0"/>
                <a:cs typeface="#9Slide03 Arima Madurai" panose="00000500000000000000" pitchFamily="2" charset="0"/>
              </a:rPr>
              <a:t>, so </a:t>
            </a:r>
            <a:r>
              <a:rPr lang="en-US" sz="2800" dirty="0" err="1">
                <a:latin typeface="#9Slide03 Arima Madurai" panose="00000500000000000000" pitchFamily="2" charset="0"/>
                <a:cs typeface="#9Slide03 Arima Madurai" panose="00000500000000000000" pitchFamily="2" charset="0"/>
              </a:rPr>
              <a:t>sánh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với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thế</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giới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tự</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nhiên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mang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tính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chất</a:t>
            </a:r>
            <a:r>
              <a:rPr lang="en-US" sz="2800" dirty="0">
                <a:latin typeface="#9Slide03 Arima Madurai" panose="00000500000000000000" pitchFamily="2" charset="0"/>
                <a:cs typeface="#9Slide03 Arima Madurai" panose="00000500000000000000" pitchFamily="2" charset="0"/>
              </a:rPr>
              <a:t> </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ớc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lệ</a:t>
            </a:r>
            <a:r>
              <a:rPr lang="en-US" sz="2800" dirty="0">
                <a:latin typeface="#9Slide03 Arima Madurai" panose="00000500000000000000" pitchFamily="2" charset="0"/>
                <a:cs typeface="#9Slide03 Arima Madurai" panose="00000500000000000000" pitchFamily="2" charset="0"/>
              </a:rPr>
              <a:t>, t</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ợng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trưng</a:t>
            </a:r>
            <a:endParaRPr lang="en-SG" sz="28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46447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F9711CFE-C873-4B23-812D-A8D90B4CBD6E}"/>
              </a:ext>
            </a:extLst>
          </p:cNvPr>
          <p:cNvSpPr txBox="1"/>
          <p:nvPr/>
        </p:nvSpPr>
        <p:spPr>
          <a:xfrm>
            <a:off x="2862582" y="743738"/>
            <a:ext cx="6466835" cy="646331"/>
          </a:xfrm>
          <a:prstGeom prst="rect">
            <a:avLst/>
          </a:prstGeom>
          <a:noFill/>
        </p:spPr>
        <p:txBody>
          <a:bodyPr wrap="none" rtlCol="0">
            <a:spAutoFit/>
          </a:bodyPr>
          <a:lstStyle/>
          <a:p>
            <a:r>
              <a:rPr lang="en-SG" sz="3600" dirty="0">
                <a:solidFill>
                  <a:srgbClr val="FF0000"/>
                </a:solidFill>
                <a:latin typeface="#9Slide03 Arima Madurai Black" panose="00000A00000000000000" pitchFamily="2" charset="0"/>
                <a:cs typeface="#9Slide03 Arima Madurai Black" panose="00000A00000000000000" pitchFamily="2" charset="0"/>
              </a:rPr>
              <a:t>MỘT SỐ KHÁI NIỆM CẦN THIẾT</a:t>
            </a:r>
          </a:p>
        </p:txBody>
      </p:sp>
      <p:sp>
        <p:nvSpPr>
          <p:cNvPr id="4" name="Oval 3">
            <a:extLst>
              <a:ext uri="{FF2B5EF4-FFF2-40B4-BE49-F238E27FC236}">
                <a16:creationId xmlns="" xmlns:a16="http://schemas.microsoft.com/office/drawing/2014/main" id="{32D9F3AA-B9B1-4210-B171-F3AC59B32D86}"/>
              </a:ext>
            </a:extLst>
          </p:cNvPr>
          <p:cNvSpPr/>
          <p:nvPr/>
        </p:nvSpPr>
        <p:spPr>
          <a:xfrm>
            <a:off x="794325" y="2429163"/>
            <a:ext cx="3140366" cy="3232727"/>
          </a:xfrm>
          <a:prstGeom prst="ellipse">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9Slide03 Arima Madurai Black" panose="00000A00000000000000" pitchFamily="2" charset="0"/>
                <a:cs typeface="#9Slide03 Arima Madurai Black" panose="00000A00000000000000" pitchFamily="2" charset="0"/>
              </a:rPr>
              <a:t>Ư</a:t>
            </a:r>
            <a:r>
              <a:rPr lang="en-US" sz="4000" dirty="0" err="1">
                <a:latin typeface="#9Slide03 Arima Madurai Black" panose="00000A00000000000000" pitchFamily="2" charset="0"/>
                <a:cs typeface="#9Slide03 Arima Madurai Black" panose="00000A00000000000000" pitchFamily="2" charset="0"/>
              </a:rPr>
              <a:t>ớc</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lệ</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tượng</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trưng</a:t>
            </a:r>
            <a:endParaRPr lang="en-SG" sz="4000" dirty="0">
              <a:latin typeface="#9Slide03 Arima Madurai Black" panose="00000A00000000000000" pitchFamily="2" charset="0"/>
              <a:cs typeface="#9Slide03 Arima Madurai Black" panose="00000A00000000000000" pitchFamily="2" charset="0"/>
            </a:endParaRPr>
          </a:p>
        </p:txBody>
      </p:sp>
      <p:sp>
        <p:nvSpPr>
          <p:cNvPr id="5" name="Rectangle: Rounded Corners 4">
            <a:extLst>
              <a:ext uri="{FF2B5EF4-FFF2-40B4-BE49-F238E27FC236}">
                <a16:creationId xmlns="" xmlns:a16="http://schemas.microsoft.com/office/drawing/2014/main" id="{EB06C7ED-CEDD-4335-86E8-66E3FB24C6F2}"/>
              </a:ext>
            </a:extLst>
          </p:cNvPr>
          <p:cNvSpPr/>
          <p:nvPr/>
        </p:nvSpPr>
        <p:spPr>
          <a:xfrm>
            <a:off x="4682835" y="2152073"/>
            <a:ext cx="6179129" cy="1440873"/>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ớc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lệ</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Những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quy</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ước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hình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ảnh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quen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dùng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trở</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phổ</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biến</a:t>
            </a:r>
            <a:endParaRPr lang="en-SG" sz="2800" dirty="0">
              <a:latin typeface="#9Slide03 Arima Madurai" panose="00000500000000000000" pitchFamily="2" charset="0"/>
              <a:cs typeface="#9Slide03 Arima Madurai" panose="00000500000000000000" pitchFamily="2" charset="0"/>
            </a:endParaRPr>
          </a:p>
        </p:txBody>
      </p:sp>
      <p:sp>
        <p:nvSpPr>
          <p:cNvPr id="6" name="Rectangle: Rounded Corners 5">
            <a:extLst>
              <a:ext uri="{FF2B5EF4-FFF2-40B4-BE49-F238E27FC236}">
                <a16:creationId xmlns="" xmlns:a16="http://schemas.microsoft.com/office/drawing/2014/main" id="{63E6FDA1-26AA-4A3B-96E5-7A34A6F809F0}"/>
              </a:ext>
            </a:extLst>
          </p:cNvPr>
          <p:cNvSpPr/>
          <p:nvPr/>
        </p:nvSpPr>
        <p:spPr>
          <a:xfrm>
            <a:off x="4682835" y="4354950"/>
            <a:ext cx="6179129" cy="1565559"/>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9Slide03 Arima Madurai" panose="00000500000000000000" pitchFamily="2" charset="0"/>
                <a:cs typeface="#9Slide03 Arima Madurai" panose="00000500000000000000" pitchFamily="2" charset="0"/>
              </a:rPr>
              <a:t>Tượng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trưng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Hình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ảnh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không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được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hiểu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theo</a:t>
            </a:r>
            <a:r>
              <a:rPr lang="en-US" sz="2800" dirty="0">
                <a:latin typeface="#9Slide03 Arima Madurai" panose="00000500000000000000" pitchFamily="2" charset="0"/>
                <a:cs typeface="#9Slide03 Arima Madurai" panose="00000500000000000000" pitchFamily="2" charset="0"/>
              </a:rPr>
              <a:t> ý </a:t>
            </a:r>
            <a:r>
              <a:rPr lang="en-US" sz="2800" dirty="0" err="1">
                <a:latin typeface="#9Slide03 Arima Madurai" panose="00000500000000000000" pitchFamily="2" charset="0"/>
                <a:cs typeface="#9Slide03 Arima Madurai" panose="00000500000000000000" pitchFamily="2" charset="0"/>
              </a:rPr>
              <a:t>nghĩa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thực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mà</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được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hiểu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theo</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nghĩa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biểu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trưng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ẩn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dụ</a:t>
            </a:r>
            <a:endParaRPr lang="en-SG" sz="28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85528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803</TotalTime>
  <Words>2816</Words>
  <Application>Microsoft Office PowerPoint</Application>
  <PresentationFormat>Custom</PresentationFormat>
  <Paragraphs>270</Paragraphs>
  <Slides>50</Slides>
  <Notes>50</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50</vt:i4>
      </vt:variant>
    </vt:vector>
  </HeadingPairs>
  <TitlesOfParts>
    <vt:vector size="68" baseType="lpstr">
      <vt:lpstr>Arial</vt:lpstr>
      <vt:lpstr>Calibri Light</vt:lpstr>
      <vt:lpstr>Tahoma</vt:lpstr>
      <vt:lpstr>微软雅黑</vt:lpstr>
      <vt:lpstr>#9Slide03 Cabin Condensed Bold</vt:lpstr>
      <vt:lpstr>#9Slide05 Cimochi</vt:lpstr>
      <vt:lpstr>#9Slide05 Fourth Medium</vt:lpstr>
      <vt:lpstr>汉仪全唐诗简</vt:lpstr>
      <vt:lpstr>#9Slide03 Arima Madurai</vt:lpstr>
      <vt:lpstr>Wingdings</vt:lpstr>
      <vt:lpstr>#9Slide05 SVNKitten</vt:lpstr>
      <vt:lpstr>等线</vt:lpstr>
      <vt:lpstr>#9Slide03 Arima Madurai Black</vt:lpstr>
      <vt:lpstr>#9Slide07 Dorayaki</vt:lpstr>
      <vt:lpstr>Times New Roman</vt:lpstr>
      <vt:lpstr>Calibri</vt:lpstr>
      <vt:lpstr>宋体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Đôi mắt</vt:lpstr>
      <vt:lpstr>VẺ ĐẸP NGOẠI HÌNH THÚY KIỀU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Nguyen Thi Anh Nguyet</dc:creator>
  <cp:lastModifiedBy>Welcome</cp:lastModifiedBy>
  <cp:revision>67</cp:revision>
  <dcterms:created xsi:type="dcterms:W3CDTF">2020-08-03T23:59:08Z</dcterms:created>
  <dcterms:modified xsi:type="dcterms:W3CDTF">2023-10-09T13:45:54Z</dcterms:modified>
</cp:coreProperties>
</file>