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85" r:id="rId3"/>
    <p:sldId id="374" r:id="rId4"/>
    <p:sldId id="386" r:id="rId5"/>
    <p:sldId id="261" r:id="rId6"/>
    <p:sldId id="375" r:id="rId7"/>
    <p:sldId id="379" r:id="rId8"/>
    <p:sldId id="388" r:id="rId9"/>
    <p:sldId id="354" r:id="rId10"/>
    <p:sldId id="359" r:id="rId11"/>
    <p:sldId id="378" r:id="rId12"/>
    <p:sldId id="380" r:id="rId13"/>
    <p:sldId id="344" r:id="rId14"/>
    <p:sldId id="347" r:id="rId15"/>
    <p:sldId id="365" r:id="rId16"/>
    <p:sldId id="366" r:id="rId17"/>
    <p:sldId id="367" r:id="rId18"/>
    <p:sldId id="368" r:id="rId19"/>
    <p:sldId id="387" r:id="rId20"/>
    <p:sldId id="370" r:id="rId21"/>
    <p:sldId id="349" r:id="rId22"/>
    <p:sldId id="350" r:id="rId23"/>
    <p:sldId id="383" r:id="rId24"/>
  </p:sldIdLst>
  <p:sldSz cx="12192000" cy="6858000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EDE7"/>
    <a:srgbClr val="F68F3F"/>
    <a:srgbClr val="DCD68A"/>
    <a:srgbClr val="7B9939"/>
    <a:srgbClr val="A7AC38"/>
    <a:srgbClr val="E2D6C3"/>
    <a:srgbClr val="C2CB1E"/>
    <a:srgbClr val="B0B336"/>
    <a:srgbClr val="F9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20" y="-102"/>
      </p:cViewPr>
      <p:guideLst>
        <p:guide orient="horz" pos="2088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4BBC-166F-44DA-AFF0-27F82D1D5CE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B0E06-D727-4E47-8865-EF477F1BA7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17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16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81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08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77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189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9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36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786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852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07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969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7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9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60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08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466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50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140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977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720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92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69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030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733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093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19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86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7674F70-2DD0-492D-826F-54F56AD2C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78F6A13-3AE9-451A-BBB3-89F6B638E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1EA32F1-DB05-4C2E-B7DD-45C279EAE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42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508500" y="62116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 viện stem-steam</a:t>
            </a: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79FE-F62E-49E3-AB35-F12F59700CD9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video%20d&#7841;y/C&#7895;%20M&#225;y%20N&#244;ng%20Nghi&#7879;p%20Hi&#7879;n%20&#272;&#7841;i%20gi&#250;p%20N&#244;ng%20D&#226;n%20Thu%20Ho&#7841;ch%20Si&#234;u%20T&#7889;c%20(2)%20(1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w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9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image" Target="../media/image39.png"/><Relationship Id="rId17" Type="http://schemas.openxmlformats.org/officeDocument/2006/relationships/slide" Target="slide20.xml"/><Relationship Id="rId2" Type="http://schemas.openxmlformats.org/officeDocument/2006/relationships/image" Target="../media/image33.jpeg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7.gif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21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openxmlformats.org/officeDocument/2006/relationships/image" Target="../media/image46.gif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45.gif"/><Relationship Id="rId5" Type="http://schemas.openxmlformats.org/officeDocument/2006/relationships/audio" Target="../media/audio4.wav"/><Relationship Id="rId15" Type="http://schemas.openxmlformats.org/officeDocument/2006/relationships/image" Target="../media/image49.gif"/><Relationship Id="rId23" Type="http://schemas.openxmlformats.org/officeDocument/2006/relationships/audio" Target="../media/audio1.wav"/><Relationship Id="rId10" Type="http://schemas.openxmlformats.org/officeDocument/2006/relationships/slide" Target="slide15.xml"/><Relationship Id="rId19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44.jpeg"/><Relationship Id="rId14" Type="http://schemas.openxmlformats.org/officeDocument/2006/relationships/image" Target="../media/image48.gif"/><Relationship Id="rId22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0.gif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9.gif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5" Type="http://schemas.openxmlformats.org/officeDocument/2006/relationships/image" Target="../media/image54.png"/><Relationship Id="rId10" Type="http://schemas.openxmlformats.org/officeDocument/2006/relationships/image" Target="../media/image45.gif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0.gif"/><Relationship Id="rId1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44.jpeg"/><Relationship Id="rId12" Type="http://schemas.openxmlformats.org/officeDocument/2006/relationships/image" Target="../media/image49.gif"/><Relationship Id="rId17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45.gif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0.gif"/><Relationship Id="rId1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9.gif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8.gif"/><Relationship Id="rId5" Type="http://schemas.openxmlformats.org/officeDocument/2006/relationships/audio" Target="../media/audio4.wav"/><Relationship Id="rId15" Type="http://schemas.openxmlformats.org/officeDocument/2006/relationships/image" Target="../media/image64.png"/><Relationship Id="rId10" Type="http://schemas.openxmlformats.org/officeDocument/2006/relationships/slide" Target="slide1.xml"/><Relationship Id="rId19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6.gif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video%20d&#7841;y/video%20t&#236;nh%20hu&#7889;ng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hyperlink" Target="video%20d&#7841;y/thuhoach%20(2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video%20d&#7841;y/Ng&#226;m%20h&#243;a%20ch&#7845;t%20&#273;&#7875;%20tr&#225;i%20c&#226;y%20ch&#237;n%20nhanh%20(2)%20(1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ChangeArrowheads="1"/>
          </p:cNvSpPr>
          <p:nvPr/>
        </p:nvSpPr>
        <p:spPr bwMode="auto">
          <a:xfrm>
            <a:off x="0" y="190500"/>
            <a:ext cx="12192000" cy="65341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7171" name="Picture 22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19080" y="3338513"/>
            <a:ext cx="6791325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9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12192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0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409420" y="3370262"/>
            <a:ext cx="6816725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1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44450"/>
            <a:ext cx="1209463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st211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" y="5403851"/>
            <a:ext cx="1828796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fwc626t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37" y="384175"/>
            <a:ext cx="2336800" cy="1456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untitled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339" y="460375"/>
            <a:ext cx="1847669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fwc626t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962" y="5105400"/>
            <a:ext cx="2323629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0" y="1828801"/>
            <a:ext cx="12192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 dirty="0" smtClean="0">
                <a:solidFill>
                  <a:srgbClr val="FF3300"/>
                </a:solidFill>
                <a:latin typeface="Times New Roman" pitchFamily="18" charset="0"/>
              </a:rPr>
              <a:t>CHÀO MỪNG QUÝ </a:t>
            </a:r>
            <a:r>
              <a:rPr lang="en-US" altLang="en-US" sz="8000" b="1" dirty="0">
                <a:solidFill>
                  <a:srgbClr val="FF3300"/>
                </a:solidFill>
                <a:latin typeface="Times New Roman" pitchFamily="18" charset="0"/>
              </a:rPr>
              <a:t>THẦY CÔ VÀ CÁC EM HỌC SINH</a:t>
            </a:r>
          </a:p>
        </p:txBody>
      </p:sp>
      <p:pic>
        <p:nvPicPr>
          <p:cNvPr id="13" name="Picture 12" descr="ele-coi_sm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863" y="5386920"/>
            <a:ext cx="2336800" cy="1464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#CapCut Nhạc khởi động cho tiết học, sôi nổi, tạo hứng thú cho học sinh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91039" y="5105400"/>
            <a:ext cx="1582449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file"/>
          </p:cNvPr>
          <p:cNvSpPr/>
          <p:nvPr/>
        </p:nvSpPr>
        <p:spPr>
          <a:xfrm>
            <a:off x="9873742" y="61381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03" y="5997677"/>
            <a:ext cx="2694039" cy="645439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xmlns="" id="{A378F323-8072-2099-D89A-BF701907B4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211051" cy="6900863"/>
            <a:chOff x="-9" y="-18"/>
            <a:chExt cx="5769" cy="4347"/>
          </a:xfrm>
        </p:grpSpPr>
        <p:pic>
          <p:nvPicPr>
            <p:cNvPr id="5" name="Picture 14" descr="POINSET2">
              <a:extLst>
                <a:ext uri="{FF2B5EF4-FFF2-40B4-BE49-F238E27FC236}">
                  <a16:creationId xmlns:a16="http://schemas.microsoft.com/office/drawing/2014/main" xmlns="" id="{5F5EF044-972E-9B03-E59B-0301714A9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5" descr="POINSET2">
              <a:extLst>
                <a:ext uri="{FF2B5EF4-FFF2-40B4-BE49-F238E27FC236}">
                  <a16:creationId xmlns:a16="http://schemas.microsoft.com/office/drawing/2014/main" xmlns="" id="{0BE337E6-6AA1-F97D-4ACF-B41F6A2B7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POINSET2">
              <a:extLst>
                <a:ext uri="{FF2B5EF4-FFF2-40B4-BE49-F238E27FC236}">
                  <a16:creationId xmlns:a16="http://schemas.microsoft.com/office/drawing/2014/main" xmlns="" id="{00796F37-0F0D-7F4D-77E0-0299FFC96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 descr="POINSET2">
              <a:extLst>
                <a:ext uri="{FF2B5EF4-FFF2-40B4-BE49-F238E27FC236}">
                  <a16:creationId xmlns:a16="http://schemas.microsoft.com/office/drawing/2014/main" xmlns="" id="{D96DEA7D-4752-79C5-107A-5682C65AD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xmlns="" id="{6448F8AF-364A-D3D1-6211-0CA7062AE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37" name="AutoShape 19">
                <a:extLst>
                  <a:ext uri="{FF2B5EF4-FFF2-40B4-BE49-F238E27FC236}">
                    <a16:creationId xmlns:a16="http://schemas.microsoft.com/office/drawing/2014/main" xmlns="" id="{4EA75EF5-3EFE-B1FE-FA74-DDED429B3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AutoShape 20">
                <a:extLst>
                  <a:ext uri="{FF2B5EF4-FFF2-40B4-BE49-F238E27FC236}">
                    <a16:creationId xmlns:a16="http://schemas.microsoft.com/office/drawing/2014/main" xmlns="" id="{BFE84677-F7B4-6849-774A-E32874DB3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AutoShape 21">
                <a:extLst>
                  <a:ext uri="{FF2B5EF4-FFF2-40B4-BE49-F238E27FC236}">
                    <a16:creationId xmlns:a16="http://schemas.microsoft.com/office/drawing/2014/main" xmlns="" id="{48346820-F943-351C-62F7-7A76CB628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AutoShape 22">
                <a:extLst>
                  <a:ext uri="{FF2B5EF4-FFF2-40B4-BE49-F238E27FC236}">
                    <a16:creationId xmlns:a16="http://schemas.microsoft.com/office/drawing/2014/main" xmlns="" id="{D6434D0A-05E4-0EAC-87FE-1941B1B62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AutoShape 23">
                <a:extLst>
                  <a:ext uri="{FF2B5EF4-FFF2-40B4-BE49-F238E27FC236}">
                    <a16:creationId xmlns:a16="http://schemas.microsoft.com/office/drawing/2014/main" xmlns="" id="{6F02EC1C-6D5C-8C5F-DE12-7110E5E8C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AutoShape 24">
                <a:extLst>
                  <a:ext uri="{FF2B5EF4-FFF2-40B4-BE49-F238E27FC236}">
                    <a16:creationId xmlns:a16="http://schemas.microsoft.com/office/drawing/2014/main" xmlns="" id="{57622817-C7D6-D1E5-45EE-DA5307FD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AutoShape 25">
                <a:extLst>
                  <a:ext uri="{FF2B5EF4-FFF2-40B4-BE49-F238E27FC236}">
                    <a16:creationId xmlns:a16="http://schemas.microsoft.com/office/drawing/2014/main" xmlns="" id="{0734A2A8-1F21-7272-2480-508394374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AutoShape 26">
                <a:extLst>
                  <a:ext uri="{FF2B5EF4-FFF2-40B4-BE49-F238E27FC236}">
                    <a16:creationId xmlns:a16="http://schemas.microsoft.com/office/drawing/2014/main" xmlns="" id="{CA79D3A1-F609-FF97-1087-1662661A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AutoShape 27">
                <a:extLst>
                  <a:ext uri="{FF2B5EF4-FFF2-40B4-BE49-F238E27FC236}">
                    <a16:creationId xmlns:a16="http://schemas.microsoft.com/office/drawing/2014/main" xmlns="" id="{0E69C1D9-36B7-D7A9-7487-A91F15729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AutoShape 28">
                <a:extLst>
                  <a:ext uri="{FF2B5EF4-FFF2-40B4-BE49-F238E27FC236}">
                    <a16:creationId xmlns:a16="http://schemas.microsoft.com/office/drawing/2014/main" xmlns="" id="{0181BDCF-36FB-A3DF-E017-4CFDF395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AutoShape 29">
                <a:extLst>
                  <a:ext uri="{FF2B5EF4-FFF2-40B4-BE49-F238E27FC236}">
                    <a16:creationId xmlns:a16="http://schemas.microsoft.com/office/drawing/2014/main" xmlns="" id="{BA22D726-1102-8245-D3C8-E34628016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AutoShape 30">
                <a:extLst>
                  <a:ext uri="{FF2B5EF4-FFF2-40B4-BE49-F238E27FC236}">
                    <a16:creationId xmlns:a16="http://schemas.microsoft.com/office/drawing/2014/main" xmlns="" id="{51985F68-20BA-B11E-3E8C-01F6143B4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xmlns="" id="{51C005B7-F8A5-D186-AF3F-7F1E640F7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25" name="AutoShape 32">
                <a:extLst>
                  <a:ext uri="{FF2B5EF4-FFF2-40B4-BE49-F238E27FC236}">
                    <a16:creationId xmlns:a16="http://schemas.microsoft.com/office/drawing/2014/main" xmlns="" id="{CD6556AD-3812-9517-52C8-623721184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AutoShape 33">
                <a:extLst>
                  <a:ext uri="{FF2B5EF4-FFF2-40B4-BE49-F238E27FC236}">
                    <a16:creationId xmlns:a16="http://schemas.microsoft.com/office/drawing/2014/main" xmlns="" id="{3080D5AE-67E1-E853-AE24-A0E0E76F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AutoShape 34">
                <a:extLst>
                  <a:ext uri="{FF2B5EF4-FFF2-40B4-BE49-F238E27FC236}">
                    <a16:creationId xmlns:a16="http://schemas.microsoft.com/office/drawing/2014/main" xmlns="" id="{9E627876-9976-3255-FCDF-A618E3002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AutoShape 35">
                <a:extLst>
                  <a:ext uri="{FF2B5EF4-FFF2-40B4-BE49-F238E27FC236}">
                    <a16:creationId xmlns:a16="http://schemas.microsoft.com/office/drawing/2014/main" xmlns="" id="{E5877C86-20E4-B305-A132-54379D03E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AutoShape 36">
                <a:extLst>
                  <a:ext uri="{FF2B5EF4-FFF2-40B4-BE49-F238E27FC236}">
                    <a16:creationId xmlns:a16="http://schemas.microsoft.com/office/drawing/2014/main" xmlns="" id="{2195A9E6-AE3F-DA54-8963-8B7FDD83C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AutoShape 37">
                <a:extLst>
                  <a:ext uri="{FF2B5EF4-FFF2-40B4-BE49-F238E27FC236}">
                    <a16:creationId xmlns:a16="http://schemas.microsoft.com/office/drawing/2014/main" xmlns="" id="{99CA855C-C11A-7A03-3B1A-5112D21BE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AutoShape 38">
                <a:extLst>
                  <a:ext uri="{FF2B5EF4-FFF2-40B4-BE49-F238E27FC236}">
                    <a16:creationId xmlns:a16="http://schemas.microsoft.com/office/drawing/2014/main" xmlns="" id="{883C827B-F983-7B03-6C22-3E346AC7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AutoShape 39">
                <a:extLst>
                  <a:ext uri="{FF2B5EF4-FFF2-40B4-BE49-F238E27FC236}">
                    <a16:creationId xmlns:a16="http://schemas.microsoft.com/office/drawing/2014/main" xmlns="" id="{0AE42EC6-41D7-FA10-FECF-90F4FC2D6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AutoShape 40">
                <a:extLst>
                  <a:ext uri="{FF2B5EF4-FFF2-40B4-BE49-F238E27FC236}">
                    <a16:creationId xmlns:a16="http://schemas.microsoft.com/office/drawing/2014/main" xmlns="" id="{D4FF2C28-1CD4-F403-9FBD-A1840D3B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AutoShape 41">
                <a:extLst>
                  <a:ext uri="{FF2B5EF4-FFF2-40B4-BE49-F238E27FC236}">
                    <a16:creationId xmlns:a16="http://schemas.microsoft.com/office/drawing/2014/main" xmlns="" id="{E6204C64-431F-1765-1EA1-9872E4D8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AutoShape 42">
                <a:extLst>
                  <a:ext uri="{FF2B5EF4-FFF2-40B4-BE49-F238E27FC236}">
                    <a16:creationId xmlns:a16="http://schemas.microsoft.com/office/drawing/2014/main" xmlns="" id="{1647A9E0-82E6-EC48-5986-2057CDEE2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AutoShape 43">
                <a:extLst>
                  <a:ext uri="{FF2B5EF4-FFF2-40B4-BE49-F238E27FC236}">
                    <a16:creationId xmlns:a16="http://schemas.microsoft.com/office/drawing/2014/main" xmlns="" id="{D0ECB7AA-8887-6945-C959-8BA635F5C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xmlns="" id="{7BCB2970-37B4-E037-2F9E-EE3813FC2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9" name="AutoShape 45">
                <a:extLst>
                  <a:ext uri="{FF2B5EF4-FFF2-40B4-BE49-F238E27FC236}">
                    <a16:creationId xmlns:a16="http://schemas.microsoft.com/office/drawing/2014/main" xmlns="" id="{6A96178E-389B-E020-AED9-D87EADD6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AutoShape 46">
                <a:extLst>
                  <a:ext uri="{FF2B5EF4-FFF2-40B4-BE49-F238E27FC236}">
                    <a16:creationId xmlns:a16="http://schemas.microsoft.com/office/drawing/2014/main" xmlns="" id="{473B024E-98AC-AAC6-8BB0-C79A9DDD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AutoShape 47">
                <a:extLst>
                  <a:ext uri="{FF2B5EF4-FFF2-40B4-BE49-F238E27FC236}">
                    <a16:creationId xmlns:a16="http://schemas.microsoft.com/office/drawing/2014/main" xmlns="" id="{F1D2BD91-0163-49FB-0466-DA3DC51F2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AutoShape 48">
                <a:extLst>
                  <a:ext uri="{FF2B5EF4-FFF2-40B4-BE49-F238E27FC236}">
                    <a16:creationId xmlns:a16="http://schemas.microsoft.com/office/drawing/2014/main" xmlns="" id="{8F6E59BD-1109-0E39-ABEA-560B45000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AutoShape 49">
                <a:extLst>
                  <a:ext uri="{FF2B5EF4-FFF2-40B4-BE49-F238E27FC236}">
                    <a16:creationId xmlns:a16="http://schemas.microsoft.com/office/drawing/2014/main" xmlns="" id="{E8AAF640-68E8-D26F-6B8A-9B41C829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AutoShape 50">
                <a:extLst>
                  <a:ext uri="{FF2B5EF4-FFF2-40B4-BE49-F238E27FC236}">
                    <a16:creationId xmlns:a16="http://schemas.microsoft.com/office/drawing/2014/main" xmlns="" id="{09BB2314-E218-8081-3933-97468B717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51">
              <a:extLst>
                <a:ext uri="{FF2B5EF4-FFF2-40B4-BE49-F238E27FC236}">
                  <a16:creationId xmlns:a16="http://schemas.microsoft.com/office/drawing/2014/main" xmlns="" id="{AF0D4E83-A8CC-2BAB-DEC3-E8EB6877B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3" name="AutoShape 52">
                <a:extLst>
                  <a:ext uri="{FF2B5EF4-FFF2-40B4-BE49-F238E27FC236}">
                    <a16:creationId xmlns:a16="http://schemas.microsoft.com/office/drawing/2014/main" xmlns="" id="{918232E5-7925-BB0A-0127-4E4A4DD4D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AutoShape 53">
                <a:extLst>
                  <a:ext uri="{FF2B5EF4-FFF2-40B4-BE49-F238E27FC236}">
                    <a16:creationId xmlns:a16="http://schemas.microsoft.com/office/drawing/2014/main" xmlns="" id="{292731D3-AF33-94A1-C203-B1DAFA07D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AutoShape 54">
                <a:extLst>
                  <a:ext uri="{FF2B5EF4-FFF2-40B4-BE49-F238E27FC236}">
                    <a16:creationId xmlns:a16="http://schemas.microsoft.com/office/drawing/2014/main" xmlns="" id="{D9D4B97E-3582-7744-36E9-FE39A592C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AutoShape 55">
                <a:extLst>
                  <a:ext uri="{FF2B5EF4-FFF2-40B4-BE49-F238E27FC236}">
                    <a16:creationId xmlns:a16="http://schemas.microsoft.com/office/drawing/2014/main" xmlns="" id="{7BC17F60-F715-0FF1-9CB6-6DC13F873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AutoShape 56">
                <a:extLst>
                  <a:ext uri="{FF2B5EF4-FFF2-40B4-BE49-F238E27FC236}">
                    <a16:creationId xmlns:a16="http://schemas.microsoft.com/office/drawing/2014/main" xmlns="" id="{62C970A2-54B6-AFAA-F72A-C704DFF0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AutoShape 57">
                <a:extLst>
                  <a:ext uri="{FF2B5EF4-FFF2-40B4-BE49-F238E27FC236}">
                    <a16:creationId xmlns:a16="http://schemas.microsoft.com/office/drawing/2014/main" xmlns="" id="{AC8A2F60-81F3-025D-C107-AB6736C9C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81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503" y="5938684"/>
            <a:ext cx="2290916" cy="5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een Word List">
            <a:extLst>
              <a:ext uri="{FF2B5EF4-FFF2-40B4-BE49-F238E27FC236}">
                <a16:creationId xmlns:a16="http://schemas.microsoft.com/office/drawing/2014/main" xmlns="" id="{2FBC786B-5782-4A02-91A0-4F398416446F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7135813"/>
            <a:ext cx="3240088" cy="14211300"/>
            <a:chOff x="692894" y="-3431359"/>
            <a:chExt cx="3240000" cy="14210759"/>
          </a:xfrm>
        </p:grpSpPr>
        <p:sp>
          <p:nvSpPr>
            <p:cNvPr id="30" name="Word10">
              <a:extLst>
                <a:ext uri="{FF2B5EF4-FFF2-40B4-BE49-F238E27FC236}">
                  <a16:creationId xmlns:a16="http://schemas.microsoft.com/office/drawing/2014/main" xmlns="" id="{285449C1-6641-4B03-89E1-AB3CD9458FF7}"/>
                </a:ext>
              </a:extLst>
            </p:cNvPr>
            <p:cNvSpPr/>
            <p:nvPr/>
          </p:nvSpPr>
          <p:spPr>
            <a:xfrm>
              <a:off x="692894" y="9339400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8" name="Word9">
              <a:extLst>
                <a:ext uri="{FF2B5EF4-FFF2-40B4-BE49-F238E27FC236}">
                  <a16:creationId xmlns:a16="http://schemas.microsoft.com/office/drawing/2014/main" xmlns="" id="{81593C40-C46A-488E-8BA0-1368D3FC8237}"/>
                </a:ext>
              </a:extLst>
            </p:cNvPr>
            <p:cNvSpPr/>
            <p:nvPr/>
          </p:nvSpPr>
          <p:spPr>
            <a:xfrm>
              <a:off x="692894" y="7899400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21" name="Word8">
              <a:extLst>
                <a:ext uri="{FF2B5EF4-FFF2-40B4-BE49-F238E27FC236}">
                  <a16:creationId xmlns:a16="http://schemas.microsoft.com/office/drawing/2014/main" xmlns="" id="{58F42F86-960B-42D3-863F-3B63527D13BC}"/>
                </a:ext>
              </a:extLst>
            </p:cNvPr>
            <p:cNvSpPr/>
            <p:nvPr/>
          </p:nvSpPr>
          <p:spPr>
            <a:xfrm>
              <a:off x="692894" y="6453394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18" name="Word7">
              <a:extLst>
                <a:ext uri="{FF2B5EF4-FFF2-40B4-BE49-F238E27FC236}">
                  <a16:creationId xmlns:a16="http://schemas.microsoft.com/office/drawing/2014/main" xmlns="" id="{D8566F42-A98B-48CE-A67B-C73344ECF6B0}"/>
                </a:ext>
              </a:extLst>
            </p:cNvPr>
            <p:cNvSpPr/>
            <p:nvPr/>
          </p:nvSpPr>
          <p:spPr>
            <a:xfrm>
              <a:off x="692894" y="5064144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17" name="Word6">
              <a:extLst>
                <a:ext uri="{FF2B5EF4-FFF2-40B4-BE49-F238E27FC236}">
                  <a16:creationId xmlns:a16="http://schemas.microsoft.com/office/drawing/2014/main" xmlns="" id="{AF56D159-A569-4B34-AF52-518C1DB8E63B}"/>
                </a:ext>
              </a:extLst>
            </p:cNvPr>
            <p:cNvSpPr/>
            <p:nvPr/>
          </p:nvSpPr>
          <p:spPr>
            <a:xfrm>
              <a:off x="692894" y="3647491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" name="Word5">
              <a:extLst>
                <a:ext uri="{FF2B5EF4-FFF2-40B4-BE49-F238E27FC236}">
                  <a16:creationId xmlns:a16="http://schemas.microsoft.com/office/drawing/2014/main" xmlns="" id="{201FC6E3-A93A-406B-B2DE-D46A6E183C03}"/>
                </a:ext>
              </a:extLst>
            </p:cNvPr>
            <p:cNvSpPr/>
            <p:nvPr/>
          </p:nvSpPr>
          <p:spPr>
            <a:xfrm>
              <a:off x="692894" y="2207491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19" name="Word4">
              <a:extLst>
                <a:ext uri="{FF2B5EF4-FFF2-40B4-BE49-F238E27FC236}">
                  <a16:creationId xmlns:a16="http://schemas.microsoft.com/office/drawing/2014/main" xmlns="" id="{16EFB43B-0351-4F33-9D12-272C845FF574}"/>
                </a:ext>
              </a:extLst>
            </p:cNvPr>
            <p:cNvSpPr/>
            <p:nvPr/>
          </p:nvSpPr>
          <p:spPr>
            <a:xfrm>
              <a:off x="692894" y="790838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20" name="Word3">
              <a:extLst>
                <a:ext uri="{FF2B5EF4-FFF2-40B4-BE49-F238E27FC236}">
                  <a16:creationId xmlns:a16="http://schemas.microsoft.com/office/drawing/2014/main" xmlns="" id="{A37C4308-96A8-4A15-975A-F31AA5C8A4AA}"/>
                </a:ext>
              </a:extLst>
            </p:cNvPr>
            <p:cNvSpPr/>
            <p:nvPr/>
          </p:nvSpPr>
          <p:spPr>
            <a:xfrm>
              <a:off x="692894" y="-649162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22" name="Word2">
              <a:extLst>
                <a:ext uri="{FF2B5EF4-FFF2-40B4-BE49-F238E27FC236}">
                  <a16:creationId xmlns:a16="http://schemas.microsoft.com/office/drawing/2014/main" xmlns="" id="{69E16B91-09A5-45CF-BD3B-37CD8F2C9154}"/>
                </a:ext>
              </a:extLst>
            </p:cNvPr>
            <p:cNvSpPr/>
            <p:nvPr/>
          </p:nvSpPr>
          <p:spPr>
            <a:xfrm>
              <a:off x="692894" y="-2015065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9" name="Word1">
              <a:extLst>
                <a:ext uri="{FF2B5EF4-FFF2-40B4-BE49-F238E27FC236}">
                  <a16:creationId xmlns:a16="http://schemas.microsoft.com/office/drawing/2014/main" xmlns="" id="{22B35FA8-A3DE-4D0C-8613-E7261A80B250}"/>
                </a:ext>
              </a:extLst>
            </p:cNvPr>
            <p:cNvSpPr/>
            <p:nvPr/>
          </p:nvSpPr>
          <p:spPr>
            <a:xfrm>
              <a:off x="692894" y="-3431359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GB" sz="5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" name="Green Anchor">
            <a:extLst>
              <a:ext uri="{FF2B5EF4-FFF2-40B4-BE49-F238E27FC236}">
                <a16:creationId xmlns:a16="http://schemas.microsoft.com/office/drawing/2014/main" xmlns="" id="{4628BD13-658A-461E-95A1-1A0D9A469928}"/>
              </a:ext>
            </a:extLst>
          </p:cNvPr>
          <p:cNvSpPr/>
          <p:nvPr/>
        </p:nvSpPr>
        <p:spPr>
          <a:xfrm>
            <a:off x="1547813" y="5064125"/>
            <a:ext cx="1439862" cy="1439863"/>
          </a:xfrm>
          <a:prstGeom prst="ellipse">
            <a:avLst/>
          </a:prstGeom>
          <a:solidFill>
            <a:srgbClr val="00CC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396" name="Tekhnologic Logo">
            <a:extLst>
              <a:ext uri="{FF2B5EF4-FFF2-40B4-BE49-F238E27FC236}">
                <a16:creationId xmlns:a16="http://schemas.microsoft.com/office/drawing/2014/main" xmlns="" id="{6B647CE0-384E-49A4-82F0-8ED5786C8BBB}"/>
              </a:ext>
            </a:extLst>
          </p:cNvPr>
          <p:cNvGrpSpPr>
            <a:grpSpLocks/>
          </p:cNvGrpSpPr>
          <p:nvPr/>
        </p:nvGrpSpPr>
        <p:grpSpPr bwMode="auto">
          <a:xfrm>
            <a:off x="11056938" y="6411913"/>
            <a:ext cx="820737" cy="179387"/>
            <a:chOff x="5464435" y="6630924"/>
            <a:chExt cx="820768" cy="180000"/>
          </a:xfrm>
        </p:grpSpPr>
        <p:pic>
          <p:nvPicPr>
            <p:cNvPr id="93" name="Image">
              <a:extLst>
                <a:ext uri="{FF2B5EF4-FFF2-40B4-BE49-F238E27FC236}">
                  <a16:creationId xmlns:a16="http://schemas.microsoft.com/office/drawing/2014/main" xmlns="" id="{9E4020E3-0779-4C78-9D08-137F5FF3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94" name="Text">
              <a:extLst>
                <a:ext uri="{FF2B5EF4-FFF2-40B4-BE49-F238E27FC236}">
                  <a16:creationId xmlns:a16="http://schemas.microsoft.com/office/drawing/2014/main" xmlns="" id="{8386927C-04FF-467F-9B93-4DE968041634}"/>
                </a:ext>
              </a:extLst>
            </p:cNvPr>
            <p:cNvSpPr/>
            <p:nvPr/>
          </p:nvSpPr>
          <p:spPr>
            <a:xfrm>
              <a:off x="5624778" y="6651632"/>
              <a:ext cx="660425" cy="13858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51510784-DB80-4157-A9AF-119F61B10D4A}"/>
              </a:ext>
            </a:extLst>
          </p:cNvPr>
          <p:cNvSpPr txBox="1"/>
          <p:nvPr/>
        </p:nvSpPr>
        <p:spPr>
          <a:xfrm>
            <a:off x="2534872" y="1285679"/>
            <a:ext cx="72495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MỘT 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QUẢN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026" name="Picture 2" descr="Summer Health Sticker by Bianca Bosso">
            <a:extLst>
              <a:ext uri="{FF2B5EF4-FFF2-40B4-BE49-F238E27FC236}">
                <a16:creationId xmlns:a16="http://schemas.microsoft.com/office/drawing/2014/main" xmlns="" id="{B3FC0980-B7DD-3725-92A3-BC33BDC4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103" y="-389632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dán nấu ăn thực phẩm của erma fiend">
            <a:extLst>
              <a:ext uri="{FF2B5EF4-FFF2-40B4-BE49-F238E27FC236}">
                <a16:creationId xmlns:a16="http://schemas.microsoft.com/office/drawing/2014/main" xmlns="" id="{0E728351-1394-6761-D298-FEB57EF5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49" y="4836407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ãn dán Wink Smile của Anne Jotun">
            <a:extLst>
              <a:ext uri="{FF2B5EF4-FFF2-40B4-BE49-F238E27FC236}">
                <a16:creationId xmlns:a16="http://schemas.microsoft.com/office/drawing/2014/main" xmlns="" id="{D3EA83C7-AB62-096A-3031-A7272EE5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65"/>
            <a:ext cx="3064329" cy="285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dán Happy Feliz của BE Fresh Produce">
            <a:extLst>
              <a:ext uri="{FF2B5EF4-FFF2-40B4-BE49-F238E27FC236}">
                <a16:creationId xmlns:a16="http://schemas.microsoft.com/office/drawing/2014/main" xmlns="" id="{2B980B78-EAAE-B5A9-FE0E-79E5ECD3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" y="4672813"/>
            <a:ext cx="1640114" cy="204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97072F-9129-6409-865C-31187FBB2663}"/>
              </a:ext>
            </a:extLst>
          </p:cNvPr>
          <p:cNvSpPr txBox="1"/>
          <p:nvPr/>
        </p:nvSpPr>
        <p:spPr>
          <a:xfrm>
            <a:off x="2732314" y="1402663"/>
            <a:ext cx="8334078" cy="35394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ngô,cà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lạnh:Trái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cây,rau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Rau,củ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(MAP):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Rau,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ummer Health Sticker by Bianca Bosso">
            <a:extLst>
              <a:ext uri="{FF2B5EF4-FFF2-40B4-BE49-F238E27FC236}">
                <a16:creationId xmlns:a16="http://schemas.microsoft.com/office/drawing/2014/main" xmlns="" id="{2F68B1E4-4BBF-08CC-AFE6-96E3CB5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72" y="-276265"/>
            <a:ext cx="1443931" cy="144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ummer Health Sticker by Bianca Bosso">
            <a:extLst>
              <a:ext uri="{FF2B5EF4-FFF2-40B4-BE49-F238E27FC236}">
                <a16:creationId xmlns:a16="http://schemas.microsoft.com/office/drawing/2014/main" xmlns="" id="{65776834-0875-A81F-629F-56E02C67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14" y="-252366"/>
            <a:ext cx="1113730" cy="111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ình dán Happy Feliz của BE Fresh Produce">
            <a:extLst>
              <a:ext uri="{FF2B5EF4-FFF2-40B4-BE49-F238E27FC236}">
                <a16:creationId xmlns:a16="http://schemas.microsoft.com/office/drawing/2014/main" xmlns="" id="{E04CA691-E35B-4140-97AB-5B3D9D64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5283902"/>
            <a:ext cx="1303563" cy="162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dán Happy Feliz của BE Fresh Produce">
            <a:extLst>
              <a:ext uri="{FF2B5EF4-FFF2-40B4-BE49-F238E27FC236}">
                <a16:creationId xmlns:a16="http://schemas.microsoft.com/office/drawing/2014/main" xmlns="" id="{93CFDD7A-4552-FCCB-6AA0-5908C663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38" y="5811737"/>
            <a:ext cx="879928" cy="109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7770" y="6195317"/>
            <a:ext cx="2554679" cy="6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561928" y="-799977"/>
            <a:ext cx="609600" cy="609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37" y="3224215"/>
            <a:ext cx="6572725" cy="3363636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2360069" y="87536"/>
            <a:ext cx="7797352" cy="989260"/>
          </a:xfrm>
          <a:prstGeom prst="rect">
            <a:avLst/>
          </a:prstGeom>
        </p:spPr>
        <p:txBody>
          <a:bodyPr wrap="none" lIns="108851" tIns="54427" rIns="108851" bIns="54427">
            <a:spAutoFit/>
          </a:bodyPr>
          <a:lstStyle/>
          <a:p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5714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r>
              <a:rPr lang="en-US" sz="5714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5714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5714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bí</a:t>
            </a:r>
            <a:r>
              <a:rPr lang="en-US" sz="5714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714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mật</a:t>
            </a:r>
            <a:endParaRPr lang="en-US" sz="5714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DFBD9-0122-C378-D289-35ED7CE956DA}"/>
              </a:ext>
            </a:extLst>
          </p:cNvPr>
          <p:cNvSpPr txBox="1"/>
          <p:nvPr/>
        </p:nvSpPr>
        <p:spPr>
          <a:xfrm>
            <a:off x="195911" y="1354802"/>
            <a:ext cx="11996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Benguiat" panose="02020500000000000000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- Sau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- Em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Benguiat" panose="02020500000000000000" pitchFamily="18" charset="0"/>
                <a:cs typeface="Times New Roman" panose="02020603050405020304" pitchFamily="18" charset="0"/>
              </a:rPr>
              <a:t>mật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Benguiat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xmlns="" id="{A378F323-8072-2099-D89A-BF701907B4DD}"/>
              </a:ext>
            </a:extLst>
          </p:cNvPr>
          <p:cNvGrpSpPr>
            <a:grpSpLocks/>
          </p:cNvGrpSpPr>
          <p:nvPr/>
        </p:nvGrpSpPr>
        <p:grpSpPr bwMode="auto">
          <a:xfrm>
            <a:off x="-19051" y="-28573"/>
            <a:ext cx="12211051" cy="6900863"/>
            <a:chOff x="-9" y="-18"/>
            <a:chExt cx="5769" cy="4347"/>
          </a:xfrm>
        </p:grpSpPr>
        <p:pic>
          <p:nvPicPr>
            <p:cNvPr id="7" name="Picture 14" descr="POINSET2">
              <a:extLst>
                <a:ext uri="{FF2B5EF4-FFF2-40B4-BE49-F238E27FC236}">
                  <a16:creationId xmlns:a16="http://schemas.microsoft.com/office/drawing/2014/main" xmlns="" id="{5F5EF044-972E-9B03-E59B-0301714A9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" descr="POINSET2">
              <a:extLst>
                <a:ext uri="{FF2B5EF4-FFF2-40B4-BE49-F238E27FC236}">
                  <a16:creationId xmlns:a16="http://schemas.microsoft.com/office/drawing/2014/main" xmlns="" id="{0BE337E6-6AA1-F97D-4ACF-B41F6A2B7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POINSET2">
              <a:extLst>
                <a:ext uri="{FF2B5EF4-FFF2-40B4-BE49-F238E27FC236}">
                  <a16:creationId xmlns:a16="http://schemas.microsoft.com/office/drawing/2014/main" xmlns="" id="{00796F37-0F0D-7F4D-77E0-0299FFC96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POINSET2">
              <a:extLst>
                <a:ext uri="{FF2B5EF4-FFF2-40B4-BE49-F238E27FC236}">
                  <a16:creationId xmlns:a16="http://schemas.microsoft.com/office/drawing/2014/main" xmlns="" id="{D96DEA7D-4752-79C5-107A-5682C65AD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xmlns="" id="{6448F8AF-364A-D3D1-6211-0CA7062AE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41" name="AutoShape 19">
                <a:extLst>
                  <a:ext uri="{FF2B5EF4-FFF2-40B4-BE49-F238E27FC236}">
                    <a16:creationId xmlns:a16="http://schemas.microsoft.com/office/drawing/2014/main" xmlns="" id="{4EA75EF5-3EFE-B1FE-FA74-DDED429B3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AutoShape 20">
                <a:extLst>
                  <a:ext uri="{FF2B5EF4-FFF2-40B4-BE49-F238E27FC236}">
                    <a16:creationId xmlns:a16="http://schemas.microsoft.com/office/drawing/2014/main" xmlns="" id="{BFE84677-F7B4-6849-774A-E32874DB3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AutoShape 21">
                <a:extLst>
                  <a:ext uri="{FF2B5EF4-FFF2-40B4-BE49-F238E27FC236}">
                    <a16:creationId xmlns:a16="http://schemas.microsoft.com/office/drawing/2014/main" xmlns="" id="{48346820-F943-351C-62F7-7A76CB628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AutoShape 22">
                <a:extLst>
                  <a:ext uri="{FF2B5EF4-FFF2-40B4-BE49-F238E27FC236}">
                    <a16:creationId xmlns:a16="http://schemas.microsoft.com/office/drawing/2014/main" xmlns="" id="{D6434D0A-05E4-0EAC-87FE-1941B1B62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AutoShape 23">
                <a:extLst>
                  <a:ext uri="{FF2B5EF4-FFF2-40B4-BE49-F238E27FC236}">
                    <a16:creationId xmlns:a16="http://schemas.microsoft.com/office/drawing/2014/main" xmlns="" id="{6F02EC1C-6D5C-8C5F-DE12-7110E5E8C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AutoShape 24">
                <a:extLst>
                  <a:ext uri="{FF2B5EF4-FFF2-40B4-BE49-F238E27FC236}">
                    <a16:creationId xmlns:a16="http://schemas.microsoft.com/office/drawing/2014/main" xmlns="" id="{57622817-C7D6-D1E5-45EE-DA5307FD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AutoShape 25">
                <a:extLst>
                  <a:ext uri="{FF2B5EF4-FFF2-40B4-BE49-F238E27FC236}">
                    <a16:creationId xmlns:a16="http://schemas.microsoft.com/office/drawing/2014/main" xmlns="" id="{0734A2A8-1F21-7272-2480-508394374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AutoShape 26">
                <a:extLst>
                  <a:ext uri="{FF2B5EF4-FFF2-40B4-BE49-F238E27FC236}">
                    <a16:creationId xmlns:a16="http://schemas.microsoft.com/office/drawing/2014/main" xmlns="" id="{CA79D3A1-F609-FF97-1087-1662661A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AutoShape 27">
                <a:extLst>
                  <a:ext uri="{FF2B5EF4-FFF2-40B4-BE49-F238E27FC236}">
                    <a16:creationId xmlns:a16="http://schemas.microsoft.com/office/drawing/2014/main" xmlns="" id="{0E69C1D9-36B7-D7A9-7487-A91F15729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AutoShape 28">
                <a:extLst>
                  <a:ext uri="{FF2B5EF4-FFF2-40B4-BE49-F238E27FC236}">
                    <a16:creationId xmlns:a16="http://schemas.microsoft.com/office/drawing/2014/main" xmlns="" id="{0181BDCF-36FB-A3DF-E017-4CFDF395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AutoShape 29">
                <a:extLst>
                  <a:ext uri="{FF2B5EF4-FFF2-40B4-BE49-F238E27FC236}">
                    <a16:creationId xmlns:a16="http://schemas.microsoft.com/office/drawing/2014/main" xmlns="" id="{BA22D726-1102-8245-D3C8-E34628016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AutoShape 30">
                <a:extLst>
                  <a:ext uri="{FF2B5EF4-FFF2-40B4-BE49-F238E27FC236}">
                    <a16:creationId xmlns:a16="http://schemas.microsoft.com/office/drawing/2014/main" xmlns="" id="{51985F68-20BA-B11E-3E8C-01F6143B4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xmlns="" id="{51C005B7-F8A5-D186-AF3F-7F1E640F7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29" name="AutoShape 32">
                <a:extLst>
                  <a:ext uri="{FF2B5EF4-FFF2-40B4-BE49-F238E27FC236}">
                    <a16:creationId xmlns:a16="http://schemas.microsoft.com/office/drawing/2014/main" xmlns="" id="{CD6556AD-3812-9517-52C8-623721184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AutoShape 33">
                <a:extLst>
                  <a:ext uri="{FF2B5EF4-FFF2-40B4-BE49-F238E27FC236}">
                    <a16:creationId xmlns:a16="http://schemas.microsoft.com/office/drawing/2014/main" xmlns="" id="{3080D5AE-67E1-E853-AE24-A0E0E76F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AutoShape 34">
                <a:extLst>
                  <a:ext uri="{FF2B5EF4-FFF2-40B4-BE49-F238E27FC236}">
                    <a16:creationId xmlns:a16="http://schemas.microsoft.com/office/drawing/2014/main" xmlns="" id="{9E627876-9976-3255-FCDF-A618E3002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AutoShape 35">
                <a:extLst>
                  <a:ext uri="{FF2B5EF4-FFF2-40B4-BE49-F238E27FC236}">
                    <a16:creationId xmlns:a16="http://schemas.microsoft.com/office/drawing/2014/main" xmlns="" id="{E5877C86-20E4-B305-A132-54379D03E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AutoShape 36">
                <a:extLst>
                  <a:ext uri="{FF2B5EF4-FFF2-40B4-BE49-F238E27FC236}">
                    <a16:creationId xmlns:a16="http://schemas.microsoft.com/office/drawing/2014/main" xmlns="" id="{2195A9E6-AE3F-DA54-8963-8B7FDD83C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AutoShape 37">
                <a:extLst>
                  <a:ext uri="{FF2B5EF4-FFF2-40B4-BE49-F238E27FC236}">
                    <a16:creationId xmlns:a16="http://schemas.microsoft.com/office/drawing/2014/main" xmlns="" id="{99CA855C-C11A-7A03-3B1A-5112D21BE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AutoShape 38">
                <a:extLst>
                  <a:ext uri="{FF2B5EF4-FFF2-40B4-BE49-F238E27FC236}">
                    <a16:creationId xmlns:a16="http://schemas.microsoft.com/office/drawing/2014/main" xmlns="" id="{883C827B-F983-7B03-6C22-3E346AC7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AutoShape 39">
                <a:extLst>
                  <a:ext uri="{FF2B5EF4-FFF2-40B4-BE49-F238E27FC236}">
                    <a16:creationId xmlns:a16="http://schemas.microsoft.com/office/drawing/2014/main" xmlns="" id="{0AE42EC6-41D7-FA10-FECF-90F4FC2D6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AutoShape 40">
                <a:extLst>
                  <a:ext uri="{FF2B5EF4-FFF2-40B4-BE49-F238E27FC236}">
                    <a16:creationId xmlns:a16="http://schemas.microsoft.com/office/drawing/2014/main" xmlns="" id="{D4FF2C28-1CD4-F403-9FBD-A1840D3B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AutoShape 41">
                <a:extLst>
                  <a:ext uri="{FF2B5EF4-FFF2-40B4-BE49-F238E27FC236}">
                    <a16:creationId xmlns:a16="http://schemas.microsoft.com/office/drawing/2014/main" xmlns="" id="{E6204C64-431F-1765-1EA1-9872E4D8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AutoShape 42">
                <a:extLst>
                  <a:ext uri="{FF2B5EF4-FFF2-40B4-BE49-F238E27FC236}">
                    <a16:creationId xmlns:a16="http://schemas.microsoft.com/office/drawing/2014/main" xmlns="" id="{1647A9E0-82E6-EC48-5986-2057CDEE2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AutoShape 43">
                <a:extLst>
                  <a:ext uri="{FF2B5EF4-FFF2-40B4-BE49-F238E27FC236}">
                    <a16:creationId xmlns:a16="http://schemas.microsoft.com/office/drawing/2014/main" xmlns="" id="{D0ECB7AA-8887-6945-C959-8BA635F5C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44">
              <a:extLst>
                <a:ext uri="{FF2B5EF4-FFF2-40B4-BE49-F238E27FC236}">
                  <a16:creationId xmlns:a16="http://schemas.microsoft.com/office/drawing/2014/main" xmlns="" id="{7BCB2970-37B4-E037-2F9E-EE3813FC2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23" name="AutoShape 45">
                <a:extLst>
                  <a:ext uri="{FF2B5EF4-FFF2-40B4-BE49-F238E27FC236}">
                    <a16:creationId xmlns:a16="http://schemas.microsoft.com/office/drawing/2014/main" xmlns="" id="{6A96178E-389B-E020-AED9-D87EADD6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AutoShape 46">
                <a:extLst>
                  <a:ext uri="{FF2B5EF4-FFF2-40B4-BE49-F238E27FC236}">
                    <a16:creationId xmlns:a16="http://schemas.microsoft.com/office/drawing/2014/main" xmlns="" id="{473B024E-98AC-AAC6-8BB0-C79A9DDD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AutoShape 47">
                <a:extLst>
                  <a:ext uri="{FF2B5EF4-FFF2-40B4-BE49-F238E27FC236}">
                    <a16:creationId xmlns:a16="http://schemas.microsoft.com/office/drawing/2014/main" xmlns="" id="{F1D2BD91-0163-49FB-0466-DA3DC51F2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AutoShape 48">
                <a:extLst>
                  <a:ext uri="{FF2B5EF4-FFF2-40B4-BE49-F238E27FC236}">
                    <a16:creationId xmlns:a16="http://schemas.microsoft.com/office/drawing/2014/main" xmlns="" id="{8F6E59BD-1109-0E39-ABEA-560B45000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AutoShape 49">
                <a:extLst>
                  <a:ext uri="{FF2B5EF4-FFF2-40B4-BE49-F238E27FC236}">
                    <a16:creationId xmlns:a16="http://schemas.microsoft.com/office/drawing/2014/main" xmlns="" id="{E8AAF640-68E8-D26F-6B8A-9B41C829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AutoShape 50">
                <a:extLst>
                  <a:ext uri="{FF2B5EF4-FFF2-40B4-BE49-F238E27FC236}">
                    <a16:creationId xmlns:a16="http://schemas.microsoft.com/office/drawing/2014/main" xmlns="" id="{09BB2314-E218-8081-3933-97468B717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51">
              <a:extLst>
                <a:ext uri="{FF2B5EF4-FFF2-40B4-BE49-F238E27FC236}">
                  <a16:creationId xmlns:a16="http://schemas.microsoft.com/office/drawing/2014/main" xmlns="" id="{AF0D4E83-A8CC-2BAB-DEC3-E8EB6877B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6" name="AutoShape 52">
                <a:extLst>
                  <a:ext uri="{FF2B5EF4-FFF2-40B4-BE49-F238E27FC236}">
                    <a16:creationId xmlns:a16="http://schemas.microsoft.com/office/drawing/2014/main" xmlns="" id="{918232E5-7925-BB0A-0127-4E4A4DD4D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AutoShape 53">
                <a:extLst>
                  <a:ext uri="{FF2B5EF4-FFF2-40B4-BE49-F238E27FC236}">
                    <a16:creationId xmlns:a16="http://schemas.microsoft.com/office/drawing/2014/main" xmlns="" id="{292731D3-AF33-94A1-C203-B1DAFA07D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AutoShape 54">
                <a:extLst>
                  <a:ext uri="{FF2B5EF4-FFF2-40B4-BE49-F238E27FC236}">
                    <a16:creationId xmlns:a16="http://schemas.microsoft.com/office/drawing/2014/main" xmlns="" id="{D9D4B97E-3582-7744-36E9-FE39A592C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AutoShape 55">
                <a:extLst>
                  <a:ext uri="{FF2B5EF4-FFF2-40B4-BE49-F238E27FC236}">
                    <a16:creationId xmlns:a16="http://schemas.microsoft.com/office/drawing/2014/main" xmlns="" id="{7BC17F60-F715-0FF1-9CB6-6DC13F873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AutoShape 56">
                <a:extLst>
                  <a:ext uri="{FF2B5EF4-FFF2-40B4-BE49-F238E27FC236}">
                    <a16:creationId xmlns:a16="http://schemas.microsoft.com/office/drawing/2014/main" xmlns="" id="{62C970A2-54B6-AFAA-F72A-C704DFF0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AutoShape 57">
                <a:extLst>
                  <a:ext uri="{FF2B5EF4-FFF2-40B4-BE49-F238E27FC236}">
                    <a16:creationId xmlns:a16="http://schemas.microsoft.com/office/drawing/2014/main" xmlns="" id="{AC8A2F60-81F3-025D-C107-AB6736C9C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8939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-1" y="3359082"/>
            <a:ext cx="12192001" cy="114157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sp>
        <p:nvSpPr>
          <p:cNvPr id="30" name="Rectangle 29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2" y="5135776"/>
            <a:ext cx="12192001" cy="114157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60" y="1814122"/>
            <a:ext cx="1969178" cy="1743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72" y="1178748"/>
            <a:ext cx="2060627" cy="1383699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40" y="1690776"/>
            <a:ext cx="1969178" cy="1743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14" y="1178745"/>
            <a:ext cx="2060627" cy="1383699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82" y="1690776"/>
            <a:ext cx="1969178" cy="1743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58" y="1178745"/>
            <a:ext cx="2060627" cy="1383699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11" y="1690773"/>
            <a:ext cx="1969178" cy="1743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22" y="1178745"/>
            <a:ext cx="2060627" cy="1383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269695"/>
            <a:ext cx="6095998" cy="3347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2" y="6139010"/>
            <a:ext cx="6095998" cy="3347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" y="4494191"/>
            <a:ext cx="6095998" cy="33476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494191"/>
            <a:ext cx="6095998" cy="33476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90" y="6114518"/>
            <a:ext cx="649069" cy="64897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</p:spTree>
    <p:extLst>
      <p:ext uri="{BB962C8B-B14F-4D97-AF65-F5344CB8AC3E}">
        <p14:creationId xmlns:p14="http://schemas.microsoft.com/office/powerpoint/2010/main" val="3702807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49894"/>
            <a:ext cx="1941430" cy="1856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623"/>
            <a:ext cx="1969178" cy="174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592"/>
            <a:ext cx="2060627" cy="138369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160"/>
            <a:ext cx="1470660" cy="13278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2328" b="1" dirty="0" err="1">
                <a:solidFill>
                  <a:srgbClr val="FF0000"/>
                </a:solidFill>
                <a:latin typeface="Benguiat" panose="02020500000000000000" pitchFamily="18" charset="0"/>
                <a:ea typeface="Benguiat" panose="02020500000000000000" pitchFamily="18" charset="0"/>
                <a:cs typeface="Benguiat" panose="02020500000000000000" pitchFamily="18" charset="0"/>
              </a:rPr>
              <a:t>Cọng</a:t>
            </a:r>
            <a:r>
              <a:rPr lang="en-US" sz="2328" b="1" dirty="0">
                <a:solidFill>
                  <a:srgbClr val="FF0000"/>
                </a:solidFill>
                <a:latin typeface="Benguiat" panose="02020500000000000000" pitchFamily="18" charset="0"/>
                <a:ea typeface="Benguiat" panose="02020500000000000000" pitchFamily="18" charset="0"/>
                <a:cs typeface="Benguiat" panose="02020500000000000000" pitchFamily="18" charset="0"/>
              </a:rPr>
              <a:t> 1 </a:t>
            </a:r>
            <a:r>
              <a:rPr lang="en-US" sz="2328" b="1" dirty="0" err="1">
                <a:solidFill>
                  <a:srgbClr val="FF0000"/>
                </a:solidFill>
                <a:latin typeface="Benguiat" panose="02020500000000000000" pitchFamily="18" charset="0"/>
                <a:ea typeface="Benguiat" panose="02020500000000000000" pitchFamily="18" charset="0"/>
                <a:cs typeface="Benguiat" panose="02020500000000000000" pitchFamily="18" charset="0"/>
              </a:rPr>
              <a:t>điểm</a:t>
            </a:r>
            <a:r>
              <a:rPr lang="en-US" sz="2328" b="1" dirty="0">
                <a:solidFill>
                  <a:srgbClr val="FF0000"/>
                </a:solidFill>
                <a:latin typeface="Benguiat" panose="02020500000000000000" pitchFamily="18" charset="0"/>
                <a:ea typeface="Benguiat" panose="02020500000000000000" pitchFamily="18" charset="0"/>
                <a:cs typeface="Benguiat" panose="02020500000000000000" pitchFamily="18" charset="0"/>
              </a:rPr>
              <a:t> 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58933" y="296964"/>
            <a:ext cx="9622972" cy="172693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809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4800215" y="6395202"/>
            <a:ext cx="1557190" cy="38419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451622" y="5728468"/>
            <a:ext cx="2310939" cy="876147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386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5" y="5840347"/>
            <a:ext cx="952500" cy="1019019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5712462" y="4194209"/>
            <a:ext cx="154406" cy="154383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05" y="5569274"/>
            <a:ext cx="1164056" cy="12757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06" y="3437711"/>
            <a:ext cx="777978" cy="76852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4457" y="3664843"/>
            <a:ext cx="880161" cy="8430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8962"/>
            <a:ext cx="495300" cy="4380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1976"/>
            <a:ext cx="714375" cy="1190442"/>
          </a:xfrm>
          <a:prstGeom prst="rect">
            <a:avLst/>
          </a:prstGeom>
        </p:spPr>
      </p:pic>
      <p:pic>
        <p:nvPicPr>
          <p:cNvPr id="17" name="Picture 6" descr="Graphic2">
            <a:extLst>
              <a:ext uri="{FF2B5EF4-FFF2-40B4-BE49-F238E27FC236}">
                <a16:creationId xmlns:a16="http://schemas.microsoft.com/office/drawing/2014/main" xmlns="" id="{FCC6B9F3-EEAC-B5E5-0AAB-487C18CA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799" y="357376"/>
            <a:ext cx="10984001" cy="1197324"/>
          </a:xfrm>
          <a:prstGeom prst="rect">
            <a:avLst/>
          </a:prstGeom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xmlns="" id="{71D6553D-0C19-20AD-0CD3-69121366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371" y="560892"/>
            <a:ext cx="8869441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hoạch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xmlns="" id="{8B368FD4-A79A-35B0-4B06-69C05D45A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xmlns="" id="{C4A1CF9A-7832-085A-36CC-F66A24ED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xmlns="" id="{123A494F-600A-FEA6-FA50-4ACB30B4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xmlns="" id="{EA94963D-1F90-D510-975B-CCF3741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xmlns="" id="{219E50D9-ED6B-A562-E996-4C3652F1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59" descr="1">
            <a:extLst>
              <a:ext uri="{FF2B5EF4-FFF2-40B4-BE49-F238E27FC236}">
                <a16:creationId xmlns:a16="http://schemas.microsoft.com/office/drawing/2014/main" xmlns="" id="{737EB17F-C8A8-7346-5E67-2A730AE9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463" y="-14013"/>
            <a:ext cx="1981200" cy="1981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4981" y="1589573"/>
            <a:ext cx="9536059" cy="1344301"/>
            <a:chOff x="494981" y="1627499"/>
            <a:chExt cx="9536059" cy="1344301"/>
          </a:xfrm>
        </p:grpSpPr>
        <p:grpSp>
          <p:nvGrpSpPr>
            <p:cNvPr id="2" name="Group 42">
              <a:extLst>
                <a:ext uri="{FF2B5EF4-FFF2-40B4-BE49-F238E27FC236}">
                  <a16:creationId xmlns:a16="http://schemas.microsoft.com/office/drawing/2014/main" xmlns="" id="{AB71A0FA-6B25-C11F-458F-D97174C4E1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981" y="1627499"/>
              <a:ext cx="9536059" cy="1344301"/>
              <a:chOff x="1833" y="384"/>
              <a:chExt cx="3739" cy="720"/>
            </a:xfrm>
          </p:grpSpPr>
          <p:pic>
            <p:nvPicPr>
              <p:cNvPr id="3" name="Picture 14" descr="Graphic">
                <a:extLst>
                  <a:ext uri="{FF2B5EF4-FFF2-40B4-BE49-F238E27FC236}">
                    <a16:creationId xmlns:a16="http://schemas.microsoft.com/office/drawing/2014/main" xmlns="" id="{3EED8450-97E5-8A8B-25AF-08EA4608B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384"/>
                <a:ext cx="317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20" descr="A9">
                <a:extLst>
                  <a:ext uri="{FF2B5EF4-FFF2-40B4-BE49-F238E27FC236}">
                    <a16:creationId xmlns:a16="http://schemas.microsoft.com/office/drawing/2014/main" xmlns="" id="{D18B4849-20A0-0955-A646-4D17BF4F8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3" y="491"/>
                <a:ext cx="557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345598" y="1676214"/>
              <a:ext cx="7358841" cy="1224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Đảm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bảo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sự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tổn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thất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nhỏ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nhất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,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/>
                  <a:ea typeface="Calibri"/>
                </a:rPr>
                <a:t>đảm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bảo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chất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lượng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sản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phẩm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thu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được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tốt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</a:rPr>
                <a:t>nhất</a:t>
              </a:r>
              <a:endParaRPr lang="en-US" sz="3200" b="1" dirty="0">
                <a:solidFill>
                  <a:srgbClr val="0000FF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236" y="2933978"/>
            <a:ext cx="10240767" cy="1482726"/>
            <a:chOff x="438236" y="2933978"/>
            <a:chExt cx="10717726" cy="1482726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xmlns="" id="{02486155-43C9-53C3-0AE1-28A374FBB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236" y="2933978"/>
              <a:ext cx="10612258" cy="1482726"/>
              <a:chOff x="1920" y="1179"/>
              <a:chExt cx="3676" cy="934"/>
            </a:xfrm>
          </p:grpSpPr>
          <p:pic>
            <p:nvPicPr>
              <p:cNvPr id="8" name="Picture 21" descr="A10">
                <a:extLst>
                  <a:ext uri="{FF2B5EF4-FFF2-40B4-BE49-F238E27FC236}">
                    <a16:creationId xmlns:a16="http://schemas.microsoft.com/office/drawing/2014/main" xmlns="" id="{BC3B853D-8E17-CCD1-E994-C5FCB87AC9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392"/>
                <a:ext cx="497" cy="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5" descr="Graphic">
                <a:extLst>
                  <a:ext uri="{FF2B5EF4-FFF2-40B4-BE49-F238E27FC236}">
                    <a16:creationId xmlns:a16="http://schemas.microsoft.com/office/drawing/2014/main" xmlns="" id="{E48AE56B-7D90-FB14-58EA-9AEE51D19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179"/>
                <a:ext cx="3148" cy="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2527670" y="3108207"/>
              <a:ext cx="862829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Đảm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bảo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chất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lượng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sản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phẩm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thu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được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tốt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nhất</a:t>
              </a:r>
              <a:endParaRPr lang="en-US" sz="3200" b="1" dirty="0">
                <a:solidFill>
                  <a:srgbClr val="0000FF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4981" y="4360911"/>
            <a:ext cx="8399637" cy="1219200"/>
            <a:chOff x="494981" y="4360911"/>
            <a:chExt cx="7146997" cy="1219200"/>
          </a:xfrm>
        </p:grpSpPr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xmlns="" id="{F0F0C6BA-62A5-4963-B918-F311D51C1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981" y="4360911"/>
              <a:ext cx="7146997" cy="1219200"/>
              <a:chOff x="1920" y="2224"/>
              <a:chExt cx="3518" cy="816"/>
            </a:xfrm>
          </p:grpSpPr>
          <p:pic>
            <p:nvPicPr>
              <p:cNvPr id="12" name="Picture 22" descr="A11">
                <a:extLst>
                  <a:ext uri="{FF2B5EF4-FFF2-40B4-BE49-F238E27FC236}">
                    <a16:creationId xmlns:a16="http://schemas.microsoft.com/office/drawing/2014/main" xmlns="" id="{E73C7B04-8A11-A9DF-0092-C32B92580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2262"/>
                <a:ext cx="528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8" descr="Graphic">
                <a:extLst>
                  <a:ext uri="{FF2B5EF4-FFF2-40B4-BE49-F238E27FC236}">
                    <a16:creationId xmlns:a16="http://schemas.microsoft.com/office/drawing/2014/main" xmlns="" id="{05D8D972-AB58-56D0-9DCD-94390FF5E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2224"/>
                <a:ext cx="2990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2024402" y="4612931"/>
              <a:ext cx="5420074" cy="612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Đảm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bảo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sự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tổn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thất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nhỏ</a:t>
              </a:r>
              <a:r>
                <a:rPr lang="en-US" sz="3200" b="1" dirty="0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/>
                  <a:ea typeface="Calibri"/>
                  <a:cs typeface="Times New Roman"/>
                </a:rPr>
                <a:t>nhất</a:t>
              </a:r>
              <a:endParaRPr lang="en-US" sz="3200" b="1" dirty="0">
                <a:solidFill>
                  <a:srgbClr val="0000FF"/>
                </a:solidFill>
                <a:ea typeface="Calibri"/>
                <a:cs typeface="Times New Roman"/>
              </a:endParaRPr>
            </a:p>
          </p:txBody>
        </p:sp>
      </p:grpSp>
      <p:sp>
        <p:nvSpPr>
          <p:cNvPr id="42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42" grpId="0"/>
      <p:bldP spid="42" grpId="1"/>
      <p:bldP spid="43" grpId="0"/>
      <p:bldP spid="43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623"/>
            <a:ext cx="1969178" cy="174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592"/>
            <a:ext cx="2060627" cy="138369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160"/>
            <a:ext cx="1470660" cy="13278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thưởng</a:t>
            </a:r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sz="2328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quyển</a:t>
            </a:r>
            <a:r>
              <a:rPr lang="en-US" sz="2328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28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vở</a:t>
            </a:r>
            <a:endParaRPr lang="en-US" sz="2328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4184" y="3170253"/>
            <a:ext cx="8385570" cy="172693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809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075356" y="6201874"/>
            <a:ext cx="1429279" cy="16263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327788" y="5978327"/>
            <a:ext cx="2310939" cy="69336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6" y="5715701"/>
            <a:ext cx="952500" cy="1019019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665982" y="4488849"/>
            <a:ext cx="154406" cy="154383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20" y="5473905"/>
            <a:ext cx="1164056" cy="12757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83" y="3918962"/>
            <a:ext cx="495300" cy="4380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1976"/>
            <a:ext cx="714375" cy="1190442"/>
          </a:xfrm>
          <a:prstGeom prst="rect">
            <a:avLst/>
          </a:prstGeom>
        </p:spPr>
      </p:pic>
      <p:grpSp>
        <p:nvGrpSpPr>
          <p:cNvPr id="2" name="Group 42">
            <a:extLst>
              <a:ext uri="{FF2B5EF4-FFF2-40B4-BE49-F238E27FC236}">
                <a16:creationId xmlns:a16="http://schemas.microsoft.com/office/drawing/2014/main" xmlns="" id="{6A2D9EEA-8E88-C901-57A8-DC55EBE0004C}"/>
              </a:ext>
            </a:extLst>
          </p:cNvPr>
          <p:cNvGrpSpPr>
            <a:grpSpLocks/>
          </p:cNvGrpSpPr>
          <p:nvPr/>
        </p:nvGrpSpPr>
        <p:grpSpPr bwMode="auto">
          <a:xfrm>
            <a:off x="484743" y="1562087"/>
            <a:ext cx="11136986" cy="1533106"/>
            <a:chOff x="1833" y="456"/>
            <a:chExt cx="3943" cy="759"/>
          </a:xfrm>
        </p:grpSpPr>
        <p:pic>
          <p:nvPicPr>
            <p:cNvPr id="3" name="Picture 14" descr="Graphic">
              <a:extLst>
                <a:ext uri="{FF2B5EF4-FFF2-40B4-BE49-F238E27FC236}">
                  <a16:creationId xmlns:a16="http://schemas.microsoft.com/office/drawing/2014/main" xmlns="" id="{49FDE43E-CB9B-5DF2-DF3D-E42F75B1B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456"/>
              <a:ext cx="3376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0" descr="A9">
              <a:extLst>
                <a:ext uri="{FF2B5EF4-FFF2-40B4-BE49-F238E27FC236}">
                  <a16:creationId xmlns:a16="http://schemas.microsoft.com/office/drawing/2014/main" xmlns="" id="{93E6FFA8-E61F-5F7D-CB36-FAFAC2512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" y="491"/>
              <a:ext cx="557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xmlns="" id="{C129B192-45F6-5E48-A7DC-7F531BF2D510}"/>
              </a:ext>
            </a:extLst>
          </p:cNvPr>
          <p:cNvGrpSpPr>
            <a:grpSpLocks/>
          </p:cNvGrpSpPr>
          <p:nvPr/>
        </p:nvGrpSpPr>
        <p:grpSpPr bwMode="auto">
          <a:xfrm>
            <a:off x="785226" y="3181477"/>
            <a:ext cx="8843683" cy="1213976"/>
            <a:chOff x="1920" y="1290"/>
            <a:chExt cx="3676" cy="768"/>
          </a:xfrm>
        </p:grpSpPr>
        <p:pic>
          <p:nvPicPr>
            <p:cNvPr id="8" name="Picture 21" descr="A10">
              <a:extLst>
                <a:ext uri="{FF2B5EF4-FFF2-40B4-BE49-F238E27FC236}">
                  <a16:creationId xmlns:a16="http://schemas.microsoft.com/office/drawing/2014/main" xmlns="" id="{4B55458F-D675-8F8F-348F-E0D816001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34"/>
              <a:ext cx="497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5" descr="Graphic">
              <a:extLst>
                <a:ext uri="{FF2B5EF4-FFF2-40B4-BE49-F238E27FC236}">
                  <a16:creationId xmlns:a16="http://schemas.microsoft.com/office/drawing/2014/main" xmlns="" id="{2173BC8D-1A33-2826-AE8C-C3586926C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290"/>
              <a:ext cx="314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4">
            <a:extLst>
              <a:ext uri="{FF2B5EF4-FFF2-40B4-BE49-F238E27FC236}">
                <a16:creationId xmlns:a16="http://schemas.microsoft.com/office/drawing/2014/main" xmlns="" id="{9D65DC7F-B62C-AA4F-D7AF-5DC6AAB4FD22}"/>
              </a:ext>
            </a:extLst>
          </p:cNvPr>
          <p:cNvGrpSpPr>
            <a:grpSpLocks/>
          </p:cNvGrpSpPr>
          <p:nvPr/>
        </p:nvGrpSpPr>
        <p:grpSpPr bwMode="auto">
          <a:xfrm>
            <a:off x="1021682" y="4550281"/>
            <a:ext cx="8066900" cy="1277051"/>
            <a:chOff x="1920" y="2160"/>
            <a:chExt cx="3518" cy="816"/>
          </a:xfrm>
        </p:grpSpPr>
        <p:pic>
          <p:nvPicPr>
            <p:cNvPr id="12" name="Picture 22" descr="A11">
              <a:extLst>
                <a:ext uri="{FF2B5EF4-FFF2-40B4-BE49-F238E27FC236}">
                  <a16:creationId xmlns:a16="http://schemas.microsoft.com/office/drawing/2014/main" xmlns="" id="{881361E3-0591-6C5A-9AA6-0E4CC8B9C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312"/>
              <a:ext cx="491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8" descr="Graphic">
              <a:extLst>
                <a:ext uri="{FF2B5EF4-FFF2-40B4-BE49-F238E27FC236}">
                  <a16:creationId xmlns:a16="http://schemas.microsoft.com/office/drawing/2014/main" xmlns="" id="{BA990133-89F2-DBD6-9BBF-52866AE5C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160"/>
              <a:ext cx="299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36">
            <a:extLst>
              <a:ext uri="{FF2B5EF4-FFF2-40B4-BE49-F238E27FC236}">
                <a16:creationId xmlns:a16="http://schemas.microsoft.com/office/drawing/2014/main" xmlns="" id="{77CD7029-A82A-CE04-2295-B3B35E18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116" y="1643774"/>
            <a:ext cx="8826213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lúc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nhanh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gọn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cẩn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thận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cụ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hợp</a:t>
            </a:r>
            <a:endParaRPr lang="en-US" sz="3200" b="1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7" name="Picture 6" descr="Graphic2">
            <a:extLst>
              <a:ext uri="{FF2B5EF4-FFF2-40B4-BE49-F238E27FC236}">
                <a16:creationId xmlns:a16="http://schemas.microsoft.com/office/drawing/2014/main" xmlns="" id="{3AF1D84C-7536-E1BC-8DCB-F4B29375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549" y="230872"/>
            <a:ext cx="8921291" cy="1331214"/>
          </a:xfrm>
          <a:prstGeom prst="rect">
            <a:avLst/>
          </a:prstGeom>
        </p:spPr>
      </p:pic>
      <p:sp>
        <p:nvSpPr>
          <p:cNvPr id="18" name="Text Box 34">
            <a:extLst>
              <a:ext uri="{FF2B5EF4-FFF2-40B4-BE49-F238E27FC236}">
                <a16:creationId xmlns:a16="http://schemas.microsoft.com/office/drawing/2014/main" xmlns="" id="{7E6D5946-94AF-57CE-4EB6-BB66A79AD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048" y="537538"/>
            <a:ext cx="8839875" cy="6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Picture 47" descr="2">
            <a:extLst>
              <a:ext uri="{FF2B5EF4-FFF2-40B4-BE49-F238E27FC236}">
                <a16:creationId xmlns:a16="http://schemas.microsoft.com/office/drawing/2014/main" xmlns="" id="{D38FA066-6A7C-0D21-BB19-E7C2D745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" y="-109218"/>
            <a:ext cx="1854228" cy="195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51209" y="3204366"/>
            <a:ext cx="60411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thu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hoạch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lúc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nhanh</a:t>
            </a:r>
            <a:endParaRPr lang="vi-VN" altLang="en-US" sz="3200" b="1" dirty="0">
              <a:solidFill>
                <a:srgbClr val="0000FF"/>
              </a:solidFill>
              <a:latin typeface="Benguiat" panose="02020500000000000000" pitchFamily="18" charset="0"/>
              <a:ea typeface="Benguiat" panose="02020500000000000000" pitchFamily="18" charset="0"/>
              <a:cs typeface="Benguiat" panose="02020500000000000000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26514" y="4547058"/>
            <a:ext cx="6096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gọn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hợp</a:t>
            </a:r>
            <a:endParaRPr lang="en-US" sz="32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xmlns="" id="{8B368FD4-A79A-35B0-4B06-69C05D45A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xmlns="" id="{C4A1CF9A-7832-085A-36CC-F66A24ED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xmlns="" id="{123A494F-600A-FEA6-FA50-4ACB30B4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1" name="Text Box 32">
            <a:extLst>
              <a:ext uri="{FF2B5EF4-FFF2-40B4-BE49-F238E27FC236}">
                <a16:creationId xmlns:a16="http://schemas.microsoft.com/office/drawing/2014/main" xmlns="" id="{EA94963D-1F90-D510-975B-CCF3741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2" name="Text Box 33">
            <a:extLst>
              <a:ext uri="{FF2B5EF4-FFF2-40B4-BE49-F238E27FC236}">
                <a16:creationId xmlns:a16="http://schemas.microsoft.com/office/drawing/2014/main" xmlns="" id="{219E50D9-ED6B-A562-E996-4C3652F1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368" y="288216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/>
      <p:bldP spid="19" grpId="0"/>
      <p:bldP spid="20" grpId="0"/>
      <p:bldP spid="34" grpId="0"/>
      <p:bldP spid="34" grpId="1"/>
      <p:bldP spid="37" grpId="0"/>
      <p:bldP spid="37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623"/>
            <a:ext cx="1969178" cy="174334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022087" y="3957009"/>
            <a:ext cx="1470660" cy="13278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Tràng</a:t>
            </a:r>
            <a:endParaRPr lang="en-US" sz="2328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vỗ</a:t>
            </a:r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endParaRPr lang="en-US" sz="2328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315110" y="5879124"/>
            <a:ext cx="1429395" cy="28580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277468" y="5398767"/>
            <a:ext cx="2631606" cy="5273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386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3386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lang="en-US" sz="3386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9" y="5639511"/>
            <a:ext cx="952500" cy="10190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56" y="5214881"/>
            <a:ext cx="1164056" cy="12757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8962"/>
            <a:ext cx="495300" cy="4380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93" y="3239087"/>
            <a:ext cx="714375" cy="11904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34739" y="203781"/>
            <a:ext cx="4999090" cy="696103"/>
          </a:xfrm>
          <a:prstGeom prst="rect">
            <a:avLst/>
          </a:prstGeom>
          <a:noFill/>
        </p:spPr>
        <p:txBody>
          <a:bodyPr wrap="square" lIns="108851" tIns="54427" rIns="108851" bIns="54427" rtlCol="0">
            <a:spAutoFit/>
          </a:bodyPr>
          <a:lstStyle/>
          <a:p>
            <a:r>
              <a:rPr lang="en-US" sz="380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pic>
        <p:nvPicPr>
          <p:cNvPr id="3" name="Picture 4" descr="Graphic3_2">
            <a:extLst>
              <a:ext uri="{FF2B5EF4-FFF2-40B4-BE49-F238E27FC236}">
                <a16:creationId xmlns:a16="http://schemas.microsoft.com/office/drawing/2014/main" xmlns="" id="{7859862C-C586-30FB-6D39-87C44831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11" y="175162"/>
            <a:ext cx="964493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2">
            <a:extLst>
              <a:ext uri="{FF2B5EF4-FFF2-40B4-BE49-F238E27FC236}">
                <a16:creationId xmlns:a16="http://schemas.microsoft.com/office/drawing/2014/main" xmlns="" id="{A29DA992-80DA-81F1-3348-7006C8AC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263" y="299282"/>
            <a:ext cx="8502029" cy="11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vi-VN" altLang="en-US" sz="3200" b="1" dirty="0">
              <a:solidFill>
                <a:srgbClr val="FF0000"/>
              </a:solidFill>
              <a:latin typeface="Benguiat" panose="02020500000000000000" pitchFamily="18" charset="0"/>
              <a:ea typeface="Benguiat" panose="02020500000000000000" pitchFamily="18" charset="0"/>
              <a:cs typeface="Benguiat" panose="02020500000000000000" pitchFamily="18" charset="0"/>
            </a:endParaRPr>
          </a:p>
        </p:txBody>
      </p:sp>
      <p:pic>
        <p:nvPicPr>
          <p:cNvPr id="32" name="Picture 51" descr="3">
            <a:extLst>
              <a:ext uri="{FF2B5EF4-FFF2-40B4-BE49-F238E27FC236}">
                <a16:creationId xmlns:a16="http://schemas.microsoft.com/office/drawing/2014/main" xmlns="" id="{C29814E9-EBB8-5D0A-817E-B51DCB8C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8" y="-53107"/>
            <a:ext cx="1809561" cy="182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C82114-2E18-6C92-3FD7-655D24B994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38" y="4241256"/>
            <a:ext cx="2060627" cy="13836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653875"/>
            <a:ext cx="674211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2766125"/>
            <a:ext cx="6443662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931525"/>
            <a:ext cx="59626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4938" y="1888199"/>
            <a:ext cx="1313180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rốt</a:t>
            </a:r>
            <a:endParaRPr lang="en-US" sz="32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0436" y="3167390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Nhãn</a:t>
            </a:r>
            <a:endParaRPr lang="vi-VN" altLang="en-US" sz="3200" b="1" dirty="0">
              <a:solidFill>
                <a:srgbClr val="0000FF"/>
              </a:solidFill>
              <a:latin typeface="Benguiat" panose="02020500000000000000" pitchFamily="18" charset="0"/>
              <a:ea typeface="Benguiat" panose="02020500000000000000" pitchFamily="18" charset="0"/>
              <a:cs typeface="Benguiat" panose="02020500000000000000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9942" y="4073199"/>
            <a:ext cx="1380506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Su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hào</a:t>
            </a:r>
            <a:endParaRPr lang="en-US" sz="32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xmlns="" id="{8B368FD4-A79A-35B0-4B06-69C05D45A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xmlns="" id="{C4A1CF9A-7832-085A-36CC-F66A24ED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xmlns="" id="{123A494F-600A-FEA6-FA50-4ACB30B4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xmlns="" id="{EA94963D-1F90-D510-975B-CCF3741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xmlns="" id="{219E50D9-ED6B-A562-E996-4C3652F1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3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6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721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0573 -0.1935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6" grpId="0"/>
      <p:bldP spid="30" grpId="0"/>
      <p:bldP spid="30" grpId="1"/>
      <p:bldP spid="34" grpId="0"/>
      <p:bldP spid="34" grpId="1"/>
      <p:bldP spid="36" grpId="0"/>
      <p:bldP spid="36" grpId="1"/>
      <p:bldP spid="37" grpId="0"/>
      <p:bldP spid="37" grpId="1"/>
      <p:bldP spid="39" grpId="0"/>
      <p:bldP spid="39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623"/>
            <a:ext cx="1969178" cy="174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592"/>
            <a:ext cx="2060627" cy="138369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160"/>
            <a:ext cx="1470660" cy="13278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2328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2328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10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139874" y="5798308"/>
            <a:ext cx="1850713" cy="18708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>
              <a:solidFill>
                <a:prstClr val="white"/>
              </a:solidFill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2" y="4671729"/>
            <a:ext cx="154406" cy="154383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endParaRPr lang="en-US" sz="3809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25" y="5457158"/>
            <a:ext cx="1164056" cy="12757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" y="5558331"/>
            <a:ext cx="1164056" cy="1275790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3090" y="4546853"/>
            <a:ext cx="880161" cy="8430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8962"/>
            <a:ext cx="495300" cy="4380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1976"/>
            <a:ext cx="714375" cy="1190442"/>
          </a:xfrm>
          <a:prstGeom prst="rect">
            <a:avLst/>
          </a:prstGeom>
        </p:spPr>
      </p:pic>
      <p:pic>
        <p:nvPicPr>
          <p:cNvPr id="4" name="Picture 14" descr="Graphic2">
            <a:extLst>
              <a:ext uri="{FF2B5EF4-FFF2-40B4-BE49-F238E27FC236}">
                <a16:creationId xmlns:a16="http://schemas.microsoft.com/office/drawing/2014/main" xmlns="" id="{0F97082D-F023-E640-C9D4-E657CA8F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97" y="135478"/>
            <a:ext cx="10225548" cy="136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 descr="4">
            <a:extLst>
              <a:ext uri="{FF2B5EF4-FFF2-40B4-BE49-F238E27FC236}">
                <a16:creationId xmlns:a16="http://schemas.microsoft.com/office/drawing/2014/main" xmlns="" id="{EF140745-3C80-5790-5D40-543D26FF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7" y="-101285"/>
            <a:ext cx="1828800" cy="18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E82A0D79-09F2-2BC5-2A16-F357F22C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404" y="254919"/>
            <a:ext cx="9785441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đào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5" y="4175771"/>
            <a:ext cx="8730905" cy="140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5" y="1563966"/>
            <a:ext cx="8988804" cy="140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5" y="2968702"/>
            <a:ext cx="882076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97161" y="1861992"/>
            <a:ext cx="362810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Lạc</a:t>
            </a:r>
            <a:endParaRPr lang="en-US" sz="32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0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407959" y="5925497"/>
            <a:ext cx="2631606" cy="52731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1" tIns="54427" rIns="108851" bIns="54427" rtlCol="0" anchor="ctr"/>
          <a:lstStyle/>
          <a:p>
            <a:pPr algn="ctr"/>
            <a:r>
              <a:rPr lang="en-US" sz="3386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3386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9" action="ppaction://hlinksldjump"/>
              </a:rPr>
              <a:t>HOME</a:t>
            </a:r>
            <a:endParaRPr lang="en-US" sz="3386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xmlns="" id="{8B368FD4-A79A-35B0-4B06-69C05D45A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5" name="Text Box 30">
            <a:extLst>
              <a:ext uri="{FF2B5EF4-FFF2-40B4-BE49-F238E27FC236}">
                <a16:creationId xmlns:a16="http://schemas.microsoft.com/office/drawing/2014/main" xmlns="" id="{C4A1CF9A-7832-085A-36CC-F66A24ED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xmlns="" id="{123A494F-600A-FEA6-FA50-4ACB30B4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xmlns="" id="{EA94963D-1F90-D510-975B-CCF3741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xmlns="" id="{219E50D9-ED6B-A562-E996-4C3652F1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 Box 28">
            <a:extLst>
              <a:ext uri="{FF2B5EF4-FFF2-40B4-BE49-F238E27FC236}">
                <a16:creationId xmlns:a16="http://schemas.microsoft.com/office/drawing/2014/main" xmlns="" id="{7CADA734-7414-6B6B-4FF9-1A75151B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226" y="1553333"/>
            <a:ext cx="144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7800" y="4539784"/>
            <a:ext cx="2109873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Khoai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lang</a:t>
            </a:r>
            <a:endParaRPr lang="en-US" sz="3200" b="1" dirty="0">
              <a:solidFill>
                <a:srgbClr val="00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502" y="3244334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</a:rPr>
              <a:t>Lúa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/>
      <p:bldP spid="3" grpId="0"/>
      <p:bldP spid="32" grpId="0"/>
      <p:bldP spid="32" grpId="1"/>
      <p:bldP spid="34" grpId="0"/>
      <p:bldP spid="34" grpId="1"/>
      <p:bldP spid="35" grpId="0"/>
      <p:bldP spid="35" grpId="1"/>
      <p:bldP spid="37" grpId="0"/>
      <p:bldP spid="37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file"/>
          </p:cNvPr>
          <p:cNvSpPr/>
          <p:nvPr/>
        </p:nvSpPr>
        <p:spPr>
          <a:xfrm>
            <a:off x="9213273" y="58050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48" y="5919019"/>
            <a:ext cx="2497394" cy="696170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xmlns="" id="{A378F323-8072-2099-D89A-BF701907B4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211051" cy="6900863"/>
            <a:chOff x="-9" y="-18"/>
            <a:chExt cx="5769" cy="4347"/>
          </a:xfrm>
        </p:grpSpPr>
        <p:pic>
          <p:nvPicPr>
            <p:cNvPr id="5" name="Picture 14" descr="POINSET2">
              <a:extLst>
                <a:ext uri="{FF2B5EF4-FFF2-40B4-BE49-F238E27FC236}">
                  <a16:creationId xmlns:a16="http://schemas.microsoft.com/office/drawing/2014/main" xmlns="" id="{5F5EF044-972E-9B03-E59B-0301714A9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5" descr="POINSET2">
              <a:extLst>
                <a:ext uri="{FF2B5EF4-FFF2-40B4-BE49-F238E27FC236}">
                  <a16:creationId xmlns:a16="http://schemas.microsoft.com/office/drawing/2014/main" xmlns="" id="{0BE337E6-6AA1-F97D-4ACF-B41F6A2B7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POINSET2">
              <a:extLst>
                <a:ext uri="{FF2B5EF4-FFF2-40B4-BE49-F238E27FC236}">
                  <a16:creationId xmlns:a16="http://schemas.microsoft.com/office/drawing/2014/main" xmlns="" id="{00796F37-0F0D-7F4D-77E0-0299FFC96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 descr="POINSET2">
              <a:extLst>
                <a:ext uri="{FF2B5EF4-FFF2-40B4-BE49-F238E27FC236}">
                  <a16:creationId xmlns:a16="http://schemas.microsoft.com/office/drawing/2014/main" xmlns="" id="{D96DEA7D-4752-79C5-107A-5682C65AD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xmlns="" id="{6448F8AF-364A-D3D1-6211-0CA7062AE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37" name="AutoShape 19">
                <a:extLst>
                  <a:ext uri="{FF2B5EF4-FFF2-40B4-BE49-F238E27FC236}">
                    <a16:creationId xmlns:a16="http://schemas.microsoft.com/office/drawing/2014/main" xmlns="" id="{4EA75EF5-3EFE-B1FE-FA74-DDED429B3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AutoShape 20">
                <a:extLst>
                  <a:ext uri="{FF2B5EF4-FFF2-40B4-BE49-F238E27FC236}">
                    <a16:creationId xmlns:a16="http://schemas.microsoft.com/office/drawing/2014/main" xmlns="" id="{BFE84677-F7B4-6849-774A-E32874DB3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AutoShape 21">
                <a:extLst>
                  <a:ext uri="{FF2B5EF4-FFF2-40B4-BE49-F238E27FC236}">
                    <a16:creationId xmlns:a16="http://schemas.microsoft.com/office/drawing/2014/main" xmlns="" id="{48346820-F943-351C-62F7-7A76CB628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AutoShape 22">
                <a:extLst>
                  <a:ext uri="{FF2B5EF4-FFF2-40B4-BE49-F238E27FC236}">
                    <a16:creationId xmlns:a16="http://schemas.microsoft.com/office/drawing/2014/main" xmlns="" id="{D6434D0A-05E4-0EAC-87FE-1941B1B62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AutoShape 23">
                <a:extLst>
                  <a:ext uri="{FF2B5EF4-FFF2-40B4-BE49-F238E27FC236}">
                    <a16:creationId xmlns:a16="http://schemas.microsoft.com/office/drawing/2014/main" xmlns="" id="{6F02EC1C-6D5C-8C5F-DE12-7110E5E8C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AutoShape 24">
                <a:extLst>
                  <a:ext uri="{FF2B5EF4-FFF2-40B4-BE49-F238E27FC236}">
                    <a16:creationId xmlns:a16="http://schemas.microsoft.com/office/drawing/2014/main" xmlns="" id="{57622817-C7D6-D1E5-45EE-DA5307FD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AutoShape 25">
                <a:extLst>
                  <a:ext uri="{FF2B5EF4-FFF2-40B4-BE49-F238E27FC236}">
                    <a16:creationId xmlns:a16="http://schemas.microsoft.com/office/drawing/2014/main" xmlns="" id="{0734A2A8-1F21-7272-2480-508394374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AutoShape 26">
                <a:extLst>
                  <a:ext uri="{FF2B5EF4-FFF2-40B4-BE49-F238E27FC236}">
                    <a16:creationId xmlns:a16="http://schemas.microsoft.com/office/drawing/2014/main" xmlns="" id="{CA79D3A1-F609-FF97-1087-1662661A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AutoShape 27">
                <a:extLst>
                  <a:ext uri="{FF2B5EF4-FFF2-40B4-BE49-F238E27FC236}">
                    <a16:creationId xmlns:a16="http://schemas.microsoft.com/office/drawing/2014/main" xmlns="" id="{0E69C1D9-36B7-D7A9-7487-A91F15729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AutoShape 28">
                <a:extLst>
                  <a:ext uri="{FF2B5EF4-FFF2-40B4-BE49-F238E27FC236}">
                    <a16:creationId xmlns:a16="http://schemas.microsoft.com/office/drawing/2014/main" xmlns="" id="{0181BDCF-36FB-A3DF-E017-4CFDF395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AutoShape 29">
                <a:extLst>
                  <a:ext uri="{FF2B5EF4-FFF2-40B4-BE49-F238E27FC236}">
                    <a16:creationId xmlns:a16="http://schemas.microsoft.com/office/drawing/2014/main" xmlns="" id="{BA22D726-1102-8245-D3C8-E34628016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AutoShape 30">
                <a:extLst>
                  <a:ext uri="{FF2B5EF4-FFF2-40B4-BE49-F238E27FC236}">
                    <a16:creationId xmlns:a16="http://schemas.microsoft.com/office/drawing/2014/main" xmlns="" id="{51985F68-20BA-B11E-3E8C-01F6143B4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xmlns="" id="{51C005B7-F8A5-D186-AF3F-7F1E640F7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25" name="AutoShape 32">
                <a:extLst>
                  <a:ext uri="{FF2B5EF4-FFF2-40B4-BE49-F238E27FC236}">
                    <a16:creationId xmlns:a16="http://schemas.microsoft.com/office/drawing/2014/main" xmlns="" id="{CD6556AD-3812-9517-52C8-623721184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AutoShape 33">
                <a:extLst>
                  <a:ext uri="{FF2B5EF4-FFF2-40B4-BE49-F238E27FC236}">
                    <a16:creationId xmlns:a16="http://schemas.microsoft.com/office/drawing/2014/main" xmlns="" id="{3080D5AE-67E1-E853-AE24-A0E0E76F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AutoShape 34">
                <a:extLst>
                  <a:ext uri="{FF2B5EF4-FFF2-40B4-BE49-F238E27FC236}">
                    <a16:creationId xmlns:a16="http://schemas.microsoft.com/office/drawing/2014/main" xmlns="" id="{9E627876-9976-3255-FCDF-A618E3002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AutoShape 35">
                <a:extLst>
                  <a:ext uri="{FF2B5EF4-FFF2-40B4-BE49-F238E27FC236}">
                    <a16:creationId xmlns:a16="http://schemas.microsoft.com/office/drawing/2014/main" xmlns="" id="{E5877C86-20E4-B305-A132-54379D03E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AutoShape 36">
                <a:extLst>
                  <a:ext uri="{FF2B5EF4-FFF2-40B4-BE49-F238E27FC236}">
                    <a16:creationId xmlns:a16="http://schemas.microsoft.com/office/drawing/2014/main" xmlns="" id="{2195A9E6-AE3F-DA54-8963-8B7FDD83C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AutoShape 37">
                <a:extLst>
                  <a:ext uri="{FF2B5EF4-FFF2-40B4-BE49-F238E27FC236}">
                    <a16:creationId xmlns:a16="http://schemas.microsoft.com/office/drawing/2014/main" xmlns="" id="{99CA855C-C11A-7A03-3B1A-5112D21BE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AutoShape 38">
                <a:extLst>
                  <a:ext uri="{FF2B5EF4-FFF2-40B4-BE49-F238E27FC236}">
                    <a16:creationId xmlns:a16="http://schemas.microsoft.com/office/drawing/2014/main" xmlns="" id="{883C827B-F983-7B03-6C22-3E346AC7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AutoShape 39">
                <a:extLst>
                  <a:ext uri="{FF2B5EF4-FFF2-40B4-BE49-F238E27FC236}">
                    <a16:creationId xmlns:a16="http://schemas.microsoft.com/office/drawing/2014/main" xmlns="" id="{0AE42EC6-41D7-FA10-FECF-90F4FC2D6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AutoShape 40">
                <a:extLst>
                  <a:ext uri="{FF2B5EF4-FFF2-40B4-BE49-F238E27FC236}">
                    <a16:creationId xmlns:a16="http://schemas.microsoft.com/office/drawing/2014/main" xmlns="" id="{D4FF2C28-1CD4-F403-9FBD-A1840D3B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AutoShape 41">
                <a:extLst>
                  <a:ext uri="{FF2B5EF4-FFF2-40B4-BE49-F238E27FC236}">
                    <a16:creationId xmlns:a16="http://schemas.microsoft.com/office/drawing/2014/main" xmlns="" id="{E6204C64-431F-1765-1EA1-9872E4D8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AutoShape 42">
                <a:extLst>
                  <a:ext uri="{FF2B5EF4-FFF2-40B4-BE49-F238E27FC236}">
                    <a16:creationId xmlns:a16="http://schemas.microsoft.com/office/drawing/2014/main" xmlns="" id="{1647A9E0-82E6-EC48-5986-2057CDEE2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AutoShape 43">
                <a:extLst>
                  <a:ext uri="{FF2B5EF4-FFF2-40B4-BE49-F238E27FC236}">
                    <a16:creationId xmlns:a16="http://schemas.microsoft.com/office/drawing/2014/main" xmlns="" id="{D0ECB7AA-8887-6945-C959-8BA635F5C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xmlns="" id="{7BCB2970-37B4-E037-2F9E-EE3813FC2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9" name="AutoShape 45">
                <a:extLst>
                  <a:ext uri="{FF2B5EF4-FFF2-40B4-BE49-F238E27FC236}">
                    <a16:creationId xmlns:a16="http://schemas.microsoft.com/office/drawing/2014/main" xmlns="" id="{6A96178E-389B-E020-AED9-D87EADD6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AutoShape 46">
                <a:extLst>
                  <a:ext uri="{FF2B5EF4-FFF2-40B4-BE49-F238E27FC236}">
                    <a16:creationId xmlns:a16="http://schemas.microsoft.com/office/drawing/2014/main" xmlns="" id="{473B024E-98AC-AAC6-8BB0-C79A9DDD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AutoShape 47">
                <a:extLst>
                  <a:ext uri="{FF2B5EF4-FFF2-40B4-BE49-F238E27FC236}">
                    <a16:creationId xmlns:a16="http://schemas.microsoft.com/office/drawing/2014/main" xmlns="" id="{F1D2BD91-0163-49FB-0466-DA3DC51F2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AutoShape 48">
                <a:extLst>
                  <a:ext uri="{FF2B5EF4-FFF2-40B4-BE49-F238E27FC236}">
                    <a16:creationId xmlns:a16="http://schemas.microsoft.com/office/drawing/2014/main" xmlns="" id="{8F6E59BD-1109-0E39-ABEA-560B45000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AutoShape 49">
                <a:extLst>
                  <a:ext uri="{FF2B5EF4-FFF2-40B4-BE49-F238E27FC236}">
                    <a16:creationId xmlns:a16="http://schemas.microsoft.com/office/drawing/2014/main" xmlns="" id="{E8AAF640-68E8-D26F-6B8A-9B41C829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AutoShape 50">
                <a:extLst>
                  <a:ext uri="{FF2B5EF4-FFF2-40B4-BE49-F238E27FC236}">
                    <a16:creationId xmlns:a16="http://schemas.microsoft.com/office/drawing/2014/main" xmlns="" id="{09BB2314-E218-8081-3933-97468B717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51">
              <a:extLst>
                <a:ext uri="{FF2B5EF4-FFF2-40B4-BE49-F238E27FC236}">
                  <a16:creationId xmlns:a16="http://schemas.microsoft.com/office/drawing/2014/main" xmlns="" id="{AF0D4E83-A8CC-2BAB-DEC3-E8EB6877B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3" name="AutoShape 52">
                <a:extLst>
                  <a:ext uri="{FF2B5EF4-FFF2-40B4-BE49-F238E27FC236}">
                    <a16:creationId xmlns:a16="http://schemas.microsoft.com/office/drawing/2014/main" xmlns="" id="{918232E5-7925-BB0A-0127-4E4A4DD4D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AutoShape 53">
                <a:extLst>
                  <a:ext uri="{FF2B5EF4-FFF2-40B4-BE49-F238E27FC236}">
                    <a16:creationId xmlns:a16="http://schemas.microsoft.com/office/drawing/2014/main" xmlns="" id="{292731D3-AF33-94A1-C203-B1DAFA07D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AutoShape 54">
                <a:extLst>
                  <a:ext uri="{FF2B5EF4-FFF2-40B4-BE49-F238E27FC236}">
                    <a16:creationId xmlns:a16="http://schemas.microsoft.com/office/drawing/2014/main" xmlns="" id="{D9D4B97E-3582-7744-36E9-FE39A592C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AutoShape 55">
                <a:extLst>
                  <a:ext uri="{FF2B5EF4-FFF2-40B4-BE49-F238E27FC236}">
                    <a16:creationId xmlns:a16="http://schemas.microsoft.com/office/drawing/2014/main" xmlns="" id="{7BC17F60-F715-0FF1-9CB6-6DC13F873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AutoShape 56">
                <a:extLst>
                  <a:ext uri="{FF2B5EF4-FFF2-40B4-BE49-F238E27FC236}">
                    <a16:creationId xmlns:a16="http://schemas.microsoft.com/office/drawing/2014/main" xmlns="" id="{62C970A2-54B6-AFAA-F72A-C704DFF0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AutoShape 57">
                <a:extLst>
                  <a:ext uri="{FF2B5EF4-FFF2-40B4-BE49-F238E27FC236}">
                    <a16:creationId xmlns:a16="http://schemas.microsoft.com/office/drawing/2014/main" xmlns="" id="{AC8A2F60-81F3-025D-C107-AB6736C9C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1219170"/>
                <a:endParaRPr lang="vi-VN" sz="240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5" y="550832"/>
            <a:ext cx="5842000" cy="564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3108754" y="2821364"/>
            <a:ext cx="289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Vận</a:t>
            </a:r>
            <a:r>
              <a:rPr lang="en-US" altLang="zh-CN" sz="3600" b="1" spc="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b="1" spc="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dụng</a:t>
            </a:r>
            <a:endParaRPr lang="zh-CN" altLang="en-US" sz="3600" b="1" spc="600" dirty="0">
              <a:solidFill>
                <a:srgbClr val="0000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102474" y="-375749"/>
            <a:ext cx="7023111" cy="311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76" y="5486570"/>
            <a:ext cx="828673" cy="1011489"/>
          </a:xfrm>
          <a:prstGeom prst="rect">
            <a:avLst/>
          </a:prstGeom>
        </p:spPr>
      </p:pic>
      <p:pic>
        <p:nvPicPr>
          <p:cNvPr id="14" name="Picture 2" descr="Hình dán trang trại California của AssemblyDems">
            <a:extLst>
              <a:ext uri="{FF2B5EF4-FFF2-40B4-BE49-F238E27FC236}">
                <a16:creationId xmlns:a16="http://schemas.microsoft.com/office/drawing/2014/main" xmlns="" id="{954BD335-8941-064A-49B1-3879A723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00" y="2050300"/>
            <a:ext cx="4807700" cy="480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951" y="6339154"/>
            <a:ext cx="2088398" cy="6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026" name="Picture 2" descr="Summer Health Sticker by Bianca Bosso">
            <a:extLst>
              <a:ext uri="{FF2B5EF4-FFF2-40B4-BE49-F238E27FC236}">
                <a16:creationId xmlns:a16="http://schemas.microsoft.com/office/drawing/2014/main" xmlns="" id="{B3FC0980-B7DD-3725-92A3-BC33BDC4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103" y="-389632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dán nấu ăn thực phẩm của erma fiend">
            <a:extLst>
              <a:ext uri="{FF2B5EF4-FFF2-40B4-BE49-F238E27FC236}">
                <a16:creationId xmlns:a16="http://schemas.microsoft.com/office/drawing/2014/main" xmlns="" id="{0E728351-1394-6761-D298-FEB57EF5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49" y="4836407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ãn dán Wink Smile của Anne Jotun">
            <a:extLst>
              <a:ext uri="{FF2B5EF4-FFF2-40B4-BE49-F238E27FC236}">
                <a16:creationId xmlns:a16="http://schemas.microsoft.com/office/drawing/2014/main" xmlns="" id="{D3EA83C7-AB62-096A-3031-A7272EE5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65"/>
            <a:ext cx="3064329" cy="285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dán Happy Feliz của BE Fresh Produce">
            <a:extLst>
              <a:ext uri="{FF2B5EF4-FFF2-40B4-BE49-F238E27FC236}">
                <a16:creationId xmlns:a16="http://schemas.microsoft.com/office/drawing/2014/main" xmlns="" id="{2B980B78-EAAE-B5A9-FE0E-79E5ECD3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" y="4672813"/>
            <a:ext cx="1640114" cy="204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97072F-9129-6409-865C-31187FBB2663}"/>
              </a:ext>
            </a:extLst>
          </p:cNvPr>
          <p:cNvSpPr txBox="1"/>
          <p:nvPr/>
        </p:nvSpPr>
        <p:spPr>
          <a:xfrm>
            <a:off x="1937907" y="2633452"/>
            <a:ext cx="9877374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ummer Health Sticker by Bianca Bosso">
            <a:extLst>
              <a:ext uri="{FF2B5EF4-FFF2-40B4-BE49-F238E27FC236}">
                <a16:creationId xmlns:a16="http://schemas.microsoft.com/office/drawing/2014/main" xmlns="" id="{2F68B1E4-4BBF-08CC-AFE6-96E3CB5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72" y="-276265"/>
            <a:ext cx="1443931" cy="144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ummer Health Sticker by Bianca Bosso">
            <a:extLst>
              <a:ext uri="{FF2B5EF4-FFF2-40B4-BE49-F238E27FC236}">
                <a16:creationId xmlns:a16="http://schemas.microsoft.com/office/drawing/2014/main" xmlns="" id="{65776834-0875-A81F-629F-56E02C67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14" y="-252366"/>
            <a:ext cx="1113730" cy="111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ình dán Happy Feliz của BE Fresh Produce">
            <a:extLst>
              <a:ext uri="{FF2B5EF4-FFF2-40B4-BE49-F238E27FC236}">
                <a16:creationId xmlns:a16="http://schemas.microsoft.com/office/drawing/2014/main" xmlns="" id="{E04CA691-E35B-4140-97AB-5B3D9D64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5283902"/>
            <a:ext cx="1303563" cy="162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dán Happy Feliz của BE Fresh Produce">
            <a:extLst>
              <a:ext uri="{FF2B5EF4-FFF2-40B4-BE49-F238E27FC236}">
                <a16:creationId xmlns:a16="http://schemas.microsoft.com/office/drawing/2014/main" xmlns="" id="{93CFDD7A-4552-FCCB-6AA0-5908C663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38" y="5811737"/>
            <a:ext cx="879928" cy="109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65" y="6096001"/>
            <a:ext cx="2508249" cy="6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ChangeArrowheads="1"/>
          </p:cNvSpPr>
          <p:nvPr/>
        </p:nvSpPr>
        <p:spPr bwMode="auto">
          <a:xfrm>
            <a:off x="0" y="190500"/>
            <a:ext cx="12192000" cy="65341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7171" name="Picture 22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19080" y="3338513"/>
            <a:ext cx="6791325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9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12192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0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409420" y="3370262"/>
            <a:ext cx="6816725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1" descr="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44450"/>
            <a:ext cx="1209463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st211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" y="5403851"/>
            <a:ext cx="1828796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fwc626t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37" y="384175"/>
            <a:ext cx="2336800" cy="1456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untitled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339" y="460375"/>
            <a:ext cx="1847669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fwc626t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962" y="5105400"/>
            <a:ext cx="2323629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0" y="1828801"/>
            <a:ext cx="12192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 dirty="0" smtClean="0">
                <a:solidFill>
                  <a:srgbClr val="FF3300"/>
                </a:solidFill>
                <a:latin typeface="Times New Roman" pitchFamily="18" charset="0"/>
              </a:rPr>
              <a:t>XIN CẢM ƠN QUÝ </a:t>
            </a:r>
            <a:r>
              <a:rPr lang="en-US" altLang="en-US" sz="8000" b="1" dirty="0">
                <a:solidFill>
                  <a:srgbClr val="FF3300"/>
                </a:solidFill>
                <a:latin typeface="Times New Roman" pitchFamily="18" charset="0"/>
              </a:rPr>
              <a:t>THẦY CÔ VÀ CÁC EM HỌC SINH</a:t>
            </a:r>
          </a:p>
        </p:txBody>
      </p:sp>
      <p:pic>
        <p:nvPicPr>
          <p:cNvPr id="13" name="Picture 12" descr="ele-coi_sm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863" y="5386920"/>
            <a:ext cx="2336800" cy="1464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#CapCut Nhạc khởi động cho tiết học, sôi nổi, tạo hứng thú cho học sinh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273" y="4918364"/>
            <a:ext cx="2136765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5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file"/>
          </p:cNvPr>
          <p:cNvSpPr/>
          <p:nvPr/>
        </p:nvSpPr>
        <p:spPr>
          <a:xfrm>
            <a:off x="7890534" y="61521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" y="4801081"/>
            <a:ext cx="2190750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58664"/>
            <a:ext cx="1987826" cy="2144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0467" y="4777891"/>
            <a:ext cx="220980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38735" y="0"/>
            <a:ext cx="2153265" cy="20740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34D2EE-2BFD-3F2B-EE89-1608E5776DB7}"/>
              </a:ext>
            </a:extLst>
          </p:cNvPr>
          <p:cNvSpPr txBox="1">
            <a:spLocks/>
          </p:cNvSpPr>
          <p:nvPr/>
        </p:nvSpPr>
        <p:spPr>
          <a:xfrm>
            <a:off x="844982" y="1215782"/>
            <a:ext cx="10466174" cy="43587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  </a:t>
            </a: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054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348" y="6180524"/>
            <a:ext cx="2359742" cy="4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594" y="6096001"/>
              <a:ext cx="5719506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026" name="Picture 2" descr="Summer Health Sticker by Bianca Bosso">
            <a:extLst>
              <a:ext uri="{FF2B5EF4-FFF2-40B4-BE49-F238E27FC236}">
                <a16:creationId xmlns:a16="http://schemas.microsoft.com/office/drawing/2014/main" xmlns="" id="{B3FC0980-B7DD-3725-92A3-BC33BDC4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103" y="-389632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dán nấu ăn thực phẩm của erma fiend">
            <a:extLst>
              <a:ext uri="{FF2B5EF4-FFF2-40B4-BE49-F238E27FC236}">
                <a16:creationId xmlns:a16="http://schemas.microsoft.com/office/drawing/2014/main" xmlns="" id="{0E728351-1394-6761-D298-FEB57EF5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34" y="4199098"/>
            <a:ext cx="2021593" cy="202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ãn dán Wink Smile của Anne Jotun">
            <a:extLst>
              <a:ext uri="{FF2B5EF4-FFF2-40B4-BE49-F238E27FC236}">
                <a16:creationId xmlns:a16="http://schemas.microsoft.com/office/drawing/2014/main" xmlns="" id="{D3EA83C7-AB62-096A-3031-A7272EE5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65"/>
            <a:ext cx="3064329" cy="285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dán Happy Feliz của BE Fresh Produce">
            <a:extLst>
              <a:ext uri="{FF2B5EF4-FFF2-40B4-BE49-F238E27FC236}">
                <a16:creationId xmlns:a16="http://schemas.microsoft.com/office/drawing/2014/main" xmlns="" id="{2B980B78-EAAE-B5A9-FE0E-79E5ECD3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" y="4672813"/>
            <a:ext cx="1640114" cy="204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97072F-9129-6409-865C-31187FBB2663}"/>
              </a:ext>
            </a:extLst>
          </p:cNvPr>
          <p:cNvSpPr txBox="1"/>
          <p:nvPr/>
        </p:nvSpPr>
        <p:spPr>
          <a:xfrm>
            <a:off x="2982461" y="1466456"/>
            <a:ext cx="77617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:Mục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:Yêu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 indent="-4572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Summer Health Sticker by Bianca Bosso">
            <a:extLst>
              <a:ext uri="{FF2B5EF4-FFF2-40B4-BE49-F238E27FC236}">
                <a16:creationId xmlns:a16="http://schemas.microsoft.com/office/drawing/2014/main" xmlns="" id="{DCC0D0FE-46C2-C806-0B86-AA682342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673" y="-276265"/>
            <a:ext cx="1616527" cy="161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mmer Health Sticker by Bianca Bosso">
            <a:extLst>
              <a:ext uri="{FF2B5EF4-FFF2-40B4-BE49-F238E27FC236}">
                <a16:creationId xmlns:a16="http://schemas.microsoft.com/office/drawing/2014/main" xmlns="" id="{FB7A3C9E-596D-3800-9B9B-D9F8A26E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44" y="-162897"/>
            <a:ext cx="1197186" cy="1197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Nhãn dán Wink Smile của Anne Jotun">
            <a:extLst>
              <a:ext uri="{FF2B5EF4-FFF2-40B4-BE49-F238E27FC236}">
                <a16:creationId xmlns:a16="http://schemas.microsoft.com/office/drawing/2014/main" xmlns="" id="{48204F36-F947-1E53-5FC7-AE6B627D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64" y="-776293"/>
            <a:ext cx="2470693" cy="230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510" y="6096001"/>
            <a:ext cx="2246595" cy="606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695" y="5997954"/>
            <a:ext cx="2547990" cy="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file"/>
          </p:cNvPr>
          <p:cNvSpPr/>
          <p:nvPr/>
        </p:nvSpPr>
        <p:spPr>
          <a:xfrm>
            <a:off x="9033164" y="5292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807" y="6036055"/>
            <a:ext cx="2476072" cy="457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73E24D-1CF1-F9CF-47D3-51B364F8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303832"/>
            <a:ext cx="1523901" cy="1635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FE2C9C-D705-87B0-AA48-5C45BD188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99" y="0"/>
            <a:ext cx="1483895" cy="1513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D154E7-F5E2-2381-0C04-805E9C48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9963" cy="1319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8780FD-E313-FC49-0114-CC50B706B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668098" y="5222238"/>
            <a:ext cx="1523901" cy="16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1" y="190500"/>
            <a:ext cx="1007708" cy="7501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0" y="5754192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F34D2EE-2BFD-3F2B-EE89-1608E5776DB7}"/>
              </a:ext>
            </a:extLst>
          </p:cNvPr>
          <p:cNvSpPr txBox="1">
            <a:spLocks/>
          </p:cNvSpPr>
          <p:nvPr/>
        </p:nvSpPr>
        <p:spPr>
          <a:xfrm>
            <a:off x="1069650" y="222605"/>
            <a:ext cx="11063371" cy="4586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  </a:t>
            </a: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endParaRPr kumimoji="0" lang="en-US" sz="3200" b="1" i="0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3200" b="1" baseline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baseline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17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53154"/>
              </p:ext>
            </p:extLst>
          </p:nvPr>
        </p:nvGraphicFramePr>
        <p:xfrm>
          <a:off x="117988" y="105749"/>
          <a:ext cx="11985523" cy="662698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61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2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61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8140">
                <a:tc>
                  <a:txBody>
                    <a:bodyPr/>
                    <a:lstStyle/>
                    <a:p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6383"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6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16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6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9" y="813364"/>
            <a:ext cx="3070093" cy="156263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0" y="2472393"/>
            <a:ext cx="3070093" cy="136477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0" y="4029959"/>
            <a:ext cx="3070093" cy="1291863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0" y="5388077"/>
            <a:ext cx="3070093" cy="127840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629" y="5966986"/>
            <a:ext cx="2393878" cy="594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5226" y="1223656"/>
            <a:ext cx="173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712761" y="1223656"/>
            <a:ext cx="147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275226" y="2882586"/>
            <a:ext cx="288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2761" y="2926338"/>
            <a:ext cx="156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226" y="4097559"/>
            <a:ext cx="156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2761" y="4276266"/>
            <a:ext cx="172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5226" y="5595961"/>
            <a:ext cx="288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2761" y="5665982"/>
            <a:ext cx="171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1002717" y="61818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41106"/>
              </p:ext>
            </p:extLst>
          </p:nvPr>
        </p:nvGraphicFramePr>
        <p:xfrm>
          <a:off x="154112" y="105749"/>
          <a:ext cx="12037887" cy="68349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768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4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76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2308">
                <a:tc>
                  <a:txBody>
                    <a:bodyPr/>
                    <a:lstStyle/>
                    <a:p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1305"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rốt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Nhổ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02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02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18718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2"/>
          <a:stretch/>
        </p:blipFill>
        <p:spPr bwMode="auto">
          <a:xfrm>
            <a:off x="394137" y="1325635"/>
            <a:ext cx="3070093" cy="132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" y="3020065"/>
            <a:ext cx="3070093" cy="10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5" y="4149340"/>
            <a:ext cx="3070093" cy="140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5" y="5465852"/>
            <a:ext cx="3070093" cy="139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0843640" y="637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39155" y="2650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22102</TotalTime>
  <Words>586</Words>
  <Application>Microsoft Office PowerPoint</Application>
  <PresentationFormat>Custom</PresentationFormat>
  <Paragraphs>146</Paragraphs>
  <Slides>22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​https://www.freeppt7.com​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DELL</cp:lastModifiedBy>
  <cp:revision>130</cp:revision>
  <cp:lastPrinted>2016-11-02T12:20:00Z</cp:lastPrinted>
  <dcterms:created xsi:type="dcterms:W3CDTF">2016-11-02T11:56:00Z</dcterms:created>
  <dcterms:modified xsi:type="dcterms:W3CDTF">2023-10-13T00:41:47Z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