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9" r:id="rId2"/>
    <p:sldId id="260" r:id="rId3"/>
    <p:sldId id="284" r:id="rId4"/>
    <p:sldId id="265" r:id="rId5"/>
    <p:sldId id="268" r:id="rId6"/>
    <p:sldId id="269" r:id="rId7"/>
    <p:sldId id="272" r:id="rId8"/>
    <p:sldId id="273" r:id="rId9"/>
    <p:sldId id="274" r:id="rId10"/>
    <p:sldId id="275" r:id="rId11"/>
    <p:sldId id="276" r:id="rId12"/>
    <p:sldId id="277" r:id="rId13"/>
    <p:sldId id="278" r:id="rId14"/>
    <p:sldId id="279" r:id="rId15"/>
    <p:sldId id="280" r:id="rId16"/>
    <p:sldId id="28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D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703776-629D-4F1B-807E-B78BB0DBE09F}" type="datetimeFigureOut">
              <a:rPr lang="en-US" smtClean="0"/>
              <a:t>10/18/2023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39031D-5F22-4CB5-A156-8B9DEE4498FA}" type="slidenum">
              <a:rPr lang="en-US" smtClean="0"/>
              <a:t>‹#›</a:t>
            </a:fld>
            <a:endParaRPr lang="en-US"/>
          </a:p>
        </p:txBody>
      </p:sp>
    </p:spTree>
    <p:extLst>
      <p:ext uri="{BB962C8B-B14F-4D97-AF65-F5344CB8AC3E}">
        <p14:creationId xmlns:p14="http://schemas.microsoft.com/office/powerpoint/2010/main" val="376335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6696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149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0D9530-C2B6-4994-96D3-5906C0129F61}"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D9530-C2B6-4994-96D3-5906C0129F61}"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D9530-C2B6-4994-96D3-5906C0129F61}"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 y="4610926"/>
            <a:ext cx="9144011" cy="2247075"/>
          </a:xfrm>
          <a:prstGeom prst="rect">
            <a:avLst/>
          </a:prstGeom>
        </p:spPr>
      </p:pic>
    </p:spTree>
    <p:extLst>
      <p:ext uri="{BB962C8B-B14F-4D97-AF65-F5344CB8AC3E}">
        <p14:creationId xmlns:p14="http://schemas.microsoft.com/office/powerpoint/2010/main" val="32283614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D9530-C2B6-4994-96D3-5906C0129F61}"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0D9530-C2B6-4994-96D3-5906C0129F61}"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0D9530-C2B6-4994-96D3-5906C0129F61}"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0D9530-C2B6-4994-96D3-5906C0129F61}" type="datetimeFigureOut">
              <a:rPr lang="en-US" smtClean="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0D9530-C2B6-4994-96D3-5906C0129F61}" type="datetimeFigureOut">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D9530-C2B6-4994-96D3-5906C0129F61}" type="datetimeFigureOut">
              <a:rPr lang="en-US" smtClean="0"/>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D70B65-314F-482B-A79D-0DAD85BC117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0D9530-C2B6-4994-96D3-5906C0129F61}"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70B65-314F-482B-A79D-0DAD85BC1171}"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80D9530-C2B6-4994-96D3-5906C0129F61}" type="datetimeFigureOut">
              <a:rPr lang="en-US" smtClean="0"/>
              <a:t>10/18/2023</a:t>
            </a:fld>
            <a:endParaRPr lang="en-US"/>
          </a:p>
        </p:txBody>
      </p:sp>
      <p:sp>
        <p:nvSpPr>
          <p:cNvPr id="9" name="Slide Number Placeholder 8"/>
          <p:cNvSpPr>
            <a:spLocks noGrp="1"/>
          </p:cNvSpPr>
          <p:nvPr>
            <p:ph type="sldNum" sz="quarter" idx="11"/>
          </p:nvPr>
        </p:nvSpPr>
        <p:spPr/>
        <p:txBody>
          <a:bodyPr/>
          <a:lstStyle/>
          <a:p>
            <a:fld id="{74D70B65-314F-482B-A79D-0DAD85BC117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74D70B65-314F-482B-A79D-0DAD85BC1171}"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80D9530-C2B6-4994-96D3-5906C0129F61}" type="datetimeFigureOut">
              <a:rPr lang="en-US" smtClean="0"/>
              <a:t>10/18/2023</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2.xml"/><Relationship Id="rId18" Type="http://schemas.openxmlformats.org/officeDocument/2006/relationships/image" Target="../media/image14.png"/><Relationship Id="rId3" Type="http://schemas.microsoft.com/office/2007/relationships/hdphoto" Target="../media/hdphoto1.wdp"/><Relationship Id="rId21" Type="http://schemas.openxmlformats.org/officeDocument/2006/relationships/slide" Target="slide16.xml"/><Relationship Id="rId7" Type="http://schemas.openxmlformats.org/officeDocument/2006/relationships/slide" Target="slide9.xml"/><Relationship Id="rId12" Type="http://schemas.openxmlformats.org/officeDocument/2006/relationships/image" Target="../media/image11.png"/><Relationship Id="rId17" Type="http://schemas.openxmlformats.org/officeDocument/2006/relationships/slide" Target="slide14.xml"/><Relationship Id="rId2" Type="http://schemas.openxmlformats.org/officeDocument/2006/relationships/image" Target="../media/image6.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slide" Target="slide11.xml"/><Relationship Id="rId5" Type="http://schemas.openxmlformats.org/officeDocument/2006/relationships/slide" Target="slide8.xml"/><Relationship Id="rId15" Type="http://schemas.openxmlformats.org/officeDocument/2006/relationships/slide" Target="slide13.xml"/><Relationship Id="rId10" Type="http://schemas.openxmlformats.org/officeDocument/2006/relationships/image" Target="../media/image10.png"/><Relationship Id="rId19" Type="http://schemas.openxmlformats.org/officeDocument/2006/relationships/slide" Target="slide15.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50037" y="4312166"/>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 name="Rectangle 1"/>
          <p:cNvSpPr/>
          <p:nvPr/>
        </p:nvSpPr>
        <p:spPr>
          <a:xfrm>
            <a:off x="648072" y="764704"/>
            <a:ext cx="8532440" cy="13157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XEM VIDEO VÀ</a:t>
            </a:r>
            <a:r>
              <a:rPr kumimoji="0" lang="en-US" sz="2800" b="1" u="none" strike="noStrike" kern="1200" cap="none" spc="0" normalizeH="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CHIA SẺ CẢM XÚC CỦA EM </a:t>
            </a:r>
            <a:endParaRPr kumimoji="0" lang="en-US" sz="2800" b="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SAU </a:t>
            </a:r>
            <a:r>
              <a:rPr kumimoji="0" lang="en-US" sz="2800" b="1" u="none" strike="noStrike" kern="1200" cap="none" spc="0" normalizeH="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KHI XEM VIDEO.</a:t>
            </a:r>
            <a:endParaRPr kumimoji="0" lang="en-US" sz="2400" b="1" u="none" strike="noStrike" kern="1200" cap="none" spc="0" normalizeH="0" baseline="0" noProof="0" dirty="0">
              <a:ln>
                <a:noFill/>
              </a:ln>
              <a:effectLst/>
              <a:uLnTx/>
              <a:uFillTx/>
              <a:latin typeface=".VnTime" panose="020B7200000000000000"/>
              <a:ea typeface="Times New Roman" panose="02020603050405020304" pitchFamily="18" charset="0"/>
              <a:cs typeface="Times New Roman" panose="02020603050405020304" pitchFamily="18" charset="0"/>
            </a:endParaRPr>
          </a:p>
        </p:txBody>
      </p:sp>
      <p:pic>
        <p:nvPicPr>
          <p:cNvPr id="27"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4057169"/>
            <a:ext cx="1040646" cy="2633768"/>
          </a:xfrm>
          <a:prstGeom prst="rect">
            <a:avLst/>
          </a:prstGeom>
          <a:noFill/>
          <a:ln>
            <a:noFill/>
          </a:ln>
        </p:spPr>
      </p:pic>
    </p:spTree>
    <p:extLst>
      <p:ext uri="{BB962C8B-B14F-4D97-AF65-F5344CB8AC3E}">
        <p14:creationId xmlns:p14="http://schemas.microsoft.com/office/powerpoint/2010/main" val="8930349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73283" y="665017"/>
            <a:ext cx="5032762" cy="194755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962321" y="764704"/>
            <a:ext cx="4843723" cy="1815882"/>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3: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mấy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phẩm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743560" y="3477490"/>
            <a:ext cx="534872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743561" y="3685309"/>
            <a:ext cx="5348719" cy="954107"/>
          </a:xfrm>
          <a:prstGeom prst="rect">
            <a:avLst/>
          </a:prstGeom>
          <a:noFill/>
        </p:spPr>
        <p:txBody>
          <a:bodyPr wrap="square" rtlCol="0">
            <a:sp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2 </a:t>
            </a:r>
            <a:r>
              <a:rPr lang="en-US" sz="2800" b="1" dirty="0" err="1">
                <a:solidFill>
                  <a:prstClr val="black"/>
                </a:solidFill>
                <a:latin typeface="Times New Roman" panose="02020603050405020304" pitchFamily="18" charset="0"/>
                <a:cs typeface="Times New Roman" panose="02020603050405020304" pitchFamily="18" charset="0"/>
              </a:rPr>
              <a:t>ngôi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Ngôi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thứ</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ngôi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thứ</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ba</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181307" y="1"/>
            <a:ext cx="900113" cy="1025237"/>
          </a:xfrm>
          <a:prstGeom prst="rect">
            <a:avLst/>
          </a:prstGeom>
        </p:spPr>
      </p:pic>
      <p:sp>
        <p:nvSpPr>
          <p:cNvPr id="3" name="Arrow: Right 2">
            <a:hlinkClick r:id="rId5" action="ppaction://hlinksldjump"/>
            <a:extLst>
              <a:ext uri="{FF2B5EF4-FFF2-40B4-BE49-F238E27FC236}">
                <a16:creationId xmlns="" xmlns:a16="http://schemas.microsoft.com/office/drawing/2014/main" id="{94BBDDC1-9054-1E4E-1F3A-059854F2C2A3}"/>
              </a:ext>
            </a:extLst>
          </p:cNvPr>
          <p:cNvSpPr/>
          <p:nvPr/>
        </p:nvSpPr>
        <p:spPr>
          <a:xfrm>
            <a:off x="7308303" y="5777167"/>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3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03648" y="535692"/>
            <a:ext cx="5348720" cy="207818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574222" y="817956"/>
            <a:ext cx="5231822" cy="1384995"/>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4: </a:t>
            </a:r>
            <a:r>
              <a:rPr lang="en-US" sz="2800" b="1" i="1" dirty="0" err="1">
                <a:latin typeface="Times New Roman" panose="02020603050405020304" pitchFamily="18" charset="0"/>
                <a:cs typeface="Times New Roman" panose="02020603050405020304" pitchFamily="18" charset="0"/>
              </a:rPr>
              <a:t>Điền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chỗ</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trống</a:t>
            </a:r>
            <a:r>
              <a:rPr lang="en-US" sz="2800" b="1" i="1" dirty="0">
                <a:latin typeface="Times New Roman" panose="02020603050405020304" pitchFamily="18" charset="0"/>
                <a:cs typeface="Times New Roman" panose="02020603050405020304" pitchFamily="18" charset="0"/>
              </a:rPr>
              <a:t>: </a:t>
            </a:r>
          </a:p>
          <a:p>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2084809" y="3477490"/>
            <a:ext cx="4143375"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2341836" y="3915535"/>
            <a:ext cx="3670324" cy="523220"/>
          </a:xfrm>
          <a:prstGeom prst="rect">
            <a:avLst/>
          </a:prstGeom>
          <a:noFill/>
        </p:spPr>
        <p:txBody>
          <a:bodyPr wrap="square" rtlCol="0">
            <a:spAutoFit/>
          </a:bodyPr>
          <a:lstStyle/>
          <a:p>
            <a:pPr algn="ct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200901" y="60904"/>
            <a:ext cx="900113" cy="1025237"/>
          </a:xfrm>
          <a:prstGeom prst="rect">
            <a:avLst/>
          </a:prstGeom>
        </p:spPr>
      </p:pic>
      <p:sp>
        <p:nvSpPr>
          <p:cNvPr id="3" name="Arrow: Right 2">
            <a:hlinkClick r:id="rId5" action="ppaction://hlinksldjump"/>
            <a:extLst>
              <a:ext uri="{FF2B5EF4-FFF2-40B4-BE49-F238E27FC236}">
                <a16:creationId xmlns="" xmlns:a16="http://schemas.microsoft.com/office/drawing/2014/main" id="{397B109C-3F2B-DABF-A399-0700300F7B21}"/>
              </a:ext>
            </a:extLst>
          </p:cNvPr>
          <p:cNvSpPr/>
          <p:nvPr/>
        </p:nvSpPr>
        <p:spPr>
          <a:xfrm>
            <a:off x="7308303" y="5805264"/>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26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3832" y="665017"/>
            <a:ext cx="5542213"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457325" y="755762"/>
            <a:ext cx="5185138" cy="954107"/>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5: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xưng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457325" y="3477490"/>
            <a:ext cx="4143375"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457325" y="3864252"/>
            <a:ext cx="428625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200901" y="2"/>
            <a:ext cx="900113" cy="1025237"/>
          </a:xfrm>
          <a:prstGeom prst="rect">
            <a:avLst/>
          </a:prstGeom>
        </p:spPr>
      </p:pic>
      <p:sp>
        <p:nvSpPr>
          <p:cNvPr id="3" name="Arrow: Right 2">
            <a:hlinkClick r:id="rId5" action="ppaction://hlinksldjump"/>
            <a:extLst>
              <a:ext uri="{FF2B5EF4-FFF2-40B4-BE49-F238E27FC236}">
                <a16:creationId xmlns="" xmlns:a16="http://schemas.microsoft.com/office/drawing/2014/main" id="{04B79400-5B6A-DD8C-ABEE-6B9CD7491F30}"/>
              </a:ext>
            </a:extLst>
          </p:cNvPr>
          <p:cNvSpPr/>
          <p:nvPr/>
        </p:nvSpPr>
        <p:spPr>
          <a:xfrm>
            <a:off x="7308303" y="5805264"/>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6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59632" y="477089"/>
            <a:ext cx="6058834" cy="14954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719033" y="531837"/>
            <a:ext cx="5589271" cy="1384995"/>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6: </a:t>
            </a:r>
            <a:r>
              <a:rPr lang="en-US" sz="2800" b="1" i="1" dirty="0" err="1">
                <a:latin typeface="Times New Roman" panose="02020603050405020304" pitchFamily="18" charset="0"/>
                <a:cs typeface="Times New Roman" panose="02020603050405020304" pitchFamily="18" charset="0"/>
              </a:rPr>
              <a:t>Mỗi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mang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nhìn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riêng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Đúng</a:t>
            </a:r>
            <a:r>
              <a:rPr lang="en-US" sz="2800" b="1" i="1" dirty="0">
                <a:latin typeface="Times New Roman" panose="02020603050405020304" pitchFamily="18" charset="0"/>
                <a:cs typeface="Times New Roman" panose="02020603050405020304" pitchFamily="18" charset="0"/>
              </a:rPr>
              <a:t> hay </a:t>
            </a:r>
            <a:r>
              <a:rPr lang="en-US" sz="2800" b="1" i="1" dirty="0" err="1">
                <a:latin typeface="Times New Roman" panose="02020603050405020304" pitchFamily="18" charset="0"/>
                <a:cs typeface="Times New Roman" panose="02020603050405020304" pitchFamily="18" charset="0"/>
              </a:rPr>
              <a:t>sai</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07704" y="3167390"/>
            <a:ext cx="4143375"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2987824" y="3563456"/>
            <a:ext cx="2232248"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Đúng</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200901" y="60904"/>
            <a:ext cx="900113" cy="1025237"/>
          </a:xfrm>
          <a:prstGeom prst="rect">
            <a:avLst/>
          </a:prstGeom>
        </p:spPr>
      </p:pic>
      <p:sp>
        <p:nvSpPr>
          <p:cNvPr id="3" name="Arrow: Right 2">
            <a:hlinkClick r:id="rId5" action="ppaction://hlinksldjump"/>
            <a:extLst>
              <a:ext uri="{FF2B5EF4-FFF2-40B4-BE49-F238E27FC236}">
                <a16:creationId xmlns="" xmlns:a16="http://schemas.microsoft.com/office/drawing/2014/main" id="{C4552C23-41B9-F438-C8FE-47656DBA00E9}"/>
              </a:ext>
            </a:extLst>
          </p:cNvPr>
          <p:cNvSpPr/>
          <p:nvPr/>
        </p:nvSpPr>
        <p:spPr>
          <a:xfrm>
            <a:off x="7308303" y="5777167"/>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0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13163" y="434671"/>
            <a:ext cx="6711165" cy="197954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083028" y="598337"/>
            <a:ext cx="6326061" cy="1815882"/>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7: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phẩm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nhiều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nhau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phẩm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hai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Đúng</a:t>
            </a:r>
            <a:r>
              <a:rPr lang="en-US" sz="2800" b="1" i="1" dirty="0">
                <a:latin typeface="Times New Roman" panose="02020603050405020304" pitchFamily="18" charset="0"/>
                <a:cs typeface="Times New Roman" panose="02020603050405020304" pitchFamily="18" charset="0"/>
              </a:rPr>
              <a:t> hay </a:t>
            </a:r>
            <a:r>
              <a:rPr lang="en-US" sz="2800" b="1" i="1" dirty="0" err="1">
                <a:latin typeface="Times New Roman" panose="02020603050405020304" pitchFamily="18" charset="0"/>
                <a:cs typeface="Times New Roman" panose="02020603050405020304" pitchFamily="18" charset="0"/>
              </a:rPr>
              <a:t>sai</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79712" y="3429000"/>
            <a:ext cx="4143375"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7" name="TextBox 6"/>
          <p:cNvSpPr txBox="1"/>
          <p:nvPr/>
        </p:nvSpPr>
        <p:spPr>
          <a:xfrm>
            <a:off x="1836837" y="3864441"/>
            <a:ext cx="4286250" cy="523220"/>
          </a:xfrm>
          <a:prstGeom prst="rect">
            <a:avLst/>
          </a:prstGeom>
          <a:noFill/>
        </p:spPr>
        <p:txBody>
          <a:bodyPr wrap="square" rtlCol="0">
            <a:spAutoFit/>
          </a:bodyPr>
          <a:lstStyle/>
          <a:p>
            <a:pPr algn="ctr"/>
            <a:r>
              <a:rPr lang="en-US" sz="2800" b="1" dirty="0">
                <a:solidFill>
                  <a:prstClr val="black"/>
                </a:solidFill>
                <a:latin typeface="Times New Roman" panose="02020603050405020304" pitchFamily="18" charset="0"/>
                <a:cs typeface="Times New Roman" panose="02020603050405020304" pitchFamily="18" charset="0"/>
              </a:rPr>
              <a:t>Sai. </a:t>
            </a:r>
            <a:r>
              <a:rPr lang="en-US" sz="2800" b="1" dirty="0" err="1">
                <a:solidFill>
                  <a:prstClr val="black"/>
                </a:solidFill>
                <a:latin typeface="Times New Roman" panose="02020603050405020304" pitchFamily="18" charset="0"/>
                <a:cs typeface="Times New Roman" panose="02020603050405020304" pitchFamily="18" charset="0"/>
              </a:rPr>
              <a:t>Ngôi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thứ</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nhất</a:t>
            </a:r>
            <a:r>
              <a:rPr lang="en-US" sz="2800" b="1" dirty="0">
                <a:solidFill>
                  <a:prstClr val="black"/>
                </a:solidFill>
                <a:latin typeface="Times New Roman" panose="02020603050405020304" pitchFamily="18" charset="0"/>
                <a:cs typeface="Times New Roman" panose="02020603050405020304" pitchFamily="18" charset="0"/>
              </a:rPr>
              <a:t>.</a:t>
            </a:r>
          </a:p>
        </p:txBody>
      </p:sp>
      <p:pic>
        <p:nvPicPr>
          <p:cNvPr id="8" name="Picture 7">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029450" y="0"/>
            <a:ext cx="1050626" cy="1196672"/>
          </a:xfrm>
          <a:prstGeom prst="rect">
            <a:avLst/>
          </a:prstGeom>
        </p:spPr>
      </p:pic>
      <p:sp>
        <p:nvSpPr>
          <p:cNvPr id="3" name="Arrow: Right 2">
            <a:hlinkClick r:id="rId5" action="ppaction://hlinksldjump"/>
            <a:extLst>
              <a:ext uri="{FF2B5EF4-FFF2-40B4-BE49-F238E27FC236}">
                <a16:creationId xmlns="" xmlns:a16="http://schemas.microsoft.com/office/drawing/2014/main" id="{1256937F-0B5F-745A-B265-C7B57F70D4F8}"/>
              </a:ext>
            </a:extLst>
          </p:cNvPr>
          <p:cNvSpPr/>
          <p:nvPr/>
        </p:nvSpPr>
        <p:spPr>
          <a:xfrm>
            <a:off x="7308303" y="5777167"/>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566" y="1"/>
            <a:ext cx="7083335" cy="26029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254429" y="356190"/>
            <a:ext cx="6414753" cy="2246769"/>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8: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khiến</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soi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chiếu</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chiều</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hấp</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dẫn</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chứa</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đựng</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hay </a:t>
            </a:r>
            <a:r>
              <a:rPr kumimoji="0" lang="en-US" sz="2800" b="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sai</a:t>
            </a:r>
            <a:r>
              <a:rPr kumimoji="0" lang="en-US" sz="2800" b="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457325" y="3477490"/>
            <a:ext cx="4143375"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457325" y="3864252"/>
            <a:ext cx="428625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200901" y="60904"/>
            <a:ext cx="900113" cy="1025237"/>
          </a:xfrm>
          <a:prstGeom prst="rect">
            <a:avLst/>
          </a:prstGeom>
        </p:spPr>
      </p:pic>
      <p:sp>
        <p:nvSpPr>
          <p:cNvPr id="2" name="Arrow: Right 1">
            <a:hlinkClick r:id="rId5" action="ppaction://hlinksldjump"/>
            <a:extLst>
              <a:ext uri="{FF2B5EF4-FFF2-40B4-BE49-F238E27FC236}">
                <a16:creationId xmlns="" xmlns:a16="http://schemas.microsoft.com/office/drawing/2014/main" id="{08CC1481-31FC-B9A3-3AAE-FCF5CDF416D3}"/>
              </a:ext>
            </a:extLst>
          </p:cNvPr>
          <p:cNvSpPr/>
          <p:nvPr/>
        </p:nvSpPr>
        <p:spPr>
          <a:xfrm>
            <a:off x="7308303" y="5777167"/>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56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835696" y="-27384"/>
            <a:ext cx="60100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rPr>
              <a:t>VẬN DỤNG</a:t>
            </a:r>
            <a:endParaRPr kumimoji="0" lang="zh-CN" altLang="en-US" sz="7200" b="1" i="0" u="none" strike="noStrike" kern="1200" cap="none" spc="0" normalizeH="0" baseline="0" noProof="0" dirty="0">
              <a:ln>
                <a:noFill/>
              </a:ln>
              <a:solidFill>
                <a:srgbClr val="865B3E"/>
              </a:solidFill>
              <a:effectLst/>
              <a:uLnTx/>
              <a:uFillTx/>
              <a:latin typeface="Times New Roman" panose="02020603050405020304" pitchFamily="18" charset="0"/>
              <a:ea typeface="黑体"/>
              <a:cs typeface="Times New Roman" panose="02020603050405020304" pitchFamily="18" charset="0"/>
            </a:endParaRPr>
          </a:p>
        </p:txBody>
      </p:sp>
      <p:sp>
        <p:nvSpPr>
          <p:cNvPr id="15" name="Rectangle 14"/>
          <p:cNvSpPr/>
          <p:nvPr/>
        </p:nvSpPr>
        <p:spPr>
          <a:xfrm>
            <a:off x="611560" y="1487686"/>
            <a:ext cx="7992888"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hãy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sưu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tầm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và</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đọc</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ít</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nhất</a:t>
            </a:r>
            <a:r>
              <a:rPr lang="en-US" sz="3200" b="1" dirty="0">
                <a:solidFill>
                  <a:srgbClr val="002060"/>
                </a:solidFill>
                <a:latin typeface="Times New Roman" panose="02020603050405020304" pitchFamily="18" charset="0"/>
                <a:ea typeface="黑体"/>
                <a:cs typeface="Times New Roman" panose="02020603050405020304" pitchFamily="18" charset="0"/>
              </a:rPr>
              <a:t> 5 </a:t>
            </a:r>
            <a:r>
              <a:rPr lang="en-US" sz="3200" b="1" dirty="0" err="1">
                <a:solidFill>
                  <a:srgbClr val="002060"/>
                </a:solidFill>
                <a:latin typeface="Times New Roman" panose="02020603050405020304" pitchFamily="18" charset="0"/>
                <a:ea typeface="黑体"/>
                <a:cs typeface="Times New Roman" panose="02020603050405020304" pitchFamily="18" charset="0"/>
              </a:rPr>
              <a:t>truyện</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có</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thay</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đổi</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kiểu</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người</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kể</a:t>
            </a:r>
            <a:r>
              <a:rPr lang="en-US" sz="3200" b="1" dirty="0">
                <a:solidFill>
                  <a:srgbClr val="002060"/>
                </a:solidFill>
                <a:latin typeface="Times New Roman" panose="02020603050405020304" pitchFamily="18" charset="0"/>
                <a:ea typeface="黑体"/>
                <a:cs typeface="Times New Roman" panose="02020603050405020304" pitchFamily="18" charset="0"/>
              </a:rPr>
              <a:t> </a:t>
            </a:r>
            <a:r>
              <a:rPr lang="en-US" sz="3200" b="1" dirty="0" err="1">
                <a:solidFill>
                  <a:srgbClr val="002060"/>
                </a:solidFill>
                <a:latin typeface="Times New Roman" panose="02020603050405020304" pitchFamily="18" charset="0"/>
                <a:ea typeface="黑体"/>
                <a:cs typeface="Times New Roman" panose="02020603050405020304" pitchFamily="18" charset="0"/>
              </a:rPr>
              <a:t>chuyện</a:t>
            </a:r>
            <a:r>
              <a:rPr lang="en-US" sz="3200" b="1" dirty="0">
                <a:solidFill>
                  <a:srgbClr val="002060"/>
                </a:solidFill>
                <a:latin typeface="Times New Roman" panose="02020603050405020304" pitchFamily="18" charset="0"/>
                <a:ea typeface="黑体"/>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87000451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VL - Bóng mát tâm hồn- Tình yêu thương con người">
            <a:hlinkClick r:id="" action="ppaction://media"/>
            <a:extLst>
              <a:ext uri="{FF2B5EF4-FFF2-40B4-BE49-F238E27FC236}">
                <a16:creationId xmlns="" xmlns:a16="http://schemas.microsoft.com/office/drawing/2014/main" id="{00AB6B8C-D5D8-997A-AE4D-BE4C197F23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104962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0C3245E-6E9C-3439-A80E-2A38BA90BCB4}"/>
              </a:ext>
            </a:extLst>
          </p:cNvPr>
          <p:cNvSpPr txBox="1"/>
          <p:nvPr/>
        </p:nvSpPr>
        <p:spPr>
          <a:xfrm>
            <a:off x="179512" y="404664"/>
            <a:ext cx="8712968"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Ray </a:t>
            </a:r>
            <a:r>
              <a:rPr lang="en-US" sz="2800" b="1" dirty="0" err="1">
                <a:latin typeface="Times New Roman" panose="02020603050405020304" pitchFamily="18" charset="0"/>
                <a:cs typeface="Times New Roman" panose="02020603050405020304" pitchFamily="18" charset="0"/>
              </a:rPr>
              <a:t>Brát-bơ-ry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niềm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Khi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1135421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86147" y="2174522"/>
            <a:ext cx="2632262" cy="1398494"/>
          </a:xfrm>
          <a:prstGeom prst="roundRect">
            <a:avLst>
              <a:gd name="adj" fmla="val 36282"/>
            </a:avLst>
          </a:prstGeom>
          <a:solidFill>
            <a:schemeClr val="bg1"/>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Cội</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nguồn</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ounded Rectangle 7"/>
          <p:cNvSpPr/>
          <p:nvPr/>
        </p:nvSpPr>
        <p:spPr>
          <a:xfrm>
            <a:off x="69207" y="0"/>
            <a:ext cx="3926729" cy="1398494"/>
          </a:xfrm>
          <a:prstGeom prst="roundRect">
            <a:avLst>
              <a:gd name="adj" fmla="val 29744"/>
            </a:avLst>
          </a:prstGeom>
          <a:solidFill>
            <a:schemeClr val="bg1"/>
          </a:solidFill>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Vừa</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nhắm</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mắt</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vừa</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mở</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cửa</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sổ</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14" name="Curved Connector 13"/>
          <p:cNvCxnSpPr/>
          <p:nvPr/>
        </p:nvCxnSpPr>
        <p:spPr>
          <a:xfrm rot="10800000" flipV="1">
            <a:off x="2195736" y="3408348"/>
            <a:ext cx="1153772" cy="596716"/>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71402" y="4005064"/>
            <a:ext cx="2632262" cy="1398494"/>
          </a:xfrm>
          <a:prstGeom prst="roundRect">
            <a:avLst>
              <a:gd name="adj" fmla="val 26008"/>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algn="ctr">
              <a:defRPr/>
            </a:pP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lòng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mẹ</a:t>
            </a:r>
            <a:endParaRPr lang="en-US" sz="4000" dirty="0">
              <a:solidFill>
                <a:schemeClr val="tx1"/>
              </a:solidFill>
              <a:latin typeface="Times New Roman" panose="02020603050405020304" pitchFamily="18" charset="0"/>
              <a:cs typeface="Times New Roman" panose="02020603050405020304" pitchFamily="18" charset="0"/>
            </a:endParaRPr>
          </a:p>
        </p:txBody>
      </p:sp>
      <p:cxnSp>
        <p:nvCxnSpPr>
          <p:cNvPr id="17" name="Curved Connector 16"/>
          <p:cNvCxnSpPr/>
          <p:nvPr/>
        </p:nvCxnSpPr>
        <p:spPr>
          <a:xfrm>
            <a:off x="5265065" y="3408349"/>
            <a:ext cx="1395167" cy="596715"/>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508104" y="4046730"/>
            <a:ext cx="2632262" cy="1398494"/>
          </a:xfrm>
          <a:prstGeom prst="roundRect">
            <a:avLst>
              <a:gd name="adj" fmla="val 26008"/>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lvl="0" algn="ctr">
              <a:defRPr/>
            </a:pPr>
            <a:r>
              <a:rPr lang="en-US" sz="4000" dirty="0" err="1">
                <a:solidFill>
                  <a:schemeClr val="tx1"/>
                </a:solidFill>
                <a:latin typeface="Times New Roman" panose="02020603050405020304" pitchFamily="18" charset="0"/>
                <a:cs typeface="Times New Roman" panose="02020603050405020304" pitchFamily="18" charset="0"/>
              </a:rPr>
              <a:t>Quê</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hương</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5796136" y="301345"/>
            <a:ext cx="3136318" cy="1398494"/>
          </a:xfrm>
          <a:prstGeom prst="roundRect">
            <a:avLst>
              <a:gd name="adj" fmla="val 34414"/>
            </a:avLst>
          </a:prstGeom>
          <a:solidFill>
            <a:schemeClr val="bg1"/>
          </a:solidFill>
          <a:ln>
            <a:solidFill>
              <a:schemeClr val="bg1"/>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thầy</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40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18" name="Curved Connector 17"/>
          <p:cNvCxnSpPr/>
          <p:nvPr/>
        </p:nvCxnSpPr>
        <p:spPr>
          <a:xfrm rot="10800000">
            <a:off x="3203665" y="1389824"/>
            <a:ext cx="636815" cy="620030"/>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flipV="1">
            <a:off x="5544930" y="1412776"/>
            <a:ext cx="959472" cy="814677"/>
          </a:xfrm>
          <a:prstGeom prst="curvedConnector3">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807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6" grpId="0" animBg="1"/>
      <p:bldP spid="2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 xmlns:a16="http://schemas.microsoft.com/office/drawing/2014/main" id="{9FB96A70-F640-5979-A0C0-E96E5FC3CEFD}"/>
              </a:ext>
            </a:extLst>
          </p:cNvPr>
          <p:cNvSpPr txBox="1"/>
          <p:nvPr/>
        </p:nvSpPr>
        <p:spPr>
          <a:xfrm>
            <a:off x="50037" y="44624"/>
            <a:ext cx="8957530" cy="4924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2800" b="1" i="1"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Thay</a:t>
            </a:r>
            <a:r>
              <a:rPr kumimoji="0" lang="en-US" sz="2800" b="1" i="1"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2800" b="1" i="1"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kiểu</a:t>
            </a:r>
            <a:r>
              <a:rPr kumimoji="0" lang="en-US" sz="2800" b="1" i="1"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1"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b="1" i="1"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endParaRPr kumimoji="0" lang="en-US" sz="2800" b="1" i="1"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800"/>
              </a:spcAft>
              <a:buClrTx/>
              <a:buSzTx/>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50000"/>
              </a:lnSpc>
              <a:spcBef>
                <a:spcPts val="0"/>
              </a:spcBef>
              <a:spcAft>
                <a:spcPts val="800"/>
              </a:spcAft>
              <a:buClrTx/>
              <a:buSzTx/>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endPar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800"/>
              </a:spcAft>
              <a:buClrTx/>
              <a:buSzTx/>
              <a:tabLst/>
              <a:defRPr/>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ó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3686421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 xmlns:a16="http://schemas.microsoft.com/office/drawing/2014/main" id="{9FB96A70-F640-5979-A0C0-E96E5FC3CEFD}"/>
              </a:ext>
            </a:extLst>
          </p:cNvPr>
          <p:cNvSpPr txBox="1"/>
          <p:nvPr/>
        </p:nvSpPr>
        <p:spPr>
          <a:xfrm>
            <a:off x="107504" y="188640"/>
            <a:ext cx="8957530" cy="409804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kiểu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800"/>
              </a:spcAft>
              <a:buClrTx/>
              <a:buSzTx/>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thay đổi kiểu người kể chuyện luôn thể hiện ý đồ nghệ thuật của tác giả.</a:t>
            </a:r>
          </a:p>
          <a:p>
            <a:pPr marR="0" lvl="0" algn="just" defTabSz="914400" rtl="0" eaLnBrk="1" fontAlgn="auto" latinLnBrk="0" hangingPunct="1">
              <a:lnSpc>
                <a:spcPct val="150000"/>
              </a:lnSpc>
              <a:spcBef>
                <a:spcPts val="0"/>
              </a:spcBef>
              <a:spcAft>
                <a:spcPts val="800"/>
              </a:spcAft>
              <a:buClrTx/>
              <a:buSzTx/>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 ngôi kể thường mang đến một cách nhìn nhận, đánh giá riêng, khiến câu chuyện được soi chiếu từ nhiều chiều, trở nên phong phú, hấp dẫn, chứa đựng nhiều ý nghĩa.</a:t>
            </a:r>
          </a:p>
        </p:txBody>
      </p:sp>
    </p:spTree>
    <p:extLst>
      <p:ext uri="{BB962C8B-B14F-4D97-AF65-F5344CB8AC3E}">
        <p14:creationId xmlns:p14="http://schemas.microsoft.com/office/powerpoint/2010/main" val="27562404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m"/>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153" b="99428" l="659" r="92857">
                        <a14:foregroundMark x1="76813" y1="31760" x2="61868" y2="33619"/>
                        <a14:foregroundMark x1="74945" y1="24464" x2="79890" y2="19456"/>
                        <a14:foregroundMark x1="75385" y1="27611" x2="84505" y2="20172"/>
                        <a14:foregroundMark x1="23187" y1="51931" x2="23187" y2="51931"/>
                        <a14:foregroundMark x1="22967" y1="53648" x2="16923" y2="55079"/>
                        <a14:foregroundMark x1="47473" y1="59657" x2="44286" y2="73247"/>
                        <a14:foregroundMark x1="59560" y1="60515" x2="57802" y2="69099"/>
                        <a14:foregroundMark x1="36374" y1="85122" x2="21099" y2="91273"/>
                        <a14:foregroundMark x1="38791" y1="85265" x2="48132" y2="88984"/>
                        <a14:foregroundMark x1="50769" y1="86552" x2="39890" y2="85122"/>
                        <a14:backgroundMark x1="75934" y1="24750" x2="78132" y2="23462"/>
                        <a14:backgroundMark x1="76374" y1="26180" x2="82418" y2="20172"/>
                        <a14:backgroundMark x1="76813" y1="27611" x2="84505" y2="20601"/>
                        <a14:backgroundMark x1="80659" y1="19313" x2="75714" y2="24034"/>
                      </a14:backgroundRemoval>
                    </a14:imgEffect>
                  </a14:imgLayer>
                </a14:imgProps>
              </a:ext>
              <a:ext uri="{28A0092B-C50C-407E-A947-70E740481C1C}">
                <a14:useLocalDpi xmlns:a14="http://schemas.microsoft.com/office/drawing/2010/main" val="0"/>
              </a:ext>
            </a:extLst>
          </a:blip>
          <a:srcRect l="13361" t="8956" r="17521"/>
          <a:stretch>
            <a:fillRect/>
          </a:stretch>
        </p:blipFill>
        <p:spPr>
          <a:xfrm>
            <a:off x="174765" y="5004490"/>
            <a:ext cx="1295391" cy="1747542"/>
          </a:xfrm>
          <a:prstGeom prst="rect">
            <a:avLst/>
          </a:prstGeom>
        </p:spPr>
      </p:pic>
      <p:pic>
        <p:nvPicPr>
          <p:cNvPr id="4" name="Jerry"/>
          <p:cNvPicPr>
            <a:picLocks noChangeAspect="1"/>
          </p:cNvPicPr>
          <p:nvPr/>
        </p:nvPicPr>
        <p:blipFill rotWithShape="1">
          <a:blip r:embed="rId4">
            <a:extLst>
              <a:ext uri="{28A0092B-C50C-407E-A947-70E740481C1C}">
                <a14:useLocalDpi xmlns:a14="http://schemas.microsoft.com/office/drawing/2010/main" val="0"/>
              </a:ext>
            </a:extLst>
          </a:blip>
          <a:srcRect l="45374" t="50000"/>
          <a:stretch>
            <a:fillRect/>
          </a:stretch>
        </p:blipFill>
        <p:spPr>
          <a:xfrm>
            <a:off x="1657404" y="5596694"/>
            <a:ext cx="1005542" cy="1227178"/>
          </a:xfrm>
          <a:prstGeom prst="rect">
            <a:avLst/>
          </a:prstGeom>
        </p:spPr>
      </p:pic>
      <p:pic>
        <p:nvPicPr>
          <p:cNvPr id="7" name="Picture 6">
            <a:hlinkClick r:id="rId5" action="ppaction://hlinksldjump"/>
            <a:extLst>
              <a:ext uri="{FF2B5EF4-FFF2-40B4-BE49-F238E27FC236}">
                <a16:creationId xmlns="" xmlns:a16="http://schemas.microsoft.com/office/drawing/2014/main" id="{06683341-3461-BA39-E934-3E5F4A3CADEE}"/>
              </a:ext>
            </a:extLst>
          </p:cNvPr>
          <p:cNvPicPr>
            <a:picLocks noChangeAspect="1"/>
          </p:cNvPicPr>
          <p:nvPr/>
        </p:nvPicPr>
        <p:blipFill>
          <a:blip r:embed="rId6"/>
          <a:stretch>
            <a:fillRect/>
          </a:stretch>
        </p:blipFill>
        <p:spPr>
          <a:xfrm>
            <a:off x="1212230" y="2930950"/>
            <a:ext cx="883993" cy="1005325"/>
          </a:xfrm>
          <a:prstGeom prst="rect">
            <a:avLst/>
          </a:prstGeom>
        </p:spPr>
      </p:pic>
      <p:pic>
        <p:nvPicPr>
          <p:cNvPr id="9" name="Picture 8">
            <a:hlinkClick r:id="rId7" action="ppaction://hlinksldjump"/>
            <a:extLst>
              <a:ext uri="{FF2B5EF4-FFF2-40B4-BE49-F238E27FC236}">
                <a16:creationId xmlns="" xmlns:a16="http://schemas.microsoft.com/office/drawing/2014/main" id="{E209494D-1E5E-45D9-78D7-27963A28E263}"/>
              </a:ext>
            </a:extLst>
          </p:cNvPr>
          <p:cNvPicPr>
            <a:picLocks noChangeAspect="1"/>
          </p:cNvPicPr>
          <p:nvPr/>
        </p:nvPicPr>
        <p:blipFill>
          <a:blip r:embed="rId8"/>
          <a:stretch>
            <a:fillRect/>
          </a:stretch>
        </p:blipFill>
        <p:spPr>
          <a:xfrm>
            <a:off x="2663508" y="2822729"/>
            <a:ext cx="1034833" cy="1173738"/>
          </a:xfrm>
          <a:prstGeom prst="rect">
            <a:avLst/>
          </a:prstGeom>
        </p:spPr>
      </p:pic>
      <p:pic>
        <p:nvPicPr>
          <p:cNvPr id="11" name="Picture 10">
            <a:hlinkClick r:id="rId9" action="ppaction://hlinksldjump"/>
            <a:extLst>
              <a:ext uri="{FF2B5EF4-FFF2-40B4-BE49-F238E27FC236}">
                <a16:creationId xmlns="" xmlns:a16="http://schemas.microsoft.com/office/drawing/2014/main" id="{41269C20-3AA4-5797-0BDA-041B501B9BAB}"/>
              </a:ext>
            </a:extLst>
          </p:cNvPr>
          <p:cNvPicPr>
            <a:picLocks noChangeAspect="1"/>
          </p:cNvPicPr>
          <p:nvPr/>
        </p:nvPicPr>
        <p:blipFill>
          <a:blip r:embed="rId10"/>
          <a:stretch>
            <a:fillRect/>
          </a:stretch>
        </p:blipFill>
        <p:spPr>
          <a:xfrm>
            <a:off x="4417319" y="2997680"/>
            <a:ext cx="940504" cy="1061426"/>
          </a:xfrm>
          <a:prstGeom prst="rect">
            <a:avLst/>
          </a:prstGeom>
        </p:spPr>
      </p:pic>
      <p:pic>
        <p:nvPicPr>
          <p:cNvPr id="25" name="Picture 24">
            <a:hlinkClick r:id="rId11" action="ppaction://hlinksldjump"/>
            <a:extLst>
              <a:ext uri="{FF2B5EF4-FFF2-40B4-BE49-F238E27FC236}">
                <a16:creationId xmlns="" xmlns:a16="http://schemas.microsoft.com/office/drawing/2014/main" id="{7ABC26CF-9D6C-4867-48AC-CB2DB5D050F1}"/>
              </a:ext>
            </a:extLst>
          </p:cNvPr>
          <p:cNvPicPr>
            <a:picLocks noChangeAspect="1"/>
          </p:cNvPicPr>
          <p:nvPr/>
        </p:nvPicPr>
        <p:blipFill>
          <a:blip r:embed="rId12"/>
          <a:stretch>
            <a:fillRect/>
          </a:stretch>
        </p:blipFill>
        <p:spPr>
          <a:xfrm>
            <a:off x="6314800" y="2993833"/>
            <a:ext cx="996694" cy="1173739"/>
          </a:xfrm>
          <a:prstGeom prst="rect">
            <a:avLst/>
          </a:prstGeom>
        </p:spPr>
      </p:pic>
      <p:pic>
        <p:nvPicPr>
          <p:cNvPr id="27" name="Picture 26">
            <a:hlinkClick r:id="rId13" action="ppaction://hlinksldjump"/>
            <a:extLst>
              <a:ext uri="{FF2B5EF4-FFF2-40B4-BE49-F238E27FC236}">
                <a16:creationId xmlns="" xmlns:a16="http://schemas.microsoft.com/office/drawing/2014/main" id="{6DEA386A-EB73-FC14-157D-2E0E4E3842A9}"/>
              </a:ext>
            </a:extLst>
          </p:cNvPr>
          <p:cNvPicPr>
            <a:picLocks noChangeAspect="1"/>
          </p:cNvPicPr>
          <p:nvPr/>
        </p:nvPicPr>
        <p:blipFill>
          <a:blip r:embed="rId14"/>
          <a:stretch>
            <a:fillRect/>
          </a:stretch>
        </p:blipFill>
        <p:spPr>
          <a:xfrm>
            <a:off x="1172809" y="3996467"/>
            <a:ext cx="955978" cy="1227178"/>
          </a:xfrm>
          <a:prstGeom prst="rect">
            <a:avLst/>
          </a:prstGeom>
        </p:spPr>
      </p:pic>
      <p:pic>
        <p:nvPicPr>
          <p:cNvPr id="29" name="Picture 28">
            <a:hlinkClick r:id="rId15" action="ppaction://hlinksldjump"/>
            <a:extLst>
              <a:ext uri="{FF2B5EF4-FFF2-40B4-BE49-F238E27FC236}">
                <a16:creationId xmlns="" xmlns:a16="http://schemas.microsoft.com/office/drawing/2014/main" id="{A3B3403D-0637-B2C1-D637-7ACA23CC9F0B}"/>
              </a:ext>
            </a:extLst>
          </p:cNvPr>
          <p:cNvPicPr>
            <a:picLocks noChangeAspect="1"/>
          </p:cNvPicPr>
          <p:nvPr/>
        </p:nvPicPr>
        <p:blipFill>
          <a:blip r:embed="rId16"/>
          <a:stretch>
            <a:fillRect/>
          </a:stretch>
        </p:blipFill>
        <p:spPr>
          <a:xfrm>
            <a:off x="2832774" y="4076358"/>
            <a:ext cx="865567" cy="1061426"/>
          </a:xfrm>
          <a:prstGeom prst="rect">
            <a:avLst/>
          </a:prstGeom>
        </p:spPr>
      </p:pic>
      <p:pic>
        <p:nvPicPr>
          <p:cNvPr id="33" name="Picture 32">
            <a:hlinkClick r:id="rId17" action="ppaction://hlinksldjump"/>
            <a:extLst>
              <a:ext uri="{FF2B5EF4-FFF2-40B4-BE49-F238E27FC236}">
                <a16:creationId xmlns="" xmlns:a16="http://schemas.microsoft.com/office/drawing/2014/main" id="{2150E524-5F53-49E2-D88B-4610346E16EE}"/>
              </a:ext>
            </a:extLst>
          </p:cNvPr>
          <p:cNvPicPr>
            <a:picLocks noChangeAspect="1"/>
          </p:cNvPicPr>
          <p:nvPr/>
        </p:nvPicPr>
        <p:blipFill>
          <a:blip r:embed="rId18"/>
          <a:stretch>
            <a:fillRect/>
          </a:stretch>
        </p:blipFill>
        <p:spPr>
          <a:xfrm>
            <a:off x="4429260" y="4167572"/>
            <a:ext cx="865568" cy="1061427"/>
          </a:xfrm>
          <a:prstGeom prst="rect">
            <a:avLst/>
          </a:prstGeom>
        </p:spPr>
      </p:pic>
      <p:pic>
        <p:nvPicPr>
          <p:cNvPr id="35" name="Picture 34">
            <a:hlinkClick r:id="rId19" action="ppaction://hlinksldjump"/>
            <a:extLst>
              <a:ext uri="{FF2B5EF4-FFF2-40B4-BE49-F238E27FC236}">
                <a16:creationId xmlns="" xmlns:a16="http://schemas.microsoft.com/office/drawing/2014/main" id="{E393EF6F-AD69-2B6B-5A23-4E0814133D9D}"/>
              </a:ext>
            </a:extLst>
          </p:cNvPr>
          <p:cNvPicPr>
            <a:picLocks noChangeAspect="1"/>
          </p:cNvPicPr>
          <p:nvPr/>
        </p:nvPicPr>
        <p:blipFill>
          <a:blip r:embed="rId20"/>
          <a:stretch>
            <a:fillRect/>
          </a:stretch>
        </p:blipFill>
        <p:spPr>
          <a:xfrm>
            <a:off x="6402084" y="4200225"/>
            <a:ext cx="955978" cy="1237534"/>
          </a:xfrm>
          <a:prstGeom prst="rect">
            <a:avLst/>
          </a:prstGeom>
        </p:spPr>
      </p:pic>
      <p:sp>
        <p:nvSpPr>
          <p:cNvPr id="36" name="Arrow: Right 35">
            <a:hlinkClick r:id="rId21" action="ppaction://hlinksldjump"/>
            <a:extLst>
              <a:ext uri="{FF2B5EF4-FFF2-40B4-BE49-F238E27FC236}">
                <a16:creationId xmlns="" xmlns:a16="http://schemas.microsoft.com/office/drawing/2014/main" id="{BD61E82A-8674-D237-327F-A3FD0CB9D010}"/>
              </a:ext>
            </a:extLst>
          </p:cNvPr>
          <p:cNvSpPr/>
          <p:nvPr/>
        </p:nvSpPr>
        <p:spPr>
          <a:xfrm>
            <a:off x="7027731" y="5777167"/>
            <a:ext cx="1005542" cy="603743"/>
          </a:xfrm>
          <a:prstGeom prst="rightArrow">
            <a:avLst/>
          </a:prstGeom>
          <a:solidFill>
            <a:srgbClr val="4ED8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8080"/>
              </a:highlight>
            </a:endParaRPr>
          </a:p>
        </p:txBody>
      </p:sp>
    </p:spTree>
    <p:extLst>
      <p:ext uri="{BB962C8B-B14F-4D97-AF65-F5344CB8AC3E}">
        <p14:creationId xmlns:p14="http://schemas.microsoft.com/office/powerpoint/2010/main" val="3638173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5122 0.11283 L 0.11788 -0.12532 " pathEditMode="relative" rAng="0" ptsTypes="AA">
                                      <p:cBhvr>
                                        <p:cTn id="6" dur="2000" fill="hold"/>
                                        <p:tgtEl>
                                          <p:spTgt spid="2"/>
                                        </p:tgtEl>
                                        <p:attrNameLst>
                                          <p:attrName>ppt_x</p:attrName>
                                          <p:attrName>ppt_y</p:attrName>
                                        </p:attrNameLst>
                                      </p:cBhvr>
                                      <p:rCtr x="8455" y="-1190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1788 -0.12532 L 0.15121 -0.2696 " pathEditMode="relative" rAng="0" ptsTypes="AA">
                                      <p:cBhvr>
                                        <p:cTn id="10" dur="2000" fill="hold"/>
                                        <p:tgtEl>
                                          <p:spTgt spid="2"/>
                                        </p:tgtEl>
                                        <p:attrNameLst>
                                          <p:attrName>ppt_x</p:attrName>
                                          <p:attrName>ppt_y</p:attrName>
                                        </p:attrNameLst>
                                      </p:cBhvr>
                                      <p:rCtr x="1667" y="-721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15122 -0.2696 L 0.27622 -0.32509 " pathEditMode="relative" rAng="0" ptsTypes="AA">
                                      <p:cBhvr>
                                        <p:cTn id="14" dur="2000" fill="hold"/>
                                        <p:tgtEl>
                                          <p:spTgt spid="2"/>
                                        </p:tgtEl>
                                        <p:attrNameLst>
                                          <p:attrName>ppt_x</p:attrName>
                                          <p:attrName>ppt_y</p:attrName>
                                        </p:attrNameLst>
                                      </p:cBhvr>
                                      <p:rCtr x="6250" y="-27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7622 -0.32509 L 0.39289 -0.31399 " pathEditMode="relative" rAng="0" ptsTypes="AA">
                                      <p:cBhvr>
                                        <p:cTn id="18" dur="2000" fill="hold"/>
                                        <p:tgtEl>
                                          <p:spTgt spid="2"/>
                                        </p:tgtEl>
                                        <p:attrNameLst>
                                          <p:attrName>ppt_x</p:attrName>
                                          <p:attrName>ppt_y</p:attrName>
                                        </p:attrNameLst>
                                      </p:cBhvr>
                                      <p:rCtr x="5833" y="555"/>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39289 -0.31399 L 0.53455 -0.31399 " pathEditMode="relative" rAng="0" ptsTypes="AA">
                                      <p:cBhvr>
                                        <p:cTn id="22" dur="2000" fill="hold"/>
                                        <p:tgtEl>
                                          <p:spTgt spid="2"/>
                                        </p:tgtEl>
                                        <p:attrNameLst>
                                          <p:attrName>ppt_x</p:attrName>
                                          <p:attrName>ppt_y</p:attrName>
                                        </p:attrNameLst>
                                      </p:cBhvr>
                                      <p:rCtr x="7083" y="0"/>
                                    </p:animMotion>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0.00365 -0.06659 L 0.02621 -0.1415 C 0.03263 -0.15838 0.04201 -0.16786 0.05173 -0.16786 C 0.06302 -0.16786 0.07187 -0.15838 0.07829 -0.1415 L 0.10833 -0.06659 " pathEditMode="relative" rAng="0" ptsTypes="FffFF">
                                      <p:cBhvr>
                                        <p:cTn id="27" dur="2000" fill="hold"/>
                                        <p:tgtEl>
                                          <p:spTgt spid="4"/>
                                        </p:tgtEl>
                                        <p:attrNameLst>
                                          <p:attrName>ppt_x</p:attrName>
                                          <p:attrName>ppt_y</p:attrName>
                                        </p:attrNameLst>
                                      </p:cBhvr>
                                      <p:rCtr x="5590" y="-5064"/>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10833 -0.06659 L 0.25364 -0.1082 " pathEditMode="relative" rAng="0" ptsTypes="AA">
                                      <p:cBhvr>
                                        <p:cTn id="31" dur="2000" fill="hold"/>
                                        <p:tgtEl>
                                          <p:spTgt spid="4"/>
                                        </p:tgtEl>
                                        <p:attrNameLst>
                                          <p:attrName>ppt_x</p:attrName>
                                          <p:attrName>ppt_y</p:attrName>
                                        </p:attrNameLst>
                                      </p:cBhvr>
                                      <p:rCtr x="7257" y="-2081"/>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5365 -0.10821 L 0.40365 -0.1637 " pathEditMode="relative" rAng="0" ptsTypes="AA">
                                      <p:cBhvr>
                                        <p:cTn id="35" dur="2000" fill="hold"/>
                                        <p:tgtEl>
                                          <p:spTgt spid="4"/>
                                        </p:tgtEl>
                                        <p:attrNameLst>
                                          <p:attrName>ppt_x</p:attrName>
                                          <p:attrName>ppt_y</p:attrName>
                                        </p:attrNameLst>
                                      </p:cBhvr>
                                      <p:rCtr x="7500" y="-2775"/>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0365 -0.1637 L 0.51198 -0.25248 " pathEditMode="relative" rAng="0" ptsTypes="AA">
                                      <p:cBhvr>
                                        <p:cTn id="39" dur="2000" fill="hold"/>
                                        <p:tgtEl>
                                          <p:spTgt spid="4"/>
                                        </p:tgtEl>
                                        <p:attrNameLst>
                                          <p:attrName>ppt_x</p:attrName>
                                          <p:attrName>ppt_y</p:attrName>
                                        </p:attrNameLst>
                                      </p:cBhvr>
                                      <p:rCtr x="5417" y="-4439"/>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51198 -0.25248 L 0.61198 -0.31907 " pathEditMode="relative" rAng="0" ptsTypes="AA">
                                      <p:cBhvr>
                                        <p:cTn id="43" dur="2000" fill="hold"/>
                                        <p:tgtEl>
                                          <p:spTgt spid="4"/>
                                        </p:tgtEl>
                                        <p:attrNameLst>
                                          <p:attrName>ppt_x</p:attrName>
                                          <p:attrName>ppt_y</p:attrName>
                                        </p:attrNameLst>
                                      </p:cBhvr>
                                      <p:rCtr x="5000" y="-3329"/>
                                    </p:animMotion>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59632" y="665017"/>
            <a:ext cx="5546413" cy="21069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475656" y="748681"/>
            <a:ext cx="5174673" cy="2246769"/>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i="1" dirty="0" err="1">
                <a:latin typeface="Times New Roman" panose="02020603050405020304" pitchFamily="18" charset="0"/>
                <a:cs typeface="Times New Roman" panose="02020603050405020304" pitchFamily="18" charset="0"/>
              </a:rPr>
              <a:t>Điền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còn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thiếu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chỗ</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trống</a:t>
            </a:r>
            <a:r>
              <a:rPr lang="en-US" sz="2800" b="1" i="1" dirty="0">
                <a:latin typeface="Times New Roman" panose="02020603050405020304" pitchFamily="18"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40793" y="3477490"/>
            <a:ext cx="4143375"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2444849" y="3864252"/>
            <a:ext cx="3135263" cy="584775"/>
          </a:xfrm>
          <a:prstGeom prst="rect">
            <a:avLst/>
          </a:prstGeom>
          <a:noFill/>
        </p:spPr>
        <p:txBody>
          <a:bodyPr wrap="square" rtlCol="0">
            <a:spAutoFit/>
          </a:bodyPr>
          <a:lstStyle/>
          <a:p>
            <a:pPr algn="ctr"/>
            <a:r>
              <a:rPr lang="en-US" sz="3200" dirty="0" err="1">
                <a:solidFill>
                  <a:prstClr val="black"/>
                </a:solidFill>
                <a:latin typeface="Times New Roman" panose="02020603050405020304" pitchFamily="18" charset="0"/>
                <a:cs typeface="Times New Roman" panose="02020603050405020304" pitchFamily="18" charset="0"/>
              </a:rPr>
              <a:t>Ngôi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kể</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8" name="Picture 7">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200901" y="60904"/>
            <a:ext cx="900113" cy="1025237"/>
          </a:xfrm>
          <a:prstGeom prst="rect">
            <a:avLst/>
          </a:prstGeom>
        </p:spPr>
      </p:pic>
      <p:sp>
        <p:nvSpPr>
          <p:cNvPr id="3" name="Arrow: Right 2">
            <a:hlinkClick r:id="rId5" action="ppaction://hlinksldjump"/>
            <a:extLst>
              <a:ext uri="{FF2B5EF4-FFF2-40B4-BE49-F238E27FC236}">
                <a16:creationId xmlns="" xmlns:a16="http://schemas.microsoft.com/office/drawing/2014/main" id="{55B6EB75-7E6F-44E7-D577-080B60CBBA7C}"/>
              </a:ext>
            </a:extLst>
          </p:cNvPr>
          <p:cNvSpPr/>
          <p:nvPr/>
        </p:nvSpPr>
        <p:spPr>
          <a:xfrm>
            <a:off x="7308303" y="5777167"/>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4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00821" y="603881"/>
            <a:ext cx="5461723" cy="19214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489803" y="1149096"/>
            <a:ext cx="5299363" cy="954107"/>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2: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mấy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thay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đổi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chuyện</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457324" y="3574473"/>
            <a:ext cx="5461723" cy="115067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7" name="TextBox 6"/>
          <p:cNvSpPr txBox="1"/>
          <p:nvPr/>
        </p:nvSpPr>
        <p:spPr>
          <a:xfrm>
            <a:off x="1457325" y="3754583"/>
            <a:ext cx="5743576"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endParaRPr lang="en-US" sz="2800" b="1" dirty="0">
              <a:latin typeface="Times New Roman" panose="02020603050405020304" pitchFamily="18" charset="0"/>
              <a:cs typeface="Times New Roman" panose="02020603050405020304" pitchFamily="18" charset="0"/>
            </a:endParaRPr>
          </a:p>
        </p:txBody>
      </p:sp>
      <p:pic>
        <p:nvPicPr>
          <p:cNvPr id="10" name="Picture 9">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a:fillRect/>
          </a:stretch>
        </p:blipFill>
        <p:spPr>
          <a:xfrm>
            <a:off x="7200901" y="60904"/>
            <a:ext cx="900113" cy="1025237"/>
          </a:xfrm>
          <a:prstGeom prst="rect">
            <a:avLst/>
          </a:prstGeom>
        </p:spPr>
      </p:pic>
      <p:sp>
        <p:nvSpPr>
          <p:cNvPr id="3" name="Arrow: Right 2">
            <a:hlinkClick r:id="rId5" action="ppaction://hlinksldjump"/>
            <a:extLst>
              <a:ext uri="{FF2B5EF4-FFF2-40B4-BE49-F238E27FC236}">
                <a16:creationId xmlns="" xmlns:a16="http://schemas.microsoft.com/office/drawing/2014/main" id="{DD00E1D5-ED5E-CD07-5351-98261E85F674}"/>
              </a:ext>
            </a:extLst>
          </p:cNvPr>
          <p:cNvSpPr/>
          <p:nvPr/>
        </p:nvSpPr>
        <p:spPr>
          <a:xfrm>
            <a:off x="7308303" y="5777167"/>
            <a:ext cx="724969" cy="6037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8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45</TotalTime>
  <Words>477</Words>
  <Application>Microsoft Office PowerPoint</Application>
  <PresentationFormat>On-screen Show (4:3)</PresentationFormat>
  <Paragraphs>36</Paragraphs>
  <Slides>16</Slides>
  <Notes>2</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2023-10-17T15:22:13Z</dcterms:created>
  <dcterms:modified xsi:type="dcterms:W3CDTF">2023-10-18T00:44:26Z</dcterms:modified>
</cp:coreProperties>
</file>