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7" r:id="rId2"/>
    <p:sldId id="260" r:id="rId3"/>
    <p:sldId id="262" r:id="rId4"/>
    <p:sldId id="263" r:id="rId5"/>
    <p:sldId id="264" r:id="rId6"/>
    <p:sldId id="265" r:id="rId7"/>
    <p:sldId id="267" r:id="rId8"/>
    <p:sldId id="268" r:id="rId9"/>
    <p:sldId id="269" r:id="rId10"/>
    <p:sldId id="270" r:id="rId11"/>
    <p:sldId id="271" r:id="rId12"/>
    <p:sldId id="272" r:id="rId13"/>
    <p:sldId id="273" r:id="rId14"/>
    <p:sldId id="274" r:id="rId15"/>
    <p:sldId id="275" r:id="rId16"/>
    <p:sldId id="276"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D9B9CFF-A2E0-4222-B6EE-5AF6242799D2}" type="datetimeFigureOut">
              <a:rPr lang="en-US" smtClean="0"/>
              <a:t>10/24/2023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0A1454A-46F9-4047-9CCD-9408E2082E04}" type="slidenum">
              <a:rPr lang="en-US" smtClean="0"/>
              <a:t>‹#›</a:t>
            </a:fld>
            <a:endParaRPr lang="en-US"/>
          </a:p>
        </p:txBody>
      </p:sp>
    </p:spTree>
    <p:extLst>
      <p:ext uri="{BB962C8B-B14F-4D97-AF65-F5344CB8AC3E}">
        <p14:creationId xmlns:p14="http://schemas.microsoft.com/office/powerpoint/2010/main" val="11790630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vi-VN" altLang="zh-CN" dirty="0" smtClean="0"/>
              <a:t>Giáo</a:t>
            </a:r>
            <a:r>
              <a:rPr lang="vi-VN" altLang="zh-CN" baseline="0" dirty="0" smtClean="0"/>
              <a:t> án của Thảo Nguyên 0979818956</a:t>
            </a:r>
            <a:endParaRPr lang="zh-CN" altLang="en-US" dirty="0"/>
          </a:p>
        </p:txBody>
      </p:sp>
      <p:sp>
        <p:nvSpPr>
          <p:cNvPr id="4" name="灯片编号占位符 3"/>
          <p:cNvSpPr>
            <a:spLocks noGrp="1"/>
          </p:cNvSpPr>
          <p:nvPr>
            <p:ph type="sldNum" sz="quarter" idx="10"/>
          </p:nvPr>
        </p:nvSpPr>
        <p:spPr/>
        <p:txBody>
          <a:bodyPr/>
          <a:lstStyle/>
          <a:p>
            <a:fld id="{E2E3AE05-7DD1-4AF0-924E-BEEA496F3737}" type="slidenum">
              <a:rPr lang="zh-CN" altLang="en-US" smtClean="0"/>
              <a:t>1</a:t>
            </a:fld>
            <a:endParaRPr lang="zh-CN" altLang="en-US"/>
          </a:p>
        </p:txBody>
      </p:sp>
    </p:spTree>
    <p:extLst>
      <p:ext uri="{BB962C8B-B14F-4D97-AF65-F5344CB8AC3E}">
        <p14:creationId xmlns:p14="http://schemas.microsoft.com/office/powerpoint/2010/main" val="15667114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zh-CN" altLang="en-US" dirty="0" smtClean="0"/>
          </a:p>
          <a:p>
            <a:endParaRPr lang="zh-CN" altLang="en-US" dirty="0"/>
          </a:p>
        </p:txBody>
      </p:sp>
      <p:sp>
        <p:nvSpPr>
          <p:cNvPr id="4" name="灯片编号占位符 3"/>
          <p:cNvSpPr>
            <a:spLocks noGrp="1"/>
          </p:cNvSpPr>
          <p:nvPr>
            <p:ph type="sldNum" sz="quarter" idx="10"/>
          </p:nvPr>
        </p:nvSpPr>
        <p:spPr/>
        <p:txBody>
          <a:bodyPr/>
          <a:lstStyle/>
          <a:p>
            <a:fld id="{E2E3AE05-7DD1-4AF0-924E-BEEA496F3737}" type="slidenum">
              <a:rPr lang="zh-CN" altLang="en-US" smtClean="0">
                <a:solidFill>
                  <a:prstClr val="black"/>
                </a:solidFill>
              </a:rPr>
              <a:pPr/>
              <a:t>11</a:t>
            </a:fld>
            <a:endParaRPr lang="zh-CN" altLang="en-US">
              <a:solidFill>
                <a:prstClr val="black"/>
              </a:solidFill>
            </a:endParaRPr>
          </a:p>
        </p:txBody>
      </p:sp>
    </p:spTree>
    <p:extLst>
      <p:ext uri="{BB962C8B-B14F-4D97-AF65-F5344CB8AC3E}">
        <p14:creationId xmlns:p14="http://schemas.microsoft.com/office/powerpoint/2010/main" val="30542839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zh-CN" altLang="en-US" dirty="0" smtClean="0"/>
          </a:p>
          <a:p>
            <a:endParaRPr lang="zh-CN" altLang="en-US" dirty="0"/>
          </a:p>
        </p:txBody>
      </p:sp>
      <p:sp>
        <p:nvSpPr>
          <p:cNvPr id="4" name="灯片编号占位符 3"/>
          <p:cNvSpPr>
            <a:spLocks noGrp="1"/>
          </p:cNvSpPr>
          <p:nvPr>
            <p:ph type="sldNum" sz="quarter" idx="10"/>
          </p:nvPr>
        </p:nvSpPr>
        <p:spPr/>
        <p:txBody>
          <a:bodyPr/>
          <a:lstStyle/>
          <a:p>
            <a:fld id="{E2E3AE05-7DD1-4AF0-924E-BEEA496F3737}" type="slidenum">
              <a:rPr lang="zh-CN" altLang="en-US" smtClean="0">
                <a:solidFill>
                  <a:prstClr val="black"/>
                </a:solidFill>
              </a:rPr>
              <a:pPr/>
              <a:t>12</a:t>
            </a:fld>
            <a:endParaRPr lang="zh-CN" altLang="en-US">
              <a:solidFill>
                <a:prstClr val="black"/>
              </a:solidFill>
            </a:endParaRPr>
          </a:p>
        </p:txBody>
      </p:sp>
    </p:spTree>
    <p:extLst>
      <p:ext uri="{BB962C8B-B14F-4D97-AF65-F5344CB8AC3E}">
        <p14:creationId xmlns:p14="http://schemas.microsoft.com/office/powerpoint/2010/main" val="22722971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zh-CN" altLang="en-US" dirty="0" smtClean="0"/>
          </a:p>
          <a:p>
            <a:endParaRPr lang="zh-CN" altLang="en-US" dirty="0"/>
          </a:p>
        </p:txBody>
      </p:sp>
      <p:sp>
        <p:nvSpPr>
          <p:cNvPr id="4" name="灯片编号占位符 3"/>
          <p:cNvSpPr>
            <a:spLocks noGrp="1"/>
          </p:cNvSpPr>
          <p:nvPr>
            <p:ph type="sldNum" sz="quarter" idx="10"/>
          </p:nvPr>
        </p:nvSpPr>
        <p:spPr/>
        <p:txBody>
          <a:bodyPr/>
          <a:lstStyle/>
          <a:p>
            <a:fld id="{E2E3AE05-7DD1-4AF0-924E-BEEA496F3737}" type="slidenum">
              <a:rPr lang="zh-CN" altLang="en-US" smtClean="0">
                <a:solidFill>
                  <a:prstClr val="black"/>
                </a:solidFill>
              </a:rPr>
              <a:pPr/>
              <a:t>13</a:t>
            </a:fld>
            <a:endParaRPr lang="zh-CN" altLang="en-US">
              <a:solidFill>
                <a:prstClr val="black"/>
              </a:solidFill>
            </a:endParaRPr>
          </a:p>
        </p:txBody>
      </p:sp>
    </p:spTree>
    <p:extLst>
      <p:ext uri="{BB962C8B-B14F-4D97-AF65-F5344CB8AC3E}">
        <p14:creationId xmlns:p14="http://schemas.microsoft.com/office/powerpoint/2010/main" val="2880425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zh-CN" altLang="en-US" dirty="0" smtClean="0"/>
          </a:p>
          <a:p>
            <a:endParaRPr lang="zh-CN" altLang="en-US" dirty="0"/>
          </a:p>
        </p:txBody>
      </p:sp>
      <p:sp>
        <p:nvSpPr>
          <p:cNvPr id="4" name="灯片编号占位符 3"/>
          <p:cNvSpPr>
            <a:spLocks noGrp="1"/>
          </p:cNvSpPr>
          <p:nvPr>
            <p:ph type="sldNum" sz="quarter" idx="10"/>
          </p:nvPr>
        </p:nvSpPr>
        <p:spPr/>
        <p:txBody>
          <a:bodyPr/>
          <a:lstStyle/>
          <a:p>
            <a:fld id="{E2E3AE05-7DD1-4AF0-924E-BEEA496F3737}" type="slidenum">
              <a:rPr lang="zh-CN" altLang="en-US" smtClean="0">
                <a:solidFill>
                  <a:prstClr val="black"/>
                </a:solidFill>
              </a:rPr>
              <a:pPr/>
              <a:t>14</a:t>
            </a:fld>
            <a:endParaRPr lang="zh-CN" altLang="en-US">
              <a:solidFill>
                <a:prstClr val="black"/>
              </a:solidFill>
            </a:endParaRPr>
          </a:p>
        </p:txBody>
      </p:sp>
    </p:spTree>
    <p:extLst>
      <p:ext uri="{BB962C8B-B14F-4D97-AF65-F5344CB8AC3E}">
        <p14:creationId xmlns:p14="http://schemas.microsoft.com/office/powerpoint/2010/main" val="9933676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zh-CN" altLang="en-US" dirty="0" smtClean="0"/>
          </a:p>
          <a:p>
            <a:endParaRPr lang="zh-CN" altLang="en-US" dirty="0"/>
          </a:p>
        </p:txBody>
      </p:sp>
      <p:sp>
        <p:nvSpPr>
          <p:cNvPr id="4" name="灯片编号占位符 3"/>
          <p:cNvSpPr>
            <a:spLocks noGrp="1"/>
          </p:cNvSpPr>
          <p:nvPr>
            <p:ph type="sldNum" sz="quarter" idx="10"/>
          </p:nvPr>
        </p:nvSpPr>
        <p:spPr/>
        <p:txBody>
          <a:bodyPr/>
          <a:lstStyle/>
          <a:p>
            <a:fld id="{E2E3AE05-7DD1-4AF0-924E-BEEA496F3737}" type="slidenum">
              <a:rPr lang="zh-CN" altLang="en-US" smtClean="0"/>
              <a:t>15</a:t>
            </a:fld>
            <a:endParaRPr lang="zh-CN" altLang="en-US"/>
          </a:p>
        </p:txBody>
      </p:sp>
    </p:spTree>
    <p:extLst>
      <p:ext uri="{BB962C8B-B14F-4D97-AF65-F5344CB8AC3E}">
        <p14:creationId xmlns:p14="http://schemas.microsoft.com/office/powerpoint/2010/main" val="30179718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zh-CN" altLang="en-US" dirty="0" smtClean="0"/>
          </a:p>
          <a:p>
            <a:endParaRPr lang="zh-CN" altLang="en-US" dirty="0"/>
          </a:p>
        </p:txBody>
      </p:sp>
      <p:sp>
        <p:nvSpPr>
          <p:cNvPr id="4" name="灯片编号占位符 3"/>
          <p:cNvSpPr>
            <a:spLocks noGrp="1"/>
          </p:cNvSpPr>
          <p:nvPr>
            <p:ph type="sldNum" sz="quarter" idx="10"/>
          </p:nvPr>
        </p:nvSpPr>
        <p:spPr/>
        <p:txBody>
          <a:bodyPr/>
          <a:lstStyle/>
          <a:p>
            <a:fld id="{E2E3AE05-7DD1-4AF0-924E-BEEA496F3737}" type="slidenum">
              <a:rPr lang="zh-CN" altLang="en-US" smtClean="0">
                <a:solidFill>
                  <a:prstClr val="black"/>
                </a:solidFill>
              </a:rPr>
              <a:pPr/>
              <a:t>16</a:t>
            </a:fld>
            <a:endParaRPr lang="zh-CN" altLang="en-US">
              <a:solidFill>
                <a:prstClr val="black"/>
              </a:solidFill>
            </a:endParaRPr>
          </a:p>
        </p:txBody>
      </p:sp>
    </p:spTree>
    <p:extLst>
      <p:ext uri="{BB962C8B-B14F-4D97-AF65-F5344CB8AC3E}">
        <p14:creationId xmlns:p14="http://schemas.microsoft.com/office/powerpoint/2010/main" val="32300419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zh-CN" altLang="en-US" dirty="0" smtClean="0"/>
          </a:p>
          <a:p>
            <a:endParaRPr lang="zh-CN" altLang="en-US" dirty="0"/>
          </a:p>
        </p:txBody>
      </p:sp>
      <p:sp>
        <p:nvSpPr>
          <p:cNvPr id="4" name="灯片编号占位符 3"/>
          <p:cNvSpPr>
            <a:spLocks noGrp="1"/>
          </p:cNvSpPr>
          <p:nvPr>
            <p:ph type="sldNum" sz="quarter" idx="10"/>
          </p:nvPr>
        </p:nvSpPr>
        <p:spPr/>
        <p:txBody>
          <a:bodyPr/>
          <a:lstStyle/>
          <a:p>
            <a:fld id="{E2E3AE05-7DD1-4AF0-924E-BEEA496F3737}" type="slidenum">
              <a:rPr lang="zh-CN" altLang="en-US" smtClean="0"/>
              <a:t>2</a:t>
            </a:fld>
            <a:endParaRPr lang="zh-CN" altLang="en-US"/>
          </a:p>
        </p:txBody>
      </p:sp>
    </p:spTree>
    <p:extLst>
      <p:ext uri="{BB962C8B-B14F-4D97-AF65-F5344CB8AC3E}">
        <p14:creationId xmlns:p14="http://schemas.microsoft.com/office/powerpoint/2010/main" val="6528214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zh-CN" altLang="en-US" dirty="0" smtClean="0"/>
          </a:p>
          <a:p>
            <a:endParaRPr lang="zh-CN" altLang="en-US" dirty="0"/>
          </a:p>
        </p:txBody>
      </p:sp>
      <p:sp>
        <p:nvSpPr>
          <p:cNvPr id="4" name="灯片编号占位符 3"/>
          <p:cNvSpPr>
            <a:spLocks noGrp="1"/>
          </p:cNvSpPr>
          <p:nvPr>
            <p:ph type="sldNum" sz="quarter" idx="10"/>
          </p:nvPr>
        </p:nvSpPr>
        <p:spPr/>
        <p:txBody>
          <a:bodyPr/>
          <a:lstStyle/>
          <a:p>
            <a:fld id="{E2E3AE05-7DD1-4AF0-924E-BEEA496F3737}" type="slidenum">
              <a:rPr lang="zh-CN" altLang="en-US" smtClean="0">
                <a:solidFill>
                  <a:prstClr val="black"/>
                </a:solidFill>
              </a:rPr>
              <a:pPr/>
              <a:t>3</a:t>
            </a:fld>
            <a:endParaRPr lang="zh-CN" altLang="en-US">
              <a:solidFill>
                <a:prstClr val="black"/>
              </a:solidFill>
            </a:endParaRPr>
          </a:p>
        </p:txBody>
      </p:sp>
    </p:spTree>
    <p:extLst>
      <p:ext uri="{BB962C8B-B14F-4D97-AF65-F5344CB8AC3E}">
        <p14:creationId xmlns:p14="http://schemas.microsoft.com/office/powerpoint/2010/main" val="7353743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zh-CN" altLang="en-US" dirty="0" smtClean="0"/>
          </a:p>
          <a:p>
            <a:endParaRPr lang="zh-CN" altLang="en-US" dirty="0"/>
          </a:p>
        </p:txBody>
      </p:sp>
      <p:sp>
        <p:nvSpPr>
          <p:cNvPr id="4" name="灯片编号占位符 3"/>
          <p:cNvSpPr>
            <a:spLocks noGrp="1"/>
          </p:cNvSpPr>
          <p:nvPr>
            <p:ph type="sldNum" sz="quarter" idx="10"/>
          </p:nvPr>
        </p:nvSpPr>
        <p:spPr/>
        <p:txBody>
          <a:bodyPr/>
          <a:lstStyle/>
          <a:p>
            <a:fld id="{E2E3AE05-7DD1-4AF0-924E-BEEA496F3737}" type="slidenum">
              <a:rPr lang="zh-CN" altLang="en-US" smtClean="0">
                <a:solidFill>
                  <a:prstClr val="black"/>
                </a:solidFill>
              </a:rPr>
              <a:pPr/>
              <a:t>4</a:t>
            </a:fld>
            <a:endParaRPr lang="zh-CN" altLang="en-US">
              <a:solidFill>
                <a:prstClr val="black"/>
              </a:solidFill>
            </a:endParaRPr>
          </a:p>
        </p:txBody>
      </p:sp>
    </p:spTree>
    <p:extLst>
      <p:ext uri="{BB962C8B-B14F-4D97-AF65-F5344CB8AC3E}">
        <p14:creationId xmlns:p14="http://schemas.microsoft.com/office/powerpoint/2010/main" val="24354617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zh-CN" altLang="en-US" dirty="0" smtClean="0"/>
          </a:p>
          <a:p>
            <a:endParaRPr lang="zh-CN" altLang="en-US" dirty="0"/>
          </a:p>
        </p:txBody>
      </p:sp>
      <p:sp>
        <p:nvSpPr>
          <p:cNvPr id="4" name="灯片编号占位符 3"/>
          <p:cNvSpPr>
            <a:spLocks noGrp="1"/>
          </p:cNvSpPr>
          <p:nvPr>
            <p:ph type="sldNum" sz="quarter" idx="10"/>
          </p:nvPr>
        </p:nvSpPr>
        <p:spPr/>
        <p:txBody>
          <a:bodyPr/>
          <a:lstStyle/>
          <a:p>
            <a:fld id="{E2E3AE05-7DD1-4AF0-924E-BEEA496F3737}" type="slidenum">
              <a:rPr lang="zh-CN" altLang="en-US" smtClean="0">
                <a:solidFill>
                  <a:prstClr val="black"/>
                </a:solidFill>
              </a:rPr>
              <a:pPr/>
              <a:t>5</a:t>
            </a:fld>
            <a:endParaRPr lang="zh-CN" altLang="en-US">
              <a:solidFill>
                <a:prstClr val="black"/>
              </a:solidFill>
            </a:endParaRPr>
          </a:p>
        </p:txBody>
      </p:sp>
    </p:spTree>
    <p:extLst>
      <p:ext uri="{BB962C8B-B14F-4D97-AF65-F5344CB8AC3E}">
        <p14:creationId xmlns:p14="http://schemas.microsoft.com/office/powerpoint/2010/main" val="1484890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zh-CN" altLang="en-US" dirty="0" smtClean="0"/>
          </a:p>
          <a:p>
            <a:endParaRPr lang="zh-CN" altLang="en-US" dirty="0"/>
          </a:p>
        </p:txBody>
      </p:sp>
      <p:sp>
        <p:nvSpPr>
          <p:cNvPr id="4" name="灯片编号占位符 3"/>
          <p:cNvSpPr>
            <a:spLocks noGrp="1"/>
          </p:cNvSpPr>
          <p:nvPr>
            <p:ph type="sldNum" sz="quarter" idx="10"/>
          </p:nvPr>
        </p:nvSpPr>
        <p:spPr/>
        <p:txBody>
          <a:bodyPr/>
          <a:lstStyle/>
          <a:p>
            <a:fld id="{E2E3AE05-7DD1-4AF0-924E-BEEA496F3737}" type="slidenum">
              <a:rPr lang="zh-CN" altLang="en-US" smtClean="0">
                <a:solidFill>
                  <a:prstClr val="black"/>
                </a:solidFill>
              </a:rPr>
              <a:pPr/>
              <a:t>7</a:t>
            </a:fld>
            <a:endParaRPr lang="zh-CN" altLang="en-US">
              <a:solidFill>
                <a:prstClr val="black"/>
              </a:solidFill>
            </a:endParaRPr>
          </a:p>
        </p:txBody>
      </p:sp>
    </p:spTree>
    <p:extLst>
      <p:ext uri="{BB962C8B-B14F-4D97-AF65-F5344CB8AC3E}">
        <p14:creationId xmlns:p14="http://schemas.microsoft.com/office/powerpoint/2010/main" val="1125181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zh-CN" altLang="en-US" dirty="0" smtClean="0"/>
          </a:p>
          <a:p>
            <a:endParaRPr lang="zh-CN" altLang="en-US" dirty="0"/>
          </a:p>
        </p:txBody>
      </p:sp>
      <p:sp>
        <p:nvSpPr>
          <p:cNvPr id="4" name="灯片编号占位符 3"/>
          <p:cNvSpPr>
            <a:spLocks noGrp="1"/>
          </p:cNvSpPr>
          <p:nvPr>
            <p:ph type="sldNum" sz="quarter" idx="10"/>
          </p:nvPr>
        </p:nvSpPr>
        <p:spPr/>
        <p:txBody>
          <a:bodyPr/>
          <a:lstStyle/>
          <a:p>
            <a:fld id="{E2E3AE05-7DD1-4AF0-924E-BEEA496F3737}" type="slidenum">
              <a:rPr lang="zh-CN" altLang="en-US" smtClean="0">
                <a:solidFill>
                  <a:prstClr val="black"/>
                </a:solidFill>
              </a:rPr>
              <a:pPr/>
              <a:t>8</a:t>
            </a:fld>
            <a:endParaRPr lang="zh-CN" altLang="en-US">
              <a:solidFill>
                <a:prstClr val="black"/>
              </a:solidFill>
            </a:endParaRPr>
          </a:p>
        </p:txBody>
      </p:sp>
    </p:spTree>
    <p:extLst>
      <p:ext uri="{BB962C8B-B14F-4D97-AF65-F5344CB8AC3E}">
        <p14:creationId xmlns:p14="http://schemas.microsoft.com/office/powerpoint/2010/main" val="5767149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zh-CN" altLang="en-US" dirty="0" smtClean="0"/>
          </a:p>
          <a:p>
            <a:endParaRPr lang="zh-CN" altLang="en-US" dirty="0"/>
          </a:p>
        </p:txBody>
      </p:sp>
      <p:sp>
        <p:nvSpPr>
          <p:cNvPr id="4" name="灯片编号占位符 3"/>
          <p:cNvSpPr>
            <a:spLocks noGrp="1"/>
          </p:cNvSpPr>
          <p:nvPr>
            <p:ph type="sldNum" sz="quarter" idx="10"/>
          </p:nvPr>
        </p:nvSpPr>
        <p:spPr/>
        <p:txBody>
          <a:bodyPr/>
          <a:lstStyle/>
          <a:p>
            <a:fld id="{E2E3AE05-7DD1-4AF0-924E-BEEA496F3737}" type="slidenum">
              <a:rPr lang="zh-CN" altLang="en-US" smtClean="0">
                <a:solidFill>
                  <a:prstClr val="black"/>
                </a:solidFill>
              </a:rPr>
              <a:pPr/>
              <a:t>9</a:t>
            </a:fld>
            <a:endParaRPr lang="zh-CN" altLang="en-US">
              <a:solidFill>
                <a:prstClr val="black"/>
              </a:solidFill>
            </a:endParaRPr>
          </a:p>
        </p:txBody>
      </p:sp>
    </p:spTree>
    <p:extLst>
      <p:ext uri="{BB962C8B-B14F-4D97-AF65-F5344CB8AC3E}">
        <p14:creationId xmlns:p14="http://schemas.microsoft.com/office/powerpoint/2010/main" val="21010774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zh-CN" altLang="en-US" dirty="0" smtClean="0"/>
          </a:p>
          <a:p>
            <a:endParaRPr lang="zh-CN" altLang="en-US" dirty="0"/>
          </a:p>
        </p:txBody>
      </p:sp>
      <p:sp>
        <p:nvSpPr>
          <p:cNvPr id="4" name="灯片编号占位符 3"/>
          <p:cNvSpPr>
            <a:spLocks noGrp="1"/>
          </p:cNvSpPr>
          <p:nvPr>
            <p:ph type="sldNum" sz="quarter" idx="10"/>
          </p:nvPr>
        </p:nvSpPr>
        <p:spPr/>
        <p:txBody>
          <a:bodyPr/>
          <a:lstStyle/>
          <a:p>
            <a:fld id="{E2E3AE05-7DD1-4AF0-924E-BEEA496F3737}" type="slidenum">
              <a:rPr lang="zh-CN" altLang="en-US" smtClean="0">
                <a:solidFill>
                  <a:prstClr val="black"/>
                </a:solidFill>
              </a:rPr>
              <a:pPr/>
              <a:t>10</a:t>
            </a:fld>
            <a:endParaRPr lang="zh-CN" altLang="en-US">
              <a:solidFill>
                <a:prstClr val="black"/>
              </a:solidFill>
            </a:endParaRPr>
          </a:p>
        </p:txBody>
      </p:sp>
    </p:spTree>
    <p:extLst>
      <p:ext uri="{BB962C8B-B14F-4D97-AF65-F5344CB8AC3E}">
        <p14:creationId xmlns:p14="http://schemas.microsoft.com/office/powerpoint/2010/main" val="5100958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7F171E4-7DEE-4C75-A5E0-3D9F40D2E041}" type="datetimeFigureOut">
              <a:rPr lang="en-US" smtClean="0"/>
              <a:t>10/24/2023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87E0FA-5D39-41AE-8C6A-5FC03C189F2E}" type="slidenum">
              <a:rPr lang="en-US" smtClean="0"/>
              <a:t>‹#›</a:t>
            </a:fld>
            <a:endParaRPr lang="en-US"/>
          </a:p>
        </p:txBody>
      </p:sp>
    </p:spTree>
    <p:extLst>
      <p:ext uri="{BB962C8B-B14F-4D97-AF65-F5344CB8AC3E}">
        <p14:creationId xmlns:p14="http://schemas.microsoft.com/office/powerpoint/2010/main" val="38391316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F171E4-7DEE-4C75-A5E0-3D9F40D2E041}" type="datetimeFigureOut">
              <a:rPr lang="en-US" smtClean="0"/>
              <a:t>10/24/2023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87E0FA-5D39-41AE-8C6A-5FC03C189F2E}" type="slidenum">
              <a:rPr lang="en-US" smtClean="0"/>
              <a:t>‹#›</a:t>
            </a:fld>
            <a:endParaRPr lang="en-US"/>
          </a:p>
        </p:txBody>
      </p:sp>
    </p:spTree>
    <p:extLst>
      <p:ext uri="{BB962C8B-B14F-4D97-AF65-F5344CB8AC3E}">
        <p14:creationId xmlns:p14="http://schemas.microsoft.com/office/powerpoint/2010/main" val="30909500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F171E4-7DEE-4C75-A5E0-3D9F40D2E041}" type="datetimeFigureOut">
              <a:rPr lang="en-US" smtClean="0"/>
              <a:t>10/24/2023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87E0FA-5D39-41AE-8C6A-5FC03C189F2E}" type="slidenum">
              <a:rPr lang="en-US" smtClean="0"/>
              <a:t>‹#›</a:t>
            </a:fld>
            <a:endParaRPr lang="en-US"/>
          </a:p>
        </p:txBody>
      </p:sp>
    </p:spTree>
    <p:extLst>
      <p:ext uri="{BB962C8B-B14F-4D97-AF65-F5344CB8AC3E}">
        <p14:creationId xmlns:p14="http://schemas.microsoft.com/office/powerpoint/2010/main" val="21337554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标题和内容">
    <p:spTree>
      <p:nvGrpSpPr>
        <p:cNvPr id="1" name=""/>
        <p:cNvGrpSpPr/>
        <p:nvPr/>
      </p:nvGrpSpPr>
      <p:grpSpPr>
        <a:xfrm>
          <a:off x="0" y="0"/>
          <a:ext cx="0" cy="0"/>
          <a:chOff x="0" y="0"/>
          <a:chExt cx="0" cy="0"/>
        </a:xfrm>
      </p:grpSpPr>
      <p:pic>
        <p:nvPicPr>
          <p:cNvPr id="3" name="图片 2">
            <a:extLst>
              <a:ext uri="{FF2B5EF4-FFF2-40B4-BE49-F238E27FC236}">
                <a16:creationId xmlns="" xmlns:a16="http://schemas.microsoft.com/office/drawing/2014/main" id="{6311FC28-9035-834A-9589-478BF99C5E9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942975" cy="1257300"/>
          </a:xfrm>
          <a:prstGeom prst="rect">
            <a:avLst/>
          </a:prstGeom>
        </p:spPr>
      </p:pic>
    </p:spTree>
    <p:extLst>
      <p:ext uri="{BB962C8B-B14F-4D97-AF65-F5344CB8AC3E}">
        <p14:creationId xmlns:p14="http://schemas.microsoft.com/office/powerpoint/2010/main" val="1994320531"/>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节标题">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505124"/>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F171E4-7DEE-4C75-A5E0-3D9F40D2E041}" type="datetimeFigureOut">
              <a:rPr lang="en-US" smtClean="0"/>
              <a:t>10/24/2023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87E0FA-5D39-41AE-8C6A-5FC03C189F2E}" type="slidenum">
              <a:rPr lang="en-US" smtClean="0"/>
              <a:t>‹#›</a:t>
            </a:fld>
            <a:endParaRPr lang="en-US"/>
          </a:p>
        </p:txBody>
      </p:sp>
    </p:spTree>
    <p:extLst>
      <p:ext uri="{BB962C8B-B14F-4D97-AF65-F5344CB8AC3E}">
        <p14:creationId xmlns:p14="http://schemas.microsoft.com/office/powerpoint/2010/main" val="10943381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7F171E4-7DEE-4C75-A5E0-3D9F40D2E041}" type="datetimeFigureOut">
              <a:rPr lang="en-US" smtClean="0"/>
              <a:t>10/24/2023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87E0FA-5D39-41AE-8C6A-5FC03C189F2E}" type="slidenum">
              <a:rPr lang="en-US" smtClean="0"/>
              <a:t>‹#›</a:t>
            </a:fld>
            <a:endParaRPr lang="en-US"/>
          </a:p>
        </p:txBody>
      </p:sp>
    </p:spTree>
    <p:extLst>
      <p:ext uri="{BB962C8B-B14F-4D97-AF65-F5344CB8AC3E}">
        <p14:creationId xmlns:p14="http://schemas.microsoft.com/office/powerpoint/2010/main" val="2563468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7F171E4-7DEE-4C75-A5E0-3D9F40D2E041}" type="datetimeFigureOut">
              <a:rPr lang="en-US" smtClean="0"/>
              <a:t>10/24/2023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87E0FA-5D39-41AE-8C6A-5FC03C189F2E}" type="slidenum">
              <a:rPr lang="en-US" smtClean="0"/>
              <a:t>‹#›</a:t>
            </a:fld>
            <a:endParaRPr lang="en-US"/>
          </a:p>
        </p:txBody>
      </p:sp>
    </p:spTree>
    <p:extLst>
      <p:ext uri="{BB962C8B-B14F-4D97-AF65-F5344CB8AC3E}">
        <p14:creationId xmlns:p14="http://schemas.microsoft.com/office/powerpoint/2010/main" val="42182464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7F171E4-7DEE-4C75-A5E0-3D9F40D2E041}" type="datetimeFigureOut">
              <a:rPr lang="en-US" smtClean="0"/>
              <a:t>10/24/2023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C87E0FA-5D39-41AE-8C6A-5FC03C189F2E}" type="slidenum">
              <a:rPr lang="en-US" smtClean="0"/>
              <a:t>‹#›</a:t>
            </a:fld>
            <a:endParaRPr lang="en-US"/>
          </a:p>
        </p:txBody>
      </p:sp>
    </p:spTree>
    <p:extLst>
      <p:ext uri="{BB962C8B-B14F-4D97-AF65-F5344CB8AC3E}">
        <p14:creationId xmlns:p14="http://schemas.microsoft.com/office/powerpoint/2010/main" val="9674754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7F171E4-7DEE-4C75-A5E0-3D9F40D2E041}" type="datetimeFigureOut">
              <a:rPr lang="en-US" smtClean="0"/>
              <a:t>10/24/2023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C87E0FA-5D39-41AE-8C6A-5FC03C189F2E}" type="slidenum">
              <a:rPr lang="en-US" smtClean="0"/>
              <a:t>‹#›</a:t>
            </a:fld>
            <a:endParaRPr lang="en-US"/>
          </a:p>
        </p:txBody>
      </p:sp>
    </p:spTree>
    <p:extLst>
      <p:ext uri="{BB962C8B-B14F-4D97-AF65-F5344CB8AC3E}">
        <p14:creationId xmlns:p14="http://schemas.microsoft.com/office/powerpoint/2010/main" val="30422005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F171E4-7DEE-4C75-A5E0-3D9F40D2E041}" type="datetimeFigureOut">
              <a:rPr lang="en-US" smtClean="0"/>
              <a:t>10/24/2023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C87E0FA-5D39-41AE-8C6A-5FC03C189F2E}" type="slidenum">
              <a:rPr lang="en-US" smtClean="0"/>
              <a:t>‹#›</a:t>
            </a:fld>
            <a:endParaRPr lang="en-US"/>
          </a:p>
        </p:txBody>
      </p:sp>
    </p:spTree>
    <p:extLst>
      <p:ext uri="{BB962C8B-B14F-4D97-AF65-F5344CB8AC3E}">
        <p14:creationId xmlns:p14="http://schemas.microsoft.com/office/powerpoint/2010/main" val="25750265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F171E4-7DEE-4C75-A5E0-3D9F40D2E041}" type="datetimeFigureOut">
              <a:rPr lang="en-US" smtClean="0"/>
              <a:t>10/24/2023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87E0FA-5D39-41AE-8C6A-5FC03C189F2E}" type="slidenum">
              <a:rPr lang="en-US" smtClean="0"/>
              <a:t>‹#›</a:t>
            </a:fld>
            <a:endParaRPr lang="en-US"/>
          </a:p>
        </p:txBody>
      </p:sp>
    </p:spTree>
    <p:extLst>
      <p:ext uri="{BB962C8B-B14F-4D97-AF65-F5344CB8AC3E}">
        <p14:creationId xmlns:p14="http://schemas.microsoft.com/office/powerpoint/2010/main" val="16152500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F171E4-7DEE-4C75-A5E0-3D9F40D2E041}" type="datetimeFigureOut">
              <a:rPr lang="en-US" smtClean="0"/>
              <a:t>10/24/2023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87E0FA-5D39-41AE-8C6A-5FC03C189F2E}" type="slidenum">
              <a:rPr lang="en-US" smtClean="0"/>
              <a:t>‹#›</a:t>
            </a:fld>
            <a:endParaRPr lang="en-US"/>
          </a:p>
        </p:txBody>
      </p:sp>
    </p:spTree>
    <p:extLst>
      <p:ext uri="{BB962C8B-B14F-4D97-AF65-F5344CB8AC3E}">
        <p14:creationId xmlns:p14="http://schemas.microsoft.com/office/powerpoint/2010/main" val="13167507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F171E4-7DEE-4C75-A5E0-3D9F40D2E041}" type="datetimeFigureOut">
              <a:rPr lang="en-US" smtClean="0"/>
              <a:t>10/24/2023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87E0FA-5D39-41AE-8C6A-5FC03C189F2E}" type="slidenum">
              <a:rPr lang="en-US" smtClean="0"/>
              <a:t>‹#›</a:t>
            </a:fld>
            <a:endParaRPr lang="en-US"/>
          </a:p>
        </p:txBody>
      </p:sp>
    </p:spTree>
    <p:extLst>
      <p:ext uri="{BB962C8B-B14F-4D97-AF65-F5344CB8AC3E}">
        <p14:creationId xmlns:p14="http://schemas.microsoft.com/office/powerpoint/2010/main" val="14739076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12.xml"/><Relationship Id="rId5" Type="http://schemas.openxmlformats.org/officeDocument/2006/relationships/image" Target="../media/image7.png"/><Relationship Id="rId4" Type="http://schemas.microsoft.com/office/2007/relationships/hdphoto" Target="../media/hdphoto1.wdp"/></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832354" y="332656"/>
            <a:ext cx="7980017" cy="2688608"/>
          </a:xfrm>
          <a:prstGeom prst="rect">
            <a:avLst/>
          </a:prstGeom>
        </p:spPr>
      </p:pic>
    </p:spTree>
    <p:extLst>
      <p:ext uri="{BB962C8B-B14F-4D97-AF65-F5344CB8AC3E}">
        <p14:creationId xmlns:p14="http://schemas.microsoft.com/office/powerpoint/2010/main" val="2059041017"/>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814363" y="310440"/>
            <a:ext cx="7503149" cy="1477284"/>
          </a:xfrm>
          <a:prstGeom prst="rect">
            <a:avLst/>
          </a:prstGeom>
        </p:spPr>
      </p:pic>
      <p:grpSp>
        <p:nvGrpSpPr>
          <p:cNvPr id="28" name="Group 27"/>
          <p:cNvGrpSpPr/>
          <p:nvPr/>
        </p:nvGrpSpPr>
        <p:grpSpPr>
          <a:xfrm>
            <a:off x="1691680" y="1813372"/>
            <a:ext cx="6408712" cy="1469689"/>
            <a:chOff x="2590937" y="1659511"/>
            <a:chExt cx="2213849" cy="1868604"/>
          </a:xfrm>
          <a:solidFill>
            <a:schemeClr val="accent5">
              <a:lumMod val="50000"/>
            </a:schemeClr>
          </a:solidFill>
        </p:grpSpPr>
        <p:sp>
          <p:nvSpPr>
            <p:cNvPr id="29" name="Rectangle 28"/>
            <p:cNvSpPr/>
            <p:nvPr/>
          </p:nvSpPr>
          <p:spPr>
            <a:xfrm>
              <a:off x="2590937" y="1659511"/>
              <a:ext cx="2039726" cy="1868604"/>
            </a:xfrm>
            <a:prstGeom prst="rect">
              <a:avLst/>
            </a:prstGeom>
            <a:gr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30" name="Rectangle 29"/>
            <p:cNvSpPr/>
            <p:nvPr/>
          </p:nvSpPr>
          <p:spPr>
            <a:xfrm>
              <a:off x="2590937" y="1659511"/>
              <a:ext cx="2213849" cy="1868604"/>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5875" tIns="15875" rIns="15875" bIns="15875" numCol="1" spcCol="1270" anchor="ctr" anchorCtr="0">
              <a:noAutofit/>
            </a:bodyPr>
            <a:lstStyle/>
            <a:p>
              <a:pPr lvl="0" algn="just" defTabSz="1111250">
                <a:lnSpc>
                  <a:spcPct val="90000"/>
                </a:lnSpc>
                <a:spcBef>
                  <a:spcPct val="0"/>
                </a:spcBef>
                <a:spcAft>
                  <a:spcPct val="35000"/>
                </a:spcAft>
              </a:pPr>
              <a:r>
                <a:rPr lang="en-US" sz="2800" dirty="0" smtClean="0">
                  <a:latin typeface="Times New Roman" panose="02020603050405020304" pitchFamily="18" charset="0"/>
                  <a:cs typeface="Times New Roman" panose="02020603050405020304" pitchFamily="18" charset="0"/>
                </a:rPr>
                <a:t>PHẦN 1: </a:t>
              </a:r>
              <a:r>
                <a:rPr lang="vi-VN" sz="2800" dirty="0" smtClean="0">
                  <a:latin typeface="Times New Roman" panose="02020603050405020304" pitchFamily="18" charset="0"/>
                  <a:cs typeface="Times New Roman" panose="02020603050405020304" pitchFamily="18" charset="0"/>
                </a:rPr>
                <a:t>Khoảng </a:t>
              </a:r>
              <a:r>
                <a:rPr lang="vi-VN" sz="2800" dirty="0">
                  <a:latin typeface="Times New Roman" panose="02020603050405020304" pitchFamily="18" charset="0"/>
                  <a:cs typeface="Times New Roman" panose="02020603050405020304" pitchFamily="18" charset="0"/>
                </a:rPr>
                <a:t>hai giờ sáng, trời mưa to, hai anh em Mên và Mon không ngủ được. vì “sợ những con chim chìa vôi ở bãi sông bị chết đuối”</a:t>
              </a:r>
              <a:endParaRPr lang="en-US" sz="2800" kern="1200" dirty="0">
                <a:latin typeface="Times New Roman" panose="02020603050405020304" pitchFamily="18" charset="0"/>
                <a:cs typeface="Times New Roman" panose="02020603050405020304" pitchFamily="18" charset="0"/>
              </a:endParaRPr>
            </a:p>
          </p:txBody>
        </p:sp>
      </p:grpSp>
      <p:grpSp>
        <p:nvGrpSpPr>
          <p:cNvPr id="31" name="Group 30"/>
          <p:cNvGrpSpPr/>
          <p:nvPr/>
        </p:nvGrpSpPr>
        <p:grpSpPr>
          <a:xfrm>
            <a:off x="1691680" y="3429000"/>
            <a:ext cx="6408712" cy="1469689"/>
            <a:chOff x="-203484" y="1659511"/>
            <a:chExt cx="2332647" cy="1868604"/>
          </a:xfrm>
        </p:grpSpPr>
        <p:sp>
          <p:nvSpPr>
            <p:cNvPr id="32" name="Rectangle 31"/>
            <p:cNvSpPr/>
            <p:nvPr/>
          </p:nvSpPr>
          <p:spPr>
            <a:xfrm>
              <a:off x="-195412" y="1659511"/>
              <a:ext cx="2324575" cy="1868604"/>
            </a:xfrm>
            <a:prstGeom prst="rect">
              <a:avLst/>
            </a:prstGeom>
            <a:solidFill>
              <a:schemeClr val="accent5">
                <a:lumMod val="60000"/>
                <a:lumOff val="4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33" name="Rectangle 32"/>
            <p:cNvSpPr/>
            <p:nvPr/>
          </p:nvSpPr>
          <p:spPr>
            <a:xfrm>
              <a:off x="-203484" y="1659511"/>
              <a:ext cx="2332647" cy="186860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5875" tIns="15875" rIns="15875" bIns="15875" numCol="1" spcCol="1270" anchor="ctr" anchorCtr="0">
              <a:noAutofit/>
            </a:bodyPr>
            <a:lstStyle/>
            <a:p>
              <a:pPr lvl="0" algn="just" defTabSz="1111250">
                <a:lnSpc>
                  <a:spcPct val="90000"/>
                </a:lnSpc>
                <a:spcBef>
                  <a:spcPct val="0"/>
                </a:spcBef>
                <a:spcAft>
                  <a:spcPct val="35000"/>
                </a:spcAft>
              </a:pPr>
              <a:r>
                <a:rPr lang="en-US" sz="2800" dirty="0" smtClean="0">
                  <a:solidFill>
                    <a:schemeClr val="tx1"/>
                  </a:solidFill>
                  <a:latin typeface="Times New Roman" panose="02020603050405020304" pitchFamily="18" charset="0"/>
                  <a:cs typeface="Times New Roman" panose="02020603050405020304" pitchFamily="18" charset="0"/>
                </a:rPr>
                <a:t>PHẦN 2: </a:t>
              </a:r>
              <a:r>
                <a:rPr lang="vi-VN" sz="2800" dirty="0" smtClean="0">
                  <a:solidFill>
                    <a:schemeClr val="tx1"/>
                  </a:solidFill>
                  <a:latin typeface="Times New Roman" panose="02020603050405020304" pitchFamily="18" charset="0"/>
                  <a:cs typeface="Times New Roman" panose="02020603050405020304" pitchFamily="18" charset="0"/>
                </a:rPr>
                <a:t>Hai </a:t>
              </a:r>
              <a:r>
                <a:rPr lang="vi-VN" sz="2800" dirty="0">
                  <a:solidFill>
                    <a:schemeClr val="tx1"/>
                  </a:solidFill>
                  <a:latin typeface="Times New Roman" panose="02020603050405020304" pitchFamily="18" charset="0"/>
                  <a:cs typeface="Times New Roman" panose="02020603050405020304" pitchFamily="18" charset="0"/>
                </a:rPr>
                <a:t>anh em Mên và Mon vẫn lo rằng tổ chim chìa vôi sẽ bị ngập chìm trong dòng nước lớn. Hai anh em nghĩ cách mang tổ chim vào bờ.</a:t>
              </a:r>
              <a:endParaRPr lang="en-US" sz="2800" kern="1200" dirty="0">
                <a:solidFill>
                  <a:schemeClr val="tx1"/>
                </a:solidFill>
                <a:latin typeface="Times New Roman" panose="02020603050405020304" pitchFamily="18" charset="0"/>
                <a:cs typeface="Times New Roman" panose="02020603050405020304" pitchFamily="18" charset="0"/>
              </a:endParaRPr>
            </a:p>
          </p:txBody>
        </p:sp>
      </p:grpSp>
      <p:grpSp>
        <p:nvGrpSpPr>
          <p:cNvPr id="34" name="Group 33"/>
          <p:cNvGrpSpPr/>
          <p:nvPr/>
        </p:nvGrpSpPr>
        <p:grpSpPr>
          <a:xfrm>
            <a:off x="1691679" y="5053942"/>
            <a:ext cx="6408713" cy="1469689"/>
            <a:chOff x="1993322" y="1659511"/>
            <a:chExt cx="2313561" cy="1868604"/>
          </a:xfrm>
          <a:solidFill>
            <a:schemeClr val="accent5">
              <a:lumMod val="50000"/>
            </a:schemeClr>
          </a:solidFill>
        </p:grpSpPr>
        <p:sp>
          <p:nvSpPr>
            <p:cNvPr id="35" name="Rectangle 34"/>
            <p:cNvSpPr/>
            <p:nvPr/>
          </p:nvSpPr>
          <p:spPr>
            <a:xfrm>
              <a:off x="1993322" y="1659511"/>
              <a:ext cx="2039726" cy="1868604"/>
            </a:xfrm>
            <a:prstGeom prst="rect">
              <a:avLst/>
            </a:prstGeom>
            <a:gr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36" name="Rectangle 35"/>
            <p:cNvSpPr/>
            <p:nvPr/>
          </p:nvSpPr>
          <p:spPr>
            <a:xfrm>
              <a:off x="2019317" y="1659511"/>
              <a:ext cx="2287566" cy="1868604"/>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5875" tIns="15875" rIns="15875" bIns="15875" numCol="1" spcCol="1270" anchor="ctr" anchorCtr="0">
              <a:noAutofit/>
            </a:bodyPr>
            <a:lstStyle/>
            <a:p>
              <a:pPr lvl="0" algn="just" defTabSz="1111250">
                <a:lnSpc>
                  <a:spcPct val="90000"/>
                </a:lnSpc>
                <a:spcBef>
                  <a:spcPct val="0"/>
                </a:spcBef>
                <a:spcAft>
                  <a:spcPct val="35000"/>
                </a:spcAft>
              </a:pPr>
              <a:r>
                <a:rPr lang="en-US" sz="2800" dirty="0" smtClean="0">
                  <a:latin typeface="Times New Roman" panose="02020603050405020304" pitchFamily="18" charset="0"/>
                  <a:cs typeface="Times New Roman" panose="02020603050405020304" pitchFamily="18" charset="0"/>
                </a:rPr>
                <a:t>PHẦN 3: </a:t>
              </a:r>
              <a:r>
                <a:rPr lang="vi-VN" sz="2800" dirty="0" smtClean="0">
                  <a:latin typeface="Times New Roman" panose="02020603050405020304" pitchFamily="18" charset="0"/>
                  <a:cs typeface="Times New Roman" panose="02020603050405020304" pitchFamily="18" charset="0"/>
                </a:rPr>
                <a:t>Mên </a:t>
              </a:r>
              <a:r>
                <a:rPr lang="vi-VN" sz="2800" dirty="0">
                  <a:latin typeface="Times New Roman" panose="02020603050405020304" pitchFamily="18" charset="0"/>
                  <a:cs typeface="Times New Roman" panose="02020603050405020304" pitchFamily="18" charset="0"/>
                </a:rPr>
                <a:t>và Mon đi đò ra giữa sông và xúc động khi chứng kiến cảnh chim bố, chim mẹ dẫn bầy chim non bay lên, bứt khỏi dòng nước khổng lồ.</a:t>
              </a:r>
              <a:endParaRPr lang="en-US" sz="2800" kern="1200" dirty="0">
                <a:latin typeface="Times New Roman" panose="02020603050405020304" pitchFamily="18" charset="0"/>
                <a:cs typeface="Times New Roman" panose="02020603050405020304" pitchFamily="18" charset="0"/>
              </a:endParaRPr>
            </a:p>
          </p:txBody>
        </p:sp>
      </p:grpSp>
    </p:spTree>
    <p:extLst>
      <p:ext uri="{BB962C8B-B14F-4D97-AF65-F5344CB8AC3E}">
        <p14:creationId xmlns:p14="http://schemas.microsoft.com/office/powerpoint/2010/main" val="164109977"/>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barn(inVertical)">
                                      <p:cBhvr>
                                        <p:cTn id="7" dur="500"/>
                                        <p:tgtEl>
                                          <p:spTgt spid="2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1"/>
                                        </p:tgtEl>
                                        <p:attrNameLst>
                                          <p:attrName>style.visibility</p:attrName>
                                        </p:attrNameLst>
                                      </p:cBhvr>
                                      <p:to>
                                        <p:strVal val="visible"/>
                                      </p:to>
                                    </p:set>
                                    <p:animEffect transition="in" filter="barn(inVertical)">
                                      <p:cBhvr>
                                        <p:cTn id="12" dur="500"/>
                                        <p:tgtEl>
                                          <p:spTgt spid="31"/>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4"/>
                                        </p:tgtEl>
                                        <p:attrNameLst>
                                          <p:attrName>style.visibility</p:attrName>
                                        </p:attrNameLst>
                                      </p:cBhvr>
                                      <p:to>
                                        <p:strVal val="visible"/>
                                      </p:to>
                                    </p:set>
                                    <p:animEffect transition="in" filter="barn(inVertical)">
                                      <p:cBhvr>
                                        <p:cTn id="17"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p:nvPr/>
        </p:nvGrpSpPr>
        <p:grpSpPr>
          <a:xfrm>
            <a:off x="107504" y="73195"/>
            <a:ext cx="5002710" cy="1051549"/>
            <a:chOff x="2590937" y="1659511"/>
            <a:chExt cx="2039726" cy="1868604"/>
          </a:xfrm>
          <a:solidFill>
            <a:schemeClr val="accent5">
              <a:lumMod val="50000"/>
            </a:schemeClr>
          </a:solidFill>
        </p:grpSpPr>
        <p:sp>
          <p:nvSpPr>
            <p:cNvPr id="8" name="Rectangle 7"/>
            <p:cNvSpPr/>
            <p:nvPr/>
          </p:nvSpPr>
          <p:spPr>
            <a:xfrm>
              <a:off x="2590937" y="1659511"/>
              <a:ext cx="2039726" cy="1868604"/>
            </a:xfrm>
            <a:prstGeom prst="rect">
              <a:avLst/>
            </a:prstGeom>
            <a:gr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9" name="Rectangle 8"/>
            <p:cNvSpPr/>
            <p:nvPr/>
          </p:nvSpPr>
          <p:spPr>
            <a:xfrm>
              <a:off x="2590937" y="1659511"/>
              <a:ext cx="2039726" cy="1868604"/>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5875" tIns="15875" rIns="15875" bIns="15875" numCol="1" spcCol="1270" anchor="ctr" anchorCtr="0">
              <a:noAutofit/>
            </a:bodyPr>
            <a:lstStyle/>
            <a:p>
              <a:pPr algn="ctr" defTabSz="1111250">
                <a:lnSpc>
                  <a:spcPct val="90000"/>
                </a:lnSpc>
                <a:spcBef>
                  <a:spcPct val="0"/>
                </a:spcBef>
                <a:spcAft>
                  <a:spcPct val="35000"/>
                </a:spcAft>
              </a:pPr>
              <a:r>
                <a:rPr lang="en-US" sz="2800" b="1" dirty="0" smtClean="0">
                  <a:solidFill>
                    <a:prstClr val="white"/>
                  </a:solidFill>
                  <a:latin typeface="Times New Roman" panose="02020603050405020304" pitchFamily="18" charset="0"/>
                  <a:cs typeface="Times New Roman" panose="02020603050405020304" pitchFamily="18" charset="0"/>
                </a:rPr>
                <a:t>1. TRƯỚC KHI TÓM TẮT</a:t>
              </a:r>
              <a:endParaRPr lang="en-US" sz="2800" dirty="0">
                <a:solidFill>
                  <a:prstClr val="white"/>
                </a:solidFill>
                <a:latin typeface="Times New Roman" panose="02020603050405020304" pitchFamily="18" charset="0"/>
                <a:cs typeface="Times New Roman" panose="02020603050405020304" pitchFamily="18" charset="0"/>
              </a:endParaRPr>
            </a:p>
          </p:txBody>
        </p:sp>
      </p:grpSp>
      <p:sp>
        <p:nvSpPr>
          <p:cNvPr id="14" name="TextBox 13"/>
          <p:cNvSpPr txBox="1"/>
          <p:nvPr/>
        </p:nvSpPr>
        <p:spPr>
          <a:xfrm>
            <a:off x="395536" y="1340768"/>
            <a:ext cx="7594979" cy="2954655"/>
          </a:xfrm>
          <a:prstGeom prst="rect">
            <a:avLst/>
          </a:prstGeom>
          <a:solidFill>
            <a:schemeClr val="bg1"/>
          </a:solidFill>
        </p:spPr>
        <p:txBody>
          <a:bodyPr wrap="square" rtlCol="0">
            <a:spAutoFit/>
          </a:bodyPr>
          <a:lstStyle/>
          <a:p>
            <a:pPr algn="just">
              <a:lnSpc>
                <a:spcPct val="150000"/>
              </a:lnSpc>
            </a:pP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Tìm</a:t>
            </a:r>
            <a:r>
              <a:rPr lang="en-US" sz="3200" b="1" dirty="0" smtClean="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các</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từ</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ngữ</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quan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trọng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của</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văn</a:t>
            </a:r>
            <a:r>
              <a:rPr lang="en-US" sz="3200" b="1" dirty="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bản</a:t>
            </a:r>
            <a:endParaRPr lang="en-US" sz="3200" b="1" dirty="0" smtClean="0">
              <a:latin typeface="Times New Roman" panose="02020603050405020304" pitchFamily="18" charset="0"/>
              <a:cs typeface="Times New Roman" panose="02020603050405020304" pitchFamily="18" charset="0"/>
            </a:endParaRPr>
          </a:p>
          <a:p>
            <a:pPr algn="just">
              <a:lnSpc>
                <a:spcPct val="150000"/>
              </a:lnSpc>
            </a:pPr>
            <a:r>
              <a:rPr lang="en-US" sz="3200" dirty="0" smtClean="0">
                <a:latin typeface="Times New Roman" panose="02020603050405020304" pitchFamily="18" charset="0"/>
                <a:cs typeface="Times New Roman" panose="02020603050405020304" pitchFamily="18" charset="0"/>
              </a:rPr>
              <a:t>VD: </a:t>
            </a:r>
            <a:r>
              <a:rPr lang="en-US" sz="3200" dirty="0" err="1" smtClean="0">
                <a:latin typeface="Times New Roman" panose="02020603050405020304" pitchFamily="18" charset="0"/>
                <a:cs typeface="Times New Roman" panose="02020603050405020304" pitchFamily="18" charset="0"/>
              </a:rPr>
              <a:t>Hai</a:t>
            </a:r>
            <a:r>
              <a:rPr lang="en-US" sz="3200" dirty="0" smtClean="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anh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em</a:t>
            </a:r>
            <a:r>
              <a:rPr lang="en-US" sz="3200"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Mên</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và</a:t>
            </a:r>
            <a:r>
              <a:rPr lang="en-US" sz="3200" i="1" dirty="0">
                <a:latin typeface="Times New Roman" panose="02020603050405020304" pitchFamily="18" charset="0"/>
                <a:cs typeface="Times New Roman" panose="02020603050405020304" pitchFamily="18" charset="0"/>
              </a:rPr>
              <a:t> Mon</a:t>
            </a:r>
            <a:r>
              <a:rPr lang="en-US" sz="3200"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bẫy</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chim</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chìa</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vôi</a:t>
            </a:r>
            <a:r>
              <a:rPr lang="en-US" sz="3200" dirty="0">
                <a:latin typeface="Times New Roman" panose="02020603050405020304" pitchFamily="18" charset="0"/>
                <a:cs typeface="Times New Roman" panose="02020603050405020304" pitchFamily="18" charset="0"/>
              </a:rPr>
              <a:t>, </a:t>
            </a:r>
            <a:r>
              <a:rPr lang="en-US" sz="3200" i="1" dirty="0">
                <a:latin typeface="Times New Roman" panose="02020603050405020304" pitchFamily="18" charset="0"/>
                <a:cs typeface="Times New Roman" panose="02020603050405020304" pitchFamily="18" charset="0"/>
              </a:rPr>
              <a:t>con </a:t>
            </a:r>
            <a:r>
              <a:rPr lang="en-US" sz="3200" i="1" dirty="0" err="1">
                <a:latin typeface="Times New Roman" panose="02020603050405020304" pitchFamily="18" charset="0"/>
                <a:cs typeface="Times New Roman" panose="02020603050405020304" pitchFamily="18" charset="0"/>
              </a:rPr>
              <a:t>đò</a:t>
            </a:r>
            <a:r>
              <a:rPr lang="en-US" sz="3200"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bãi</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cát</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giữa</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sông</a:t>
            </a:r>
            <a:r>
              <a:rPr lang="en-US" sz="3200" dirty="0" smtClean="0">
                <a:latin typeface="Times New Roman" panose="02020603050405020304" pitchFamily="18" charset="0"/>
                <a:cs typeface="Times New Roman" panose="02020603050405020304" pitchFamily="18" charset="0"/>
              </a:rPr>
              <a:t>,…</a:t>
            </a:r>
          </a:p>
          <a:p>
            <a:pPr algn="just">
              <a:lnSpc>
                <a:spcPct val="150000"/>
              </a:lnSpc>
            </a:pP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Ghi</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ra</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giấy</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những</a:t>
            </a:r>
            <a:r>
              <a:rPr lang="en-US" sz="2800" b="1" dirty="0">
                <a:latin typeface="Times New Roman" panose="02020603050405020304" pitchFamily="18" charset="0"/>
                <a:cs typeface="Times New Roman" panose="02020603050405020304" pitchFamily="18" charset="0"/>
              </a:rPr>
              <a:t> ý </a:t>
            </a:r>
            <a:r>
              <a:rPr lang="en-US" sz="2800" b="1" dirty="0" err="1">
                <a:latin typeface="Times New Roman" panose="02020603050405020304" pitchFamily="18" charset="0"/>
                <a:cs typeface="Times New Roman" panose="02020603050405020304" pitchFamily="18" charset="0"/>
              </a:rPr>
              <a:t>chính</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của</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văn</a:t>
            </a:r>
            <a:r>
              <a:rPr lang="en-US" sz="2800" b="1" dirty="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bản</a:t>
            </a:r>
            <a:endParaRPr lang="en-US"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6072884"/>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arn(inVertical)">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14">
                                            <p:txEl>
                                              <p:pRg st="0" end="0"/>
                                            </p:txEl>
                                          </p:spTgt>
                                        </p:tgtEl>
                                        <p:attrNameLst>
                                          <p:attrName>style.visibility</p:attrName>
                                        </p:attrNameLst>
                                      </p:cBhvr>
                                      <p:to>
                                        <p:strVal val="visible"/>
                                      </p:to>
                                    </p:set>
                                    <p:animEffect transition="in" filter="wipe(down)">
                                      <p:cBhvr>
                                        <p:cTn id="12" dur="500"/>
                                        <p:tgtEl>
                                          <p:spTgt spid="1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14">
                                            <p:txEl>
                                              <p:pRg st="1" end="1"/>
                                            </p:txEl>
                                          </p:spTgt>
                                        </p:tgtEl>
                                        <p:attrNameLst>
                                          <p:attrName>style.visibility</p:attrName>
                                        </p:attrNameLst>
                                      </p:cBhvr>
                                      <p:to>
                                        <p:strVal val="visible"/>
                                      </p:to>
                                    </p:set>
                                    <p:animEffect transition="in" filter="barn(inVertical)">
                                      <p:cBhvr>
                                        <p:cTn id="17" dur="500"/>
                                        <p:tgtEl>
                                          <p:spTgt spid="1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14">
                                            <p:txEl>
                                              <p:pRg st="2" end="2"/>
                                            </p:txEl>
                                          </p:spTgt>
                                        </p:tgtEl>
                                        <p:attrNameLst>
                                          <p:attrName>style.visibility</p:attrName>
                                        </p:attrNameLst>
                                      </p:cBhvr>
                                      <p:to>
                                        <p:strVal val="visible"/>
                                      </p:to>
                                    </p:set>
                                    <p:animEffect transition="in" filter="barn(inVertical)">
                                      <p:cBhvr>
                                        <p:cTn id="22" dur="500"/>
                                        <p:tgtEl>
                                          <p:spTgt spid="1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p:nvPr/>
        </p:nvGrpSpPr>
        <p:grpSpPr>
          <a:xfrm>
            <a:off x="0" y="1"/>
            <a:ext cx="5002710" cy="1051549"/>
            <a:chOff x="2590937" y="1659511"/>
            <a:chExt cx="2039726" cy="1868604"/>
          </a:xfrm>
          <a:solidFill>
            <a:schemeClr val="accent5">
              <a:lumMod val="50000"/>
            </a:schemeClr>
          </a:solidFill>
        </p:grpSpPr>
        <p:sp>
          <p:nvSpPr>
            <p:cNvPr id="8" name="Rectangle 7"/>
            <p:cNvSpPr/>
            <p:nvPr/>
          </p:nvSpPr>
          <p:spPr>
            <a:xfrm>
              <a:off x="2590937" y="1659511"/>
              <a:ext cx="2039726" cy="1868604"/>
            </a:xfrm>
            <a:prstGeom prst="rect">
              <a:avLst/>
            </a:prstGeom>
            <a:gr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9" name="Rectangle 8"/>
            <p:cNvSpPr/>
            <p:nvPr/>
          </p:nvSpPr>
          <p:spPr>
            <a:xfrm>
              <a:off x="2590937" y="1659511"/>
              <a:ext cx="2039726" cy="1868604"/>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5875" tIns="15875" rIns="15875" bIns="15875" numCol="1" spcCol="1270" anchor="ctr" anchorCtr="0">
              <a:noAutofit/>
            </a:bodyPr>
            <a:lstStyle/>
            <a:p>
              <a:pPr algn="ctr" defTabSz="1111250">
                <a:lnSpc>
                  <a:spcPct val="90000"/>
                </a:lnSpc>
                <a:spcBef>
                  <a:spcPct val="0"/>
                </a:spcBef>
                <a:spcAft>
                  <a:spcPct val="35000"/>
                </a:spcAft>
              </a:pPr>
              <a:r>
                <a:rPr lang="en-US" sz="2800" b="1" dirty="0" smtClean="0">
                  <a:solidFill>
                    <a:prstClr val="white"/>
                  </a:solidFill>
                  <a:latin typeface="Times New Roman" panose="02020603050405020304" pitchFamily="18" charset="0"/>
                  <a:cs typeface="Times New Roman" panose="02020603050405020304" pitchFamily="18" charset="0"/>
                </a:rPr>
                <a:t>1. TRƯỚC KHI TÓM TẮT</a:t>
              </a:r>
              <a:endParaRPr lang="en-US" sz="2800" dirty="0">
                <a:solidFill>
                  <a:prstClr val="white"/>
                </a:solidFill>
                <a:latin typeface="Times New Roman" panose="02020603050405020304" pitchFamily="18" charset="0"/>
                <a:cs typeface="Times New Roman" panose="02020603050405020304" pitchFamily="18" charset="0"/>
              </a:endParaRPr>
            </a:p>
          </p:txBody>
        </p:sp>
      </p:grpSp>
      <p:sp>
        <p:nvSpPr>
          <p:cNvPr id="16" name="TextBox 15"/>
          <p:cNvSpPr txBox="1"/>
          <p:nvPr/>
        </p:nvSpPr>
        <p:spPr>
          <a:xfrm>
            <a:off x="323528" y="1628800"/>
            <a:ext cx="8640960" cy="830997"/>
          </a:xfrm>
          <a:prstGeom prst="rect">
            <a:avLst/>
          </a:prstGeom>
          <a:noFill/>
        </p:spPr>
        <p:txBody>
          <a:bodyPr wrap="square" rtlCol="0">
            <a:spAutoFit/>
          </a:bodyPr>
          <a:lstStyle/>
          <a:p>
            <a:pPr>
              <a:lnSpc>
                <a:spcPct val="150000"/>
              </a:lnSpc>
            </a:pPr>
            <a:r>
              <a:rPr lang="en-US" sz="3200" b="1" dirty="0" smtClean="0">
                <a:latin typeface="Times New Roman" panose="02020603050405020304" pitchFamily="18" charset="0"/>
                <a:cs typeface="Times New Roman" panose="02020603050405020304" pitchFamily="18" charset="0"/>
              </a:rPr>
              <a:t>-Xác </a:t>
            </a:r>
            <a:r>
              <a:rPr lang="en-US" sz="3200" b="1" dirty="0">
                <a:latin typeface="Times New Roman" panose="02020603050405020304" pitchFamily="18" charset="0"/>
                <a:cs typeface="Times New Roman" panose="02020603050405020304" pitchFamily="18" charset="0"/>
              </a:rPr>
              <a:t>định yêu cầu về độ dài của văn bản tóm tắt</a:t>
            </a:r>
          </a:p>
        </p:txBody>
      </p:sp>
      <p:sp>
        <p:nvSpPr>
          <p:cNvPr id="19" name="TextBox 18"/>
          <p:cNvSpPr txBox="1"/>
          <p:nvPr/>
        </p:nvSpPr>
        <p:spPr>
          <a:xfrm>
            <a:off x="611560" y="2492896"/>
            <a:ext cx="7594979" cy="3539430"/>
          </a:xfrm>
          <a:prstGeom prst="rect">
            <a:avLst/>
          </a:prstGeom>
          <a:solidFill>
            <a:schemeClr val="bg1"/>
          </a:solidFill>
        </p:spPr>
        <p:txBody>
          <a:bodyPr wrap="square" rtlCol="0">
            <a:spAutoFit/>
          </a:bodyPr>
          <a:lstStyle/>
          <a:p>
            <a:pPr algn="just"/>
            <a:r>
              <a:rPr lang="en-US" sz="2800" dirty="0">
                <a:solidFill>
                  <a:srgbClr val="161616"/>
                </a:solidFill>
                <a:latin typeface="Times New Roman" panose="02020603050405020304" pitchFamily="18" charset="0"/>
                <a:cs typeface="Times New Roman" panose="02020603050405020304" pitchFamily="18" charset="0"/>
              </a:rPr>
              <a:t>+</a:t>
            </a:r>
            <a:r>
              <a:rPr lang="vi-VN" sz="2800" dirty="0" smtClean="0">
                <a:solidFill>
                  <a:srgbClr val="161616"/>
                </a:solidFill>
                <a:latin typeface="Times New Roman" panose="02020603050405020304" pitchFamily="18" charset="0"/>
                <a:cs typeface="Times New Roman" panose="02020603050405020304" pitchFamily="18" charset="0"/>
              </a:rPr>
              <a:t> </a:t>
            </a:r>
            <a:r>
              <a:rPr lang="vi-VN" sz="2800" dirty="0">
                <a:solidFill>
                  <a:srgbClr val="161616"/>
                </a:solidFill>
                <a:latin typeface="Times New Roman" panose="02020603050405020304" pitchFamily="18" charset="0"/>
                <a:cs typeface="Times New Roman" panose="02020603050405020304" pitchFamily="18" charset="0"/>
              </a:rPr>
              <a:t>HS dựa vào yêu cầu của đề bài để xác định độ dài văn bản.</a:t>
            </a:r>
          </a:p>
          <a:p>
            <a:pPr algn="just"/>
            <a:r>
              <a:rPr lang="en-US" sz="2800" dirty="0">
                <a:solidFill>
                  <a:srgbClr val="161616"/>
                </a:solidFill>
                <a:latin typeface="Times New Roman" panose="02020603050405020304" pitchFamily="18" charset="0"/>
                <a:cs typeface="Times New Roman" panose="02020603050405020304" pitchFamily="18" charset="0"/>
              </a:rPr>
              <a:t>+</a:t>
            </a:r>
            <a:r>
              <a:rPr lang="vi-VN" sz="2800" dirty="0">
                <a:solidFill>
                  <a:srgbClr val="161616"/>
                </a:solidFill>
                <a:latin typeface="Times New Roman" panose="02020603050405020304" pitchFamily="18" charset="0"/>
                <a:cs typeface="Times New Roman" panose="02020603050405020304" pitchFamily="18" charset="0"/>
              </a:rPr>
              <a:t> </a:t>
            </a:r>
            <a:r>
              <a:rPr lang="vi-VN" sz="2800" b="1" dirty="0">
                <a:solidFill>
                  <a:srgbClr val="161616"/>
                </a:solidFill>
                <a:latin typeface="Times New Roman" panose="02020603050405020304" pitchFamily="18" charset="0"/>
                <a:cs typeface="Times New Roman" panose="02020603050405020304" pitchFamily="18" charset="0"/>
              </a:rPr>
              <a:t>Lưu ý</a:t>
            </a:r>
            <a:r>
              <a:rPr lang="vi-VN" sz="2800" dirty="0">
                <a:solidFill>
                  <a:srgbClr val="161616"/>
                </a:solidFill>
                <a:latin typeface="Times New Roman" panose="02020603050405020304" pitchFamily="18" charset="0"/>
                <a:cs typeface="Times New Roman" panose="02020603050405020304" pitchFamily="18" charset="0"/>
              </a:rPr>
              <a:t>: Căn cứ vào yêu cầu về độ dài của VB để lựa chọn ý lớn, ý nhỏ cho VB tóm tắt. Khi tóm tắt VB tự sự, để có VB tóm tắt ngắn gọn, cần chú ý lựa chọn các sự việc chính; còn để VB tóm tắt có dung lượng lớn hơn, cần mở rộng các sự việc bằng những chi tiết tiêu biểu trong VB gốc</a:t>
            </a:r>
          </a:p>
        </p:txBody>
      </p:sp>
    </p:spTree>
    <p:extLst>
      <p:ext uri="{BB962C8B-B14F-4D97-AF65-F5344CB8AC3E}">
        <p14:creationId xmlns:p14="http://schemas.microsoft.com/office/powerpoint/2010/main" val="4252172338"/>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arn(inVertical)">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wipe(down)">
                                      <p:cBhvr>
                                        <p:cTn id="12"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p:cNvGrpSpPr/>
          <p:nvPr/>
        </p:nvGrpSpPr>
        <p:grpSpPr>
          <a:xfrm>
            <a:off x="0" y="1"/>
            <a:ext cx="6084168" cy="1051549"/>
            <a:chOff x="388318" y="1659511"/>
            <a:chExt cx="2480663" cy="1868604"/>
          </a:xfrm>
        </p:grpSpPr>
        <p:sp>
          <p:nvSpPr>
            <p:cNvPr id="16" name="Rectangle 15"/>
            <p:cNvSpPr/>
            <p:nvPr/>
          </p:nvSpPr>
          <p:spPr>
            <a:xfrm>
              <a:off x="388318" y="1659511"/>
              <a:ext cx="2480663" cy="1868604"/>
            </a:xfrm>
            <a:prstGeom prst="rect">
              <a:avLst/>
            </a:prstGeom>
            <a:solidFill>
              <a:schemeClr val="accent5">
                <a:lumMod val="60000"/>
                <a:lumOff val="4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7" name="Rectangle 16"/>
            <p:cNvSpPr/>
            <p:nvPr/>
          </p:nvSpPr>
          <p:spPr>
            <a:xfrm>
              <a:off x="388318" y="1659511"/>
              <a:ext cx="2451303" cy="186860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5875" tIns="15875" rIns="15875" bIns="15875" numCol="1" spcCol="1270" anchor="ctr" anchorCtr="0">
              <a:noAutofit/>
            </a:bodyPr>
            <a:lstStyle/>
            <a:p>
              <a:pPr algn="ctr" defTabSz="1111250">
                <a:lnSpc>
                  <a:spcPct val="90000"/>
                </a:lnSpc>
                <a:spcBef>
                  <a:spcPct val="0"/>
                </a:spcBef>
                <a:spcAft>
                  <a:spcPct val="35000"/>
                </a:spcAft>
              </a:pPr>
              <a:r>
                <a:rPr lang="en-US" sz="3200" b="1" dirty="0" smtClean="0">
                  <a:solidFill>
                    <a:prstClr val="black"/>
                  </a:solidFill>
                  <a:latin typeface="Times New Roman" panose="02020603050405020304" pitchFamily="18" charset="0"/>
                  <a:cs typeface="Times New Roman" panose="02020603050405020304" pitchFamily="18" charset="0"/>
                </a:rPr>
                <a:t>2. VIẾT VĂN BẢN TÓM TẮT</a:t>
              </a:r>
              <a:endParaRPr lang="en-US" sz="3200" dirty="0">
                <a:solidFill>
                  <a:prstClr val="black"/>
                </a:solidFill>
                <a:latin typeface="Times New Roman" panose="02020603050405020304" pitchFamily="18" charset="0"/>
                <a:cs typeface="Times New Roman" panose="02020603050405020304" pitchFamily="18" charset="0"/>
              </a:endParaRPr>
            </a:p>
          </p:txBody>
        </p:sp>
      </p:grpSp>
      <p:sp>
        <p:nvSpPr>
          <p:cNvPr id="21" name="TextBox 20"/>
          <p:cNvSpPr txBox="1"/>
          <p:nvPr/>
        </p:nvSpPr>
        <p:spPr>
          <a:xfrm>
            <a:off x="107504" y="2492477"/>
            <a:ext cx="8784976" cy="1077218"/>
          </a:xfrm>
          <a:prstGeom prst="rect">
            <a:avLst/>
          </a:prstGeom>
          <a:solidFill>
            <a:schemeClr val="bg1"/>
          </a:solidFill>
        </p:spPr>
        <p:txBody>
          <a:bodyPr wrap="square" rtlCol="0">
            <a:spAutoFit/>
          </a:bodyPr>
          <a:lstStyle/>
          <a:p>
            <a:pPr algn="just" defTabSz="342900"/>
            <a:r>
              <a:rPr lang="en-US" sz="3200" dirty="0" smtClean="0">
                <a:latin typeface="Times New Roman" pitchFamily="18" charset="0"/>
                <a:cs typeface="Times New Roman" pitchFamily="18" charset="0"/>
              </a:rPr>
              <a:t>-Dùng lời văn của em kết hợp với những từ ngữu quan trọng trong văn bản gốc để viết bài tóm tắt</a:t>
            </a:r>
            <a:endParaRPr lang="en-US" sz="3200" dirty="0">
              <a:latin typeface="Times New Roman" pitchFamily="18" charset="0"/>
              <a:cs typeface="Times New Roman" pitchFamily="18" charset="0"/>
            </a:endParaRPr>
          </a:p>
        </p:txBody>
      </p:sp>
      <p:sp>
        <p:nvSpPr>
          <p:cNvPr id="22" name="TextBox 21"/>
          <p:cNvSpPr txBox="1"/>
          <p:nvPr/>
        </p:nvSpPr>
        <p:spPr>
          <a:xfrm>
            <a:off x="122651" y="1340768"/>
            <a:ext cx="8625813" cy="1077218"/>
          </a:xfrm>
          <a:prstGeom prst="rect">
            <a:avLst/>
          </a:prstGeom>
          <a:solidFill>
            <a:schemeClr val="bg1"/>
          </a:solidFill>
        </p:spPr>
        <p:txBody>
          <a:bodyPr wrap="square" rtlCol="0">
            <a:spAutoFit/>
          </a:bodyPr>
          <a:lstStyle/>
          <a:p>
            <a:pPr algn="just" defTabSz="342900"/>
            <a:r>
              <a:rPr lang="en-US" sz="3200" dirty="0" smtClean="0">
                <a:latin typeface="Times New Roman" pitchFamily="18" charset="0"/>
                <a:cs typeface="Times New Roman" pitchFamily="18" charset="0"/>
              </a:rPr>
              <a:t>-Sắp xếp các ý chính của văn bản gốc theo một trình tự hợp lí</a:t>
            </a:r>
            <a:endParaRPr lang="en-US" sz="3200" dirty="0">
              <a:latin typeface="Times New Roman" pitchFamily="18" charset="0"/>
              <a:cs typeface="Times New Roman" pitchFamily="18" charset="0"/>
            </a:endParaRPr>
          </a:p>
        </p:txBody>
      </p:sp>
      <p:sp>
        <p:nvSpPr>
          <p:cNvPr id="23" name="TextBox 22"/>
          <p:cNvSpPr txBox="1"/>
          <p:nvPr/>
        </p:nvSpPr>
        <p:spPr>
          <a:xfrm>
            <a:off x="35496" y="3789040"/>
            <a:ext cx="8187882" cy="584775"/>
          </a:xfrm>
          <a:prstGeom prst="rect">
            <a:avLst/>
          </a:prstGeom>
          <a:solidFill>
            <a:schemeClr val="bg1"/>
          </a:solidFill>
        </p:spPr>
        <p:txBody>
          <a:bodyPr wrap="square" rtlCol="0">
            <a:spAutoFit/>
          </a:bodyPr>
          <a:lstStyle/>
          <a:p>
            <a:pPr algn="just" defTabSz="342900"/>
            <a:r>
              <a:rPr lang="en-US" sz="3200" dirty="0" smtClean="0">
                <a:latin typeface="Times New Roman" pitchFamily="18" charset="0"/>
                <a:cs typeface="Times New Roman" pitchFamily="18" charset="0"/>
              </a:rPr>
              <a:t>-Chú ý đảm bảo về độ dài của văn bản tóm tắt</a:t>
            </a: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2806998832"/>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barn(inVertical)">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fade">
                                      <p:cBhvr>
                                        <p:cTn id="12" dur="1000"/>
                                        <p:tgtEl>
                                          <p:spTgt spid="22"/>
                                        </p:tgtEl>
                                      </p:cBhvr>
                                    </p:animEffect>
                                    <p:anim calcmode="lin" valueType="num">
                                      <p:cBhvr>
                                        <p:cTn id="13" dur="1000" fill="hold"/>
                                        <p:tgtEl>
                                          <p:spTgt spid="22"/>
                                        </p:tgtEl>
                                        <p:attrNameLst>
                                          <p:attrName>ppt_x</p:attrName>
                                        </p:attrNameLst>
                                      </p:cBhvr>
                                      <p:tavLst>
                                        <p:tav tm="0">
                                          <p:val>
                                            <p:strVal val="#ppt_x"/>
                                          </p:val>
                                        </p:tav>
                                        <p:tav tm="100000">
                                          <p:val>
                                            <p:strVal val="#ppt_x"/>
                                          </p:val>
                                        </p:tav>
                                      </p:tavLst>
                                    </p:anim>
                                    <p:anim calcmode="lin" valueType="num">
                                      <p:cBhvr>
                                        <p:cTn id="14"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barn(inVertical)">
                                      <p:cBhvr>
                                        <p:cTn id="19" dur="500"/>
                                        <p:tgtEl>
                                          <p:spTgt spid="21"/>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grpId="0" nodeType="clickEffect">
                                  <p:stCondLst>
                                    <p:cond delay="0"/>
                                  </p:stCondLst>
                                  <p:childTnLst>
                                    <p:set>
                                      <p:cBhvr>
                                        <p:cTn id="23" dur="1" fill="hold">
                                          <p:stCondLst>
                                            <p:cond delay="0"/>
                                          </p:stCondLst>
                                        </p:cTn>
                                        <p:tgtEl>
                                          <p:spTgt spid="23"/>
                                        </p:tgtEl>
                                        <p:attrNameLst>
                                          <p:attrName>style.visibility</p:attrName>
                                        </p:attrNameLst>
                                      </p:cBhvr>
                                      <p:to>
                                        <p:strVal val="visible"/>
                                      </p:to>
                                    </p:set>
                                    <p:animEffect transition="in" filter="barn(inVertical)">
                                      <p:cBhvr>
                                        <p:cTn id="24"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2" grpId="0" animBg="1"/>
      <p:bldP spid="2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a:extLst>
              <a:ext uri="{FF2B5EF4-FFF2-40B4-BE49-F238E27FC236}">
                <a16:creationId xmlns="" xmlns:a16="http://schemas.microsoft.com/office/drawing/2014/main" id="{9C979640-226D-8EDC-37D6-B45E9B79E758}"/>
              </a:ext>
            </a:extLst>
          </p:cNvPr>
          <p:cNvGraphicFramePr>
            <a:graphicFrameLocks noGrp="1"/>
          </p:cNvGraphicFramePr>
          <p:nvPr>
            <p:extLst>
              <p:ext uri="{D42A27DB-BD31-4B8C-83A1-F6EECF244321}">
                <p14:modId xmlns:p14="http://schemas.microsoft.com/office/powerpoint/2010/main" val="733132253"/>
              </p:ext>
            </p:extLst>
          </p:nvPr>
        </p:nvGraphicFramePr>
        <p:xfrm>
          <a:off x="107504" y="923766"/>
          <a:ext cx="8856984" cy="5673586"/>
        </p:xfrm>
        <a:graphic>
          <a:graphicData uri="http://schemas.openxmlformats.org/drawingml/2006/table">
            <a:tbl>
              <a:tblPr firstRow="1" firstCol="1" bandRow="1"/>
              <a:tblGrid>
                <a:gridCol w="813395">
                  <a:extLst>
                    <a:ext uri="{9D8B030D-6E8A-4147-A177-3AD203B41FA5}">
                      <a16:colId xmlns="" xmlns:a16="http://schemas.microsoft.com/office/drawing/2014/main" val="979228788"/>
                    </a:ext>
                  </a:extLst>
                </a:gridCol>
                <a:gridCol w="6014720">
                  <a:extLst>
                    <a:ext uri="{9D8B030D-6E8A-4147-A177-3AD203B41FA5}">
                      <a16:colId xmlns="" xmlns:a16="http://schemas.microsoft.com/office/drawing/2014/main" val="1589276718"/>
                    </a:ext>
                  </a:extLst>
                </a:gridCol>
                <a:gridCol w="876557">
                  <a:extLst>
                    <a:ext uri="{9D8B030D-6E8A-4147-A177-3AD203B41FA5}">
                      <a16:colId xmlns="" xmlns:a16="http://schemas.microsoft.com/office/drawing/2014/main" val="2083466929"/>
                    </a:ext>
                  </a:extLst>
                </a:gridCol>
                <a:gridCol w="1152312">
                  <a:extLst>
                    <a:ext uri="{9D8B030D-6E8A-4147-A177-3AD203B41FA5}">
                      <a16:colId xmlns="" xmlns:a16="http://schemas.microsoft.com/office/drawing/2014/main" val="3758647478"/>
                    </a:ext>
                  </a:extLst>
                </a:gridCol>
              </a:tblGrid>
              <a:tr h="964029">
                <a:tc>
                  <a:txBody>
                    <a:bodyPr/>
                    <a:lstStyle/>
                    <a:p>
                      <a:pPr algn="ct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STT</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Tiêu</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chí</a:t>
                      </a:r>
                      <a:endPar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Đạt</a:t>
                      </a:r>
                      <a:endPar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đạt</a:t>
                      </a:r>
                      <a:endPar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extLst>
                  <a:ext uri="{0D108BD9-81ED-4DB2-BD59-A6C34878D82A}">
                    <a16:rowId xmlns="" xmlns:a16="http://schemas.microsoft.com/office/drawing/2014/main" val="3552744876"/>
                  </a:ext>
                </a:extLst>
              </a:tr>
              <a:tr h="964029">
                <a:tc>
                  <a:txBody>
                    <a:bodyPr/>
                    <a:lstStyle/>
                    <a:p>
                      <a:pPr algn="ct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1</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Đọc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kĩ</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VB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gốc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hiểu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đúng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dung,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chủ</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VB</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 xmlns:a16="http://schemas.microsoft.com/office/drawing/2014/main" val="2891715562"/>
                  </a:ext>
                </a:extLst>
              </a:tr>
              <a:tr h="482015">
                <a:tc>
                  <a:txBody>
                    <a:bodyPr/>
                    <a:lstStyle/>
                    <a:p>
                      <a:pPr algn="ct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2</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Xác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dung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cần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tóm</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tắt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 xmlns:a16="http://schemas.microsoft.com/office/drawing/2014/main" val="3371946529"/>
                  </a:ext>
                </a:extLst>
              </a:tr>
              <a:tr h="964029">
                <a:tc>
                  <a:txBody>
                    <a:bodyPr/>
                    <a:lstStyle/>
                    <a:p>
                      <a:pPr algn="ct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3</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Sắp</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xếp</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dung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theo</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trật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tự</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lí</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 xmlns:a16="http://schemas.microsoft.com/office/drawing/2014/main" val="1777817389"/>
                  </a:ext>
                </a:extLst>
              </a:tr>
              <a:tr h="482015">
                <a:tc>
                  <a:txBody>
                    <a:bodyPr/>
                    <a:lstStyle/>
                    <a:p>
                      <a:pPr algn="ct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4</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Xác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cầu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độ</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dài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VB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tóm</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tắt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 xmlns:a16="http://schemas.microsoft.com/office/drawing/2014/main" val="3237414588"/>
                  </a:ext>
                </a:extLst>
              </a:tr>
              <a:tr h="964029">
                <a:tc>
                  <a:txBody>
                    <a:bodyPr/>
                    <a:lstStyle/>
                    <a:p>
                      <a:pPr algn="ct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5</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Viết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VB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tóm</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tắt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theo</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trật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tự</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dung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đã</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xác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định</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 xmlns:a16="http://schemas.microsoft.com/office/drawing/2014/main" val="3620414852"/>
                  </a:ext>
                </a:extLst>
              </a:tr>
              <a:tr h="482015">
                <a:tc>
                  <a:txBody>
                    <a:bodyPr/>
                    <a:lstStyle/>
                    <a:p>
                      <a:pPr algn="ct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6</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Đọc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chỉnh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sửa</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VB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tóm</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tắt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 xmlns:a16="http://schemas.microsoft.com/office/drawing/2014/main" val="3353613148"/>
                  </a:ext>
                </a:extLst>
              </a:tr>
            </a:tbl>
          </a:graphicData>
        </a:graphic>
      </p:graphicFrame>
      <p:pic>
        <p:nvPicPr>
          <p:cNvPr id="3" name="Picture 2"/>
          <p:cNvPicPr>
            <a:picLocks noChangeAspect="1"/>
          </p:cNvPicPr>
          <p:nvPr/>
        </p:nvPicPr>
        <p:blipFill>
          <a:blip r:embed="rId3"/>
          <a:stretch>
            <a:fillRect/>
          </a:stretch>
        </p:blipFill>
        <p:spPr>
          <a:xfrm>
            <a:off x="467544" y="44624"/>
            <a:ext cx="8320546" cy="1044047"/>
          </a:xfrm>
          <a:prstGeom prst="rect">
            <a:avLst/>
          </a:prstGeom>
        </p:spPr>
      </p:pic>
    </p:spTree>
    <p:extLst>
      <p:ext uri="{BB962C8B-B14F-4D97-AF65-F5344CB8AC3E}">
        <p14:creationId xmlns:p14="http://schemas.microsoft.com/office/powerpoint/2010/main" val="3891554179"/>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F857FA2A-7370-4F16-80FA-7035A691BEEA}"/>
              </a:ext>
            </a:extLst>
          </p:cNvPr>
          <p:cNvPicPr>
            <a:picLocks noChangeAspect="1"/>
          </p:cNvPicPr>
          <p:nvPr/>
        </p:nvPicPr>
        <p:blipFill>
          <a:blip r:embed="rId3">
            <a:extLst>
              <a:ext uri="{BEBA8EAE-BF5A-486C-A8C5-ECC9F3942E4B}">
                <a14:imgProps xmlns:a14="http://schemas.microsoft.com/office/drawing/2010/main">
                  <a14:imgLayer r:embed="rId4">
                    <a14:imgEffect>
                      <a14:sharpenSoften amount="50000"/>
                    </a14:imgEffect>
                  </a14:imgLayer>
                </a14:imgProps>
              </a:ext>
              <a:ext uri="{28A0092B-C50C-407E-A947-70E740481C1C}">
                <a14:useLocalDpi xmlns:a14="http://schemas.microsoft.com/office/drawing/2010/main" val="0"/>
              </a:ext>
            </a:extLst>
          </a:blip>
          <a:stretch>
            <a:fillRect/>
          </a:stretch>
        </p:blipFill>
        <p:spPr>
          <a:xfrm>
            <a:off x="592597" y="433308"/>
            <a:ext cx="5332862" cy="5927932"/>
          </a:xfrm>
          <a:prstGeom prst="rect">
            <a:avLst/>
          </a:prstGeom>
          <a:ln>
            <a:noFill/>
          </a:ln>
          <a:effectLst>
            <a:softEdge rad="112500"/>
          </a:effectLst>
        </p:spPr>
      </p:pic>
      <p:pic>
        <p:nvPicPr>
          <p:cNvPr id="2" name="Picture 1"/>
          <p:cNvPicPr>
            <a:picLocks noChangeAspect="1"/>
          </p:cNvPicPr>
          <p:nvPr/>
        </p:nvPicPr>
        <p:blipFill>
          <a:blip r:embed="rId5"/>
          <a:stretch>
            <a:fillRect/>
          </a:stretch>
        </p:blipFill>
        <p:spPr>
          <a:xfrm>
            <a:off x="5925460" y="946550"/>
            <a:ext cx="1823057" cy="5414690"/>
          </a:xfrm>
          <a:prstGeom prst="rect">
            <a:avLst/>
          </a:prstGeom>
        </p:spPr>
      </p:pic>
    </p:spTree>
    <p:extLst>
      <p:ext uri="{BB962C8B-B14F-4D97-AF65-F5344CB8AC3E}">
        <p14:creationId xmlns:p14="http://schemas.microsoft.com/office/powerpoint/2010/main" val="1489902541"/>
      </p:ext>
    </p:extLst>
  </p:cSld>
  <p:clrMapOvr>
    <a:masterClrMapping/>
  </p:clrMapOvr>
  <p:transition spd="slow" advTm="3000">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1650" y="184566"/>
            <a:ext cx="8987051" cy="6555641"/>
          </a:xfrm>
          <a:prstGeom prst="rect">
            <a:avLst/>
          </a:prstGeom>
          <a:solidFill>
            <a:schemeClr val="bg1"/>
          </a:solidFill>
        </p:spPr>
        <p:txBody>
          <a:bodyPr wrap="square">
            <a:spAutoFit/>
          </a:bodyPr>
          <a:lstStyle/>
          <a:p>
            <a:pPr algn="just"/>
            <a:r>
              <a:rPr lang="en-US" sz="2800" b="1" dirty="0" smtClean="0">
                <a:latin typeface="Times New Roman" panose="02020603050405020304" pitchFamily="18" charset="0"/>
                <a:cs typeface="Times New Roman" panose="02020603050405020304" pitchFamily="18" charset="0"/>
              </a:rPr>
              <a:t>       </a:t>
            </a:r>
            <a:r>
              <a:rPr lang="vi-VN" sz="2800" b="1" dirty="0" smtClean="0">
                <a:latin typeface="Times New Roman" panose="02020603050405020304" pitchFamily="18" charset="0"/>
                <a:cs typeface="Times New Roman" panose="02020603050405020304" pitchFamily="18" charset="0"/>
              </a:rPr>
              <a:t>Khoảng </a:t>
            </a:r>
            <a:r>
              <a:rPr lang="vi-VN" sz="2800" b="1" dirty="0">
                <a:latin typeface="Times New Roman" panose="02020603050405020304" pitchFamily="18" charset="0"/>
                <a:cs typeface="Times New Roman" panose="02020603050405020304" pitchFamily="18" charset="0"/>
              </a:rPr>
              <a:t>hai giờ sáng, trời mưa to, hai anh em Mên và Mon không ngủ được vì “sợ những con chim chìa vôi ở bãi sông bị chết đuối”. Hai anh em thì thầm nói chuyện về cơn mưa, bãi cát dưới sông sẽ ngập và bầy chim chìa vôi đang làm tổ dưới đó. Hai anh em Mên và Mon vẫn lo rằng tổ chim chìa vôi sẽ bị ngập chìm trong dòng nước lớn. Hai anh em nghĩ cách mang tổ chim vào bờ và quyết định lấy đồ của ông Hảo để đi cứu bầy chim. Mên và Mon đi đò ra giữa sông và xúc động khi chứng kiến cảnh chim bố, chim mẹ dẫn bầy chim non bay lên, bứt khỏi dòng nước khổng lồ. Cho đến khi bầy chim non đã thực hiện xong chuyến bay quan trọng, hai anh em vẫn đứng không nhúc nhích, nhận ra chúng đã khóc từ lúc nào và ngượng nghịu nhìn nhau cười rồi rướn người chạy thật nhanh về ngôi nhà của mình.</a:t>
            </a:r>
            <a:endParaRPr lang="vi-VN" sz="2800" b="1" i="0" dirty="0">
              <a:solidFill>
                <a:srgbClr val="001A33"/>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43244879"/>
      </p:ext>
    </p:extLst>
  </p:cSld>
  <p:clrMapOvr>
    <a:masterClrMapping/>
  </p:clrMapOvr>
  <p:transition spd="slow" advTm="3000">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 xmlns:a16="http://schemas.microsoft.com/office/drawing/2014/main" id="{25A7D195-5726-CC43-B71D-D0787EDBBF71}"/>
              </a:ext>
            </a:extLst>
          </p:cNvPr>
          <p:cNvSpPr/>
          <p:nvPr/>
        </p:nvSpPr>
        <p:spPr>
          <a:xfrm>
            <a:off x="905964" y="439491"/>
            <a:ext cx="6906396" cy="613245"/>
          </a:xfrm>
          <a:prstGeom prst="rect">
            <a:avLst/>
          </a:prstGeom>
        </p:spPr>
        <p:txBody>
          <a:bodyPr wrap="square">
            <a:spAutoFit/>
          </a:bodyPr>
          <a:lstStyle/>
          <a:p>
            <a:pPr fontAlgn="base">
              <a:lnSpc>
                <a:spcPct val="115000"/>
              </a:lnSpc>
              <a:spcBef>
                <a:spcPct val="0"/>
              </a:spcBef>
              <a:spcAft>
                <a:spcPct val="0"/>
              </a:spcAft>
              <a:tabLst>
                <a:tab pos="1385888" algn="l"/>
              </a:tabLst>
            </a:pPr>
            <a:r>
              <a:rPr lang="en-US" sz="3200" b="1" u="sng" dirty="0">
                <a:solidFill>
                  <a:srgbClr val="FF0000"/>
                </a:solidFill>
                <a:latin typeface="Times New Roman" pitchFamily="18" charset="0"/>
                <a:ea typeface="MS Mincho" pitchFamily="49" charset="-128"/>
                <a:cs typeface="Arial" charset="0"/>
              </a:rPr>
              <a:t>I</a:t>
            </a:r>
            <a:r>
              <a:rPr lang="en-US" sz="3200" b="1" u="sng" dirty="0" smtClean="0">
                <a:solidFill>
                  <a:srgbClr val="FF0000"/>
                </a:solidFill>
                <a:latin typeface="Times New Roman" pitchFamily="18" charset="0"/>
                <a:ea typeface="MS Mincho" pitchFamily="49" charset="-128"/>
                <a:cs typeface="Arial" charset="0"/>
              </a:rPr>
              <a:t>. </a:t>
            </a:r>
            <a:r>
              <a:rPr lang="en-US" sz="3200" b="1" u="sng" dirty="0" err="1">
                <a:solidFill>
                  <a:srgbClr val="FF0000"/>
                </a:solidFill>
                <a:latin typeface="Times New Roman" pitchFamily="18" charset="0"/>
                <a:ea typeface="MS Mincho" pitchFamily="49" charset="-128"/>
                <a:cs typeface="Arial" charset="0"/>
              </a:rPr>
              <a:t>Yêu</a:t>
            </a:r>
            <a:r>
              <a:rPr lang="en-US" sz="3200" b="1" u="sng" dirty="0">
                <a:solidFill>
                  <a:srgbClr val="FF0000"/>
                </a:solidFill>
                <a:latin typeface="Times New Roman" pitchFamily="18" charset="0"/>
                <a:ea typeface="MS Mincho" pitchFamily="49" charset="-128"/>
                <a:cs typeface="Arial" charset="0"/>
              </a:rPr>
              <a:t> </a:t>
            </a:r>
            <a:r>
              <a:rPr lang="en-US" sz="3200" b="1" u="sng" dirty="0" err="1">
                <a:solidFill>
                  <a:srgbClr val="FF0000"/>
                </a:solidFill>
                <a:latin typeface="Times New Roman" pitchFamily="18" charset="0"/>
                <a:ea typeface="MS Mincho" pitchFamily="49" charset="-128"/>
                <a:cs typeface="Arial" charset="0"/>
              </a:rPr>
              <a:t>cầu</a:t>
            </a:r>
            <a:r>
              <a:rPr lang="en-US" sz="3200" b="1" u="sng" dirty="0">
                <a:solidFill>
                  <a:srgbClr val="FF0000"/>
                </a:solidFill>
                <a:latin typeface="Times New Roman" pitchFamily="18" charset="0"/>
                <a:ea typeface="MS Mincho" pitchFamily="49" charset="-128"/>
                <a:cs typeface="Arial" charset="0"/>
              </a:rPr>
              <a:t> </a:t>
            </a:r>
            <a:r>
              <a:rPr lang="en-US" sz="3200" b="1" u="sng" dirty="0" err="1">
                <a:solidFill>
                  <a:srgbClr val="FF0000"/>
                </a:solidFill>
                <a:latin typeface="Times New Roman" pitchFamily="18" charset="0"/>
                <a:ea typeface="MS Mincho" pitchFamily="49" charset="-128"/>
                <a:cs typeface="Arial" charset="0"/>
              </a:rPr>
              <a:t>đối</a:t>
            </a:r>
            <a:r>
              <a:rPr lang="en-US" sz="3200" b="1" u="sng" dirty="0">
                <a:solidFill>
                  <a:srgbClr val="FF0000"/>
                </a:solidFill>
                <a:latin typeface="Times New Roman" pitchFamily="18" charset="0"/>
                <a:ea typeface="MS Mincho" pitchFamily="49" charset="-128"/>
                <a:cs typeface="Arial" charset="0"/>
              </a:rPr>
              <a:t> </a:t>
            </a:r>
            <a:r>
              <a:rPr lang="en-US" sz="3200" b="1" u="sng" dirty="0" err="1">
                <a:solidFill>
                  <a:srgbClr val="FF0000"/>
                </a:solidFill>
                <a:latin typeface="Times New Roman" pitchFamily="18" charset="0"/>
                <a:ea typeface="MS Mincho" pitchFamily="49" charset="-128"/>
                <a:cs typeface="Arial" charset="0"/>
              </a:rPr>
              <a:t>với</a:t>
            </a:r>
            <a:r>
              <a:rPr lang="en-US" sz="3200" b="1" u="sng" dirty="0">
                <a:solidFill>
                  <a:srgbClr val="FF0000"/>
                </a:solidFill>
                <a:latin typeface="Times New Roman" pitchFamily="18" charset="0"/>
                <a:ea typeface="MS Mincho" pitchFamily="49" charset="-128"/>
                <a:cs typeface="Arial" charset="0"/>
              </a:rPr>
              <a:t> </a:t>
            </a:r>
            <a:r>
              <a:rPr lang="en-US" sz="3200" b="1" u="sng" dirty="0" err="1" smtClean="0">
                <a:solidFill>
                  <a:srgbClr val="FF0000"/>
                </a:solidFill>
                <a:latin typeface="Times New Roman" pitchFamily="18" charset="0"/>
                <a:ea typeface="MS Mincho" pitchFamily="49" charset="-128"/>
                <a:cs typeface="Arial" charset="0"/>
              </a:rPr>
              <a:t>các</a:t>
            </a:r>
            <a:r>
              <a:rPr lang="en-US" sz="3200" b="1" u="sng" dirty="0" smtClean="0">
                <a:solidFill>
                  <a:srgbClr val="FF0000"/>
                </a:solidFill>
                <a:latin typeface="Times New Roman" pitchFamily="18" charset="0"/>
                <a:ea typeface="MS Mincho" pitchFamily="49" charset="-128"/>
                <a:cs typeface="Arial" charset="0"/>
              </a:rPr>
              <a:t> </a:t>
            </a:r>
            <a:r>
              <a:rPr lang="en-US" sz="3200" b="1" u="sng" dirty="0" err="1" smtClean="0">
                <a:solidFill>
                  <a:srgbClr val="FF0000"/>
                </a:solidFill>
                <a:latin typeface="Times New Roman" pitchFamily="18" charset="0"/>
                <a:ea typeface="MS Mincho" pitchFamily="49" charset="-128"/>
                <a:cs typeface="Arial" charset="0"/>
              </a:rPr>
              <a:t>văn</a:t>
            </a:r>
            <a:r>
              <a:rPr lang="en-US" sz="3200" b="1" u="sng" dirty="0" smtClean="0">
                <a:solidFill>
                  <a:srgbClr val="FF0000"/>
                </a:solidFill>
                <a:latin typeface="Times New Roman" pitchFamily="18" charset="0"/>
                <a:ea typeface="MS Mincho" pitchFamily="49" charset="-128"/>
                <a:cs typeface="Arial" charset="0"/>
              </a:rPr>
              <a:t> </a:t>
            </a:r>
            <a:r>
              <a:rPr lang="en-US" sz="3200" b="1" u="sng" dirty="0" err="1" smtClean="0">
                <a:solidFill>
                  <a:srgbClr val="FF0000"/>
                </a:solidFill>
                <a:latin typeface="Times New Roman" pitchFamily="18" charset="0"/>
                <a:ea typeface="MS Mincho" pitchFamily="49" charset="-128"/>
                <a:cs typeface="Arial" charset="0"/>
              </a:rPr>
              <a:t>bản</a:t>
            </a:r>
            <a:r>
              <a:rPr lang="en-US" sz="3200" b="1" u="sng" dirty="0" smtClean="0">
                <a:solidFill>
                  <a:srgbClr val="FF0000"/>
                </a:solidFill>
                <a:latin typeface="Times New Roman" pitchFamily="18" charset="0"/>
                <a:ea typeface="MS Mincho" pitchFamily="49" charset="-128"/>
                <a:cs typeface="Arial" charset="0"/>
              </a:rPr>
              <a:t> </a:t>
            </a:r>
            <a:r>
              <a:rPr lang="en-US" sz="3200" b="1" u="sng" dirty="0" err="1" smtClean="0">
                <a:solidFill>
                  <a:srgbClr val="FF0000"/>
                </a:solidFill>
                <a:latin typeface="Times New Roman" pitchFamily="18" charset="0"/>
                <a:ea typeface="MS Mincho" pitchFamily="49" charset="-128"/>
                <a:cs typeface="Arial" charset="0"/>
              </a:rPr>
              <a:t>tóm</a:t>
            </a:r>
            <a:r>
              <a:rPr lang="en-US" sz="3200" b="1" u="sng" dirty="0" smtClean="0">
                <a:solidFill>
                  <a:srgbClr val="FF0000"/>
                </a:solidFill>
                <a:latin typeface="Times New Roman" pitchFamily="18" charset="0"/>
                <a:ea typeface="MS Mincho" pitchFamily="49" charset="-128"/>
                <a:cs typeface="Arial" charset="0"/>
              </a:rPr>
              <a:t> </a:t>
            </a:r>
            <a:r>
              <a:rPr lang="en-US" sz="3200" b="1" u="sng" dirty="0" err="1" smtClean="0">
                <a:solidFill>
                  <a:srgbClr val="FF0000"/>
                </a:solidFill>
                <a:latin typeface="Times New Roman" pitchFamily="18" charset="0"/>
                <a:ea typeface="MS Mincho" pitchFamily="49" charset="-128"/>
                <a:cs typeface="Arial" charset="0"/>
              </a:rPr>
              <a:t>tắt</a:t>
            </a:r>
            <a:endParaRPr lang="en-US" sz="3200" u="sng" dirty="0">
              <a:solidFill>
                <a:srgbClr val="FF0000"/>
              </a:solidFill>
              <a:latin typeface="Times New Roman" pitchFamily="18" charset="0"/>
              <a:cs typeface="Times New Roman" pitchFamily="18" charset="0"/>
            </a:endParaRPr>
          </a:p>
        </p:txBody>
      </p:sp>
      <p:sp>
        <p:nvSpPr>
          <p:cNvPr id="9" name="Rectangle 8"/>
          <p:cNvSpPr/>
          <p:nvPr/>
        </p:nvSpPr>
        <p:spPr>
          <a:xfrm>
            <a:off x="755576" y="1555424"/>
            <a:ext cx="7748604" cy="2677656"/>
          </a:xfrm>
          <a:prstGeom prst="rect">
            <a:avLst/>
          </a:prstGeom>
          <a:solidFill>
            <a:schemeClr val="tx2">
              <a:lumMod val="75000"/>
            </a:schemeClr>
          </a:solidFill>
        </p:spPr>
        <p:txBody>
          <a:bodyPr wrap="square">
            <a:spAutoFit/>
          </a:bodyPr>
          <a:lstStyle/>
          <a:p>
            <a:pPr algn="just"/>
            <a:r>
              <a:rPr lang="en-US" sz="2800" dirty="0" smtClean="0">
                <a:solidFill>
                  <a:schemeClr val="bg1"/>
                </a:solidFill>
                <a:latin typeface="Times New Roman" panose="02020603050405020304" pitchFamily="18" charset="0"/>
                <a:cs typeface="Times New Roman" panose="02020603050405020304" pitchFamily="18" charset="0"/>
              </a:rPr>
              <a:t>- </a:t>
            </a:r>
            <a:r>
              <a:rPr lang="vi-VN" sz="2800" dirty="0" smtClean="0">
                <a:solidFill>
                  <a:schemeClr val="bg1"/>
                </a:solidFill>
                <a:latin typeface="Times New Roman" panose="02020603050405020304" pitchFamily="18" charset="0"/>
                <a:cs typeface="Times New Roman" panose="02020603050405020304" pitchFamily="18" charset="0"/>
              </a:rPr>
              <a:t>Phản </a:t>
            </a:r>
            <a:r>
              <a:rPr lang="vi-VN" sz="2800" dirty="0">
                <a:solidFill>
                  <a:schemeClr val="bg1"/>
                </a:solidFill>
                <a:latin typeface="Times New Roman" panose="02020603050405020304" pitchFamily="18" charset="0"/>
                <a:cs typeface="Times New Roman" panose="02020603050405020304" pitchFamily="18" charset="0"/>
              </a:rPr>
              <a:t>ánh đúng nội dung của văn bản gốc.</a:t>
            </a:r>
          </a:p>
          <a:p>
            <a:pPr algn="just"/>
            <a:r>
              <a:rPr lang="en-US" sz="2800" dirty="0" smtClean="0">
                <a:solidFill>
                  <a:schemeClr val="bg1"/>
                </a:solidFill>
                <a:latin typeface="Times New Roman" panose="02020603050405020304" pitchFamily="18" charset="0"/>
                <a:cs typeface="Times New Roman" panose="02020603050405020304" pitchFamily="18" charset="0"/>
              </a:rPr>
              <a:t>- </a:t>
            </a:r>
            <a:r>
              <a:rPr lang="vi-VN" sz="2800" dirty="0" smtClean="0">
                <a:solidFill>
                  <a:schemeClr val="bg1"/>
                </a:solidFill>
                <a:latin typeface="Times New Roman" panose="02020603050405020304" pitchFamily="18" charset="0"/>
                <a:cs typeface="Times New Roman" panose="02020603050405020304" pitchFamily="18" charset="0"/>
              </a:rPr>
              <a:t>Trình </a:t>
            </a:r>
            <a:r>
              <a:rPr lang="vi-VN" sz="2800" dirty="0">
                <a:solidFill>
                  <a:schemeClr val="bg1"/>
                </a:solidFill>
                <a:latin typeface="Times New Roman" panose="02020603050405020304" pitchFamily="18" charset="0"/>
                <a:cs typeface="Times New Roman" panose="02020603050405020304" pitchFamily="18" charset="0"/>
              </a:rPr>
              <a:t>bày được những ý chính, những điểm quan trọng của văn bản gốc.</a:t>
            </a:r>
          </a:p>
          <a:p>
            <a:pPr algn="just"/>
            <a:r>
              <a:rPr lang="en-US" sz="2800" dirty="0">
                <a:solidFill>
                  <a:schemeClr val="bg1"/>
                </a:solidFill>
                <a:latin typeface="Times New Roman" panose="02020603050405020304" pitchFamily="18" charset="0"/>
                <a:cs typeface="Times New Roman" panose="02020603050405020304" pitchFamily="18" charset="0"/>
              </a:rPr>
              <a:t>-</a:t>
            </a:r>
            <a:r>
              <a:rPr lang="vi-VN" sz="2800" dirty="0" smtClean="0">
                <a:solidFill>
                  <a:schemeClr val="bg1"/>
                </a:solidFill>
                <a:latin typeface="Times New Roman" panose="02020603050405020304" pitchFamily="18" charset="0"/>
                <a:cs typeface="Times New Roman" panose="02020603050405020304" pitchFamily="18" charset="0"/>
              </a:rPr>
              <a:t> </a:t>
            </a:r>
            <a:r>
              <a:rPr lang="vi-VN" sz="2800" dirty="0">
                <a:solidFill>
                  <a:schemeClr val="bg1"/>
                </a:solidFill>
                <a:latin typeface="Times New Roman" panose="02020603050405020304" pitchFamily="18" charset="0"/>
                <a:cs typeface="Times New Roman" panose="02020603050405020304" pitchFamily="18" charset="0"/>
              </a:rPr>
              <a:t>Sử dụng các từ ngữ quan trọng của văn bản gốc.</a:t>
            </a:r>
          </a:p>
          <a:p>
            <a:pPr algn="just"/>
            <a:r>
              <a:rPr lang="en-US" sz="2800" dirty="0">
                <a:solidFill>
                  <a:schemeClr val="bg1"/>
                </a:solidFill>
                <a:latin typeface="Times New Roman" panose="02020603050405020304" pitchFamily="18" charset="0"/>
                <a:cs typeface="Times New Roman" panose="02020603050405020304" pitchFamily="18" charset="0"/>
              </a:rPr>
              <a:t>-</a:t>
            </a:r>
            <a:r>
              <a:rPr lang="vi-VN" sz="2800" dirty="0">
                <a:solidFill>
                  <a:schemeClr val="bg1"/>
                </a:solidFill>
                <a:latin typeface="Times New Roman" panose="02020603050405020304" pitchFamily="18" charset="0"/>
                <a:cs typeface="Times New Roman" panose="02020603050405020304" pitchFamily="18" charset="0"/>
              </a:rPr>
              <a:t>  Đáp ứng được những yêu cầu khác nhau về độ dài của văn bản tóm tắt.</a:t>
            </a:r>
          </a:p>
        </p:txBody>
      </p:sp>
    </p:spTree>
    <p:extLst>
      <p:ext uri="{BB962C8B-B14F-4D97-AF65-F5344CB8AC3E}">
        <p14:creationId xmlns:p14="http://schemas.microsoft.com/office/powerpoint/2010/main" val="1157092470"/>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1000"/>
                                        <p:tgtEl>
                                          <p:spTgt spid="9">
                                            <p:txEl>
                                              <p:pRg st="0" end="0"/>
                                            </p:txEl>
                                          </p:spTgt>
                                        </p:tgtEl>
                                      </p:cBhvr>
                                    </p:animEffect>
                                    <p:anim calcmode="lin" valueType="num">
                                      <p:cBhvr>
                                        <p:cTn id="8"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9">
                                            <p:txEl>
                                              <p:pRg st="1" end="1"/>
                                            </p:txEl>
                                          </p:spTgt>
                                        </p:tgtEl>
                                        <p:attrNameLst>
                                          <p:attrName>style.visibility</p:attrName>
                                        </p:attrNameLst>
                                      </p:cBhvr>
                                      <p:to>
                                        <p:strVal val="visible"/>
                                      </p:to>
                                    </p:set>
                                    <p:animEffect transition="in" filter="fade">
                                      <p:cBhvr>
                                        <p:cTn id="14" dur="1000"/>
                                        <p:tgtEl>
                                          <p:spTgt spid="9">
                                            <p:txEl>
                                              <p:pRg st="1" end="1"/>
                                            </p:txEl>
                                          </p:spTgt>
                                        </p:tgtEl>
                                      </p:cBhvr>
                                    </p:animEffect>
                                    <p:anim calcmode="lin" valueType="num">
                                      <p:cBhvr>
                                        <p:cTn id="15" dur="1000" fill="hold"/>
                                        <p:tgtEl>
                                          <p:spTgt spid="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9">
                                            <p:txEl>
                                              <p:pRg st="2" end="2"/>
                                            </p:txEl>
                                          </p:spTgt>
                                        </p:tgtEl>
                                        <p:attrNameLst>
                                          <p:attrName>style.visibility</p:attrName>
                                        </p:attrNameLst>
                                      </p:cBhvr>
                                      <p:to>
                                        <p:strVal val="visible"/>
                                      </p:to>
                                    </p:set>
                                    <p:animEffect transition="in" filter="fade">
                                      <p:cBhvr>
                                        <p:cTn id="21" dur="1000"/>
                                        <p:tgtEl>
                                          <p:spTgt spid="9">
                                            <p:txEl>
                                              <p:pRg st="2" end="2"/>
                                            </p:txEl>
                                          </p:spTgt>
                                        </p:tgtEl>
                                      </p:cBhvr>
                                    </p:animEffect>
                                    <p:anim calcmode="lin" valueType="num">
                                      <p:cBhvr>
                                        <p:cTn id="22"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9">
                                            <p:txEl>
                                              <p:pRg st="3" end="3"/>
                                            </p:txEl>
                                          </p:spTgt>
                                        </p:tgtEl>
                                        <p:attrNameLst>
                                          <p:attrName>style.visibility</p:attrName>
                                        </p:attrNameLst>
                                      </p:cBhvr>
                                      <p:to>
                                        <p:strVal val="visible"/>
                                      </p:to>
                                    </p:set>
                                    <p:animEffect transition="in" filter="fade">
                                      <p:cBhvr>
                                        <p:cTn id="28" dur="1000"/>
                                        <p:tgtEl>
                                          <p:spTgt spid="9">
                                            <p:txEl>
                                              <p:pRg st="3" end="3"/>
                                            </p:txEl>
                                          </p:spTgt>
                                        </p:tgtEl>
                                      </p:cBhvr>
                                    </p:animEffect>
                                    <p:anim calcmode="lin" valueType="num">
                                      <p:cBhvr>
                                        <p:cTn id="29" dur="1000" fill="hold"/>
                                        <p:tgtEl>
                                          <p:spTgt spid="9">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9">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4482" y="1480355"/>
            <a:ext cx="7932761" cy="3892861"/>
          </a:xfrm>
          <a:prstGeom prst="rect">
            <a:avLst/>
          </a:prstGeom>
        </p:spPr>
        <p:txBody>
          <a:bodyPr wrap="square">
            <a:spAutoFit/>
          </a:bodyPr>
          <a:lstStyle/>
          <a:p>
            <a:pPr algn="just">
              <a:lnSpc>
                <a:spcPct val="150000"/>
              </a:lnSpc>
            </a:pPr>
            <a:r>
              <a:rPr lang="vi-VN" sz="2800" b="1" dirty="0" smtClean="0">
                <a:solidFill>
                  <a:srgbClr val="161616"/>
                </a:solidFill>
                <a:latin typeface="Times New Roman" panose="02020603050405020304" pitchFamily="18" charset="0"/>
                <a:cs typeface="Times New Roman" panose="02020603050405020304" pitchFamily="18" charset="0"/>
              </a:rPr>
              <a:t>+ </a:t>
            </a:r>
            <a:r>
              <a:rPr lang="vi-VN" sz="2800" b="1" dirty="0">
                <a:solidFill>
                  <a:srgbClr val="161616"/>
                </a:solidFill>
                <a:latin typeface="Times New Roman" panose="02020603050405020304" pitchFamily="18" charset="0"/>
                <a:cs typeface="Times New Roman" panose="02020603050405020304" pitchFamily="18" charset="0"/>
              </a:rPr>
              <a:t>Nội dung </a:t>
            </a:r>
            <a:r>
              <a:rPr lang="vi-VN" sz="2800" dirty="0">
                <a:solidFill>
                  <a:srgbClr val="161616"/>
                </a:solidFill>
                <a:latin typeface="Times New Roman" panose="02020603050405020304" pitchFamily="18" charset="0"/>
                <a:cs typeface="Times New Roman" panose="02020603050405020304" pitchFamily="18" charset="0"/>
              </a:rPr>
              <a:t>kể về câu chuyện kén rể của vua Hùng và cuộc giao tranh giữa hai vị </a:t>
            </a:r>
            <a:r>
              <a:rPr lang="vi-VN" sz="2800" dirty="0" smtClean="0">
                <a:solidFill>
                  <a:srgbClr val="161616"/>
                </a:solidFill>
                <a:latin typeface="Times New Roman" panose="02020603050405020304" pitchFamily="18" charset="0"/>
                <a:cs typeface="Times New Roman" panose="02020603050405020304" pitchFamily="18" charset="0"/>
              </a:rPr>
              <a:t>thần</a:t>
            </a:r>
            <a:r>
              <a:rPr lang="en-US" sz="2800" dirty="0" smtClean="0">
                <a:solidFill>
                  <a:srgbClr val="161616"/>
                </a:solidFill>
                <a:latin typeface="Times New Roman" panose="02020603050405020304" pitchFamily="18" charset="0"/>
                <a:cs typeface="Times New Roman" panose="02020603050405020304" pitchFamily="18" charset="0"/>
              </a:rPr>
              <a:t> </a:t>
            </a:r>
            <a:r>
              <a:rPr lang="en-US" sz="2800" dirty="0" err="1" smtClean="0">
                <a:solidFill>
                  <a:srgbClr val="161616"/>
                </a:solidFill>
                <a:latin typeface="Times New Roman" panose="02020603050405020304" pitchFamily="18" charset="0"/>
                <a:cs typeface="Times New Roman" panose="02020603050405020304" pitchFamily="18" charset="0"/>
              </a:rPr>
              <a:t>Sơn</a:t>
            </a:r>
            <a:r>
              <a:rPr lang="en-US" sz="2800" dirty="0" smtClean="0">
                <a:solidFill>
                  <a:srgbClr val="161616"/>
                </a:solidFill>
                <a:latin typeface="Times New Roman" panose="02020603050405020304" pitchFamily="18" charset="0"/>
                <a:cs typeface="Times New Roman" panose="02020603050405020304" pitchFamily="18" charset="0"/>
              </a:rPr>
              <a:t> </a:t>
            </a:r>
            <a:r>
              <a:rPr lang="en-US" sz="2800" dirty="0" err="1" smtClean="0">
                <a:solidFill>
                  <a:srgbClr val="161616"/>
                </a:solidFill>
                <a:latin typeface="Times New Roman" panose="02020603050405020304" pitchFamily="18" charset="0"/>
                <a:cs typeface="Times New Roman" panose="02020603050405020304" pitchFamily="18" charset="0"/>
              </a:rPr>
              <a:t>Tinh</a:t>
            </a:r>
            <a:r>
              <a:rPr lang="en-US" sz="2800" dirty="0" smtClean="0">
                <a:solidFill>
                  <a:srgbClr val="161616"/>
                </a:solidFill>
                <a:latin typeface="Times New Roman" panose="02020603050405020304" pitchFamily="18" charset="0"/>
                <a:cs typeface="Times New Roman" panose="02020603050405020304" pitchFamily="18" charset="0"/>
              </a:rPr>
              <a:t>, </a:t>
            </a:r>
            <a:r>
              <a:rPr lang="en-US" sz="2800" dirty="0" err="1" smtClean="0">
                <a:solidFill>
                  <a:srgbClr val="161616"/>
                </a:solidFill>
                <a:latin typeface="Times New Roman" panose="02020603050405020304" pitchFamily="18" charset="0"/>
                <a:cs typeface="Times New Roman" panose="02020603050405020304" pitchFamily="18" charset="0"/>
              </a:rPr>
              <a:t>Thủy</a:t>
            </a:r>
            <a:r>
              <a:rPr lang="en-US" sz="2800" dirty="0" smtClean="0">
                <a:solidFill>
                  <a:srgbClr val="161616"/>
                </a:solidFill>
                <a:latin typeface="Times New Roman" panose="02020603050405020304" pitchFamily="18" charset="0"/>
                <a:cs typeface="Times New Roman" panose="02020603050405020304" pitchFamily="18" charset="0"/>
              </a:rPr>
              <a:t> </a:t>
            </a:r>
            <a:r>
              <a:rPr lang="en-US" sz="2800" dirty="0" err="1" smtClean="0">
                <a:solidFill>
                  <a:srgbClr val="161616"/>
                </a:solidFill>
                <a:latin typeface="Times New Roman" panose="02020603050405020304" pitchFamily="18" charset="0"/>
                <a:cs typeface="Times New Roman" panose="02020603050405020304" pitchFamily="18" charset="0"/>
              </a:rPr>
              <a:t>Tinh</a:t>
            </a:r>
            <a:r>
              <a:rPr lang="vi-VN" sz="2800" dirty="0">
                <a:solidFill>
                  <a:srgbClr val="161616"/>
                </a:solidFill>
                <a:latin typeface="Times New Roman" panose="02020603050405020304" pitchFamily="18" charset="0"/>
                <a:cs typeface="Times New Roman" panose="02020603050405020304" pitchFamily="18" charset="0"/>
              </a:rPr>
              <a:t> để tranh giành công chúa Mị Nương.</a:t>
            </a:r>
          </a:p>
          <a:p>
            <a:pPr algn="just">
              <a:lnSpc>
                <a:spcPct val="150000"/>
              </a:lnSpc>
            </a:pPr>
            <a:endParaRPr lang="en-US" sz="2800" dirty="0" smtClean="0">
              <a:solidFill>
                <a:srgbClr val="161616"/>
              </a:solidFill>
              <a:latin typeface="Times New Roman" panose="02020603050405020304" pitchFamily="18" charset="0"/>
              <a:cs typeface="Times New Roman" panose="02020603050405020304" pitchFamily="18" charset="0"/>
            </a:endParaRPr>
          </a:p>
          <a:p>
            <a:pPr algn="just">
              <a:lnSpc>
                <a:spcPct val="150000"/>
              </a:lnSpc>
            </a:pPr>
            <a:r>
              <a:rPr lang="vi-VN" sz="2800" b="1" dirty="0" smtClean="0">
                <a:solidFill>
                  <a:srgbClr val="161616"/>
                </a:solidFill>
                <a:latin typeface="Times New Roman" panose="02020603050405020304" pitchFamily="18" charset="0"/>
                <a:cs typeface="Times New Roman" panose="02020603050405020304" pitchFamily="18" charset="0"/>
              </a:rPr>
              <a:t>+ </a:t>
            </a:r>
            <a:r>
              <a:rPr lang="vi-VN" sz="2800" b="1" dirty="0">
                <a:solidFill>
                  <a:srgbClr val="161616"/>
                </a:solidFill>
                <a:latin typeface="Times New Roman" panose="02020603050405020304" pitchFamily="18" charset="0"/>
                <a:cs typeface="Times New Roman" panose="02020603050405020304" pitchFamily="18" charset="0"/>
              </a:rPr>
              <a:t>Chủ đề: </a:t>
            </a:r>
            <a:r>
              <a:rPr lang="vi-VN" sz="2800" dirty="0">
                <a:solidFill>
                  <a:srgbClr val="161616"/>
                </a:solidFill>
                <a:latin typeface="Times New Roman" panose="02020603050405020304" pitchFamily="18" charset="0"/>
                <a:cs typeface="Times New Roman" panose="02020603050405020304" pitchFamily="18" charset="0"/>
              </a:rPr>
              <a:t>Giải thích hiện </a:t>
            </a:r>
            <a:r>
              <a:rPr lang="vi-VN" sz="2800" dirty="0" smtClean="0">
                <a:solidFill>
                  <a:srgbClr val="161616"/>
                </a:solidFill>
                <a:latin typeface="Times New Roman" panose="02020603050405020304" pitchFamily="18" charset="0"/>
                <a:cs typeface="Times New Roman" panose="02020603050405020304" pitchFamily="18" charset="0"/>
              </a:rPr>
              <a:t>tượng</a:t>
            </a:r>
            <a:endParaRPr lang="en-US" sz="2800" dirty="0" smtClean="0">
              <a:solidFill>
                <a:srgbClr val="161616"/>
              </a:solidFill>
              <a:latin typeface="Times New Roman" panose="02020603050405020304" pitchFamily="18" charset="0"/>
              <a:cs typeface="Times New Roman" panose="02020603050405020304" pitchFamily="18" charset="0"/>
            </a:endParaRPr>
          </a:p>
          <a:p>
            <a:pPr algn="just">
              <a:lnSpc>
                <a:spcPct val="150000"/>
              </a:lnSpc>
            </a:pPr>
            <a:r>
              <a:rPr lang="vi-VN" sz="2800" dirty="0" smtClean="0">
                <a:solidFill>
                  <a:srgbClr val="161616"/>
                </a:solidFill>
                <a:latin typeface="Times New Roman" panose="02020603050405020304" pitchFamily="18" charset="0"/>
                <a:cs typeface="Times New Roman" panose="02020603050405020304" pitchFamily="18" charset="0"/>
              </a:rPr>
              <a:t> </a:t>
            </a:r>
            <a:r>
              <a:rPr lang="vi-VN" sz="2800" dirty="0">
                <a:solidFill>
                  <a:srgbClr val="161616"/>
                </a:solidFill>
                <a:latin typeface="Times New Roman" panose="02020603050405020304" pitchFamily="18" charset="0"/>
                <a:cs typeface="Times New Roman" panose="02020603050405020304" pitchFamily="18" charset="0"/>
              </a:rPr>
              <a:t>thiên nhiên (thiên tai lũ lụt hằng năm</a:t>
            </a:r>
            <a:r>
              <a:rPr lang="vi-VN" sz="2800" dirty="0" smtClean="0">
                <a:solidFill>
                  <a:srgbClr val="161616"/>
                </a:solidFill>
                <a:latin typeface="Times New Roman" panose="02020603050405020304" pitchFamily="18" charset="0"/>
                <a:cs typeface="Times New Roman" panose="02020603050405020304" pitchFamily="18" charset="0"/>
              </a:rPr>
              <a:t>).</a:t>
            </a:r>
            <a:endParaRPr lang="vi-VN" sz="2800" dirty="0">
              <a:solidFill>
                <a:srgbClr val="161616"/>
              </a:solidFill>
              <a:latin typeface="Times New Roman" panose="02020603050405020304" pitchFamily="18" charset="0"/>
              <a:cs typeface="Times New Roman" panose="02020603050405020304" pitchFamily="18" charset="0"/>
            </a:endParaRPr>
          </a:p>
        </p:txBody>
      </p:sp>
      <p:grpSp>
        <p:nvGrpSpPr>
          <p:cNvPr id="7" name="Group 6"/>
          <p:cNvGrpSpPr/>
          <p:nvPr/>
        </p:nvGrpSpPr>
        <p:grpSpPr>
          <a:xfrm>
            <a:off x="827583" y="73195"/>
            <a:ext cx="8280921" cy="1051549"/>
            <a:chOff x="2590937" y="1659511"/>
            <a:chExt cx="2039726" cy="1868604"/>
          </a:xfrm>
          <a:solidFill>
            <a:schemeClr val="accent5">
              <a:lumMod val="50000"/>
            </a:schemeClr>
          </a:solidFill>
        </p:grpSpPr>
        <p:sp>
          <p:nvSpPr>
            <p:cNvPr id="8" name="Rectangle 7"/>
            <p:cNvSpPr/>
            <p:nvPr/>
          </p:nvSpPr>
          <p:spPr>
            <a:xfrm>
              <a:off x="2590937" y="1659511"/>
              <a:ext cx="2039726" cy="1868604"/>
            </a:xfrm>
            <a:prstGeom prst="rect">
              <a:avLst/>
            </a:prstGeom>
            <a:gr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9" name="Rectangle 8"/>
            <p:cNvSpPr/>
            <p:nvPr/>
          </p:nvSpPr>
          <p:spPr>
            <a:xfrm>
              <a:off x="2590937" y="1659511"/>
              <a:ext cx="2039726" cy="1868604"/>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5875" tIns="15875" rIns="15875" bIns="15875" numCol="1" spcCol="1270" anchor="ctr" anchorCtr="0">
              <a:noAutofit/>
            </a:bodyPr>
            <a:lstStyle/>
            <a:p>
              <a:pPr algn="just">
                <a:lnSpc>
                  <a:spcPct val="150000"/>
                </a:lnSpc>
              </a:pPr>
              <a:r>
                <a:rPr lang="vi-VN" sz="3600" b="1" dirty="0" smtClean="0">
                  <a:solidFill>
                    <a:schemeClr val="bg1"/>
                  </a:solidFill>
                  <a:latin typeface="Times New Roman" panose="02020603050405020304" pitchFamily="18" charset="0"/>
                  <a:cs typeface="Times New Roman" panose="02020603050405020304" pitchFamily="18" charset="0"/>
                </a:rPr>
                <a:t> </a:t>
              </a:r>
              <a:r>
                <a:rPr lang="vi-VN" sz="3600" b="1" dirty="0">
                  <a:solidFill>
                    <a:schemeClr val="bg1"/>
                  </a:solidFill>
                  <a:latin typeface="Times New Roman" panose="02020603050405020304" pitchFamily="18" charset="0"/>
                  <a:cs typeface="Times New Roman" panose="02020603050405020304" pitchFamily="18" charset="0"/>
                </a:rPr>
                <a:t>Nội dung, chủ đề của văn bản tóm tắt:</a:t>
              </a:r>
              <a:endParaRPr lang="vi-VN" sz="3600" dirty="0">
                <a:solidFill>
                  <a:schemeClr val="bg1"/>
                </a:solidFill>
                <a:latin typeface="Times New Roman" panose="02020603050405020304" pitchFamily="18" charset="0"/>
                <a:cs typeface="Times New Roman" panose="02020603050405020304" pitchFamily="18" charset="0"/>
              </a:endParaRPr>
            </a:p>
          </p:txBody>
        </p:sp>
      </p:grpSp>
    </p:spTree>
    <p:extLst>
      <p:ext uri="{BB962C8B-B14F-4D97-AF65-F5344CB8AC3E}">
        <p14:creationId xmlns:p14="http://schemas.microsoft.com/office/powerpoint/2010/main" val="242849429"/>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fade">
                                      <p:cBhvr>
                                        <p:cTn id="12" dur="1000"/>
                                        <p:tgtEl>
                                          <p:spTgt spid="2">
                                            <p:txEl>
                                              <p:pRg st="0" end="0"/>
                                            </p:txEl>
                                          </p:spTgt>
                                        </p:tgtEl>
                                      </p:cBhvr>
                                    </p:animEffect>
                                    <p:anim calcmode="lin" valueType="num">
                                      <p:cBhvr>
                                        <p:cTn id="13"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Effect transition="in" filter="circle(in)">
                                      <p:cBhvr>
                                        <p:cTn id="19" dur="2000"/>
                                        <p:tgtEl>
                                          <p:spTgt spid="2">
                                            <p:txEl>
                                              <p:pRg st="2" end="2"/>
                                            </p:txEl>
                                          </p:spTgt>
                                        </p:tgtEl>
                                      </p:cBhvr>
                                    </p:animEffect>
                                  </p:childTnLst>
                                </p:cTn>
                              </p:par>
                              <p:par>
                                <p:cTn id="20" presetID="6" presetClass="entr" presetSubtype="16" fill="hold" nodeType="with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circle(in)">
                                      <p:cBhvr>
                                        <p:cTn id="22" dur="20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7585" y="1435755"/>
            <a:ext cx="7647676" cy="4832092"/>
          </a:xfrm>
          <a:prstGeom prst="rect">
            <a:avLst/>
          </a:prstGeom>
        </p:spPr>
        <p:txBody>
          <a:bodyPr wrap="square">
            <a:spAutoFit/>
          </a:bodyPr>
          <a:lstStyle/>
          <a:p>
            <a:pPr algn="just"/>
            <a:r>
              <a:rPr lang="vi-VN" sz="2800" b="1" dirty="0" smtClean="0">
                <a:solidFill>
                  <a:srgbClr val="161616"/>
                </a:solidFill>
                <a:latin typeface="Times New Roman" panose="02020603050405020304" pitchFamily="18" charset="0"/>
                <a:cs typeface="Times New Roman" panose="02020603050405020304" pitchFamily="18" charset="0"/>
              </a:rPr>
              <a:t>+ </a:t>
            </a:r>
            <a:r>
              <a:rPr lang="vi-VN" sz="2800" b="1" dirty="0">
                <a:solidFill>
                  <a:srgbClr val="161616"/>
                </a:solidFill>
                <a:latin typeface="Times New Roman" panose="02020603050405020304" pitchFamily="18" charset="0"/>
                <a:cs typeface="Times New Roman" panose="02020603050405020304" pitchFamily="18" charset="0"/>
              </a:rPr>
              <a:t>Vua Hùng kén rể.</a:t>
            </a:r>
          </a:p>
          <a:p>
            <a:pPr algn="just"/>
            <a:r>
              <a:rPr lang="vi-VN" sz="2800" b="1" dirty="0">
                <a:solidFill>
                  <a:srgbClr val="161616"/>
                </a:solidFill>
                <a:latin typeface="Times New Roman" panose="02020603050405020304" pitchFamily="18" charset="0"/>
                <a:cs typeface="Times New Roman" panose="02020603050405020304" pitchFamily="18" charset="0"/>
              </a:rPr>
              <a:t>+ Sơn Tinh, Thủy Tinh đến cầu hôn.</a:t>
            </a:r>
          </a:p>
          <a:p>
            <a:pPr algn="just"/>
            <a:r>
              <a:rPr lang="vi-VN" sz="2800" b="1" dirty="0">
                <a:solidFill>
                  <a:srgbClr val="161616"/>
                </a:solidFill>
                <a:latin typeface="Times New Roman" panose="02020603050405020304" pitchFamily="18" charset="0"/>
                <a:cs typeface="Times New Roman" panose="02020603050405020304" pitchFamily="18" charset="0"/>
              </a:rPr>
              <a:t>+ Vua Hùng ra điều kiện kén rể.</a:t>
            </a:r>
          </a:p>
          <a:p>
            <a:pPr algn="just"/>
            <a:r>
              <a:rPr lang="vi-VN" sz="2800" b="1" dirty="0">
                <a:solidFill>
                  <a:srgbClr val="161616"/>
                </a:solidFill>
                <a:latin typeface="Times New Roman" panose="02020603050405020304" pitchFamily="18" charset="0"/>
                <a:cs typeface="Times New Roman" panose="02020603050405020304" pitchFamily="18" charset="0"/>
              </a:rPr>
              <a:t>+ Sơn Tinh mang đầy đủ lễ vật đến trước và rước Mị Nương về núi.</a:t>
            </a:r>
          </a:p>
          <a:p>
            <a:pPr algn="just"/>
            <a:r>
              <a:rPr lang="vi-VN" sz="2800" b="1" dirty="0">
                <a:solidFill>
                  <a:srgbClr val="161616"/>
                </a:solidFill>
                <a:latin typeface="Times New Roman" panose="02020603050405020304" pitchFamily="18" charset="0"/>
                <a:cs typeface="Times New Roman" panose="02020603050405020304" pitchFamily="18" charset="0"/>
              </a:rPr>
              <a:t>+ Thủy Tinh đến sau không cưới được vợ, nổi giận mang quân đi đánh Sơn Tinh.</a:t>
            </a:r>
          </a:p>
          <a:p>
            <a:pPr algn="just"/>
            <a:r>
              <a:rPr lang="vi-VN" sz="2800" b="1" dirty="0">
                <a:solidFill>
                  <a:srgbClr val="161616"/>
                </a:solidFill>
                <a:latin typeface="Times New Roman" panose="02020603050405020304" pitchFamily="18" charset="0"/>
                <a:cs typeface="Times New Roman" panose="02020603050405020304" pitchFamily="18" charset="0"/>
              </a:rPr>
              <a:t>+ Hai bên giao chiến hằng tháng trời, cuối cùng Thủy Tinh thua đành rút lui.</a:t>
            </a:r>
          </a:p>
          <a:p>
            <a:pPr algn="just"/>
            <a:r>
              <a:rPr lang="vi-VN" sz="2800" b="1" dirty="0">
                <a:solidFill>
                  <a:srgbClr val="161616"/>
                </a:solidFill>
                <a:latin typeface="Times New Roman" panose="02020603050405020304" pitchFamily="18" charset="0"/>
                <a:cs typeface="Times New Roman" panose="02020603050405020304" pitchFamily="18" charset="0"/>
              </a:rPr>
              <a:t>+ Hằng năm, Thủy Tinh lại dâng nước lên đánh Sơn Tinh, gây ra lũ lụt.</a:t>
            </a:r>
          </a:p>
        </p:txBody>
      </p:sp>
      <p:grpSp>
        <p:nvGrpSpPr>
          <p:cNvPr id="5" name="Group 4"/>
          <p:cNvGrpSpPr/>
          <p:nvPr/>
        </p:nvGrpSpPr>
        <p:grpSpPr>
          <a:xfrm>
            <a:off x="1197592" y="73195"/>
            <a:ext cx="6919415" cy="1051549"/>
            <a:chOff x="2590937" y="1659511"/>
            <a:chExt cx="2039726" cy="1868604"/>
          </a:xfrm>
          <a:solidFill>
            <a:schemeClr val="accent5">
              <a:lumMod val="50000"/>
            </a:schemeClr>
          </a:solidFill>
        </p:grpSpPr>
        <p:sp>
          <p:nvSpPr>
            <p:cNvPr id="6" name="Rectangle 5"/>
            <p:cNvSpPr/>
            <p:nvPr/>
          </p:nvSpPr>
          <p:spPr>
            <a:xfrm>
              <a:off x="2590937" y="1659511"/>
              <a:ext cx="2039726" cy="1868604"/>
            </a:xfrm>
            <a:prstGeom prst="rect">
              <a:avLst/>
            </a:prstGeom>
            <a:gr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7" name="Rectangle 6"/>
            <p:cNvSpPr/>
            <p:nvPr/>
          </p:nvSpPr>
          <p:spPr>
            <a:xfrm>
              <a:off x="2590937" y="1659511"/>
              <a:ext cx="2039726" cy="1868604"/>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5875" tIns="15875" rIns="15875" bIns="15875" numCol="1" spcCol="1270" anchor="ctr" anchorCtr="0">
              <a:noAutofit/>
            </a:bodyPr>
            <a:lstStyle/>
            <a:p>
              <a:pPr algn="just"/>
              <a:r>
                <a:rPr lang="vi-VN" sz="3200" b="1" dirty="0">
                  <a:solidFill>
                    <a:schemeClr val="bg1"/>
                  </a:solidFill>
                  <a:latin typeface="Times New Roman" panose="02020603050405020304" pitchFamily="18" charset="0"/>
                  <a:cs typeface="Times New Roman" panose="02020603050405020304" pitchFamily="18" charset="0"/>
                </a:rPr>
                <a:t>– Nội dung chính của văn bản được tóm tắt:</a:t>
              </a:r>
              <a:endParaRPr lang="vi-VN" sz="3200" dirty="0">
                <a:solidFill>
                  <a:schemeClr val="bg1"/>
                </a:solidFill>
                <a:latin typeface="Times New Roman" panose="02020603050405020304" pitchFamily="18" charset="0"/>
                <a:cs typeface="Times New Roman" panose="02020603050405020304" pitchFamily="18" charset="0"/>
              </a:endParaRPr>
            </a:p>
          </p:txBody>
        </p:sp>
      </p:grpSp>
    </p:spTree>
    <p:extLst>
      <p:ext uri="{BB962C8B-B14F-4D97-AF65-F5344CB8AC3E}">
        <p14:creationId xmlns:p14="http://schemas.microsoft.com/office/powerpoint/2010/main" val="3621619360"/>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animEffect transition="in" filter="fade">
                                      <p:cBhvr>
                                        <p:cTn id="1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stretch>
            <a:fillRect/>
          </a:stretch>
        </p:blipFill>
        <p:spPr>
          <a:xfrm>
            <a:off x="2883724" y="44624"/>
            <a:ext cx="3694496" cy="1182727"/>
          </a:xfrm>
          <a:prstGeom prst="rect">
            <a:avLst/>
          </a:prstGeom>
        </p:spPr>
      </p:pic>
      <p:graphicFrame>
        <p:nvGraphicFramePr>
          <p:cNvPr id="6" name="Table 5">
            <a:extLst>
              <a:ext uri="{FF2B5EF4-FFF2-40B4-BE49-F238E27FC236}">
                <a16:creationId xmlns="" xmlns:a16="http://schemas.microsoft.com/office/drawing/2014/main" id="{D512BD1C-4EF5-5AC5-08D3-CD806E84A5C8}"/>
              </a:ext>
            </a:extLst>
          </p:cNvPr>
          <p:cNvGraphicFramePr>
            <a:graphicFrameLocks noGrp="1"/>
          </p:cNvGraphicFramePr>
          <p:nvPr>
            <p:extLst>
              <p:ext uri="{D42A27DB-BD31-4B8C-83A1-F6EECF244321}">
                <p14:modId xmlns:p14="http://schemas.microsoft.com/office/powerpoint/2010/main" val="3874392240"/>
              </p:ext>
            </p:extLst>
          </p:nvPr>
        </p:nvGraphicFramePr>
        <p:xfrm>
          <a:off x="178891" y="1124744"/>
          <a:ext cx="8746746" cy="5615489"/>
        </p:xfrm>
        <a:graphic>
          <a:graphicData uri="http://schemas.openxmlformats.org/drawingml/2006/table">
            <a:tbl>
              <a:tblPr firstRow="1" firstCol="1" bandRow="1"/>
              <a:tblGrid>
                <a:gridCol w="5167446">
                  <a:extLst>
                    <a:ext uri="{9D8B030D-6E8A-4147-A177-3AD203B41FA5}">
                      <a16:colId xmlns="" xmlns:a16="http://schemas.microsoft.com/office/drawing/2014/main" val="2201871687"/>
                    </a:ext>
                  </a:extLst>
                </a:gridCol>
                <a:gridCol w="1700590">
                  <a:extLst>
                    <a:ext uri="{9D8B030D-6E8A-4147-A177-3AD203B41FA5}">
                      <a16:colId xmlns="" xmlns:a16="http://schemas.microsoft.com/office/drawing/2014/main" val="335175101"/>
                    </a:ext>
                  </a:extLst>
                </a:gridCol>
                <a:gridCol w="1878710">
                  <a:extLst>
                    <a:ext uri="{9D8B030D-6E8A-4147-A177-3AD203B41FA5}">
                      <a16:colId xmlns="" xmlns:a16="http://schemas.microsoft.com/office/drawing/2014/main" val="3178921641"/>
                    </a:ext>
                  </a:extLst>
                </a:gridCol>
              </a:tblGrid>
              <a:tr h="580315">
                <a:tc>
                  <a:txBody>
                    <a:bodyPr/>
                    <a:lstStyle/>
                    <a:p>
                      <a:pPr algn="ctr">
                        <a:lnSpc>
                          <a:spcPct val="100000"/>
                        </a:lnSpc>
                      </a:pPr>
                      <a:r>
                        <a:rPr lang="nl-NL"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Tiêu chí</a:t>
                      </a:r>
                      <a:endParaRPr lang="en-US" sz="2800" dirty="0">
                        <a:effectLst/>
                        <a:latin typeface=".VnTime" panose="020B7200000000000000" pitchFamily="34" charset="0"/>
                        <a:ea typeface="Times New Roman" panose="02020603050405020304" pitchFamily="18"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a:lnSpc>
                          <a:spcPct val="100000"/>
                        </a:lnSpc>
                      </a:pPr>
                      <a:r>
                        <a:rPr lang="nl-NL"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 bản 1</a:t>
                      </a:r>
                      <a:endParaRPr lang="en-US" sz="2800" dirty="0">
                        <a:effectLst/>
                        <a:latin typeface=".VnTime" panose="020B7200000000000000" pitchFamily="34" charset="0"/>
                        <a:ea typeface="Times New Roman" panose="02020603050405020304" pitchFamily="18"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a:lnSpc>
                          <a:spcPct val="100000"/>
                        </a:lnSpc>
                      </a:pPr>
                      <a:r>
                        <a:rPr lang="nl-NL"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 bản 2</a:t>
                      </a:r>
                      <a:endParaRPr lang="en-US" sz="2800" dirty="0">
                        <a:effectLst/>
                        <a:latin typeface=".VnTime" panose="020B7200000000000000" pitchFamily="34" charset="0"/>
                        <a:ea typeface="Times New Roman" panose="02020603050405020304" pitchFamily="18"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extLst>
                  <a:ext uri="{0D108BD9-81ED-4DB2-BD59-A6C34878D82A}">
                    <a16:rowId xmlns="" xmlns:a16="http://schemas.microsoft.com/office/drawing/2014/main" val="1972937845"/>
                  </a:ext>
                </a:extLst>
              </a:tr>
              <a:tr h="1160629">
                <a:tc>
                  <a:txBody>
                    <a:bodyPr/>
                    <a:lstStyle/>
                    <a:p>
                      <a:pPr algn="just">
                        <a:lnSpc>
                          <a:spcPct val="100000"/>
                        </a:lnSpc>
                      </a:pPr>
                      <a:r>
                        <a:rPr lang="nl-NL"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 bản tóm tắt có trung thành với nội dung của văn bản gốc không?</a:t>
                      </a:r>
                      <a:endParaRPr lang="en-US" sz="2800" dirty="0">
                        <a:effectLst/>
                        <a:latin typeface=".VnTime" panose="020B7200000000000000" pitchFamily="34" charset="0"/>
                        <a:ea typeface="Times New Roman" panose="02020603050405020304" pitchFamily="18"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lnSpc>
                          <a:spcPct val="100000"/>
                        </a:lnSpc>
                      </a:pPr>
                      <a:r>
                        <a:rPr lang="nl-NL"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effectLst/>
                        <a:latin typeface=".VnTime" panose="020B7200000000000000" pitchFamily="34" charset="0"/>
                        <a:ea typeface="Times New Roman" panose="02020603050405020304" pitchFamily="18"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lnSpc>
                          <a:spcPct val="100000"/>
                        </a:lnSpc>
                      </a:pPr>
                      <a:r>
                        <a:rPr lang="nl-NL" sz="28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effectLst/>
                        <a:latin typeface=".VnTime" panose="020B7200000000000000" pitchFamily="34" charset="0"/>
                        <a:ea typeface="Times New Roman" panose="02020603050405020304" pitchFamily="18"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 xmlns:a16="http://schemas.microsoft.com/office/drawing/2014/main" val="3371779900"/>
                  </a:ext>
                </a:extLst>
              </a:tr>
              <a:tr h="1740945">
                <a:tc>
                  <a:txBody>
                    <a:bodyPr/>
                    <a:lstStyle/>
                    <a:p>
                      <a:pPr algn="just">
                        <a:lnSpc>
                          <a:spcPct val="100000"/>
                        </a:lnSpc>
                      </a:pPr>
                      <a:r>
                        <a:rPr lang="nl-NL"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 bản tóm tắt có trình bày được những ý chính, những điểm quan trọng của văn bản gốc không?</a:t>
                      </a:r>
                      <a:endParaRPr lang="en-US" sz="2800" dirty="0">
                        <a:effectLst/>
                        <a:latin typeface=".VnTime" panose="020B7200000000000000" pitchFamily="34" charset="0"/>
                        <a:ea typeface="Times New Roman" panose="02020603050405020304" pitchFamily="18"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lnSpc>
                          <a:spcPct val="100000"/>
                        </a:lnSpc>
                      </a:pPr>
                      <a:r>
                        <a:rPr lang="nl-NL"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effectLst/>
                        <a:latin typeface=".VnTime" panose="020B7200000000000000" pitchFamily="34" charset="0"/>
                        <a:ea typeface="Times New Roman" panose="02020603050405020304" pitchFamily="18"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lnSpc>
                          <a:spcPct val="100000"/>
                        </a:lnSpc>
                      </a:pPr>
                      <a:r>
                        <a:rPr lang="nl-NL"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effectLst/>
                        <a:latin typeface=".VnTime" panose="020B7200000000000000" pitchFamily="34" charset="0"/>
                        <a:ea typeface="Times New Roman" panose="02020603050405020304" pitchFamily="18"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 xmlns:a16="http://schemas.microsoft.com/office/drawing/2014/main" val="3963304713"/>
                  </a:ext>
                </a:extLst>
              </a:tr>
              <a:tr h="1160629">
                <a:tc>
                  <a:txBody>
                    <a:bodyPr/>
                    <a:lstStyle/>
                    <a:p>
                      <a:pPr algn="just">
                        <a:lnSpc>
                          <a:spcPct val="100000"/>
                        </a:lnSpc>
                      </a:pPr>
                      <a:r>
                        <a:rPr lang="nl-NL"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Liệt kê một số từ ngữ quan trọng của văn bản gốc được thể hiện trong văn bản tóm tắt</a:t>
                      </a:r>
                      <a:endParaRPr lang="en-US" sz="2800" dirty="0">
                        <a:effectLst/>
                        <a:latin typeface=".VnTime" panose="020B7200000000000000" pitchFamily="34" charset="0"/>
                        <a:ea typeface="Times New Roman" panose="02020603050405020304" pitchFamily="18"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lnSpc>
                          <a:spcPct val="100000"/>
                        </a:lnSpc>
                      </a:pPr>
                      <a:r>
                        <a:rPr lang="nl-NL"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effectLst/>
                        <a:latin typeface=".VnTime" panose="020B7200000000000000" pitchFamily="34" charset="0"/>
                        <a:ea typeface="Times New Roman" panose="02020603050405020304" pitchFamily="18"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lnSpc>
                          <a:spcPct val="100000"/>
                        </a:lnSpc>
                      </a:pPr>
                      <a:r>
                        <a:rPr lang="nl-NL"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effectLst/>
                        <a:latin typeface=".VnTime" panose="020B7200000000000000" pitchFamily="34" charset="0"/>
                        <a:ea typeface="Times New Roman" panose="02020603050405020304" pitchFamily="18"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 xmlns:a16="http://schemas.microsoft.com/office/drawing/2014/main" val="2312000492"/>
                  </a:ext>
                </a:extLst>
              </a:tr>
              <a:tr h="580315">
                <a:tc>
                  <a:txBody>
                    <a:bodyPr/>
                    <a:lstStyle/>
                    <a:p>
                      <a:pPr algn="just">
                        <a:lnSpc>
                          <a:spcPct val="100000"/>
                        </a:lnSpc>
                      </a:pPr>
                      <a:r>
                        <a:rPr lang="nl-NL"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Nhận xét về độ dài của VB tóm tắt 1 và 2</a:t>
                      </a:r>
                      <a:endParaRPr lang="en-US" sz="2800" dirty="0">
                        <a:effectLst/>
                        <a:latin typeface=".VnTime" panose="020B7200000000000000" pitchFamily="34" charset="0"/>
                        <a:ea typeface="Times New Roman" panose="02020603050405020304" pitchFamily="18"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lnSpc>
                          <a:spcPct val="100000"/>
                        </a:lnSpc>
                      </a:pPr>
                      <a:r>
                        <a:rPr lang="nl-NL"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effectLst/>
                        <a:latin typeface=".VnTime" panose="020B7200000000000000" pitchFamily="34" charset="0"/>
                        <a:ea typeface="Times New Roman" panose="02020603050405020304" pitchFamily="18"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lnSpc>
                          <a:spcPct val="100000"/>
                        </a:lnSpc>
                      </a:pPr>
                      <a:r>
                        <a:rPr lang="nl-NL"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effectLst/>
                        <a:latin typeface=".VnTime" panose="020B7200000000000000" pitchFamily="34" charset="0"/>
                        <a:ea typeface="Times New Roman" panose="02020603050405020304" pitchFamily="18"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 xmlns:a16="http://schemas.microsoft.com/office/drawing/2014/main" val="3781121026"/>
                  </a:ext>
                </a:extLst>
              </a:tr>
            </a:tbl>
          </a:graphicData>
        </a:graphic>
      </p:graphicFrame>
    </p:spTree>
    <p:extLst>
      <p:ext uri="{BB962C8B-B14F-4D97-AF65-F5344CB8AC3E}">
        <p14:creationId xmlns:p14="http://schemas.microsoft.com/office/powerpoint/2010/main" val="3501292858"/>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500" fill="hold"/>
                                        <p:tgtEl>
                                          <p:spTgt spid="6"/>
                                        </p:tgtEl>
                                        <p:attrNameLst>
                                          <p:attrName>ppt_w</p:attrName>
                                        </p:attrNameLst>
                                      </p:cBhvr>
                                      <p:tavLst>
                                        <p:tav tm="0">
                                          <p:val>
                                            <p:fltVal val="0"/>
                                          </p:val>
                                        </p:tav>
                                        <p:tav tm="100000">
                                          <p:val>
                                            <p:strVal val="#ppt_w"/>
                                          </p:val>
                                        </p:tav>
                                      </p:tavLst>
                                    </p:anim>
                                    <p:anim calcmode="lin" valueType="num">
                                      <p:cBhvr>
                                        <p:cTn id="13" dur="500" fill="hold"/>
                                        <p:tgtEl>
                                          <p:spTgt spid="6"/>
                                        </p:tgtEl>
                                        <p:attrNameLst>
                                          <p:attrName>ppt_h</p:attrName>
                                        </p:attrNameLst>
                                      </p:cBhvr>
                                      <p:tavLst>
                                        <p:tav tm="0">
                                          <p:val>
                                            <p:fltVal val="0"/>
                                          </p:val>
                                        </p:tav>
                                        <p:tav tm="100000">
                                          <p:val>
                                            <p:strVal val="#ppt_h"/>
                                          </p:val>
                                        </p:tav>
                                      </p:tavLst>
                                    </p:anim>
                                    <p:animEffect transition="in" filter="fade">
                                      <p:cBhvr>
                                        <p:cTn id="1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 xmlns:a16="http://schemas.microsoft.com/office/drawing/2014/main" id="{AB2A98B8-83F9-9875-3ADC-2815D11D3B4B}"/>
              </a:ext>
            </a:extLst>
          </p:cNvPr>
          <p:cNvGraphicFramePr>
            <a:graphicFrameLocks noGrp="1"/>
          </p:cNvGraphicFramePr>
          <p:nvPr>
            <p:extLst>
              <p:ext uri="{D42A27DB-BD31-4B8C-83A1-F6EECF244321}">
                <p14:modId xmlns:p14="http://schemas.microsoft.com/office/powerpoint/2010/main" val="36322374"/>
              </p:ext>
            </p:extLst>
          </p:nvPr>
        </p:nvGraphicFramePr>
        <p:xfrm>
          <a:off x="133066" y="-66996"/>
          <a:ext cx="8864221" cy="6952380"/>
        </p:xfrm>
        <a:graphic>
          <a:graphicData uri="http://schemas.openxmlformats.org/drawingml/2006/table">
            <a:tbl>
              <a:tblPr firstRow="1" firstCol="1" bandRow="1"/>
              <a:tblGrid>
                <a:gridCol w="3396719">
                  <a:extLst>
                    <a:ext uri="{9D8B030D-6E8A-4147-A177-3AD203B41FA5}">
                      <a16:colId xmlns="" xmlns:a16="http://schemas.microsoft.com/office/drawing/2014/main" val="1489312848"/>
                    </a:ext>
                  </a:extLst>
                </a:gridCol>
                <a:gridCol w="2618145">
                  <a:extLst>
                    <a:ext uri="{9D8B030D-6E8A-4147-A177-3AD203B41FA5}">
                      <a16:colId xmlns="" xmlns:a16="http://schemas.microsoft.com/office/drawing/2014/main" val="2983545471"/>
                    </a:ext>
                  </a:extLst>
                </a:gridCol>
                <a:gridCol w="2849357">
                  <a:extLst>
                    <a:ext uri="{9D8B030D-6E8A-4147-A177-3AD203B41FA5}">
                      <a16:colId xmlns="" xmlns:a16="http://schemas.microsoft.com/office/drawing/2014/main" val="777301353"/>
                    </a:ext>
                  </a:extLst>
                </a:gridCol>
              </a:tblGrid>
              <a:tr h="488170">
                <a:tc>
                  <a:txBody>
                    <a:bodyPr/>
                    <a:lstStyle/>
                    <a:p>
                      <a:pPr algn="ctr">
                        <a:lnSpc>
                          <a:spcPct val="100000"/>
                        </a:lnSpc>
                      </a:pPr>
                      <a:r>
                        <a:rPr lang="nl-NL"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Tiêu chí</a:t>
                      </a:r>
                      <a:endParaRPr lang="en-US" sz="2400" dirty="0">
                        <a:effectLst/>
                        <a:latin typeface=".VnTime" panose="020B7200000000000000" pitchFamily="34" charset="0"/>
                        <a:ea typeface="Times New Roman" panose="02020603050405020304" pitchFamily="18"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a:lnSpc>
                          <a:spcPct val="100000"/>
                        </a:lnSpc>
                      </a:pPr>
                      <a:r>
                        <a:rPr lang="nl-NL"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 bản 1</a:t>
                      </a:r>
                      <a:endParaRPr lang="en-US" sz="2400" dirty="0">
                        <a:effectLst/>
                        <a:latin typeface=".VnTime" panose="020B7200000000000000" pitchFamily="34" charset="0"/>
                        <a:ea typeface="Times New Roman" panose="02020603050405020304" pitchFamily="18"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a:lnSpc>
                          <a:spcPct val="100000"/>
                        </a:lnSpc>
                      </a:pPr>
                      <a:r>
                        <a:rPr lang="nl-NL"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 bản 2</a:t>
                      </a:r>
                      <a:endParaRPr lang="en-US" sz="2400" dirty="0">
                        <a:effectLst/>
                        <a:latin typeface=".VnTime" panose="020B7200000000000000" pitchFamily="34" charset="0"/>
                        <a:ea typeface="Times New Roman" panose="02020603050405020304" pitchFamily="18"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extLst>
                  <a:ext uri="{0D108BD9-81ED-4DB2-BD59-A6C34878D82A}">
                    <a16:rowId xmlns="" xmlns:a16="http://schemas.microsoft.com/office/drawing/2014/main" val="3865676790"/>
                  </a:ext>
                </a:extLst>
              </a:tr>
              <a:tr h="976340">
                <a:tc>
                  <a:txBody>
                    <a:bodyPr/>
                    <a:lstStyle/>
                    <a:p>
                      <a:pPr algn="just">
                        <a:lnSpc>
                          <a:spcPct val="100000"/>
                        </a:lnSpc>
                      </a:pPr>
                      <a:r>
                        <a:rPr lang="nl-NL"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 bản tóm tắt có trung thành với nội dung của văn bản gốc không?</a:t>
                      </a:r>
                      <a:endParaRPr lang="en-US" sz="2400" b="1" dirty="0">
                        <a:effectLst/>
                        <a:latin typeface=".VnTime" panose="020B7200000000000000" pitchFamily="34" charset="0"/>
                        <a:ea typeface="Times New Roman" panose="02020603050405020304" pitchFamily="18"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lnSpc>
                          <a:spcPct val="100000"/>
                        </a:lnSpc>
                      </a:pPr>
                      <a:r>
                        <a:rPr lang="nl-NL"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Trung thành với văn bản gốc</a:t>
                      </a:r>
                      <a:endParaRPr lang="en-US" sz="2400" dirty="0">
                        <a:effectLst/>
                        <a:latin typeface=".VnTime" panose="020B7200000000000000" pitchFamily="34" charset="0"/>
                        <a:ea typeface="Times New Roman" panose="02020603050405020304" pitchFamily="18"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lnSpc>
                          <a:spcPct val="100000"/>
                        </a:lnSpc>
                      </a:pPr>
                      <a:r>
                        <a:rPr lang="nl-NL" sz="2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Trung thành với văn bản gốc</a:t>
                      </a:r>
                      <a:endParaRPr lang="en-US" sz="2400">
                        <a:effectLst/>
                        <a:latin typeface=".VnTime" panose="020B7200000000000000" pitchFamily="34" charset="0"/>
                        <a:ea typeface="Times New Roman" panose="02020603050405020304" pitchFamily="18"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 xmlns:a16="http://schemas.microsoft.com/office/drawing/2014/main" val="412802230"/>
                  </a:ext>
                </a:extLst>
              </a:tr>
              <a:tr h="1464510">
                <a:tc>
                  <a:txBody>
                    <a:bodyPr/>
                    <a:lstStyle/>
                    <a:p>
                      <a:pPr algn="just">
                        <a:lnSpc>
                          <a:spcPct val="100000"/>
                        </a:lnSpc>
                      </a:pPr>
                      <a:r>
                        <a:rPr lang="nl-NL"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 bản tóm tắt có trình bày được những ý chính, những điểm quan trọng của văn bản gốc không?</a:t>
                      </a:r>
                      <a:endParaRPr lang="en-US" sz="2400" b="1" dirty="0">
                        <a:effectLst/>
                        <a:latin typeface=".VnTime" panose="020B7200000000000000" pitchFamily="34" charset="0"/>
                        <a:ea typeface="Times New Roman" panose="02020603050405020304" pitchFamily="18"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lnSpc>
                          <a:spcPct val="100000"/>
                        </a:lnSpc>
                      </a:pPr>
                      <a:r>
                        <a:rPr lang="nl-NL"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Trình bày được ý chính, điểm quan trọng</a:t>
                      </a:r>
                      <a:endParaRPr lang="en-US" sz="2400" dirty="0">
                        <a:effectLst/>
                        <a:latin typeface=".VnTime" panose="020B7200000000000000" pitchFamily="34" charset="0"/>
                        <a:ea typeface="Times New Roman" panose="02020603050405020304" pitchFamily="18"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lnSpc>
                          <a:spcPct val="100000"/>
                        </a:lnSpc>
                      </a:pPr>
                      <a:r>
                        <a:rPr lang="nl-NL"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Trình bày được ý chính, điểm quan trọng</a:t>
                      </a:r>
                      <a:endParaRPr lang="en-US" sz="2400" dirty="0">
                        <a:effectLst/>
                        <a:latin typeface=".VnTime" panose="020B7200000000000000" pitchFamily="34" charset="0"/>
                        <a:ea typeface="Times New Roman" panose="02020603050405020304" pitchFamily="18"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 xmlns:a16="http://schemas.microsoft.com/office/drawing/2014/main" val="867339351"/>
                  </a:ext>
                </a:extLst>
              </a:tr>
              <a:tr h="2440849">
                <a:tc>
                  <a:txBody>
                    <a:bodyPr/>
                    <a:lstStyle/>
                    <a:p>
                      <a:pPr algn="just">
                        <a:lnSpc>
                          <a:spcPct val="100000"/>
                        </a:lnSpc>
                      </a:pPr>
                      <a:r>
                        <a:rPr lang="nl-NL"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Liệt kê một số từ ngữ quan trọng của văn bản gốc được thể hiện trong văn bản tóm tắt</a:t>
                      </a:r>
                      <a:endParaRPr lang="en-US" sz="2400" b="1" dirty="0">
                        <a:effectLst/>
                        <a:latin typeface=".VnTime" panose="020B7200000000000000" pitchFamily="34" charset="0"/>
                        <a:ea typeface="Times New Roman" panose="02020603050405020304" pitchFamily="18"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lnSpc>
                          <a:spcPct val="100000"/>
                        </a:lnSpc>
                      </a:pPr>
                      <a:r>
                        <a:rPr lang="nl-NL"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Hùng Vương thứ mười tám, Mị Nương, Sơn Tinh- chúa miền non cao, Thủy Tinh- chúa miền nước thẳm, cầu hôn, lễ vật, nổi giận...</a:t>
                      </a:r>
                      <a:endParaRPr lang="en-US" sz="2400" dirty="0">
                        <a:effectLst/>
                        <a:latin typeface=".VnTime" panose="020B7200000000000000" pitchFamily="34" charset="0"/>
                        <a:ea typeface="Times New Roman" panose="02020603050405020304" pitchFamily="18"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lnSpc>
                          <a:spcPct val="100000"/>
                        </a:lnSpc>
                      </a:pPr>
                      <a:r>
                        <a:rPr lang="nl-NL"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Hùng Vương thứ mười tám, Mị Nương, Sơn Tinh- chúa miền non cao, Thủy Tinh- chúa miền nước thẳm, cầu hôn, lễ vật, nổi giận...</a:t>
                      </a:r>
                      <a:endParaRPr lang="en-US" sz="2400" dirty="0">
                        <a:effectLst/>
                        <a:latin typeface=".VnTime" panose="020B7200000000000000" pitchFamily="34" charset="0"/>
                        <a:ea typeface="Times New Roman" panose="02020603050405020304" pitchFamily="18"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 xmlns:a16="http://schemas.microsoft.com/office/drawing/2014/main" val="3601656256"/>
                  </a:ext>
                </a:extLst>
              </a:tr>
              <a:tr h="976340">
                <a:tc>
                  <a:txBody>
                    <a:bodyPr/>
                    <a:lstStyle/>
                    <a:p>
                      <a:pPr algn="just">
                        <a:lnSpc>
                          <a:spcPct val="100000"/>
                        </a:lnSpc>
                      </a:pPr>
                      <a:r>
                        <a:rPr lang="nl-NL"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Nhận xét về độ dài của VB tóm tắt 1 và 2</a:t>
                      </a:r>
                      <a:endParaRPr lang="en-US" sz="2400" b="1" dirty="0">
                        <a:effectLst/>
                        <a:latin typeface=".VnTime" panose="020B7200000000000000" pitchFamily="34" charset="0"/>
                        <a:ea typeface="Times New Roman" panose="02020603050405020304" pitchFamily="18"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lnSpc>
                          <a:spcPct val="100000"/>
                        </a:lnSpc>
                      </a:pPr>
                      <a:r>
                        <a:rPr lang="nl-NL" sz="2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Ngắn hơn, có 4 câu</a:t>
                      </a:r>
                      <a:endParaRPr lang="en-US" sz="2400">
                        <a:effectLst/>
                        <a:latin typeface=".VnTime" panose="020B7200000000000000" pitchFamily="34" charset="0"/>
                        <a:ea typeface="Times New Roman" panose="02020603050405020304" pitchFamily="18"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lnSpc>
                          <a:spcPct val="100000"/>
                        </a:lnSpc>
                      </a:pPr>
                      <a:r>
                        <a:rPr lang="nl-NL"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Dài hơn, có 12 câu</a:t>
                      </a:r>
                      <a:endParaRPr lang="en-US" sz="2400" dirty="0">
                        <a:effectLst/>
                        <a:latin typeface=".VnTime" panose="020B7200000000000000" pitchFamily="34" charset="0"/>
                        <a:ea typeface="Times New Roman" panose="02020603050405020304" pitchFamily="18"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 xmlns:a16="http://schemas.microsoft.com/office/drawing/2014/main" val="1918045602"/>
                  </a:ext>
                </a:extLst>
              </a:tr>
            </a:tbl>
          </a:graphicData>
        </a:graphic>
      </p:graphicFrame>
    </p:spTree>
    <p:extLst>
      <p:ext uri="{BB962C8B-B14F-4D97-AF65-F5344CB8AC3E}">
        <p14:creationId xmlns:p14="http://schemas.microsoft.com/office/powerpoint/2010/main" val="2515602211"/>
      </p:ext>
    </p:extLst>
  </p:cSld>
  <p:clrMapOvr>
    <a:masterClrMapping/>
  </p:clrMapOvr>
  <p:transition spd="slow" advTm="3000">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2074695" y="1266486"/>
            <a:ext cx="4873569" cy="1051549"/>
          </a:xfrm>
          <a:prstGeom prst="rect">
            <a:avLst/>
          </a:prstGeom>
          <a:solidFill>
            <a:schemeClr val="accent5">
              <a:lumMod val="50000"/>
            </a:schemeClr>
          </a:solidFill>
        </p:spPr>
        <p:style>
          <a:lnRef idx="0">
            <a:scrgbClr r="0" g="0" b="0"/>
          </a:lnRef>
          <a:fillRef idx="0">
            <a:scrgbClr r="0" g="0" b="0"/>
          </a:fillRef>
          <a:effectRef idx="0">
            <a:scrgbClr r="0" g="0" b="0"/>
          </a:effectRef>
          <a:fontRef idx="minor">
            <a:schemeClr val="lt1"/>
          </a:fontRef>
        </p:style>
        <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en-US" sz="2800" b="1" kern="1200" dirty="0" smtClean="0">
                <a:latin typeface="Times New Roman" panose="02020603050405020304" pitchFamily="18" charset="0"/>
                <a:cs typeface="Times New Roman" panose="02020603050405020304" pitchFamily="18" charset="0"/>
              </a:rPr>
              <a:t>1. TRƯỚC KHI TÓM TẮT</a:t>
            </a:r>
            <a:endParaRPr lang="en-US" sz="2800" kern="1200" dirty="0">
              <a:latin typeface="Times New Roman" panose="02020603050405020304" pitchFamily="18" charset="0"/>
              <a:cs typeface="Times New Roman" panose="02020603050405020304" pitchFamily="18" charset="0"/>
            </a:endParaRPr>
          </a:p>
        </p:txBody>
      </p:sp>
      <p:grpSp>
        <p:nvGrpSpPr>
          <p:cNvPr id="15" name="Group 14"/>
          <p:cNvGrpSpPr/>
          <p:nvPr/>
        </p:nvGrpSpPr>
        <p:grpSpPr>
          <a:xfrm>
            <a:off x="2051720" y="2864921"/>
            <a:ext cx="5002710" cy="1051549"/>
            <a:chOff x="388318" y="1659511"/>
            <a:chExt cx="2039726" cy="1868604"/>
          </a:xfrm>
        </p:grpSpPr>
        <p:sp>
          <p:nvSpPr>
            <p:cNvPr id="16" name="Rectangle 15"/>
            <p:cNvSpPr/>
            <p:nvPr/>
          </p:nvSpPr>
          <p:spPr>
            <a:xfrm>
              <a:off x="388318" y="1659511"/>
              <a:ext cx="2039726" cy="1868604"/>
            </a:xfrm>
            <a:prstGeom prst="rect">
              <a:avLst/>
            </a:prstGeom>
            <a:solidFill>
              <a:schemeClr val="accent5">
                <a:lumMod val="60000"/>
                <a:lumOff val="4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7" name="Rectangle 16"/>
            <p:cNvSpPr/>
            <p:nvPr/>
          </p:nvSpPr>
          <p:spPr>
            <a:xfrm>
              <a:off x="388318" y="1659511"/>
              <a:ext cx="2039726" cy="186860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en-US" sz="2800" b="1" kern="1200" dirty="0" smtClean="0">
                  <a:solidFill>
                    <a:schemeClr val="tx1"/>
                  </a:solidFill>
                  <a:latin typeface="Times New Roman" panose="02020603050405020304" pitchFamily="18" charset="0"/>
                  <a:cs typeface="Times New Roman" panose="02020603050405020304" pitchFamily="18" charset="0"/>
                </a:rPr>
                <a:t>2. VIẾT VĂN BẢN TÓM TẮT</a:t>
              </a:r>
              <a:endParaRPr lang="en-US" sz="2800" kern="1200" dirty="0">
                <a:solidFill>
                  <a:schemeClr val="tx1"/>
                </a:solidFill>
                <a:latin typeface="Times New Roman" panose="02020603050405020304" pitchFamily="18" charset="0"/>
                <a:cs typeface="Times New Roman" panose="02020603050405020304" pitchFamily="18" charset="0"/>
              </a:endParaRPr>
            </a:p>
          </p:txBody>
        </p:sp>
      </p:grpSp>
      <p:sp>
        <p:nvSpPr>
          <p:cNvPr id="20" name="Rectangle 19"/>
          <p:cNvSpPr/>
          <p:nvPr/>
        </p:nvSpPr>
        <p:spPr>
          <a:xfrm>
            <a:off x="2195736" y="4507056"/>
            <a:ext cx="4858694" cy="1051549"/>
          </a:xfrm>
          <a:prstGeom prst="rect">
            <a:avLst/>
          </a:prstGeom>
          <a:solidFill>
            <a:schemeClr val="accent5">
              <a:lumMod val="50000"/>
            </a:schemeClr>
          </a:solidFill>
        </p:spPr>
        <p:style>
          <a:lnRef idx="0">
            <a:scrgbClr r="0" g="0" b="0"/>
          </a:lnRef>
          <a:fillRef idx="0">
            <a:scrgbClr r="0" g="0" b="0"/>
          </a:fillRef>
          <a:effectRef idx="0">
            <a:scrgbClr r="0" g="0" b="0"/>
          </a:effectRef>
          <a:fontRef idx="minor">
            <a:schemeClr val="lt1"/>
          </a:fontRef>
        </p:style>
        <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en-US" sz="2800" b="1" kern="1200" dirty="0" smtClean="0">
                <a:latin typeface="Times New Roman" panose="02020603050405020304" pitchFamily="18" charset="0"/>
                <a:cs typeface="Times New Roman" panose="02020603050405020304" pitchFamily="18" charset="0"/>
              </a:rPr>
              <a:t>3. CHỈNH SỬA</a:t>
            </a:r>
            <a:endParaRPr lang="en-US" sz="2800" kern="1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25282283"/>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barn(inVertical)">
                                      <p:cBhvr>
                                        <p:cTn id="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p:nvPr/>
        </p:nvGrpSpPr>
        <p:grpSpPr>
          <a:xfrm>
            <a:off x="0" y="1"/>
            <a:ext cx="5002710" cy="1051549"/>
            <a:chOff x="2590937" y="1659511"/>
            <a:chExt cx="2039726" cy="1868604"/>
          </a:xfrm>
          <a:solidFill>
            <a:schemeClr val="accent5">
              <a:lumMod val="50000"/>
            </a:schemeClr>
          </a:solidFill>
        </p:grpSpPr>
        <p:sp>
          <p:nvSpPr>
            <p:cNvPr id="8" name="Rectangle 7"/>
            <p:cNvSpPr/>
            <p:nvPr/>
          </p:nvSpPr>
          <p:spPr>
            <a:xfrm>
              <a:off x="2590937" y="1659511"/>
              <a:ext cx="2039726" cy="1868604"/>
            </a:xfrm>
            <a:prstGeom prst="rect">
              <a:avLst/>
            </a:prstGeom>
            <a:gr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9" name="Rectangle 8"/>
            <p:cNvSpPr/>
            <p:nvPr/>
          </p:nvSpPr>
          <p:spPr>
            <a:xfrm>
              <a:off x="2590937" y="1659511"/>
              <a:ext cx="2039726" cy="1868604"/>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en-US" sz="2800" b="1" kern="1200" dirty="0" smtClean="0">
                  <a:latin typeface="Times New Roman" panose="02020603050405020304" pitchFamily="18" charset="0"/>
                  <a:cs typeface="Times New Roman" panose="02020603050405020304" pitchFamily="18" charset="0"/>
                </a:rPr>
                <a:t>1. TRƯỚC KHI TÓM TẮT</a:t>
              </a:r>
              <a:endParaRPr lang="en-US" sz="2800" kern="1200" dirty="0">
                <a:latin typeface="Times New Roman" panose="02020603050405020304" pitchFamily="18" charset="0"/>
                <a:cs typeface="Times New Roman" panose="02020603050405020304" pitchFamily="18" charset="0"/>
              </a:endParaRPr>
            </a:p>
          </p:txBody>
        </p:sp>
      </p:grpSp>
      <p:sp>
        <p:nvSpPr>
          <p:cNvPr id="11" name="TextBox 10"/>
          <p:cNvSpPr txBox="1"/>
          <p:nvPr/>
        </p:nvSpPr>
        <p:spPr>
          <a:xfrm>
            <a:off x="467544" y="1268760"/>
            <a:ext cx="4649601" cy="742511"/>
          </a:xfrm>
          <a:prstGeom prst="rect">
            <a:avLst/>
          </a:prstGeom>
          <a:noFill/>
        </p:spPr>
        <p:txBody>
          <a:bodyPr wrap="square" rtlCol="0">
            <a:spAutoFit/>
          </a:bodyPr>
          <a:lstStyle/>
          <a:p>
            <a:pPr>
              <a:lnSpc>
                <a:spcPct val="150000"/>
              </a:lnSpc>
            </a:pPr>
            <a:r>
              <a:rPr lang="en-US" sz="2800" dirty="0" smtClean="0">
                <a:latin typeface="Times New Roman" panose="02020603050405020304" pitchFamily="18" charset="0"/>
                <a:cs typeface="Times New Roman" panose="02020603050405020304" pitchFamily="18" charset="0"/>
              </a:rPr>
              <a:t>-Đọc kĩ văn bản gốc</a:t>
            </a:r>
            <a:endParaRPr lang="en-US" sz="2800" dirty="0">
              <a:latin typeface="Times New Roman" panose="02020603050405020304" pitchFamily="18" charset="0"/>
              <a:cs typeface="Times New Roman" panose="02020603050405020304" pitchFamily="18" charset="0"/>
            </a:endParaRPr>
          </a:p>
        </p:txBody>
      </p:sp>
      <p:sp>
        <p:nvSpPr>
          <p:cNvPr id="13" name="TextBox 12"/>
          <p:cNvSpPr txBox="1"/>
          <p:nvPr/>
        </p:nvSpPr>
        <p:spPr>
          <a:xfrm>
            <a:off x="467544" y="1772816"/>
            <a:ext cx="6840760" cy="738664"/>
          </a:xfrm>
          <a:prstGeom prst="rect">
            <a:avLst/>
          </a:prstGeom>
          <a:noFill/>
        </p:spPr>
        <p:txBody>
          <a:bodyPr wrap="square" rtlCol="0">
            <a:spAutoFit/>
          </a:bodyPr>
          <a:lstStyle/>
          <a:p>
            <a:pPr>
              <a:lnSpc>
                <a:spcPct val="150000"/>
              </a:lnSpc>
            </a:pPr>
            <a:r>
              <a:rPr lang="en-US" sz="2800" dirty="0" smtClean="0">
                <a:latin typeface="Times New Roman" panose="02020603050405020304" pitchFamily="18" charset="0"/>
                <a:cs typeface="Times New Roman" panose="02020603050405020304" pitchFamily="18" charset="0"/>
              </a:rPr>
              <a:t>-Xác định  nội dung chính cầm tóm tắt</a:t>
            </a:r>
            <a:endParaRPr lang="en-US" sz="2800" dirty="0">
              <a:latin typeface="Times New Roman" panose="02020603050405020304" pitchFamily="18" charset="0"/>
              <a:cs typeface="Times New Roman" panose="02020603050405020304" pitchFamily="18" charset="0"/>
            </a:endParaRPr>
          </a:p>
        </p:txBody>
      </p:sp>
      <p:sp>
        <p:nvSpPr>
          <p:cNvPr id="14" name="TextBox 13"/>
          <p:cNvSpPr txBox="1"/>
          <p:nvPr/>
        </p:nvSpPr>
        <p:spPr>
          <a:xfrm>
            <a:off x="433405" y="2337261"/>
            <a:ext cx="7594979" cy="3323987"/>
          </a:xfrm>
          <a:prstGeom prst="rect">
            <a:avLst/>
          </a:prstGeom>
          <a:solidFill>
            <a:schemeClr val="bg1"/>
          </a:solidFill>
        </p:spPr>
        <p:txBody>
          <a:bodyPr wrap="square" rtlCol="0">
            <a:spAutoFit/>
          </a:bodyPr>
          <a:lstStyle/>
          <a:p>
            <a:pPr algn="just">
              <a:lnSpc>
                <a:spcPct val="150000"/>
              </a:lnSpc>
            </a:pPr>
            <a:r>
              <a:rPr lang="en-US" sz="2800" b="1"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b="1" dirty="0" err="1" smtClean="0">
                <a:solidFill>
                  <a:schemeClr val="tx1">
                    <a:lumMod val="95000"/>
                    <a:lumOff val="5000"/>
                  </a:schemeClr>
                </a:solidFill>
                <a:latin typeface="Times New Roman" panose="02020603050405020304" pitchFamily="18" charset="0"/>
                <a:cs typeface="Times New Roman" panose="02020603050405020304" pitchFamily="18" charset="0"/>
              </a:rPr>
              <a:t>Xác</a:t>
            </a:r>
            <a:r>
              <a:rPr lang="en-US" sz="2800" b="1"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b="1" dirty="0" err="1" smtClean="0">
                <a:solidFill>
                  <a:schemeClr val="tx1">
                    <a:lumMod val="95000"/>
                    <a:lumOff val="5000"/>
                  </a:schemeClr>
                </a:solidFill>
                <a:latin typeface="Times New Roman" panose="02020603050405020304" pitchFamily="18" charset="0"/>
                <a:cs typeface="Times New Roman" panose="02020603050405020304" pitchFamily="18" charset="0"/>
              </a:rPr>
              <a:t>định</a:t>
            </a:r>
            <a:r>
              <a:rPr lang="en-US" sz="2800" b="1"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b="1" dirty="0" err="1" smtClean="0">
                <a:solidFill>
                  <a:schemeClr val="tx1">
                    <a:lumMod val="95000"/>
                    <a:lumOff val="5000"/>
                  </a:schemeClr>
                </a:solidFill>
                <a:latin typeface="Times New Roman" panose="02020603050405020304" pitchFamily="18" charset="0"/>
                <a:cs typeface="Times New Roman" panose="02020603050405020304" pitchFamily="18" charset="0"/>
              </a:rPr>
              <a:t>nội</a:t>
            </a:r>
            <a:r>
              <a:rPr lang="en-US" sz="2800" b="1" dirty="0" smtClean="0">
                <a:solidFill>
                  <a:schemeClr val="tx1">
                    <a:lumMod val="95000"/>
                    <a:lumOff val="5000"/>
                  </a:schemeClr>
                </a:solidFill>
                <a:latin typeface="Times New Roman" panose="02020603050405020304" pitchFamily="18" charset="0"/>
                <a:cs typeface="Times New Roman" panose="02020603050405020304" pitchFamily="18" charset="0"/>
              </a:rPr>
              <a:t> dung </a:t>
            </a:r>
            <a:r>
              <a:rPr lang="en-US" sz="2800" b="1" dirty="0" err="1" smtClean="0">
                <a:solidFill>
                  <a:schemeClr val="tx1">
                    <a:lumMod val="95000"/>
                    <a:lumOff val="5000"/>
                  </a:schemeClr>
                </a:solidFill>
                <a:latin typeface="Times New Roman" panose="02020603050405020304" pitchFamily="18" charset="0"/>
                <a:cs typeface="Times New Roman" panose="02020603050405020304" pitchFamily="18" charset="0"/>
              </a:rPr>
              <a:t>cốt</a:t>
            </a:r>
            <a:r>
              <a:rPr lang="en-US" sz="2800" b="1"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b="1" dirty="0" err="1" smtClean="0">
                <a:solidFill>
                  <a:schemeClr val="tx1">
                    <a:lumMod val="95000"/>
                    <a:lumOff val="5000"/>
                  </a:schemeClr>
                </a:solidFill>
                <a:latin typeface="Times New Roman" panose="02020603050405020304" pitchFamily="18" charset="0"/>
                <a:cs typeface="Times New Roman" panose="02020603050405020304" pitchFamily="18" charset="0"/>
              </a:rPr>
              <a:t>lõi</a:t>
            </a:r>
            <a:r>
              <a:rPr lang="en-US" sz="2800" b="1"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b="1" dirty="0" err="1" smtClean="0">
                <a:solidFill>
                  <a:schemeClr val="tx1">
                    <a:lumMod val="95000"/>
                    <a:lumOff val="5000"/>
                  </a:schemeClr>
                </a:solidFill>
                <a:latin typeface="Times New Roman" panose="02020603050405020304" pitchFamily="18" charset="0"/>
                <a:cs typeface="Times New Roman" panose="02020603050405020304" pitchFamily="18" charset="0"/>
              </a:rPr>
              <a:t>của</a:t>
            </a:r>
            <a:r>
              <a:rPr lang="en-US" sz="2800" b="1"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b="1" dirty="0" err="1" smtClean="0">
                <a:solidFill>
                  <a:schemeClr val="tx1">
                    <a:lumMod val="95000"/>
                    <a:lumOff val="5000"/>
                  </a:schemeClr>
                </a:solidFill>
                <a:latin typeface="Times New Roman" panose="02020603050405020304" pitchFamily="18" charset="0"/>
                <a:cs typeface="Times New Roman" panose="02020603050405020304" pitchFamily="18" charset="0"/>
              </a:rPr>
              <a:t>toàn</a:t>
            </a:r>
            <a:r>
              <a:rPr lang="en-US" sz="2800" b="1"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b="1" dirty="0" err="1" smtClean="0">
                <a:solidFill>
                  <a:schemeClr val="tx1">
                    <a:lumMod val="95000"/>
                    <a:lumOff val="5000"/>
                  </a:schemeClr>
                </a:solidFill>
                <a:latin typeface="Times New Roman" panose="02020603050405020304" pitchFamily="18" charset="0"/>
                <a:cs typeface="Times New Roman" panose="02020603050405020304" pitchFamily="18" charset="0"/>
              </a:rPr>
              <a:t>văn</a:t>
            </a:r>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b="1" dirty="0" err="1" smtClean="0">
                <a:solidFill>
                  <a:schemeClr val="tx1">
                    <a:lumMod val="95000"/>
                    <a:lumOff val="5000"/>
                  </a:schemeClr>
                </a:solidFill>
                <a:latin typeface="Times New Roman" panose="02020603050405020304" pitchFamily="18" charset="0"/>
                <a:cs typeface="Times New Roman" panose="02020603050405020304" pitchFamily="18" charset="0"/>
              </a:rPr>
              <a:t>bản</a:t>
            </a:r>
            <a:endParaRPr lang="en-US" sz="2800" b="1" dirty="0" smtClean="0">
              <a:solidFill>
                <a:schemeClr val="tx1">
                  <a:lumMod val="95000"/>
                  <a:lumOff val="5000"/>
                </a:schemeClr>
              </a:solidFill>
              <a:latin typeface="Times New Roman" panose="02020603050405020304" pitchFamily="18" charset="0"/>
              <a:cs typeface="Times New Roman" panose="02020603050405020304" pitchFamily="18" charset="0"/>
            </a:endParaRPr>
          </a:p>
          <a:p>
            <a:pPr algn="just">
              <a:lnSpc>
                <a:spcPct val="150000"/>
              </a:lnSpc>
            </a:pPr>
            <a:r>
              <a:rPr lang="en-US" sz="2800" dirty="0" smtClean="0">
                <a:latin typeface="Times New Roman" panose="02020603050405020304" pitchFamily="18" charset="0"/>
                <a:cs typeface="Times New Roman" panose="02020603050405020304" pitchFamily="18" charset="0"/>
              </a:rPr>
              <a:t>*VD: </a:t>
            </a:r>
            <a:r>
              <a:rPr lang="vi-VN" sz="2800" dirty="0" smtClean="0">
                <a:latin typeface="Times New Roman" panose="02020603050405020304" pitchFamily="18" charset="0"/>
                <a:cs typeface="Times New Roman" panose="02020603050405020304" pitchFamily="18" charset="0"/>
              </a:rPr>
              <a:t>chuyện </a:t>
            </a:r>
            <a:r>
              <a:rPr lang="vi-VN" sz="2800" dirty="0">
                <a:latin typeface="Times New Roman" panose="02020603050405020304" pitchFamily="18" charset="0"/>
                <a:cs typeface="Times New Roman" panose="02020603050405020304" pitchFamily="18" charset="0"/>
              </a:rPr>
              <a:t>hai anh em Mên và Mon đi đò ra bãi cát giữa sông để cứu tổ chim sắp bị ngập nước và xúc động khi chứng kiến cảnh đàn chim bé bỏng “bứt khỏi dòng nước khổng lồ bay lên”.</a:t>
            </a:r>
            <a:endParaRPr lang="en-US" sz="2800"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0305366"/>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barn(inVertical)">
                                      <p:cBhvr>
                                        <p:cTn id="10" dur="500"/>
                                        <p:tgtEl>
                                          <p:spTgt spid="11"/>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barn(inVertical)">
                                      <p:cBhvr>
                                        <p:cTn id="13" dur="500"/>
                                        <p:tgtEl>
                                          <p:spTgt spid="13"/>
                                        </p:tgtEl>
                                      </p:cBhvr>
                                    </p:animEffect>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grpId="0" nodeType="clickEffect">
                                  <p:stCondLst>
                                    <p:cond delay="0"/>
                                  </p:stCondLst>
                                  <p:childTnLst>
                                    <p:set>
                                      <p:cBhvr>
                                        <p:cTn id="17" dur="1" fill="hold">
                                          <p:stCondLst>
                                            <p:cond delay="0"/>
                                          </p:stCondLst>
                                        </p:cTn>
                                        <p:tgtEl>
                                          <p:spTgt spid="14"/>
                                        </p:tgtEl>
                                        <p:attrNameLst>
                                          <p:attrName>style.visibility</p:attrName>
                                        </p:attrNameLst>
                                      </p:cBhvr>
                                      <p:to>
                                        <p:strVal val="visible"/>
                                      </p:to>
                                    </p:set>
                                    <p:animEffect transition="in" filter="fade">
                                      <p:cBhvr>
                                        <p:cTn id="18" dur="1000"/>
                                        <p:tgtEl>
                                          <p:spTgt spid="14"/>
                                        </p:tgtEl>
                                      </p:cBhvr>
                                    </p:animEffect>
                                    <p:anim calcmode="lin" valueType="num">
                                      <p:cBhvr>
                                        <p:cTn id="19" dur="1000" fill="hold"/>
                                        <p:tgtEl>
                                          <p:spTgt spid="14"/>
                                        </p:tgtEl>
                                        <p:attrNameLst>
                                          <p:attrName>ppt_x</p:attrName>
                                        </p:attrNameLst>
                                      </p:cBhvr>
                                      <p:tavLst>
                                        <p:tav tm="0">
                                          <p:val>
                                            <p:strVal val="#ppt_x"/>
                                          </p:val>
                                        </p:tav>
                                        <p:tav tm="100000">
                                          <p:val>
                                            <p:strVal val="#ppt_x"/>
                                          </p:val>
                                        </p:tav>
                                      </p:tavLst>
                                    </p:anim>
                                    <p:anim calcmode="lin" valueType="num">
                                      <p:cBhvr>
                                        <p:cTn id="20"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nodeType="clickEffect">
                                  <p:stCondLst>
                                    <p:cond delay="0"/>
                                  </p:stCondLst>
                                  <p:childTnLst>
                                    <p:set>
                                      <p:cBhvr>
                                        <p:cTn id="24" dur="1" fill="hold">
                                          <p:stCondLst>
                                            <p:cond delay="0"/>
                                          </p:stCondLst>
                                        </p:cTn>
                                        <p:tgtEl>
                                          <p:spTgt spid="14">
                                            <p:txEl>
                                              <p:pRg st="0" end="0"/>
                                            </p:txEl>
                                          </p:spTgt>
                                        </p:tgtEl>
                                        <p:attrNameLst>
                                          <p:attrName>style.visibility</p:attrName>
                                        </p:attrNameLst>
                                      </p:cBhvr>
                                      <p:to>
                                        <p:strVal val="visible"/>
                                      </p:to>
                                    </p:set>
                                    <p:animEffect transition="in" filter="wipe(down)">
                                      <p:cBhvr>
                                        <p:cTn id="25" dur="500"/>
                                        <p:tgtEl>
                                          <p:spTgt spid="14">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6" presetClass="entr" presetSubtype="16" fill="hold" nodeType="clickEffect">
                                  <p:stCondLst>
                                    <p:cond delay="0"/>
                                  </p:stCondLst>
                                  <p:childTnLst>
                                    <p:set>
                                      <p:cBhvr>
                                        <p:cTn id="29" dur="1" fill="hold">
                                          <p:stCondLst>
                                            <p:cond delay="0"/>
                                          </p:stCondLst>
                                        </p:cTn>
                                        <p:tgtEl>
                                          <p:spTgt spid="14">
                                            <p:txEl>
                                              <p:pRg st="1" end="1"/>
                                            </p:txEl>
                                          </p:spTgt>
                                        </p:tgtEl>
                                        <p:attrNameLst>
                                          <p:attrName>style.visibility</p:attrName>
                                        </p:attrNameLst>
                                      </p:cBhvr>
                                      <p:to>
                                        <p:strVal val="visible"/>
                                      </p:to>
                                    </p:set>
                                    <p:animEffect transition="in" filter="circle(in)">
                                      <p:cBhvr>
                                        <p:cTn id="30" dur="2000"/>
                                        <p:tgtEl>
                                          <p:spTgt spid="1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0"/>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p:nvPr/>
        </p:nvGrpSpPr>
        <p:grpSpPr>
          <a:xfrm>
            <a:off x="0" y="1"/>
            <a:ext cx="5002710" cy="1051549"/>
            <a:chOff x="2590937" y="1659511"/>
            <a:chExt cx="2039726" cy="1868604"/>
          </a:xfrm>
          <a:solidFill>
            <a:schemeClr val="accent5">
              <a:lumMod val="50000"/>
            </a:schemeClr>
          </a:solidFill>
        </p:grpSpPr>
        <p:sp>
          <p:nvSpPr>
            <p:cNvPr id="8" name="Rectangle 7"/>
            <p:cNvSpPr/>
            <p:nvPr/>
          </p:nvSpPr>
          <p:spPr>
            <a:xfrm>
              <a:off x="2590937" y="1659511"/>
              <a:ext cx="2039726" cy="1868604"/>
            </a:xfrm>
            <a:prstGeom prst="rect">
              <a:avLst/>
            </a:prstGeom>
            <a:gr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9" name="Rectangle 8"/>
            <p:cNvSpPr/>
            <p:nvPr/>
          </p:nvSpPr>
          <p:spPr>
            <a:xfrm>
              <a:off x="2590937" y="1659511"/>
              <a:ext cx="2039726" cy="1868604"/>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5875" tIns="15875" rIns="15875" bIns="15875" numCol="1" spcCol="1270" anchor="ctr" anchorCtr="0">
              <a:noAutofit/>
            </a:bodyPr>
            <a:lstStyle/>
            <a:p>
              <a:pPr algn="ctr" defTabSz="1111250">
                <a:lnSpc>
                  <a:spcPct val="90000"/>
                </a:lnSpc>
                <a:spcBef>
                  <a:spcPct val="0"/>
                </a:spcBef>
                <a:spcAft>
                  <a:spcPct val="35000"/>
                </a:spcAft>
              </a:pPr>
              <a:r>
                <a:rPr lang="en-US" sz="2800" b="1" dirty="0" smtClean="0">
                  <a:solidFill>
                    <a:prstClr val="white"/>
                  </a:solidFill>
                  <a:latin typeface="Times New Roman" panose="02020603050405020304" pitchFamily="18" charset="0"/>
                  <a:cs typeface="Times New Roman" panose="02020603050405020304" pitchFamily="18" charset="0"/>
                </a:rPr>
                <a:t>1. TRƯỚC KHI TÓM TẮT</a:t>
              </a:r>
              <a:endParaRPr lang="en-US" sz="2800" dirty="0">
                <a:solidFill>
                  <a:prstClr val="white"/>
                </a:solidFill>
                <a:latin typeface="Times New Roman" panose="02020603050405020304" pitchFamily="18" charset="0"/>
                <a:cs typeface="Times New Roman" panose="02020603050405020304" pitchFamily="18" charset="0"/>
              </a:endParaRPr>
            </a:p>
          </p:txBody>
        </p:sp>
      </p:grpSp>
      <p:sp>
        <p:nvSpPr>
          <p:cNvPr id="13" name="TextBox 12"/>
          <p:cNvSpPr txBox="1"/>
          <p:nvPr/>
        </p:nvSpPr>
        <p:spPr>
          <a:xfrm>
            <a:off x="827584" y="1227624"/>
            <a:ext cx="6593818" cy="661207"/>
          </a:xfrm>
          <a:prstGeom prst="rect">
            <a:avLst/>
          </a:prstGeom>
          <a:noFill/>
        </p:spPr>
        <p:txBody>
          <a:bodyPr wrap="square" rtlCol="0">
            <a:spAutoFit/>
          </a:bodyPr>
          <a:lstStyle/>
          <a:p>
            <a:pPr>
              <a:lnSpc>
                <a:spcPct val="150000"/>
              </a:lnSpc>
            </a:pPr>
            <a:r>
              <a:rPr lang="en-US" sz="2800" b="1" dirty="0" smtClean="0">
                <a:latin typeface="Times New Roman" panose="02020603050405020304" pitchFamily="18" charset="0"/>
                <a:cs typeface="Times New Roman" panose="02020603050405020304" pitchFamily="18" charset="0"/>
              </a:rPr>
              <a:t>-Xác định  nội dung chính cần tóm tắt</a:t>
            </a:r>
            <a:endParaRPr lang="en-US" sz="2800" b="1" dirty="0">
              <a:latin typeface="Times New Roman" panose="02020603050405020304" pitchFamily="18" charset="0"/>
              <a:cs typeface="Times New Roman" panose="02020603050405020304" pitchFamily="18" charset="0"/>
            </a:endParaRPr>
          </a:p>
        </p:txBody>
      </p:sp>
      <p:sp>
        <p:nvSpPr>
          <p:cNvPr id="14" name="TextBox 13"/>
          <p:cNvSpPr txBox="1"/>
          <p:nvPr/>
        </p:nvSpPr>
        <p:spPr>
          <a:xfrm>
            <a:off x="251520" y="2157946"/>
            <a:ext cx="7789460" cy="3970318"/>
          </a:xfrm>
          <a:prstGeom prst="rect">
            <a:avLst/>
          </a:prstGeom>
          <a:solidFill>
            <a:schemeClr val="bg1"/>
          </a:solidFill>
        </p:spPr>
        <p:txBody>
          <a:bodyPr wrap="square" rtlCol="0">
            <a:spAutoFit/>
          </a:bodyPr>
          <a:lstStyle/>
          <a:p>
            <a:pPr algn="just">
              <a:lnSpc>
                <a:spcPct val="150000"/>
              </a:lnSpc>
            </a:pPr>
            <a:r>
              <a:rPr lang="en-US" sz="2800" b="1" dirty="0" smtClean="0">
                <a:latin typeface="Times New Roman" panose="02020603050405020304" pitchFamily="18" charset="0"/>
                <a:cs typeface="Times New Roman" panose="02020603050405020304" pitchFamily="18" charset="0"/>
              </a:rPr>
              <a:t>     - Xác </a:t>
            </a:r>
            <a:r>
              <a:rPr lang="en-US" sz="2800" b="1" dirty="0">
                <a:latin typeface="Times New Roman" panose="02020603050405020304" pitchFamily="18" charset="0"/>
                <a:cs typeface="Times New Roman" panose="02020603050405020304" pitchFamily="18" charset="0"/>
              </a:rPr>
              <a:t>định các ý chính của từng phần</a:t>
            </a:r>
            <a:r>
              <a:rPr lang="en-US" sz="2800" b="1" dirty="0" smtClean="0">
                <a:latin typeface="Times New Roman" panose="02020603050405020304" pitchFamily="18" charset="0"/>
                <a:cs typeface="Times New Roman" panose="02020603050405020304" pitchFamily="18" charset="0"/>
              </a:rPr>
              <a:t>:</a:t>
            </a:r>
          </a:p>
          <a:p>
            <a:pPr algn="just">
              <a:lnSpc>
                <a:spcPct val="150000"/>
              </a:lnSpc>
            </a:pPr>
            <a:endParaRPr lang="en-US" sz="2800" b="1" dirty="0">
              <a:latin typeface="Times New Roman" panose="02020603050405020304" pitchFamily="18" charset="0"/>
              <a:cs typeface="Times New Roman" panose="02020603050405020304" pitchFamily="18" charset="0"/>
            </a:endParaRPr>
          </a:p>
          <a:p>
            <a:pPr algn="just">
              <a:lnSpc>
                <a:spcPct val="150000"/>
              </a:lnSpc>
            </a:pPr>
            <a:endParaRPr lang="en-US" sz="2800" b="1" dirty="0" smtClean="0">
              <a:latin typeface="Times New Roman" panose="02020603050405020304" pitchFamily="18" charset="0"/>
              <a:cs typeface="Times New Roman" panose="02020603050405020304" pitchFamily="18" charset="0"/>
            </a:endParaRPr>
          </a:p>
          <a:p>
            <a:pPr algn="just">
              <a:lnSpc>
                <a:spcPct val="150000"/>
              </a:lnSpc>
            </a:pPr>
            <a:endParaRPr lang="en-US" sz="2800" b="1" dirty="0">
              <a:latin typeface="Times New Roman" panose="02020603050405020304" pitchFamily="18" charset="0"/>
              <a:cs typeface="Times New Roman" panose="02020603050405020304" pitchFamily="18" charset="0"/>
            </a:endParaRPr>
          </a:p>
          <a:p>
            <a:pPr algn="just">
              <a:lnSpc>
                <a:spcPct val="150000"/>
              </a:lnSpc>
            </a:pPr>
            <a:endParaRPr lang="en-US" sz="2800" b="1" dirty="0" smtClean="0">
              <a:latin typeface="Times New Roman" panose="02020603050405020304" pitchFamily="18" charset="0"/>
              <a:cs typeface="Times New Roman" panose="02020603050405020304" pitchFamily="18" charset="0"/>
            </a:endParaRPr>
          </a:p>
          <a:p>
            <a:pPr algn="just">
              <a:lnSpc>
                <a:spcPct val="150000"/>
              </a:lnSpc>
            </a:pPr>
            <a:endParaRPr lang="en-US" sz="2800" b="1" dirty="0">
              <a:latin typeface="Times New Roman" panose="02020603050405020304" pitchFamily="18" charset="0"/>
              <a:cs typeface="Times New Roman" panose="02020603050405020304" pitchFamily="18" charset="0"/>
            </a:endParaRPr>
          </a:p>
        </p:txBody>
      </p:sp>
      <p:sp>
        <p:nvSpPr>
          <p:cNvPr id="2" name="Rounded Rectangle 1"/>
          <p:cNvSpPr/>
          <p:nvPr/>
        </p:nvSpPr>
        <p:spPr>
          <a:xfrm>
            <a:off x="2689520" y="3035587"/>
            <a:ext cx="3915200" cy="1282890"/>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2800" b="1" dirty="0" err="1" smtClean="0">
                <a:solidFill>
                  <a:schemeClr val="tx1"/>
                </a:solidFill>
                <a:latin typeface="Times New Roman" panose="02020603050405020304" pitchFamily="18" charset="0"/>
                <a:cs typeface="Times New Roman" panose="02020603050405020304" pitchFamily="18" charset="0"/>
              </a:rPr>
              <a:t>Bối</a:t>
            </a:r>
            <a:r>
              <a:rPr lang="en-US" sz="2800" b="1" dirty="0" smtClean="0">
                <a:solidFill>
                  <a:schemeClr val="tx1"/>
                </a:solidFill>
                <a:latin typeface="Times New Roman" panose="02020603050405020304" pitchFamily="18" charset="0"/>
                <a:cs typeface="Times New Roman" panose="02020603050405020304" pitchFamily="18" charset="0"/>
              </a:rPr>
              <a:t> </a:t>
            </a:r>
            <a:r>
              <a:rPr lang="en-US" sz="2800" b="1" dirty="0" err="1" smtClean="0">
                <a:solidFill>
                  <a:schemeClr val="tx1"/>
                </a:solidFill>
                <a:latin typeface="Times New Roman" panose="02020603050405020304" pitchFamily="18" charset="0"/>
                <a:cs typeface="Times New Roman" panose="02020603050405020304" pitchFamily="18" charset="0"/>
              </a:rPr>
              <a:t>cảnh</a:t>
            </a:r>
            <a:endParaRPr lang="en-US" sz="2800" b="1" dirty="0" smtClean="0">
              <a:solidFill>
                <a:schemeClr val="tx1"/>
              </a:solidFill>
              <a:latin typeface="Times New Roman" panose="02020603050405020304" pitchFamily="18" charset="0"/>
              <a:cs typeface="Times New Roman" panose="02020603050405020304" pitchFamily="18" charset="0"/>
            </a:endParaRPr>
          </a:p>
          <a:p>
            <a:pPr marL="285750" indent="-285750">
              <a:buFontTx/>
              <a:buChar char="-"/>
            </a:pPr>
            <a:r>
              <a:rPr lang="en-US" sz="2800" dirty="0" smtClean="0">
                <a:solidFill>
                  <a:schemeClr val="tx1"/>
                </a:solidFill>
                <a:latin typeface="Times New Roman" panose="02020603050405020304" pitchFamily="18" charset="0"/>
                <a:cs typeface="Times New Roman" panose="02020603050405020304" pitchFamily="18" charset="0"/>
              </a:rPr>
              <a:t>Ở </a:t>
            </a:r>
            <a:r>
              <a:rPr lang="en-US" sz="2800" dirty="0" err="1" smtClean="0">
                <a:solidFill>
                  <a:schemeClr val="tx1"/>
                </a:solidFill>
                <a:latin typeface="Times New Roman" panose="02020603050405020304" pitchFamily="18" charset="0"/>
                <a:cs typeface="Times New Roman" panose="02020603050405020304" pitchFamily="18" charset="0"/>
              </a:rPr>
              <a:t>đâu</a:t>
            </a:r>
            <a:r>
              <a:rPr lang="en-US" sz="2800" dirty="0" smtClean="0">
                <a:solidFill>
                  <a:schemeClr val="tx1"/>
                </a:solidFill>
                <a:latin typeface="Times New Roman" panose="02020603050405020304" pitchFamily="18" charset="0"/>
                <a:cs typeface="Times New Roman" panose="02020603050405020304" pitchFamily="18" charset="0"/>
              </a:rPr>
              <a:t>?</a:t>
            </a:r>
          </a:p>
          <a:p>
            <a:pPr marL="285750" indent="-285750">
              <a:buFontTx/>
              <a:buChar char="-"/>
            </a:pPr>
            <a:r>
              <a:rPr lang="en-US" sz="2800" dirty="0" err="1" smtClean="0">
                <a:solidFill>
                  <a:schemeClr val="tx1"/>
                </a:solidFill>
                <a:latin typeface="Times New Roman" panose="02020603050405020304" pitchFamily="18" charset="0"/>
                <a:cs typeface="Times New Roman" panose="02020603050405020304" pitchFamily="18" charset="0"/>
              </a:rPr>
              <a:t>Khi</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nào</a:t>
            </a:r>
            <a:r>
              <a:rPr lang="en-US" sz="2800" dirty="0" smtClean="0">
                <a:solidFill>
                  <a:schemeClr val="tx1"/>
                </a:solidFill>
                <a:latin typeface="Times New Roman" panose="02020603050405020304" pitchFamily="18" charset="0"/>
                <a:cs typeface="Times New Roman" panose="02020603050405020304" pitchFamily="18" charset="0"/>
              </a:rPr>
              <a:t>?</a:t>
            </a:r>
            <a:endParaRPr lang="en-US" sz="2800" dirty="0">
              <a:solidFill>
                <a:schemeClr val="tx1"/>
              </a:solidFill>
              <a:latin typeface="Times New Roman" panose="02020603050405020304" pitchFamily="18" charset="0"/>
              <a:cs typeface="Times New Roman" panose="02020603050405020304" pitchFamily="18" charset="0"/>
            </a:endParaRPr>
          </a:p>
        </p:txBody>
      </p:sp>
      <p:sp>
        <p:nvSpPr>
          <p:cNvPr id="15" name="Rounded Rectangle 14"/>
          <p:cNvSpPr/>
          <p:nvPr/>
        </p:nvSpPr>
        <p:spPr>
          <a:xfrm>
            <a:off x="2107785" y="4533584"/>
            <a:ext cx="1984043" cy="525551"/>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2800" dirty="0" err="1" smtClean="0">
                <a:solidFill>
                  <a:schemeClr val="tx1"/>
                </a:solidFill>
                <a:latin typeface="Times New Roman" panose="02020603050405020304" pitchFamily="18" charset="0"/>
                <a:cs typeface="Times New Roman" panose="02020603050405020304" pitchFamily="18" charset="0"/>
              </a:rPr>
              <a:t>Nhân</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vật</a:t>
            </a:r>
            <a:endParaRPr lang="en-US" sz="2800" dirty="0">
              <a:solidFill>
                <a:schemeClr val="tx1"/>
              </a:solidFill>
              <a:latin typeface="Times New Roman" panose="02020603050405020304" pitchFamily="18" charset="0"/>
              <a:cs typeface="Times New Roman" panose="02020603050405020304" pitchFamily="18" charset="0"/>
            </a:endParaRPr>
          </a:p>
        </p:txBody>
      </p:sp>
      <p:sp>
        <p:nvSpPr>
          <p:cNvPr id="16" name="Rounded Rectangle 15"/>
          <p:cNvSpPr/>
          <p:nvPr/>
        </p:nvSpPr>
        <p:spPr>
          <a:xfrm>
            <a:off x="5198150" y="4502611"/>
            <a:ext cx="1984043" cy="525551"/>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2800" dirty="0" err="1" smtClean="0">
                <a:solidFill>
                  <a:schemeClr val="tx1"/>
                </a:solidFill>
                <a:latin typeface="Times New Roman" panose="02020603050405020304" pitchFamily="18" charset="0"/>
                <a:cs typeface="Times New Roman" panose="02020603050405020304" pitchFamily="18" charset="0"/>
              </a:rPr>
              <a:t>Nhân</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vật</a:t>
            </a:r>
            <a:endParaRPr lang="en-US" sz="2800" dirty="0">
              <a:solidFill>
                <a:schemeClr val="tx1"/>
              </a:solidFill>
              <a:latin typeface="Times New Roman" panose="02020603050405020304" pitchFamily="18" charset="0"/>
              <a:cs typeface="Times New Roman" panose="02020603050405020304" pitchFamily="18" charset="0"/>
            </a:endParaRPr>
          </a:p>
        </p:txBody>
      </p:sp>
      <p:sp>
        <p:nvSpPr>
          <p:cNvPr id="17" name="Rounded Rectangle 16"/>
          <p:cNvSpPr/>
          <p:nvPr/>
        </p:nvSpPr>
        <p:spPr>
          <a:xfrm>
            <a:off x="1013405" y="5454696"/>
            <a:ext cx="1984043" cy="525551"/>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2800" dirty="0" err="1" smtClean="0">
                <a:solidFill>
                  <a:schemeClr val="tx1"/>
                </a:solidFill>
                <a:latin typeface="Times New Roman" panose="02020603050405020304" pitchFamily="18" charset="0"/>
                <a:cs typeface="Times New Roman" panose="02020603050405020304" pitchFamily="18" charset="0"/>
              </a:rPr>
              <a:t>Sự</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việc</a:t>
            </a:r>
            <a:r>
              <a:rPr lang="en-US" sz="2800" dirty="0" smtClean="0">
                <a:solidFill>
                  <a:schemeClr val="tx1"/>
                </a:solidFill>
                <a:latin typeface="Times New Roman" panose="02020603050405020304" pitchFamily="18" charset="0"/>
                <a:cs typeface="Times New Roman" panose="02020603050405020304" pitchFamily="18" charset="0"/>
              </a:rPr>
              <a:t> 1</a:t>
            </a:r>
            <a:endParaRPr lang="en-US" sz="2800" dirty="0">
              <a:solidFill>
                <a:schemeClr val="tx1"/>
              </a:solidFill>
              <a:latin typeface="Times New Roman" panose="02020603050405020304" pitchFamily="18" charset="0"/>
              <a:cs typeface="Times New Roman" panose="02020603050405020304" pitchFamily="18" charset="0"/>
            </a:endParaRPr>
          </a:p>
        </p:txBody>
      </p:sp>
      <p:sp>
        <p:nvSpPr>
          <p:cNvPr id="18" name="Rounded Rectangle 17"/>
          <p:cNvSpPr/>
          <p:nvPr/>
        </p:nvSpPr>
        <p:spPr>
          <a:xfrm>
            <a:off x="3655099" y="5454695"/>
            <a:ext cx="1984043" cy="525551"/>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2800" dirty="0" err="1" smtClean="0">
                <a:solidFill>
                  <a:schemeClr val="tx1"/>
                </a:solidFill>
                <a:latin typeface="Times New Roman" panose="02020603050405020304" pitchFamily="18" charset="0"/>
                <a:cs typeface="Times New Roman" panose="02020603050405020304" pitchFamily="18" charset="0"/>
              </a:rPr>
              <a:t>Sự</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việc</a:t>
            </a:r>
            <a:r>
              <a:rPr lang="en-US" sz="2800" dirty="0" smtClean="0">
                <a:solidFill>
                  <a:schemeClr val="tx1"/>
                </a:solidFill>
                <a:latin typeface="Times New Roman" panose="02020603050405020304" pitchFamily="18" charset="0"/>
                <a:cs typeface="Times New Roman" panose="02020603050405020304" pitchFamily="18" charset="0"/>
              </a:rPr>
              <a:t> 2</a:t>
            </a:r>
            <a:endParaRPr lang="en-US" sz="2800" dirty="0">
              <a:solidFill>
                <a:schemeClr val="tx1"/>
              </a:solidFill>
              <a:latin typeface="Times New Roman" panose="02020603050405020304" pitchFamily="18" charset="0"/>
              <a:cs typeface="Times New Roman" panose="02020603050405020304" pitchFamily="18" charset="0"/>
            </a:endParaRPr>
          </a:p>
        </p:txBody>
      </p:sp>
      <p:sp>
        <p:nvSpPr>
          <p:cNvPr id="21" name="Rounded Rectangle 20"/>
          <p:cNvSpPr/>
          <p:nvPr/>
        </p:nvSpPr>
        <p:spPr>
          <a:xfrm>
            <a:off x="6012160" y="5301208"/>
            <a:ext cx="1984043" cy="525551"/>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2800" dirty="0" err="1" smtClean="0">
                <a:solidFill>
                  <a:schemeClr val="tx1"/>
                </a:solidFill>
                <a:latin typeface="Times New Roman" panose="02020603050405020304" pitchFamily="18" charset="0"/>
                <a:cs typeface="Times New Roman" panose="02020603050405020304" pitchFamily="18" charset="0"/>
              </a:rPr>
              <a:t>Sự</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việc</a:t>
            </a:r>
            <a:r>
              <a:rPr lang="en-US" sz="2800" dirty="0" smtClean="0">
                <a:solidFill>
                  <a:schemeClr val="tx1"/>
                </a:solidFill>
                <a:latin typeface="Times New Roman" panose="02020603050405020304" pitchFamily="18" charset="0"/>
                <a:cs typeface="Times New Roman" panose="02020603050405020304" pitchFamily="18" charset="0"/>
              </a:rPr>
              <a:t> 3</a:t>
            </a:r>
            <a:endParaRPr lang="en-US" sz="2800" dirty="0">
              <a:solidFill>
                <a:schemeClr val="tx1"/>
              </a:solidFill>
              <a:latin typeface="Times New Roman" panose="02020603050405020304" pitchFamily="18" charset="0"/>
              <a:cs typeface="Times New Roman" panose="02020603050405020304" pitchFamily="18" charset="0"/>
            </a:endParaRPr>
          </a:p>
        </p:txBody>
      </p:sp>
      <p:sp>
        <p:nvSpPr>
          <p:cNvPr id="3" name="Down Arrow 2"/>
          <p:cNvSpPr/>
          <p:nvPr/>
        </p:nvSpPr>
        <p:spPr>
          <a:xfrm>
            <a:off x="3068240" y="4318478"/>
            <a:ext cx="259307" cy="184133"/>
          </a:xfrm>
          <a:prstGeom prst="downArrow">
            <a:avLst/>
          </a:prstGeom>
          <a:solidFill>
            <a:schemeClr val="accent4">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Down Arrow 21"/>
          <p:cNvSpPr/>
          <p:nvPr/>
        </p:nvSpPr>
        <p:spPr>
          <a:xfrm>
            <a:off x="5958158" y="4307357"/>
            <a:ext cx="259307" cy="184133"/>
          </a:xfrm>
          <a:prstGeom prst="downArrow">
            <a:avLst/>
          </a:prstGeom>
          <a:solidFill>
            <a:schemeClr val="accent4">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Down Arrow 22"/>
          <p:cNvSpPr/>
          <p:nvPr/>
        </p:nvSpPr>
        <p:spPr>
          <a:xfrm>
            <a:off x="2343203" y="5139966"/>
            <a:ext cx="259307" cy="184133"/>
          </a:xfrm>
          <a:prstGeom prst="downArrow">
            <a:avLst/>
          </a:prstGeom>
          <a:solidFill>
            <a:schemeClr val="accent4">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Down Arrow 23"/>
          <p:cNvSpPr/>
          <p:nvPr/>
        </p:nvSpPr>
        <p:spPr>
          <a:xfrm>
            <a:off x="3707128" y="5128845"/>
            <a:ext cx="259307" cy="184133"/>
          </a:xfrm>
          <a:prstGeom prst="downArrow">
            <a:avLst/>
          </a:prstGeom>
          <a:solidFill>
            <a:schemeClr val="accent4">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Down Arrow 24"/>
          <p:cNvSpPr/>
          <p:nvPr/>
        </p:nvSpPr>
        <p:spPr>
          <a:xfrm>
            <a:off x="5283446" y="5100351"/>
            <a:ext cx="259307" cy="184133"/>
          </a:xfrm>
          <a:prstGeom prst="downArrow">
            <a:avLst/>
          </a:prstGeom>
          <a:solidFill>
            <a:schemeClr val="accent4">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Down Arrow 25"/>
          <p:cNvSpPr/>
          <p:nvPr/>
        </p:nvSpPr>
        <p:spPr>
          <a:xfrm>
            <a:off x="6647370" y="5089230"/>
            <a:ext cx="259307" cy="184133"/>
          </a:xfrm>
          <a:prstGeom prst="downArrow">
            <a:avLst/>
          </a:prstGeom>
          <a:solidFill>
            <a:schemeClr val="accent4">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55639028"/>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1000"/>
                                        <p:tgtEl>
                                          <p:spTgt spid="14"/>
                                        </p:tgtEl>
                                      </p:cBhvr>
                                    </p:animEffect>
                                    <p:anim calcmode="lin" valueType="num">
                                      <p:cBhvr>
                                        <p:cTn id="8" dur="1000" fill="hold"/>
                                        <p:tgtEl>
                                          <p:spTgt spid="14"/>
                                        </p:tgtEl>
                                        <p:attrNameLst>
                                          <p:attrName>ppt_x</p:attrName>
                                        </p:attrNameLst>
                                      </p:cBhvr>
                                      <p:tavLst>
                                        <p:tav tm="0">
                                          <p:val>
                                            <p:strVal val="#ppt_x"/>
                                          </p:val>
                                        </p:tav>
                                        <p:tav tm="100000">
                                          <p:val>
                                            <p:strVal val="#ppt_x"/>
                                          </p:val>
                                        </p:tav>
                                      </p:tavLst>
                                    </p:anim>
                                    <p:anim calcmode="lin" valueType="num">
                                      <p:cBhvr>
                                        <p:cTn id="9"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wipe(down)">
                                      <p:cBhvr>
                                        <p:cTn id="14" dur="580">
                                          <p:stCondLst>
                                            <p:cond delay="0"/>
                                          </p:stCondLst>
                                        </p:cTn>
                                        <p:tgtEl>
                                          <p:spTgt spid="2"/>
                                        </p:tgtEl>
                                      </p:cBhvr>
                                    </p:animEffect>
                                    <p:anim calcmode="lin" valueType="num">
                                      <p:cBhvr>
                                        <p:cTn id="15"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20" dur="26">
                                          <p:stCondLst>
                                            <p:cond delay="650"/>
                                          </p:stCondLst>
                                        </p:cTn>
                                        <p:tgtEl>
                                          <p:spTgt spid="2"/>
                                        </p:tgtEl>
                                      </p:cBhvr>
                                      <p:to x="100000" y="60000"/>
                                    </p:animScale>
                                    <p:animScale>
                                      <p:cBhvr>
                                        <p:cTn id="21" dur="166" decel="50000">
                                          <p:stCondLst>
                                            <p:cond delay="676"/>
                                          </p:stCondLst>
                                        </p:cTn>
                                        <p:tgtEl>
                                          <p:spTgt spid="2"/>
                                        </p:tgtEl>
                                      </p:cBhvr>
                                      <p:to x="100000" y="100000"/>
                                    </p:animScale>
                                    <p:animScale>
                                      <p:cBhvr>
                                        <p:cTn id="22" dur="26">
                                          <p:stCondLst>
                                            <p:cond delay="1312"/>
                                          </p:stCondLst>
                                        </p:cTn>
                                        <p:tgtEl>
                                          <p:spTgt spid="2"/>
                                        </p:tgtEl>
                                      </p:cBhvr>
                                      <p:to x="100000" y="80000"/>
                                    </p:animScale>
                                    <p:animScale>
                                      <p:cBhvr>
                                        <p:cTn id="23" dur="166" decel="50000">
                                          <p:stCondLst>
                                            <p:cond delay="1338"/>
                                          </p:stCondLst>
                                        </p:cTn>
                                        <p:tgtEl>
                                          <p:spTgt spid="2"/>
                                        </p:tgtEl>
                                      </p:cBhvr>
                                      <p:to x="100000" y="100000"/>
                                    </p:animScale>
                                    <p:animScale>
                                      <p:cBhvr>
                                        <p:cTn id="24" dur="26">
                                          <p:stCondLst>
                                            <p:cond delay="1642"/>
                                          </p:stCondLst>
                                        </p:cTn>
                                        <p:tgtEl>
                                          <p:spTgt spid="2"/>
                                        </p:tgtEl>
                                      </p:cBhvr>
                                      <p:to x="100000" y="90000"/>
                                    </p:animScale>
                                    <p:animScale>
                                      <p:cBhvr>
                                        <p:cTn id="25" dur="166" decel="50000">
                                          <p:stCondLst>
                                            <p:cond delay="1668"/>
                                          </p:stCondLst>
                                        </p:cTn>
                                        <p:tgtEl>
                                          <p:spTgt spid="2"/>
                                        </p:tgtEl>
                                      </p:cBhvr>
                                      <p:to x="100000" y="100000"/>
                                    </p:animScale>
                                    <p:animScale>
                                      <p:cBhvr>
                                        <p:cTn id="26" dur="26">
                                          <p:stCondLst>
                                            <p:cond delay="1808"/>
                                          </p:stCondLst>
                                        </p:cTn>
                                        <p:tgtEl>
                                          <p:spTgt spid="2"/>
                                        </p:tgtEl>
                                      </p:cBhvr>
                                      <p:to x="100000" y="95000"/>
                                    </p:animScale>
                                    <p:animScale>
                                      <p:cBhvr>
                                        <p:cTn id="27" dur="166" decel="50000">
                                          <p:stCondLst>
                                            <p:cond delay="1834"/>
                                          </p:stCondLst>
                                        </p:cTn>
                                        <p:tgtEl>
                                          <p:spTgt spid="2"/>
                                        </p:tgtEl>
                                      </p:cBhvr>
                                      <p:to x="100000" y="100000"/>
                                    </p:animScale>
                                  </p:childTnLst>
                                </p:cTn>
                              </p:par>
                              <p:par>
                                <p:cTn id="28" presetID="26" presetClass="entr" presetSubtype="0" fill="hold" grpId="0" nodeType="withEffect">
                                  <p:stCondLst>
                                    <p:cond delay="0"/>
                                  </p:stCondLst>
                                  <p:childTnLst>
                                    <p:set>
                                      <p:cBhvr>
                                        <p:cTn id="29" dur="1" fill="hold">
                                          <p:stCondLst>
                                            <p:cond delay="0"/>
                                          </p:stCondLst>
                                        </p:cTn>
                                        <p:tgtEl>
                                          <p:spTgt spid="15"/>
                                        </p:tgtEl>
                                        <p:attrNameLst>
                                          <p:attrName>style.visibility</p:attrName>
                                        </p:attrNameLst>
                                      </p:cBhvr>
                                      <p:to>
                                        <p:strVal val="visible"/>
                                      </p:to>
                                    </p:set>
                                    <p:animEffect transition="in" filter="wipe(down)">
                                      <p:cBhvr>
                                        <p:cTn id="30" dur="580">
                                          <p:stCondLst>
                                            <p:cond delay="0"/>
                                          </p:stCondLst>
                                        </p:cTn>
                                        <p:tgtEl>
                                          <p:spTgt spid="15"/>
                                        </p:tgtEl>
                                      </p:cBhvr>
                                    </p:animEffect>
                                    <p:anim calcmode="lin" valueType="num">
                                      <p:cBhvr>
                                        <p:cTn id="31" dur="1822" tmFilter="0,0; 0.14,0.36; 0.43,0.73; 0.71,0.91; 1.0,1.0">
                                          <p:stCondLst>
                                            <p:cond delay="0"/>
                                          </p:stCondLst>
                                        </p:cTn>
                                        <p:tgtEl>
                                          <p:spTgt spid="15"/>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15"/>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15"/>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15"/>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15"/>
                                        </p:tgtEl>
                                        <p:attrNameLst>
                                          <p:attrName>ppt_y</p:attrName>
                                        </p:attrNameLst>
                                      </p:cBhvr>
                                      <p:tavLst>
                                        <p:tav tm="0" fmla="#ppt_y-sin(pi*$)/81">
                                          <p:val>
                                            <p:fltVal val="0"/>
                                          </p:val>
                                        </p:tav>
                                        <p:tav tm="100000">
                                          <p:val>
                                            <p:fltVal val="1"/>
                                          </p:val>
                                        </p:tav>
                                      </p:tavLst>
                                    </p:anim>
                                    <p:animScale>
                                      <p:cBhvr>
                                        <p:cTn id="36" dur="26">
                                          <p:stCondLst>
                                            <p:cond delay="650"/>
                                          </p:stCondLst>
                                        </p:cTn>
                                        <p:tgtEl>
                                          <p:spTgt spid="15"/>
                                        </p:tgtEl>
                                      </p:cBhvr>
                                      <p:to x="100000" y="60000"/>
                                    </p:animScale>
                                    <p:animScale>
                                      <p:cBhvr>
                                        <p:cTn id="37" dur="166" decel="50000">
                                          <p:stCondLst>
                                            <p:cond delay="676"/>
                                          </p:stCondLst>
                                        </p:cTn>
                                        <p:tgtEl>
                                          <p:spTgt spid="15"/>
                                        </p:tgtEl>
                                      </p:cBhvr>
                                      <p:to x="100000" y="100000"/>
                                    </p:animScale>
                                    <p:animScale>
                                      <p:cBhvr>
                                        <p:cTn id="38" dur="26">
                                          <p:stCondLst>
                                            <p:cond delay="1312"/>
                                          </p:stCondLst>
                                        </p:cTn>
                                        <p:tgtEl>
                                          <p:spTgt spid="15"/>
                                        </p:tgtEl>
                                      </p:cBhvr>
                                      <p:to x="100000" y="80000"/>
                                    </p:animScale>
                                    <p:animScale>
                                      <p:cBhvr>
                                        <p:cTn id="39" dur="166" decel="50000">
                                          <p:stCondLst>
                                            <p:cond delay="1338"/>
                                          </p:stCondLst>
                                        </p:cTn>
                                        <p:tgtEl>
                                          <p:spTgt spid="15"/>
                                        </p:tgtEl>
                                      </p:cBhvr>
                                      <p:to x="100000" y="100000"/>
                                    </p:animScale>
                                    <p:animScale>
                                      <p:cBhvr>
                                        <p:cTn id="40" dur="26">
                                          <p:stCondLst>
                                            <p:cond delay="1642"/>
                                          </p:stCondLst>
                                        </p:cTn>
                                        <p:tgtEl>
                                          <p:spTgt spid="15"/>
                                        </p:tgtEl>
                                      </p:cBhvr>
                                      <p:to x="100000" y="90000"/>
                                    </p:animScale>
                                    <p:animScale>
                                      <p:cBhvr>
                                        <p:cTn id="41" dur="166" decel="50000">
                                          <p:stCondLst>
                                            <p:cond delay="1668"/>
                                          </p:stCondLst>
                                        </p:cTn>
                                        <p:tgtEl>
                                          <p:spTgt spid="15"/>
                                        </p:tgtEl>
                                      </p:cBhvr>
                                      <p:to x="100000" y="100000"/>
                                    </p:animScale>
                                    <p:animScale>
                                      <p:cBhvr>
                                        <p:cTn id="42" dur="26">
                                          <p:stCondLst>
                                            <p:cond delay="1808"/>
                                          </p:stCondLst>
                                        </p:cTn>
                                        <p:tgtEl>
                                          <p:spTgt spid="15"/>
                                        </p:tgtEl>
                                      </p:cBhvr>
                                      <p:to x="100000" y="95000"/>
                                    </p:animScale>
                                    <p:animScale>
                                      <p:cBhvr>
                                        <p:cTn id="43" dur="166" decel="50000">
                                          <p:stCondLst>
                                            <p:cond delay="1834"/>
                                          </p:stCondLst>
                                        </p:cTn>
                                        <p:tgtEl>
                                          <p:spTgt spid="15"/>
                                        </p:tgtEl>
                                      </p:cBhvr>
                                      <p:to x="100000" y="100000"/>
                                    </p:animScale>
                                  </p:childTnLst>
                                </p:cTn>
                              </p:par>
                              <p:par>
                                <p:cTn id="44" presetID="26" presetClass="entr" presetSubtype="0" fill="hold" grpId="0" nodeType="withEffect">
                                  <p:stCondLst>
                                    <p:cond delay="0"/>
                                  </p:stCondLst>
                                  <p:childTnLst>
                                    <p:set>
                                      <p:cBhvr>
                                        <p:cTn id="45" dur="1" fill="hold">
                                          <p:stCondLst>
                                            <p:cond delay="0"/>
                                          </p:stCondLst>
                                        </p:cTn>
                                        <p:tgtEl>
                                          <p:spTgt spid="16"/>
                                        </p:tgtEl>
                                        <p:attrNameLst>
                                          <p:attrName>style.visibility</p:attrName>
                                        </p:attrNameLst>
                                      </p:cBhvr>
                                      <p:to>
                                        <p:strVal val="visible"/>
                                      </p:to>
                                    </p:set>
                                    <p:animEffect transition="in" filter="wipe(down)">
                                      <p:cBhvr>
                                        <p:cTn id="46" dur="580">
                                          <p:stCondLst>
                                            <p:cond delay="0"/>
                                          </p:stCondLst>
                                        </p:cTn>
                                        <p:tgtEl>
                                          <p:spTgt spid="16"/>
                                        </p:tgtEl>
                                      </p:cBhvr>
                                    </p:animEffect>
                                    <p:anim calcmode="lin" valueType="num">
                                      <p:cBhvr>
                                        <p:cTn id="47" dur="1822" tmFilter="0,0; 0.14,0.36; 0.43,0.73; 0.71,0.91; 1.0,1.0">
                                          <p:stCondLst>
                                            <p:cond delay="0"/>
                                          </p:stCondLst>
                                        </p:cTn>
                                        <p:tgtEl>
                                          <p:spTgt spid="16"/>
                                        </p:tgtEl>
                                        <p:attrNameLst>
                                          <p:attrName>ppt_x</p:attrName>
                                        </p:attrNameLst>
                                      </p:cBhvr>
                                      <p:tavLst>
                                        <p:tav tm="0">
                                          <p:val>
                                            <p:strVal val="#ppt_x-0.25"/>
                                          </p:val>
                                        </p:tav>
                                        <p:tav tm="100000">
                                          <p:val>
                                            <p:strVal val="#ppt_x"/>
                                          </p:val>
                                        </p:tav>
                                      </p:tavLst>
                                    </p:anim>
                                    <p:anim calcmode="lin" valueType="num">
                                      <p:cBhvr>
                                        <p:cTn id="48" dur="664" tmFilter="0.0,0.0; 0.25,0.07; 0.50,0.2; 0.75,0.467; 1.0,1.0">
                                          <p:stCondLst>
                                            <p:cond delay="0"/>
                                          </p:stCondLst>
                                        </p:cTn>
                                        <p:tgtEl>
                                          <p:spTgt spid="16"/>
                                        </p:tgtEl>
                                        <p:attrNameLst>
                                          <p:attrName>ppt_y</p:attrName>
                                        </p:attrNameLst>
                                      </p:cBhvr>
                                      <p:tavLst>
                                        <p:tav tm="0" fmla="#ppt_y-sin(pi*$)/3">
                                          <p:val>
                                            <p:fltVal val="0.5"/>
                                          </p:val>
                                        </p:tav>
                                        <p:tav tm="100000">
                                          <p:val>
                                            <p:fltVal val="1"/>
                                          </p:val>
                                        </p:tav>
                                      </p:tavLst>
                                    </p:anim>
                                    <p:anim calcmode="lin" valueType="num">
                                      <p:cBhvr>
                                        <p:cTn id="49" dur="664" tmFilter="0, 0; 0.125,0.2665; 0.25,0.4; 0.375,0.465; 0.5,0.5;  0.625,0.535; 0.75,0.6; 0.875,0.7335; 1,1">
                                          <p:stCondLst>
                                            <p:cond delay="664"/>
                                          </p:stCondLst>
                                        </p:cTn>
                                        <p:tgtEl>
                                          <p:spTgt spid="16"/>
                                        </p:tgtEl>
                                        <p:attrNameLst>
                                          <p:attrName>ppt_y</p:attrName>
                                        </p:attrNameLst>
                                      </p:cBhvr>
                                      <p:tavLst>
                                        <p:tav tm="0" fmla="#ppt_y-sin(pi*$)/9">
                                          <p:val>
                                            <p:fltVal val="0"/>
                                          </p:val>
                                        </p:tav>
                                        <p:tav tm="100000">
                                          <p:val>
                                            <p:fltVal val="1"/>
                                          </p:val>
                                        </p:tav>
                                      </p:tavLst>
                                    </p:anim>
                                    <p:anim calcmode="lin" valueType="num">
                                      <p:cBhvr>
                                        <p:cTn id="50" dur="332" tmFilter="0, 0; 0.125,0.2665; 0.25,0.4; 0.375,0.465; 0.5,0.5;  0.625,0.535; 0.75,0.6; 0.875,0.7335; 1,1">
                                          <p:stCondLst>
                                            <p:cond delay="1324"/>
                                          </p:stCondLst>
                                        </p:cTn>
                                        <p:tgtEl>
                                          <p:spTgt spid="16"/>
                                        </p:tgtEl>
                                        <p:attrNameLst>
                                          <p:attrName>ppt_y</p:attrName>
                                        </p:attrNameLst>
                                      </p:cBhvr>
                                      <p:tavLst>
                                        <p:tav tm="0" fmla="#ppt_y-sin(pi*$)/27">
                                          <p:val>
                                            <p:fltVal val="0"/>
                                          </p:val>
                                        </p:tav>
                                        <p:tav tm="100000">
                                          <p:val>
                                            <p:fltVal val="1"/>
                                          </p:val>
                                        </p:tav>
                                      </p:tavLst>
                                    </p:anim>
                                    <p:anim calcmode="lin" valueType="num">
                                      <p:cBhvr>
                                        <p:cTn id="51" dur="164" tmFilter="0, 0; 0.125,0.2665; 0.25,0.4; 0.375,0.465; 0.5,0.5;  0.625,0.535; 0.75,0.6; 0.875,0.7335; 1,1">
                                          <p:stCondLst>
                                            <p:cond delay="1656"/>
                                          </p:stCondLst>
                                        </p:cTn>
                                        <p:tgtEl>
                                          <p:spTgt spid="16"/>
                                        </p:tgtEl>
                                        <p:attrNameLst>
                                          <p:attrName>ppt_y</p:attrName>
                                        </p:attrNameLst>
                                      </p:cBhvr>
                                      <p:tavLst>
                                        <p:tav tm="0" fmla="#ppt_y-sin(pi*$)/81">
                                          <p:val>
                                            <p:fltVal val="0"/>
                                          </p:val>
                                        </p:tav>
                                        <p:tav tm="100000">
                                          <p:val>
                                            <p:fltVal val="1"/>
                                          </p:val>
                                        </p:tav>
                                      </p:tavLst>
                                    </p:anim>
                                    <p:animScale>
                                      <p:cBhvr>
                                        <p:cTn id="52" dur="26">
                                          <p:stCondLst>
                                            <p:cond delay="650"/>
                                          </p:stCondLst>
                                        </p:cTn>
                                        <p:tgtEl>
                                          <p:spTgt spid="16"/>
                                        </p:tgtEl>
                                      </p:cBhvr>
                                      <p:to x="100000" y="60000"/>
                                    </p:animScale>
                                    <p:animScale>
                                      <p:cBhvr>
                                        <p:cTn id="53" dur="166" decel="50000">
                                          <p:stCondLst>
                                            <p:cond delay="676"/>
                                          </p:stCondLst>
                                        </p:cTn>
                                        <p:tgtEl>
                                          <p:spTgt spid="16"/>
                                        </p:tgtEl>
                                      </p:cBhvr>
                                      <p:to x="100000" y="100000"/>
                                    </p:animScale>
                                    <p:animScale>
                                      <p:cBhvr>
                                        <p:cTn id="54" dur="26">
                                          <p:stCondLst>
                                            <p:cond delay="1312"/>
                                          </p:stCondLst>
                                        </p:cTn>
                                        <p:tgtEl>
                                          <p:spTgt spid="16"/>
                                        </p:tgtEl>
                                      </p:cBhvr>
                                      <p:to x="100000" y="80000"/>
                                    </p:animScale>
                                    <p:animScale>
                                      <p:cBhvr>
                                        <p:cTn id="55" dur="166" decel="50000">
                                          <p:stCondLst>
                                            <p:cond delay="1338"/>
                                          </p:stCondLst>
                                        </p:cTn>
                                        <p:tgtEl>
                                          <p:spTgt spid="16"/>
                                        </p:tgtEl>
                                      </p:cBhvr>
                                      <p:to x="100000" y="100000"/>
                                    </p:animScale>
                                    <p:animScale>
                                      <p:cBhvr>
                                        <p:cTn id="56" dur="26">
                                          <p:stCondLst>
                                            <p:cond delay="1642"/>
                                          </p:stCondLst>
                                        </p:cTn>
                                        <p:tgtEl>
                                          <p:spTgt spid="16"/>
                                        </p:tgtEl>
                                      </p:cBhvr>
                                      <p:to x="100000" y="90000"/>
                                    </p:animScale>
                                    <p:animScale>
                                      <p:cBhvr>
                                        <p:cTn id="57" dur="166" decel="50000">
                                          <p:stCondLst>
                                            <p:cond delay="1668"/>
                                          </p:stCondLst>
                                        </p:cTn>
                                        <p:tgtEl>
                                          <p:spTgt spid="16"/>
                                        </p:tgtEl>
                                      </p:cBhvr>
                                      <p:to x="100000" y="100000"/>
                                    </p:animScale>
                                    <p:animScale>
                                      <p:cBhvr>
                                        <p:cTn id="58" dur="26">
                                          <p:stCondLst>
                                            <p:cond delay="1808"/>
                                          </p:stCondLst>
                                        </p:cTn>
                                        <p:tgtEl>
                                          <p:spTgt spid="16"/>
                                        </p:tgtEl>
                                      </p:cBhvr>
                                      <p:to x="100000" y="95000"/>
                                    </p:animScale>
                                    <p:animScale>
                                      <p:cBhvr>
                                        <p:cTn id="59" dur="166" decel="50000">
                                          <p:stCondLst>
                                            <p:cond delay="1834"/>
                                          </p:stCondLst>
                                        </p:cTn>
                                        <p:tgtEl>
                                          <p:spTgt spid="16"/>
                                        </p:tgtEl>
                                      </p:cBhvr>
                                      <p:to x="100000" y="100000"/>
                                    </p:animScale>
                                  </p:childTnLst>
                                </p:cTn>
                              </p:par>
                              <p:par>
                                <p:cTn id="60" presetID="26" presetClass="entr" presetSubtype="0" fill="hold" grpId="0" nodeType="withEffect">
                                  <p:stCondLst>
                                    <p:cond delay="0"/>
                                  </p:stCondLst>
                                  <p:childTnLst>
                                    <p:set>
                                      <p:cBhvr>
                                        <p:cTn id="61" dur="1" fill="hold">
                                          <p:stCondLst>
                                            <p:cond delay="0"/>
                                          </p:stCondLst>
                                        </p:cTn>
                                        <p:tgtEl>
                                          <p:spTgt spid="17"/>
                                        </p:tgtEl>
                                        <p:attrNameLst>
                                          <p:attrName>style.visibility</p:attrName>
                                        </p:attrNameLst>
                                      </p:cBhvr>
                                      <p:to>
                                        <p:strVal val="visible"/>
                                      </p:to>
                                    </p:set>
                                    <p:animEffect transition="in" filter="wipe(down)">
                                      <p:cBhvr>
                                        <p:cTn id="62" dur="580">
                                          <p:stCondLst>
                                            <p:cond delay="0"/>
                                          </p:stCondLst>
                                        </p:cTn>
                                        <p:tgtEl>
                                          <p:spTgt spid="17"/>
                                        </p:tgtEl>
                                      </p:cBhvr>
                                    </p:animEffect>
                                    <p:anim calcmode="lin" valueType="num">
                                      <p:cBhvr>
                                        <p:cTn id="63" dur="1822" tmFilter="0,0; 0.14,0.36; 0.43,0.73; 0.71,0.91; 1.0,1.0">
                                          <p:stCondLst>
                                            <p:cond delay="0"/>
                                          </p:stCondLst>
                                        </p:cTn>
                                        <p:tgtEl>
                                          <p:spTgt spid="17"/>
                                        </p:tgtEl>
                                        <p:attrNameLst>
                                          <p:attrName>ppt_x</p:attrName>
                                        </p:attrNameLst>
                                      </p:cBhvr>
                                      <p:tavLst>
                                        <p:tav tm="0">
                                          <p:val>
                                            <p:strVal val="#ppt_x-0.25"/>
                                          </p:val>
                                        </p:tav>
                                        <p:tav tm="100000">
                                          <p:val>
                                            <p:strVal val="#ppt_x"/>
                                          </p:val>
                                        </p:tav>
                                      </p:tavLst>
                                    </p:anim>
                                    <p:anim calcmode="lin" valueType="num">
                                      <p:cBhvr>
                                        <p:cTn id="64" dur="664" tmFilter="0.0,0.0; 0.25,0.07; 0.50,0.2; 0.75,0.467; 1.0,1.0">
                                          <p:stCondLst>
                                            <p:cond delay="0"/>
                                          </p:stCondLst>
                                        </p:cTn>
                                        <p:tgtEl>
                                          <p:spTgt spid="17"/>
                                        </p:tgtEl>
                                        <p:attrNameLst>
                                          <p:attrName>ppt_y</p:attrName>
                                        </p:attrNameLst>
                                      </p:cBhvr>
                                      <p:tavLst>
                                        <p:tav tm="0" fmla="#ppt_y-sin(pi*$)/3">
                                          <p:val>
                                            <p:fltVal val="0.5"/>
                                          </p:val>
                                        </p:tav>
                                        <p:tav tm="100000">
                                          <p:val>
                                            <p:fltVal val="1"/>
                                          </p:val>
                                        </p:tav>
                                      </p:tavLst>
                                    </p:anim>
                                    <p:anim calcmode="lin" valueType="num">
                                      <p:cBhvr>
                                        <p:cTn id="65" dur="664" tmFilter="0, 0; 0.125,0.2665; 0.25,0.4; 0.375,0.465; 0.5,0.5;  0.625,0.535; 0.75,0.6; 0.875,0.7335; 1,1">
                                          <p:stCondLst>
                                            <p:cond delay="664"/>
                                          </p:stCondLst>
                                        </p:cTn>
                                        <p:tgtEl>
                                          <p:spTgt spid="17"/>
                                        </p:tgtEl>
                                        <p:attrNameLst>
                                          <p:attrName>ppt_y</p:attrName>
                                        </p:attrNameLst>
                                      </p:cBhvr>
                                      <p:tavLst>
                                        <p:tav tm="0" fmla="#ppt_y-sin(pi*$)/9">
                                          <p:val>
                                            <p:fltVal val="0"/>
                                          </p:val>
                                        </p:tav>
                                        <p:tav tm="100000">
                                          <p:val>
                                            <p:fltVal val="1"/>
                                          </p:val>
                                        </p:tav>
                                      </p:tavLst>
                                    </p:anim>
                                    <p:anim calcmode="lin" valueType="num">
                                      <p:cBhvr>
                                        <p:cTn id="66" dur="332" tmFilter="0, 0; 0.125,0.2665; 0.25,0.4; 0.375,0.465; 0.5,0.5;  0.625,0.535; 0.75,0.6; 0.875,0.7335; 1,1">
                                          <p:stCondLst>
                                            <p:cond delay="1324"/>
                                          </p:stCondLst>
                                        </p:cTn>
                                        <p:tgtEl>
                                          <p:spTgt spid="17"/>
                                        </p:tgtEl>
                                        <p:attrNameLst>
                                          <p:attrName>ppt_y</p:attrName>
                                        </p:attrNameLst>
                                      </p:cBhvr>
                                      <p:tavLst>
                                        <p:tav tm="0" fmla="#ppt_y-sin(pi*$)/27">
                                          <p:val>
                                            <p:fltVal val="0"/>
                                          </p:val>
                                        </p:tav>
                                        <p:tav tm="100000">
                                          <p:val>
                                            <p:fltVal val="1"/>
                                          </p:val>
                                        </p:tav>
                                      </p:tavLst>
                                    </p:anim>
                                    <p:anim calcmode="lin" valueType="num">
                                      <p:cBhvr>
                                        <p:cTn id="67" dur="164" tmFilter="0, 0; 0.125,0.2665; 0.25,0.4; 0.375,0.465; 0.5,0.5;  0.625,0.535; 0.75,0.6; 0.875,0.7335; 1,1">
                                          <p:stCondLst>
                                            <p:cond delay="1656"/>
                                          </p:stCondLst>
                                        </p:cTn>
                                        <p:tgtEl>
                                          <p:spTgt spid="17"/>
                                        </p:tgtEl>
                                        <p:attrNameLst>
                                          <p:attrName>ppt_y</p:attrName>
                                        </p:attrNameLst>
                                      </p:cBhvr>
                                      <p:tavLst>
                                        <p:tav tm="0" fmla="#ppt_y-sin(pi*$)/81">
                                          <p:val>
                                            <p:fltVal val="0"/>
                                          </p:val>
                                        </p:tav>
                                        <p:tav tm="100000">
                                          <p:val>
                                            <p:fltVal val="1"/>
                                          </p:val>
                                        </p:tav>
                                      </p:tavLst>
                                    </p:anim>
                                    <p:animScale>
                                      <p:cBhvr>
                                        <p:cTn id="68" dur="26">
                                          <p:stCondLst>
                                            <p:cond delay="650"/>
                                          </p:stCondLst>
                                        </p:cTn>
                                        <p:tgtEl>
                                          <p:spTgt spid="17"/>
                                        </p:tgtEl>
                                      </p:cBhvr>
                                      <p:to x="100000" y="60000"/>
                                    </p:animScale>
                                    <p:animScale>
                                      <p:cBhvr>
                                        <p:cTn id="69" dur="166" decel="50000">
                                          <p:stCondLst>
                                            <p:cond delay="676"/>
                                          </p:stCondLst>
                                        </p:cTn>
                                        <p:tgtEl>
                                          <p:spTgt spid="17"/>
                                        </p:tgtEl>
                                      </p:cBhvr>
                                      <p:to x="100000" y="100000"/>
                                    </p:animScale>
                                    <p:animScale>
                                      <p:cBhvr>
                                        <p:cTn id="70" dur="26">
                                          <p:stCondLst>
                                            <p:cond delay="1312"/>
                                          </p:stCondLst>
                                        </p:cTn>
                                        <p:tgtEl>
                                          <p:spTgt spid="17"/>
                                        </p:tgtEl>
                                      </p:cBhvr>
                                      <p:to x="100000" y="80000"/>
                                    </p:animScale>
                                    <p:animScale>
                                      <p:cBhvr>
                                        <p:cTn id="71" dur="166" decel="50000">
                                          <p:stCondLst>
                                            <p:cond delay="1338"/>
                                          </p:stCondLst>
                                        </p:cTn>
                                        <p:tgtEl>
                                          <p:spTgt spid="17"/>
                                        </p:tgtEl>
                                      </p:cBhvr>
                                      <p:to x="100000" y="100000"/>
                                    </p:animScale>
                                    <p:animScale>
                                      <p:cBhvr>
                                        <p:cTn id="72" dur="26">
                                          <p:stCondLst>
                                            <p:cond delay="1642"/>
                                          </p:stCondLst>
                                        </p:cTn>
                                        <p:tgtEl>
                                          <p:spTgt spid="17"/>
                                        </p:tgtEl>
                                      </p:cBhvr>
                                      <p:to x="100000" y="90000"/>
                                    </p:animScale>
                                    <p:animScale>
                                      <p:cBhvr>
                                        <p:cTn id="73" dur="166" decel="50000">
                                          <p:stCondLst>
                                            <p:cond delay="1668"/>
                                          </p:stCondLst>
                                        </p:cTn>
                                        <p:tgtEl>
                                          <p:spTgt spid="17"/>
                                        </p:tgtEl>
                                      </p:cBhvr>
                                      <p:to x="100000" y="100000"/>
                                    </p:animScale>
                                    <p:animScale>
                                      <p:cBhvr>
                                        <p:cTn id="74" dur="26">
                                          <p:stCondLst>
                                            <p:cond delay="1808"/>
                                          </p:stCondLst>
                                        </p:cTn>
                                        <p:tgtEl>
                                          <p:spTgt spid="17"/>
                                        </p:tgtEl>
                                      </p:cBhvr>
                                      <p:to x="100000" y="95000"/>
                                    </p:animScale>
                                    <p:animScale>
                                      <p:cBhvr>
                                        <p:cTn id="75" dur="166" decel="50000">
                                          <p:stCondLst>
                                            <p:cond delay="1834"/>
                                          </p:stCondLst>
                                        </p:cTn>
                                        <p:tgtEl>
                                          <p:spTgt spid="17"/>
                                        </p:tgtEl>
                                      </p:cBhvr>
                                      <p:to x="100000" y="100000"/>
                                    </p:animScale>
                                  </p:childTnLst>
                                </p:cTn>
                              </p:par>
                              <p:par>
                                <p:cTn id="76" presetID="26" presetClass="entr" presetSubtype="0" fill="hold" grpId="0" nodeType="withEffect">
                                  <p:stCondLst>
                                    <p:cond delay="0"/>
                                  </p:stCondLst>
                                  <p:childTnLst>
                                    <p:set>
                                      <p:cBhvr>
                                        <p:cTn id="77" dur="1" fill="hold">
                                          <p:stCondLst>
                                            <p:cond delay="0"/>
                                          </p:stCondLst>
                                        </p:cTn>
                                        <p:tgtEl>
                                          <p:spTgt spid="18"/>
                                        </p:tgtEl>
                                        <p:attrNameLst>
                                          <p:attrName>style.visibility</p:attrName>
                                        </p:attrNameLst>
                                      </p:cBhvr>
                                      <p:to>
                                        <p:strVal val="visible"/>
                                      </p:to>
                                    </p:set>
                                    <p:animEffect transition="in" filter="wipe(down)">
                                      <p:cBhvr>
                                        <p:cTn id="78" dur="580">
                                          <p:stCondLst>
                                            <p:cond delay="0"/>
                                          </p:stCondLst>
                                        </p:cTn>
                                        <p:tgtEl>
                                          <p:spTgt spid="18"/>
                                        </p:tgtEl>
                                      </p:cBhvr>
                                    </p:animEffect>
                                    <p:anim calcmode="lin" valueType="num">
                                      <p:cBhvr>
                                        <p:cTn id="79" dur="1822" tmFilter="0,0; 0.14,0.36; 0.43,0.73; 0.71,0.91; 1.0,1.0">
                                          <p:stCondLst>
                                            <p:cond delay="0"/>
                                          </p:stCondLst>
                                        </p:cTn>
                                        <p:tgtEl>
                                          <p:spTgt spid="18"/>
                                        </p:tgtEl>
                                        <p:attrNameLst>
                                          <p:attrName>ppt_x</p:attrName>
                                        </p:attrNameLst>
                                      </p:cBhvr>
                                      <p:tavLst>
                                        <p:tav tm="0">
                                          <p:val>
                                            <p:strVal val="#ppt_x-0.25"/>
                                          </p:val>
                                        </p:tav>
                                        <p:tav tm="100000">
                                          <p:val>
                                            <p:strVal val="#ppt_x"/>
                                          </p:val>
                                        </p:tav>
                                      </p:tavLst>
                                    </p:anim>
                                    <p:anim calcmode="lin" valueType="num">
                                      <p:cBhvr>
                                        <p:cTn id="80" dur="664" tmFilter="0.0,0.0; 0.25,0.07; 0.50,0.2; 0.75,0.467; 1.0,1.0">
                                          <p:stCondLst>
                                            <p:cond delay="0"/>
                                          </p:stCondLst>
                                        </p:cTn>
                                        <p:tgtEl>
                                          <p:spTgt spid="18"/>
                                        </p:tgtEl>
                                        <p:attrNameLst>
                                          <p:attrName>ppt_y</p:attrName>
                                        </p:attrNameLst>
                                      </p:cBhvr>
                                      <p:tavLst>
                                        <p:tav tm="0" fmla="#ppt_y-sin(pi*$)/3">
                                          <p:val>
                                            <p:fltVal val="0.5"/>
                                          </p:val>
                                        </p:tav>
                                        <p:tav tm="100000">
                                          <p:val>
                                            <p:fltVal val="1"/>
                                          </p:val>
                                        </p:tav>
                                      </p:tavLst>
                                    </p:anim>
                                    <p:anim calcmode="lin" valueType="num">
                                      <p:cBhvr>
                                        <p:cTn id="81" dur="664" tmFilter="0, 0; 0.125,0.2665; 0.25,0.4; 0.375,0.465; 0.5,0.5;  0.625,0.535; 0.75,0.6; 0.875,0.7335; 1,1">
                                          <p:stCondLst>
                                            <p:cond delay="664"/>
                                          </p:stCondLst>
                                        </p:cTn>
                                        <p:tgtEl>
                                          <p:spTgt spid="18"/>
                                        </p:tgtEl>
                                        <p:attrNameLst>
                                          <p:attrName>ppt_y</p:attrName>
                                        </p:attrNameLst>
                                      </p:cBhvr>
                                      <p:tavLst>
                                        <p:tav tm="0" fmla="#ppt_y-sin(pi*$)/9">
                                          <p:val>
                                            <p:fltVal val="0"/>
                                          </p:val>
                                        </p:tav>
                                        <p:tav tm="100000">
                                          <p:val>
                                            <p:fltVal val="1"/>
                                          </p:val>
                                        </p:tav>
                                      </p:tavLst>
                                    </p:anim>
                                    <p:anim calcmode="lin" valueType="num">
                                      <p:cBhvr>
                                        <p:cTn id="82" dur="332" tmFilter="0, 0; 0.125,0.2665; 0.25,0.4; 0.375,0.465; 0.5,0.5;  0.625,0.535; 0.75,0.6; 0.875,0.7335; 1,1">
                                          <p:stCondLst>
                                            <p:cond delay="1324"/>
                                          </p:stCondLst>
                                        </p:cTn>
                                        <p:tgtEl>
                                          <p:spTgt spid="18"/>
                                        </p:tgtEl>
                                        <p:attrNameLst>
                                          <p:attrName>ppt_y</p:attrName>
                                        </p:attrNameLst>
                                      </p:cBhvr>
                                      <p:tavLst>
                                        <p:tav tm="0" fmla="#ppt_y-sin(pi*$)/27">
                                          <p:val>
                                            <p:fltVal val="0"/>
                                          </p:val>
                                        </p:tav>
                                        <p:tav tm="100000">
                                          <p:val>
                                            <p:fltVal val="1"/>
                                          </p:val>
                                        </p:tav>
                                      </p:tavLst>
                                    </p:anim>
                                    <p:anim calcmode="lin" valueType="num">
                                      <p:cBhvr>
                                        <p:cTn id="83" dur="164" tmFilter="0, 0; 0.125,0.2665; 0.25,0.4; 0.375,0.465; 0.5,0.5;  0.625,0.535; 0.75,0.6; 0.875,0.7335; 1,1">
                                          <p:stCondLst>
                                            <p:cond delay="1656"/>
                                          </p:stCondLst>
                                        </p:cTn>
                                        <p:tgtEl>
                                          <p:spTgt spid="18"/>
                                        </p:tgtEl>
                                        <p:attrNameLst>
                                          <p:attrName>ppt_y</p:attrName>
                                        </p:attrNameLst>
                                      </p:cBhvr>
                                      <p:tavLst>
                                        <p:tav tm="0" fmla="#ppt_y-sin(pi*$)/81">
                                          <p:val>
                                            <p:fltVal val="0"/>
                                          </p:val>
                                        </p:tav>
                                        <p:tav tm="100000">
                                          <p:val>
                                            <p:fltVal val="1"/>
                                          </p:val>
                                        </p:tav>
                                      </p:tavLst>
                                    </p:anim>
                                    <p:animScale>
                                      <p:cBhvr>
                                        <p:cTn id="84" dur="26">
                                          <p:stCondLst>
                                            <p:cond delay="650"/>
                                          </p:stCondLst>
                                        </p:cTn>
                                        <p:tgtEl>
                                          <p:spTgt spid="18"/>
                                        </p:tgtEl>
                                      </p:cBhvr>
                                      <p:to x="100000" y="60000"/>
                                    </p:animScale>
                                    <p:animScale>
                                      <p:cBhvr>
                                        <p:cTn id="85" dur="166" decel="50000">
                                          <p:stCondLst>
                                            <p:cond delay="676"/>
                                          </p:stCondLst>
                                        </p:cTn>
                                        <p:tgtEl>
                                          <p:spTgt spid="18"/>
                                        </p:tgtEl>
                                      </p:cBhvr>
                                      <p:to x="100000" y="100000"/>
                                    </p:animScale>
                                    <p:animScale>
                                      <p:cBhvr>
                                        <p:cTn id="86" dur="26">
                                          <p:stCondLst>
                                            <p:cond delay="1312"/>
                                          </p:stCondLst>
                                        </p:cTn>
                                        <p:tgtEl>
                                          <p:spTgt spid="18"/>
                                        </p:tgtEl>
                                      </p:cBhvr>
                                      <p:to x="100000" y="80000"/>
                                    </p:animScale>
                                    <p:animScale>
                                      <p:cBhvr>
                                        <p:cTn id="87" dur="166" decel="50000">
                                          <p:stCondLst>
                                            <p:cond delay="1338"/>
                                          </p:stCondLst>
                                        </p:cTn>
                                        <p:tgtEl>
                                          <p:spTgt spid="18"/>
                                        </p:tgtEl>
                                      </p:cBhvr>
                                      <p:to x="100000" y="100000"/>
                                    </p:animScale>
                                    <p:animScale>
                                      <p:cBhvr>
                                        <p:cTn id="88" dur="26">
                                          <p:stCondLst>
                                            <p:cond delay="1642"/>
                                          </p:stCondLst>
                                        </p:cTn>
                                        <p:tgtEl>
                                          <p:spTgt spid="18"/>
                                        </p:tgtEl>
                                      </p:cBhvr>
                                      <p:to x="100000" y="90000"/>
                                    </p:animScale>
                                    <p:animScale>
                                      <p:cBhvr>
                                        <p:cTn id="89" dur="166" decel="50000">
                                          <p:stCondLst>
                                            <p:cond delay="1668"/>
                                          </p:stCondLst>
                                        </p:cTn>
                                        <p:tgtEl>
                                          <p:spTgt spid="18"/>
                                        </p:tgtEl>
                                      </p:cBhvr>
                                      <p:to x="100000" y="100000"/>
                                    </p:animScale>
                                    <p:animScale>
                                      <p:cBhvr>
                                        <p:cTn id="90" dur="26">
                                          <p:stCondLst>
                                            <p:cond delay="1808"/>
                                          </p:stCondLst>
                                        </p:cTn>
                                        <p:tgtEl>
                                          <p:spTgt spid="18"/>
                                        </p:tgtEl>
                                      </p:cBhvr>
                                      <p:to x="100000" y="95000"/>
                                    </p:animScale>
                                    <p:animScale>
                                      <p:cBhvr>
                                        <p:cTn id="91" dur="166" decel="50000">
                                          <p:stCondLst>
                                            <p:cond delay="1834"/>
                                          </p:stCondLst>
                                        </p:cTn>
                                        <p:tgtEl>
                                          <p:spTgt spid="18"/>
                                        </p:tgtEl>
                                      </p:cBhvr>
                                      <p:to x="100000" y="100000"/>
                                    </p:animScale>
                                  </p:childTnLst>
                                </p:cTn>
                              </p:par>
                              <p:par>
                                <p:cTn id="92" presetID="26" presetClass="entr" presetSubtype="0" fill="hold" grpId="0" nodeType="withEffect">
                                  <p:stCondLst>
                                    <p:cond delay="0"/>
                                  </p:stCondLst>
                                  <p:childTnLst>
                                    <p:set>
                                      <p:cBhvr>
                                        <p:cTn id="93" dur="1" fill="hold">
                                          <p:stCondLst>
                                            <p:cond delay="0"/>
                                          </p:stCondLst>
                                        </p:cTn>
                                        <p:tgtEl>
                                          <p:spTgt spid="21"/>
                                        </p:tgtEl>
                                        <p:attrNameLst>
                                          <p:attrName>style.visibility</p:attrName>
                                        </p:attrNameLst>
                                      </p:cBhvr>
                                      <p:to>
                                        <p:strVal val="visible"/>
                                      </p:to>
                                    </p:set>
                                    <p:animEffect transition="in" filter="wipe(down)">
                                      <p:cBhvr>
                                        <p:cTn id="94" dur="580">
                                          <p:stCondLst>
                                            <p:cond delay="0"/>
                                          </p:stCondLst>
                                        </p:cTn>
                                        <p:tgtEl>
                                          <p:spTgt spid="21"/>
                                        </p:tgtEl>
                                      </p:cBhvr>
                                    </p:animEffect>
                                    <p:anim calcmode="lin" valueType="num">
                                      <p:cBhvr>
                                        <p:cTn id="95" dur="1822" tmFilter="0,0; 0.14,0.36; 0.43,0.73; 0.71,0.91; 1.0,1.0">
                                          <p:stCondLst>
                                            <p:cond delay="0"/>
                                          </p:stCondLst>
                                        </p:cTn>
                                        <p:tgtEl>
                                          <p:spTgt spid="21"/>
                                        </p:tgtEl>
                                        <p:attrNameLst>
                                          <p:attrName>ppt_x</p:attrName>
                                        </p:attrNameLst>
                                      </p:cBhvr>
                                      <p:tavLst>
                                        <p:tav tm="0">
                                          <p:val>
                                            <p:strVal val="#ppt_x-0.25"/>
                                          </p:val>
                                        </p:tav>
                                        <p:tav tm="100000">
                                          <p:val>
                                            <p:strVal val="#ppt_x"/>
                                          </p:val>
                                        </p:tav>
                                      </p:tavLst>
                                    </p:anim>
                                    <p:anim calcmode="lin" valueType="num">
                                      <p:cBhvr>
                                        <p:cTn id="96" dur="664" tmFilter="0.0,0.0; 0.25,0.07; 0.50,0.2; 0.75,0.467; 1.0,1.0">
                                          <p:stCondLst>
                                            <p:cond delay="0"/>
                                          </p:stCondLst>
                                        </p:cTn>
                                        <p:tgtEl>
                                          <p:spTgt spid="21"/>
                                        </p:tgtEl>
                                        <p:attrNameLst>
                                          <p:attrName>ppt_y</p:attrName>
                                        </p:attrNameLst>
                                      </p:cBhvr>
                                      <p:tavLst>
                                        <p:tav tm="0" fmla="#ppt_y-sin(pi*$)/3">
                                          <p:val>
                                            <p:fltVal val="0.5"/>
                                          </p:val>
                                        </p:tav>
                                        <p:tav tm="100000">
                                          <p:val>
                                            <p:fltVal val="1"/>
                                          </p:val>
                                        </p:tav>
                                      </p:tavLst>
                                    </p:anim>
                                    <p:anim calcmode="lin" valueType="num">
                                      <p:cBhvr>
                                        <p:cTn id="97" dur="664" tmFilter="0, 0; 0.125,0.2665; 0.25,0.4; 0.375,0.465; 0.5,0.5;  0.625,0.535; 0.75,0.6; 0.875,0.7335; 1,1">
                                          <p:stCondLst>
                                            <p:cond delay="664"/>
                                          </p:stCondLst>
                                        </p:cTn>
                                        <p:tgtEl>
                                          <p:spTgt spid="21"/>
                                        </p:tgtEl>
                                        <p:attrNameLst>
                                          <p:attrName>ppt_y</p:attrName>
                                        </p:attrNameLst>
                                      </p:cBhvr>
                                      <p:tavLst>
                                        <p:tav tm="0" fmla="#ppt_y-sin(pi*$)/9">
                                          <p:val>
                                            <p:fltVal val="0"/>
                                          </p:val>
                                        </p:tav>
                                        <p:tav tm="100000">
                                          <p:val>
                                            <p:fltVal val="1"/>
                                          </p:val>
                                        </p:tav>
                                      </p:tavLst>
                                    </p:anim>
                                    <p:anim calcmode="lin" valueType="num">
                                      <p:cBhvr>
                                        <p:cTn id="98" dur="332" tmFilter="0, 0; 0.125,0.2665; 0.25,0.4; 0.375,0.465; 0.5,0.5;  0.625,0.535; 0.75,0.6; 0.875,0.7335; 1,1">
                                          <p:stCondLst>
                                            <p:cond delay="1324"/>
                                          </p:stCondLst>
                                        </p:cTn>
                                        <p:tgtEl>
                                          <p:spTgt spid="21"/>
                                        </p:tgtEl>
                                        <p:attrNameLst>
                                          <p:attrName>ppt_y</p:attrName>
                                        </p:attrNameLst>
                                      </p:cBhvr>
                                      <p:tavLst>
                                        <p:tav tm="0" fmla="#ppt_y-sin(pi*$)/27">
                                          <p:val>
                                            <p:fltVal val="0"/>
                                          </p:val>
                                        </p:tav>
                                        <p:tav tm="100000">
                                          <p:val>
                                            <p:fltVal val="1"/>
                                          </p:val>
                                        </p:tav>
                                      </p:tavLst>
                                    </p:anim>
                                    <p:anim calcmode="lin" valueType="num">
                                      <p:cBhvr>
                                        <p:cTn id="99" dur="164" tmFilter="0, 0; 0.125,0.2665; 0.25,0.4; 0.375,0.465; 0.5,0.5;  0.625,0.535; 0.75,0.6; 0.875,0.7335; 1,1">
                                          <p:stCondLst>
                                            <p:cond delay="1656"/>
                                          </p:stCondLst>
                                        </p:cTn>
                                        <p:tgtEl>
                                          <p:spTgt spid="21"/>
                                        </p:tgtEl>
                                        <p:attrNameLst>
                                          <p:attrName>ppt_y</p:attrName>
                                        </p:attrNameLst>
                                      </p:cBhvr>
                                      <p:tavLst>
                                        <p:tav tm="0" fmla="#ppt_y-sin(pi*$)/81">
                                          <p:val>
                                            <p:fltVal val="0"/>
                                          </p:val>
                                        </p:tav>
                                        <p:tav tm="100000">
                                          <p:val>
                                            <p:fltVal val="1"/>
                                          </p:val>
                                        </p:tav>
                                      </p:tavLst>
                                    </p:anim>
                                    <p:animScale>
                                      <p:cBhvr>
                                        <p:cTn id="100" dur="26">
                                          <p:stCondLst>
                                            <p:cond delay="650"/>
                                          </p:stCondLst>
                                        </p:cTn>
                                        <p:tgtEl>
                                          <p:spTgt spid="21"/>
                                        </p:tgtEl>
                                      </p:cBhvr>
                                      <p:to x="100000" y="60000"/>
                                    </p:animScale>
                                    <p:animScale>
                                      <p:cBhvr>
                                        <p:cTn id="101" dur="166" decel="50000">
                                          <p:stCondLst>
                                            <p:cond delay="676"/>
                                          </p:stCondLst>
                                        </p:cTn>
                                        <p:tgtEl>
                                          <p:spTgt spid="21"/>
                                        </p:tgtEl>
                                      </p:cBhvr>
                                      <p:to x="100000" y="100000"/>
                                    </p:animScale>
                                    <p:animScale>
                                      <p:cBhvr>
                                        <p:cTn id="102" dur="26">
                                          <p:stCondLst>
                                            <p:cond delay="1312"/>
                                          </p:stCondLst>
                                        </p:cTn>
                                        <p:tgtEl>
                                          <p:spTgt spid="21"/>
                                        </p:tgtEl>
                                      </p:cBhvr>
                                      <p:to x="100000" y="80000"/>
                                    </p:animScale>
                                    <p:animScale>
                                      <p:cBhvr>
                                        <p:cTn id="103" dur="166" decel="50000">
                                          <p:stCondLst>
                                            <p:cond delay="1338"/>
                                          </p:stCondLst>
                                        </p:cTn>
                                        <p:tgtEl>
                                          <p:spTgt spid="21"/>
                                        </p:tgtEl>
                                      </p:cBhvr>
                                      <p:to x="100000" y="100000"/>
                                    </p:animScale>
                                    <p:animScale>
                                      <p:cBhvr>
                                        <p:cTn id="104" dur="26">
                                          <p:stCondLst>
                                            <p:cond delay="1642"/>
                                          </p:stCondLst>
                                        </p:cTn>
                                        <p:tgtEl>
                                          <p:spTgt spid="21"/>
                                        </p:tgtEl>
                                      </p:cBhvr>
                                      <p:to x="100000" y="90000"/>
                                    </p:animScale>
                                    <p:animScale>
                                      <p:cBhvr>
                                        <p:cTn id="105" dur="166" decel="50000">
                                          <p:stCondLst>
                                            <p:cond delay="1668"/>
                                          </p:stCondLst>
                                        </p:cTn>
                                        <p:tgtEl>
                                          <p:spTgt spid="21"/>
                                        </p:tgtEl>
                                      </p:cBhvr>
                                      <p:to x="100000" y="100000"/>
                                    </p:animScale>
                                    <p:animScale>
                                      <p:cBhvr>
                                        <p:cTn id="106" dur="26">
                                          <p:stCondLst>
                                            <p:cond delay="1808"/>
                                          </p:stCondLst>
                                        </p:cTn>
                                        <p:tgtEl>
                                          <p:spTgt spid="21"/>
                                        </p:tgtEl>
                                      </p:cBhvr>
                                      <p:to x="100000" y="95000"/>
                                    </p:animScale>
                                    <p:animScale>
                                      <p:cBhvr>
                                        <p:cTn id="107" dur="166" decel="50000">
                                          <p:stCondLst>
                                            <p:cond delay="1834"/>
                                          </p:stCondLst>
                                        </p:cTn>
                                        <p:tgtEl>
                                          <p:spTgt spid="21"/>
                                        </p:tgtEl>
                                      </p:cBhvr>
                                      <p:to x="100000" y="100000"/>
                                    </p:animScale>
                                  </p:childTnLst>
                                </p:cTn>
                              </p:par>
                              <p:par>
                                <p:cTn id="108" presetID="26" presetClass="entr" presetSubtype="0" fill="hold" grpId="0" nodeType="withEffect">
                                  <p:stCondLst>
                                    <p:cond delay="0"/>
                                  </p:stCondLst>
                                  <p:childTnLst>
                                    <p:set>
                                      <p:cBhvr>
                                        <p:cTn id="109" dur="1" fill="hold">
                                          <p:stCondLst>
                                            <p:cond delay="0"/>
                                          </p:stCondLst>
                                        </p:cTn>
                                        <p:tgtEl>
                                          <p:spTgt spid="3"/>
                                        </p:tgtEl>
                                        <p:attrNameLst>
                                          <p:attrName>style.visibility</p:attrName>
                                        </p:attrNameLst>
                                      </p:cBhvr>
                                      <p:to>
                                        <p:strVal val="visible"/>
                                      </p:to>
                                    </p:set>
                                    <p:animEffect transition="in" filter="wipe(down)">
                                      <p:cBhvr>
                                        <p:cTn id="110" dur="580">
                                          <p:stCondLst>
                                            <p:cond delay="0"/>
                                          </p:stCondLst>
                                        </p:cTn>
                                        <p:tgtEl>
                                          <p:spTgt spid="3"/>
                                        </p:tgtEl>
                                      </p:cBhvr>
                                    </p:animEffect>
                                    <p:anim calcmode="lin" valueType="num">
                                      <p:cBhvr>
                                        <p:cTn id="111"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112"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13"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14"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15"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16" dur="26">
                                          <p:stCondLst>
                                            <p:cond delay="650"/>
                                          </p:stCondLst>
                                        </p:cTn>
                                        <p:tgtEl>
                                          <p:spTgt spid="3"/>
                                        </p:tgtEl>
                                      </p:cBhvr>
                                      <p:to x="100000" y="60000"/>
                                    </p:animScale>
                                    <p:animScale>
                                      <p:cBhvr>
                                        <p:cTn id="117" dur="166" decel="50000">
                                          <p:stCondLst>
                                            <p:cond delay="676"/>
                                          </p:stCondLst>
                                        </p:cTn>
                                        <p:tgtEl>
                                          <p:spTgt spid="3"/>
                                        </p:tgtEl>
                                      </p:cBhvr>
                                      <p:to x="100000" y="100000"/>
                                    </p:animScale>
                                    <p:animScale>
                                      <p:cBhvr>
                                        <p:cTn id="118" dur="26">
                                          <p:stCondLst>
                                            <p:cond delay="1312"/>
                                          </p:stCondLst>
                                        </p:cTn>
                                        <p:tgtEl>
                                          <p:spTgt spid="3"/>
                                        </p:tgtEl>
                                      </p:cBhvr>
                                      <p:to x="100000" y="80000"/>
                                    </p:animScale>
                                    <p:animScale>
                                      <p:cBhvr>
                                        <p:cTn id="119" dur="166" decel="50000">
                                          <p:stCondLst>
                                            <p:cond delay="1338"/>
                                          </p:stCondLst>
                                        </p:cTn>
                                        <p:tgtEl>
                                          <p:spTgt spid="3"/>
                                        </p:tgtEl>
                                      </p:cBhvr>
                                      <p:to x="100000" y="100000"/>
                                    </p:animScale>
                                    <p:animScale>
                                      <p:cBhvr>
                                        <p:cTn id="120" dur="26">
                                          <p:stCondLst>
                                            <p:cond delay="1642"/>
                                          </p:stCondLst>
                                        </p:cTn>
                                        <p:tgtEl>
                                          <p:spTgt spid="3"/>
                                        </p:tgtEl>
                                      </p:cBhvr>
                                      <p:to x="100000" y="90000"/>
                                    </p:animScale>
                                    <p:animScale>
                                      <p:cBhvr>
                                        <p:cTn id="121" dur="166" decel="50000">
                                          <p:stCondLst>
                                            <p:cond delay="1668"/>
                                          </p:stCondLst>
                                        </p:cTn>
                                        <p:tgtEl>
                                          <p:spTgt spid="3"/>
                                        </p:tgtEl>
                                      </p:cBhvr>
                                      <p:to x="100000" y="100000"/>
                                    </p:animScale>
                                    <p:animScale>
                                      <p:cBhvr>
                                        <p:cTn id="122" dur="26">
                                          <p:stCondLst>
                                            <p:cond delay="1808"/>
                                          </p:stCondLst>
                                        </p:cTn>
                                        <p:tgtEl>
                                          <p:spTgt spid="3"/>
                                        </p:tgtEl>
                                      </p:cBhvr>
                                      <p:to x="100000" y="95000"/>
                                    </p:animScale>
                                    <p:animScale>
                                      <p:cBhvr>
                                        <p:cTn id="123" dur="166" decel="50000">
                                          <p:stCondLst>
                                            <p:cond delay="1834"/>
                                          </p:stCondLst>
                                        </p:cTn>
                                        <p:tgtEl>
                                          <p:spTgt spid="3"/>
                                        </p:tgtEl>
                                      </p:cBhvr>
                                      <p:to x="100000" y="100000"/>
                                    </p:animScale>
                                  </p:childTnLst>
                                </p:cTn>
                              </p:par>
                              <p:par>
                                <p:cTn id="124" presetID="26" presetClass="entr" presetSubtype="0" fill="hold" grpId="0" nodeType="withEffect">
                                  <p:stCondLst>
                                    <p:cond delay="0"/>
                                  </p:stCondLst>
                                  <p:childTnLst>
                                    <p:set>
                                      <p:cBhvr>
                                        <p:cTn id="125" dur="1" fill="hold">
                                          <p:stCondLst>
                                            <p:cond delay="0"/>
                                          </p:stCondLst>
                                        </p:cTn>
                                        <p:tgtEl>
                                          <p:spTgt spid="22"/>
                                        </p:tgtEl>
                                        <p:attrNameLst>
                                          <p:attrName>style.visibility</p:attrName>
                                        </p:attrNameLst>
                                      </p:cBhvr>
                                      <p:to>
                                        <p:strVal val="visible"/>
                                      </p:to>
                                    </p:set>
                                    <p:animEffect transition="in" filter="wipe(down)">
                                      <p:cBhvr>
                                        <p:cTn id="126" dur="580">
                                          <p:stCondLst>
                                            <p:cond delay="0"/>
                                          </p:stCondLst>
                                        </p:cTn>
                                        <p:tgtEl>
                                          <p:spTgt spid="22"/>
                                        </p:tgtEl>
                                      </p:cBhvr>
                                    </p:animEffect>
                                    <p:anim calcmode="lin" valueType="num">
                                      <p:cBhvr>
                                        <p:cTn id="127" dur="1822" tmFilter="0,0; 0.14,0.36; 0.43,0.73; 0.71,0.91; 1.0,1.0">
                                          <p:stCondLst>
                                            <p:cond delay="0"/>
                                          </p:stCondLst>
                                        </p:cTn>
                                        <p:tgtEl>
                                          <p:spTgt spid="22"/>
                                        </p:tgtEl>
                                        <p:attrNameLst>
                                          <p:attrName>ppt_x</p:attrName>
                                        </p:attrNameLst>
                                      </p:cBhvr>
                                      <p:tavLst>
                                        <p:tav tm="0">
                                          <p:val>
                                            <p:strVal val="#ppt_x-0.25"/>
                                          </p:val>
                                        </p:tav>
                                        <p:tav tm="100000">
                                          <p:val>
                                            <p:strVal val="#ppt_x"/>
                                          </p:val>
                                        </p:tav>
                                      </p:tavLst>
                                    </p:anim>
                                    <p:anim calcmode="lin" valueType="num">
                                      <p:cBhvr>
                                        <p:cTn id="128" dur="664" tmFilter="0.0,0.0; 0.25,0.07; 0.50,0.2; 0.75,0.467; 1.0,1.0">
                                          <p:stCondLst>
                                            <p:cond delay="0"/>
                                          </p:stCondLst>
                                        </p:cTn>
                                        <p:tgtEl>
                                          <p:spTgt spid="22"/>
                                        </p:tgtEl>
                                        <p:attrNameLst>
                                          <p:attrName>ppt_y</p:attrName>
                                        </p:attrNameLst>
                                      </p:cBhvr>
                                      <p:tavLst>
                                        <p:tav tm="0" fmla="#ppt_y-sin(pi*$)/3">
                                          <p:val>
                                            <p:fltVal val="0.5"/>
                                          </p:val>
                                        </p:tav>
                                        <p:tav tm="100000">
                                          <p:val>
                                            <p:fltVal val="1"/>
                                          </p:val>
                                        </p:tav>
                                      </p:tavLst>
                                    </p:anim>
                                    <p:anim calcmode="lin" valueType="num">
                                      <p:cBhvr>
                                        <p:cTn id="129" dur="664" tmFilter="0, 0; 0.125,0.2665; 0.25,0.4; 0.375,0.465; 0.5,0.5;  0.625,0.535; 0.75,0.6; 0.875,0.7335; 1,1">
                                          <p:stCondLst>
                                            <p:cond delay="664"/>
                                          </p:stCondLst>
                                        </p:cTn>
                                        <p:tgtEl>
                                          <p:spTgt spid="22"/>
                                        </p:tgtEl>
                                        <p:attrNameLst>
                                          <p:attrName>ppt_y</p:attrName>
                                        </p:attrNameLst>
                                      </p:cBhvr>
                                      <p:tavLst>
                                        <p:tav tm="0" fmla="#ppt_y-sin(pi*$)/9">
                                          <p:val>
                                            <p:fltVal val="0"/>
                                          </p:val>
                                        </p:tav>
                                        <p:tav tm="100000">
                                          <p:val>
                                            <p:fltVal val="1"/>
                                          </p:val>
                                        </p:tav>
                                      </p:tavLst>
                                    </p:anim>
                                    <p:anim calcmode="lin" valueType="num">
                                      <p:cBhvr>
                                        <p:cTn id="130" dur="332" tmFilter="0, 0; 0.125,0.2665; 0.25,0.4; 0.375,0.465; 0.5,0.5;  0.625,0.535; 0.75,0.6; 0.875,0.7335; 1,1">
                                          <p:stCondLst>
                                            <p:cond delay="1324"/>
                                          </p:stCondLst>
                                        </p:cTn>
                                        <p:tgtEl>
                                          <p:spTgt spid="22"/>
                                        </p:tgtEl>
                                        <p:attrNameLst>
                                          <p:attrName>ppt_y</p:attrName>
                                        </p:attrNameLst>
                                      </p:cBhvr>
                                      <p:tavLst>
                                        <p:tav tm="0" fmla="#ppt_y-sin(pi*$)/27">
                                          <p:val>
                                            <p:fltVal val="0"/>
                                          </p:val>
                                        </p:tav>
                                        <p:tav tm="100000">
                                          <p:val>
                                            <p:fltVal val="1"/>
                                          </p:val>
                                        </p:tav>
                                      </p:tavLst>
                                    </p:anim>
                                    <p:anim calcmode="lin" valueType="num">
                                      <p:cBhvr>
                                        <p:cTn id="131" dur="164" tmFilter="0, 0; 0.125,0.2665; 0.25,0.4; 0.375,0.465; 0.5,0.5;  0.625,0.535; 0.75,0.6; 0.875,0.7335; 1,1">
                                          <p:stCondLst>
                                            <p:cond delay="1656"/>
                                          </p:stCondLst>
                                        </p:cTn>
                                        <p:tgtEl>
                                          <p:spTgt spid="22"/>
                                        </p:tgtEl>
                                        <p:attrNameLst>
                                          <p:attrName>ppt_y</p:attrName>
                                        </p:attrNameLst>
                                      </p:cBhvr>
                                      <p:tavLst>
                                        <p:tav tm="0" fmla="#ppt_y-sin(pi*$)/81">
                                          <p:val>
                                            <p:fltVal val="0"/>
                                          </p:val>
                                        </p:tav>
                                        <p:tav tm="100000">
                                          <p:val>
                                            <p:fltVal val="1"/>
                                          </p:val>
                                        </p:tav>
                                      </p:tavLst>
                                    </p:anim>
                                    <p:animScale>
                                      <p:cBhvr>
                                        <p:cTn id="132" dur="26">
                                          <p:stCondLst>
                                            <p:cond delay="650"/>
                                          </p:stCondLst>
                                        </p:cTn>
                                        <p:tgtEl>
                                          <p:spTgt spid="22"/>
                                        </p:tgtEl>
                                      </p:cBhvr>
                                      <p:to x="100000" y="60000"/>
                                    </p:animScale>
                                    <p:animScale>
                                      <p:cBhvr>
                                        <p:cTn id="133" dur="166" decel="50000">
                                          <p:stCondLst>
                                            <p:cond delay="676"/>
                                          </p:stCondLst>
                                        </p:cTn>
                                        <p:tgtEl>
                                          <p:spTgt spid="22"/>
                                        </p:tgtEl>
                                      </p:cBhvr>
                                      <p:to x="100000" y="100000"/>
                                    </p:animScale>
                                    <p:animScale>
                                      <p:cBhvr>
                                        <p:cTn id="134" dur="26">
                                          <p:stCondLst>
                                            <p:cond delay="1312"/>
                                          </p:stCondLst>
                                        </p:cTn>
                                        <p:tgtEl>
                                          <p:spTgt spid="22"/>
                                        </p:tgtEl>
                                      </p:cBhvr>
                                      <p:to x="100000" y="80000"/>
                                    </p:animScale>
                                    <p:animScale>
                                      <p:cBhvr>
                                        <p:cTn id="135" dur="166" decel="50000">
                                          <p:stCondLst>
                                            <p:cond delay="1338"/>
                                          </p:stCondLst>
                                        </p:cTn>
                                        <p:tgtEl>
                                          <p:spTgt spid="22"/>
                                        </p:tgtEl>
                                      </p:cBhvr>
                                      <p:to x="100000" y="100000"/>
                                    </p:animScale>
                                    <p:animScale>
                                      <p:cBhvr>
                                        <p:cTn id="136" dur="26">
                                          <p:stCondLst>
                                            <p:cond delay="1642"/>
                                          </p:stCondLst>
                                        </p:cTn>
                                        <p:tgtEl>
                                          <p:spTgt spid="22"/>
                                        </p:tgtEl>
                                      </p:cBhvr>
                                      <p:to x="100000" y="90000"/>
                                    </p:animScale>
                                    <p:animScale>
                                      <p:cBhvr>
                                        <p:cTn id="137" dur="166" decel="50000">
                                          <p:stCondLst>
                                            <p:cond delay="1668"/>
                                          </p:stCondLst>
                                        </p:cTn>
                                        <p:tgtEl>
                                          <p:spTgt spid="22"/>
                                        </p:tgtEl>
                                      </p:cBhvr>
                                      <p:to x="100000" y="100000"/>
                                    </p:animScale>
                                    <p:animScale>
                                      <p:cBhvr>
                                        <p:cTn id="138" dur="26">
                                          <p:stCondLst>
                                            <p:cond delay="1808"/>
                                          </p:stCondLst>
                                        </p:cTn>
                                        <p:tgtEl>
                                          <p:spTgt spid="22"/>
                                        </p:tgtEl>
                                      </p:cBhvr>
                                      <p:to x="100000" y="95000"/>
                                    </p:animScale>
                                    <p:animScale>
                                      <p:cBhvr>
                                        <p:cTn id="139" dur="166" decel="50000">
                                          <p:stCondLst>
                                            <p:cond delay="1834"/>
                                          </p:stCondLst>
                                        </p:cTn>
                                        <p:tgtEl>
                                          <p:spTgt spid="22"/>
                                        </p:tgtEl>
                                      </p:cBhvr>
                                      <p:to x="100000" y="100000"/>
                                    </p:animScale>
                                  </p:childTnLst>
                                </p:cTn>
                              </p:par>
                              <p:par>
                                <p:cTn id="140" presetID="26" presetClass="entr" presetSubtype="0" fill="hold" grpId="0" nodeType="withEffect">
                                  <p:stCondLst>
                                    <p:cond delay="0"/>
                                  </p:stCondLst>
                                  <p:childTnLst>
                                    <p:set>
                                      <p:cBhvr>
                                        <p:cTn id="141" dur="1" fill="hold">
                                          <p:stCondLst>
                                            <p:cond delay="0"/>
                                          </p:stCondLst>
                                        </p:cTn>
                                        <p:tgtEl>
                                          <p:spTgt spid="23"/>
                                        </p:tgtEl>
                                        <p:attrNameLst>
                                          <p:attrName>style.visibility</p:attrName>
                                        </p:attrNameLst>
                                      </p:cBhvr>
                                      <p:to>
                                        <p:strVal val="visible"/>
                                      </p:to>
                                    </p:set>
                                    <p:animEffect transition="in" filter="wipe(down)">
                                      <p:cBhvr>
                                        <p:cTn id="142" dur="580">
                                          <p:stCondLst>
                                            <p:cond delay="0"/>
                                          </p:stCondLst>
                                        </p:cTn>
                                        <p:tgtEl>
                                          <p:spTgt spid="23"/>
                                        </p:tgtEl>
                                      </p:cBhvr>
                                    </p:animEffect>
                                    <p:anim calcmode="lin" valueType="num">
                                      <p:cBhvr>
                                        <p:cTn id="143" dur="1822" tmFilter="0,0; 0.14,0.36; 0.43,0.73; 0.71,0.91; 1.0,1.0">
                                          <p:stCondLst>
                                            <p:cond delay="0"/>
                                          </p:stCondLst>
                                        </p:cTn>
                                        <p:tgtEl>
                                          <p:spTgt spid="23"/>
                                        </p:tgtEl>
                                        <p:attrNameLst>
                                          <p:attrName>ppt_x</p:attrName>
                                        </p:attrNameLst>
                                      </p:cBhvr>
                                      <p:tavLst>
                                        <p:tav tm="0">
                                          <p:val>
                                            <p:strVal val="#ppt_x-0.25"/>
                                          </p:val>
                                        </p:tav>
                                        <p:tav tm="100000">
                                          <p:val>
                                            <p:strVal val="#ppt_x"/>
                                          </p:val>
                                        </p:tav>
                                      </p:tavLst>
                                    </p:anim>
                                    <p:anim calcmode="lin" valueType="num">
                                      <p:cBhvr>
                                        <p:cTn id="144" dur="664" tmFilter="0.0,0.0; 0.25,0.07; 0.50,0.2; 0.75,0.467; 1.0,1.0">
                                          <p:stCondLst>
                                            <p:cond delay="0"/>
                                          </p:stCondLst>
                                        </p:cTn>
                                        <p:tgtEl>
                                          <p:spTgt spid="23"/>
                                        </p:tgtEl>
                                        <p:attrNameLst>
                                          <p:attrName>ppt_y</p:attrName>
                                        </p:attrNameLst>
                                      </p:cBhvr>
                                      <p:tavLst>
                                        <p:tav tm="0" fmla="#ppt_y-sin(pi*$)/3">
                                          <p:val>
                                            <p:fltVal val="0.5"/>
                                          </p:val>
                                        </p:tav>
                                        <p:tav tm="100000">
                                          <p:val>
                                            <p:fltVal val="1"/>
                                          </p:val>
                                        </p:tav>
                                      </p:tavLst>
                                    </p:anim>
                                    <p:anim calcmode="lin" valueType="num">
                                      <p:cBhvr>
                                        <p:cTn id="145" dur="664" tmFilter="0, 0; 0.125,0.2665; 0.25,0.4; 0.375,0.465; 0.5,0.5;  0.625,0.535; 0.75,0.6; 0.875,0.7335; 1,1">
                                          <p:stCondLst>
                                            <p:cond delay="664"/>
                                          </p:stCondLst>
                                        </p:cTn>
                                        <p:tgtEl>
                                          <p:spTgt spid="23"/>
                                        </p:tgtEl>
                                        <p:attrNameLst>
                                          <p:attrName>ppt_y</p:attrName>
                                        </p:attrNameLst>
                                      </p:cBhvr>
                                      <p:tavLst>
                                        <p:tav tm="0" fmla="#ppt_y-sin(pi*$)/9">
                                          <p:val>
                                            <p:fltVal val="0"/>
                                          </p:val>
                                        </p:tav>
                                        <p:tav tm="100000">
                                          <p:val>
                                            <p:fltVal val="1"/>
                                          </p:val>
                                        </p:tav>
                                      </p:tavLst>
                                    </p:anim>
                                    <p:anim calcmode="lin" valueType="num">
                                      <p:cBhvr>
                                        <p:cTn id="146" dur="332" tmFilter="0, 0; 0.125,0.2665; 0.25,0.4; 0.375,0.465; 0.5,0.5;  0.625,0.535; 0.75,0.6; 0.875,0.7335; 1,1">
                                          <p:stCondLst>
                                            <p:cond delay="1324"/>
                                          </p:stCondLst>
                                        </p:cTn>
                                        <p:tgtEl>
                                          <p:spTgt spid="23"/>
                                        </p:tgtEl>
                                        <p:attrNameLst>
                                          <p:attrName>ppt_y</p:attrName>
                                        </p:attrNameLst>
                                      </p:cBhvr>
                                      <p:tavLst>
                                        <p:tav tm="0" fmla="#ppt_y-sin(pi*$)/27">
                                          <p:val>
                                            <p:fltVal val="0"/>
                                          </p:val>
                                        </p:tav>
                                        <p:tav tm="100000">
                                          <p:val>
                                            <p:fltVal val="1"/>
                                          </p:val>
                                        </p:tav>
                                      </p:tavLst>
                                    </p:anim>
                                    <p:anim calcmode="lin" valueType="num">
                                      <p:cBhvr>
                                        <p:cTn id="147" dur="164" tmFilter="0, 0; 0.125,0.2665; 0.25,0.4; 0.375,0.465; 0.5,0.5;  0.625,0.535; 0.75,0.6; 0.875,0.7335; 1,1">
                                          <p:stCondLst>
                                            <p:cond delay="1656"/>
                                          </p:stCondLst>
                                        </p:cTn>
                                        <p:tgtEl>
                                          <p:spTgt spid="23"/>
                                        </p:tgtEl>
                                        <p:attrNameLst>
                                          <p:attrName>ppt_y</p:attrName>
                                        </p:attrNameLst>
                                      </p:cBhvr>
                                      <p:tavLst>
                                        <p:tav tm="0" fmla="#ppt_y-sin(pi*$)/81">
                                          <p:val>
                                            <p:fltVal val="0"/>
                                          </p:val>
                                        </p:tav>
                                        <p:tav tm="100000">
                                          <p:val>
                                            <p:fltVal val="1"/>
                                          </p:val>
                                        </p:tav>
                                      </p:tavLst>
                                    </p:anim>
                                    <p:animScale>
                                      <p:cBhvr>
                                        <p:cTn id="148" dur="26">
                                          <p:stCondLst>
                                            <p:cond delay="650"/>
                                          </p:stCondLst>
                                        </p:cTn>
                                        <p:tgtEl>
                                          <p:spTgt spid="23"/>
                                        </p:tgtEl>
                                      </p:cBhvr>
                                      <p:to x="100000" y="60000"/>
                                    </p:animScale>
                                    <p:animScale>
                                      <p:cBhvr>
                                        <p:cTn id="149" dur="166" decel="50000">
                                          <p:stCondLst>
                                            <p:cond delay="676"/>
                                          </p:stCondLst>
                                        </p:cTn>
                                        <p:tgtEl>
                                          <p:spTgt spid="23"/>
                                        </p:tgtEl>
                                      </p:cBhvr>
                                      <p:to x="100000" y="100000"/>
                                    </p:animScale>
                                    <p:animScale>
                                      <p:cBhvr>
                                        <p:cTn id="150" dur="26">
                                          <p:stCondLst>
                                            <p:cond delay="1312"/>
                                          </p:stCondLst>
                                        </p:cTn>
                                        <p:tgtEl>
                                          <p:spTgt spid="23"/>
                                        </p:tgtEl>
                                      </p:cBhvr>
                                      <p:to x="100000" y="80000"/>
                                    </p:animScale>
                                    <p:animScale>
                                      <p:cBhvr>
                                        <p:cTn id="151" dur="166" decel="50000">
                                          <p:stCondLst>
                                            <p:cond delay="1338"/>
                                          </p:stCondLst>
                                        </p:cTn>
                                        <p:tgtEl>
                                          <p:spTgt spid="23"/>
                                        </p:tgtEl>
                                      </p:cBhvr>
                                      <p:to x="100000" y="100000"/>
                                    </p:animScale>
                                    <p:animScale>
                                      <p:cBhvr>
                                        <p:cTn id="152" dur="26">
                                          <p:stCondLst>
                                            <p:cond delay="1642"/>
                                          </p:stCondLst>
                                        </p:cTn>
                                        <p:tgtEl>
                                          <p:spTgt spid="23"/>
                                        </p:tgtEl>
                                      </p:cBhvr>
                                      <p:to x="100000" y="90000"/>
                                    </p:animScale>
                                    <p:animScale>
                                      <p:cBhvr>
                                        <p:cTn id="153" dur="166" decel="50000">
                                          <p:stCondLst>
                                            <p:cond delay="1668"/>
                                          </p:stCondLst>
                                        </p:cTn>
                                        <p:tgtEl>
                                          <p:spTgt spid="23"/>
                                        </p:tgtEl>
                                      </p:cBhvr>
                                      <p:to x="100000" y="100000"/>
                                    </p:animScale>
                                    <p:animScale>
                                      <p:cBhvr>
                                        <p:cTn id="154" dur="26">
                                          <p:stCondLst>
                                            <p:cond delay="1808"/>
                                          </p:stCondLst>
                                        </p:cTn>
                                        <p:tgtEl>
                                          <p:spTgt spid="23"/>
                                        </p:tgtEl>
                                      </p:cBhvr>
                                      <p:to x="100000" y="95000"/>
                                    </p:animScale>
                                    <p:animScale>
                                      <p:cBhvr>
                                        <p:cTn id="155" dur="166" decel="50000">
                                          <p:stCondLst>
                                            <p:cond delay="1834"/>
                                          </p:stCondLst>
                                        </p:cTn>
                                        <p:tgtEl>
                                          <p:spTgt spid="23"/>
                                        </p:tgtEl>
                                      </p:cBhvr>
                                      <p:to x="100000" y="100000"/>
                                    </p:animScale>
                                  </p:childTnLst>
                                </p:cTn>
                              </p:par>
                              <p:par>
                                <p:cTn id="156" presetID="26" presetClass="entr" presetSubtype="0" fill="hold" grpId="0" nodeType="withEffect">
                                  <p:stCondLst>
                                    <p:cond delay="0"/>
                                  </p:stCondLst>
                                  <p:childTnLst>
                                    <p:set>
                                      <p:cBhvr>
                                        <p:cTn id="157" dur="1" fill="hold">
                                          <p:stCondLst>
                                            <p:cond delay="0"/>
                                          </p:stCondLst>
                                        </p:cTn>
                                        <p:tgtEl>
                                          <p:spTgt spid="24"/>
                                        </p:tgtEl>
                                        <p:attrNameLst>
                                          <p:attrName>style.visibility</p:attrName>
                                        </p:attrNameLst>
                                      </p:cBhvr>
                                      <p:to>
                                        <p:strVal val="visible"/>
                                      </p:to>
                                    </p:set>
                                    <p:animEffect transition="in" filter="wipe(down)">
                                      <p:cBhvr>
                                        <p:cTn id="158" dur="580">
                                          <p:stCondLst>
                                            <p:cond delay="0"/>
                                          </p:stCondLst>
                                        </p:cTn>
                                        <p:tgtEl>
                                          <p:spTgt spid="24"/>
                                        </p:tgtEl>
                                      </p:cBhvr>
                                    </p:animEffect>
                                    <p:anim calcmode="lin" valueType="num">
                                      <p:cBhvr>
                                        <p:cTn id="159" dur="1822" tmFilter="0,0; 0.14,0.36; 0.43,0.73; 0.71,0.91; 1.0,1.0">
                                          <p:stCondLst>
                                            <p:cond delay="0"/>
                                          </p:stCondLst>
                                        </p:cTn>
                                        <p:tgtEl>
                                          <p:spTgt spid="24"/>
                                        </p:tgtEl>
                                        <p:attrNameLst>
                                          <p:attrName>ppt_x</p:attrName>
                                        </p:attrNameLst>
                                      </p:cBhvr>
                                      <p:tavLst>
                                        <p:tav tm="0">
                                          <p:val>
                                            <p:strVal val="#ppt_x-0.25"/>
                                          </p:val>
                                        </p:tav>
                                        <p:tav tm="100000">
                                          <p:val>
                                            <p:strVal val="#ppt_x"/>
                                          </p:val>
                                        </p:tav>
                                      </p:tavLst>
                                    </p:anim>
                                    <p:anim calcmode="lin" valueType="num">
                                      <p:cBhvr>
                                        <p:cTn id="160" dur="664" tmFilter="0.0,0.0; 0.25,0.07; 0.50,0.2; 0.75,0.467; 1.0,1.0">
                                          <p:stCondLst>
                                            <p:cond delay="0"/>
                                          </p:stCondLst>
                                        </p:cTn>
                                        <p:tgtEl>
                                          <p:spTgt spid="24"/>
                                        </p:tgtEl>
                                        <p:attrNameLst>
                                          <p:attrName>ppt_y</p:attrName>
                                        </p:attrNameLst>
                                      </p:cBhvr>
                                      <p:tavLst>
                                        <p:tav tm="0" fmla="#ppt_y-sin(pi*$)/3">
                                          <p:val>
                                            <p:fltVal val="0.5"/>
                                          </p:val>
                                        </p:tav>
                                        <p:tav tm="100000">
                                          <p:val>
                                            <p:fltVal val="1"/>
                                          </p:val>
                                        </p:tav>
                                      </p:tavLst>
                                    </p:anim>
                                    <p:anim calcmode="lin" valueType="num">
                                      <p:cBhvr>
                                        <p:cTn id="161" dur="664" tmFilter="0, 0; 0.125,0.2665; 0.25,0.4; 0.375,0.465; 0.5,0.5;  0.625,0.535; 0.75,0.6; 0.875,0.7335; 1,1">
                                          <p:stCondLst>
                                            <p:cond delay="664"/>
                                          </p:stCondLst>
                                        </p:cTn>
                                        <p:tgtEl>
                                          <p:spTgt spid="24"/>
                                        </p:tgtEl>
                                        <p:attrNameLst>
                                          <p:attrName>ppt_y</p:attrName>
                                        </p:attrNameLst>
                                      </p:cBhvr>
                                      <p:tavLst>
                                        <p:tav tm="0" fmla="#ppt_y-sin(pi*$)/9">
                                          <p:val>
                                            <p:fltVal val="0"/>
                                          </p:val>
                                        </p:tav>
                                        <p:tav tm="100000">
                                          <p:val>
                                            <p:fltVal val="1"/>
                                          </p:val>
                                        </p:tav>
                                      </p:tavLst>
                                    </p:anim>
                                    <p:anim calcmode="lin" valueType="num">
                                      <p:cBhvr>
                                        <p:cTn id="162" dur="332" tmFilter="0, 0; 0.125,0.2665; 0.25,0.4; 0.375,0.465; 0.5,0.5;  0.625,0.535; 0.75,0.6; 0.875,0.7335; 1,1">
                                          <p:stCondLst>
                                            <p:cond delay="1324"/>
                                          </p:stCondLst>
                                        </p:cTn>
                                        <p:tgtEl>
                                          <p:spTgt spid="24"/>
                                        </p:tgtEl>
                                        <p:attrNameLst>
                                          <p:attrName>ppt_y</p:attrName>
                                        </p:attrNameLst>
                                      </p:cBhvr>
                                      <p:tavLst>
                                        <p:tav tm="0" fmla="#ppt_y-sin(pi*$)/27">
                                          <p:val>
                                            <p:fltVal val="0"/>
                                          </p:val>
                                        </p:tav>
                                        <p:tav tm="100000">
                                          <p:val>
                                            <p:fltVal val="1"/>
                                          </p:val>
                                        </p:tav>
                                      </p:tavLst>
                                    </p:anim>
                                    <p:anim calcmode="lin" valueType="num">
                                      <p:cBhvr>
                                        <p:cTn id="163" dur="164" tmFilter="0, 0; 0.125,0.2665; 0.25,0.4; 0.375,0.465; 0.5,0.5;  0.625,0.535; 0.75,0.6; 0.875,0.7335; 1,1">
                                          <p:stCondLst>
                                            <p:cond delay="1656"/>
                                          </p:stCondLst>
                                        </p:cTn>
                                        <p:tgtEl>
                                          <p:spTgt spid="24"/>
                                        </p:tgtEl>
                                        <p:attrNameLst>
                                          <p:attrName>ppt_y</p:attrName>
                                        </p:attrNameLst>
                                      </p:cBhvr>
                                      <p:tavLst>
                                        <p:tav tm="0" fmla="#ppt_y-sin(pi*$)/81">
                                          <p:val>
                                            <p:fltVal val="0"/>
                                          </p:val>
                                        </p:tav>
                                        <p:tav tm="100000">
                                          <p:val>
                                            <p:fltVal val="1"/>
                                          </p:val>
                                        </p:tav>
                                      </p:tavLst>
                                    </p:anim>
                                    <p:animScale>
                                      <p:cBhvr>
                                        <p:cTn id="164" dur="26">
                                          <p:stCondLst>
                                            <p:cond delay="650"/>
                                          </p:stCondLst>
                                        </p:cTn>
                                        <p:tgtEl>
                                          <p:spTgt spid="24"/>
                                        </p:tgtEl>
                                      </p:cBhvr>
                                      <p:to x="100000" y="60000"/>
                                    </p:animScale>
                                    <p:animScale>
                                      <p:cBhvr>
                                        <p:cTn id="165" dur="166" decel="50000">
                                          <p:stCondLst>
                                            <p:cond delay="676"/>
                                          </p:stCondLst>
                                        </p:cTn>
                                        <p:tgtEl>
                                          <p:spTgt spid="24"/>
                                        </p:tgtEl>
                                      </p:cBhvr>
                                      <p:to x="100000" y="100000"/>
                                    </p:animScale>
                                    <p:animScale>
                                      <p:cBhvr>
                                        <p:cTn id="166" dur="26">
                                          <p:stCondLst>
                                            <p:cond delay="1312"/>
                                          </p:stCondLst>
                                        </p:cTn>
                                        <p:tgtEl>
                                          <p:spTgt spid="24"/>
                                        </p:tgtEl>
                                      </p:cBhvr>
                                      <p:to x="100000" y="80000"/>
                                    </p:animScale>
                                    <p:animScale>
                                      <p:cBhvr>
                                        <p:cTn id="167" dur="166" decel="50000">
                                          <p:stCondLst>
                                            <p:cond delay="1338"/>
                                          </p:stCondLst>
                                        </p:cTn>
                                        <p:tgtEl>
                                          <p:spTgt spid="24"/>
                                        </p:tgtEl>
                                      </p:cBhvr>
                                      <p:to x="100000" y="100000"/>
                                    </p:animScale>
                                    <p:animScale>
                                      <p:cBhvr>
                                        <p:cTn id="168" dur="26">
                                          <p:stCondLst>
                                            <p:cond delay="1642"/>
                                          </p:stCondLst>
                                        </p:cTn>
                                        <p:tgtEl>
                                          <p:spTgt spid="24"/>
                                        </p:tgtEl>
                                      </p:cBhvr>
                                      <p:to x="100000" y="90000"/>
                                    </p:animScale>
                                    <p:animScale>
                                      <p:cBhvr>
                                        <p:cTn id="169" dur="166" decel="50000">
                                          <p:stCondLst>
                                            <p:cond delay="1668"/>
                                          </p:stCondLst>
                                        </p:cTn>
                                        <p:tgtEl>
                                          <p:spTgt spid="24"/>
                                        </p:tgtEl>
                                      </p:cBhvr>
                                      <p:to x="100000" y="100000"/>
                                    </p:animScale>
                                    <p:animScale>
                                      <p:cBhvr>
                                        <p:cTn id="170" dur="26">
                                          <p:stCondLst>
                                            <p:cond delay="1808"/>
                                          </p:stCondLst>
                                        </p:cTn>
                                        <p:tgtEl>
                                          <p:spTgt spid="24"/>
                                        </p:tgtEl>
                                      </p:cBhvr>
                                      <p:to x="100000" y="95000"/>
                                    </p:animScale>
                                    <p:animScale>
                                      <p:cBhvr>
                                        <p:cTn id="171" dur="166" decel="50000">
                                          <p:stCondLst>
                                            <p:cond delay="1834"/>
                                          </p:stCondLst>
                                        </p:cTn>
                                        <p:tgtEl>
                                          <p:spTgt spid="24"/>
                                        </p:tgtEl>
                                      </p:cBhvr>
                                      <p:to x="100000" y="100000"/>
                                    </p:animScale>
                                  </p:childTnLst>
                                </p:cTn>
                              </p:par>
                              <p:par>
                                <p:cTn id="172" presetID="26" presetClass="entr" presetSubtype="0" fill="hold" grpId="0" nodeType="withEffect">
                                  <p:stCondLst>
                                    <p:cond delay="0"/>
                                  </p:stCondLst>
                                  <p:childTnLst>
                                    <p:set>
                                      <p:cBhvr>
                                        <p:cTn id="173" dur="1" fill="hold">
                                          <p:stCondLst>
                                            <p:cond delay="0"/>
                                          </p:stCondLst>
                                        </p:cTn>
                                        <p:tgtEl>
                                          <p:spTgt spid="25"/>
                                        </p:tgtEl>
                                        <p:attrNameLst>
                                          <p:attrName>style.visibility</p:attrName>
                                        </p:attrNameLst>
                                      </p:cBhvr>
                                      <p:to>
                                        <p:strVal val="visible"/>
                                      </p:to>
                                    </p:set>
                                    <p:animEffect transition="in" filter="wipe(down)">
                                      <p:cBhvr>
                                        <p:cTn id="174" dur="580">
                                          <p:stCondLst>
                                            <p:cond delay="0"/>
                                          </p:stCondLst>
                                        </p:cTn>
                                        <p:tgtEl>
                                          <p:spTgt spid="25"/>
                                        </p:tgtEl>
                                      </p:cBhvr>
                                    </p:animEffect>
                                    <p:anim calcmode="lin" valueType="num">
                                      <p:cBhvr>
                                        <p:cTn id="175" dur="1822" tmFilter="0,0; 0.14,0.36; 0.43,0.73; 0.71,0.91; 1.0,1.0">
                                          <p:stCondLst>
                                            <p:cond delay="0"/>
                                          </p:stCondLst>
                                        </p:cTn>
                                        <p:tgtEl>
                                          <p:spTgt spid="25"/>
                                        </p:tgtEl>
                                        <p:attrNameLst>
                                          <p:attrName>ppt_x</p:attrName>
                                        </p:attrNameLst>
                                      </p:cBhvr>
                                      <p:tavLst>
                                        <p:tav tm="0">
                                          <p:val>
                                            <p:strVal val="#ppt_x-0.25"/>
                                          </p:val>
                                        </p:tav>
                                        <p:tav tm="100000">
                                          <p:val>
                                            <p:strVal val="#ppt_x"/>
                                          </p:val>
                                        </p:tav>
                                      </p:tavLst>
                                    </p:anim>
                                    <p:anim calcmode="lin" valueType="num">
                                      <p:cBhvr>
                                        <p:cTn id="176" dur="664" tmFilter="0.0,0.0; 0.25,0.07; 0.50,0.2; 0.75,0.467; 1.0,1.0">
                                          <p:stCondLst>
                                            <p:cond delay="0"/>
                                          </p:stCondLst>
                                        </p:cTn>
                                        <p:tgtEl>
                                          <p:spTgt spid="25"/>
                                        </p:tgtEl>
                                        <p:attrNameLst>
                                          <p:attrName>ppt_y</p:attrName>
                                        </p:attrNameLst>
                                      </p:cBhvr>
                                      <p:tavLst>
                                        <p:tav tm="0" fmla="#ppt_y-sin(pi*$)/3">
                                          <p:val>
                                            <p:fltVal val="0.5"/>
                                          </p:val>
                                        </p:tav>
                                        <p:tav tm="100000">
                                          <p:val>
                                            <p:fltVal val="1"/>
                                          </p:val>
                                        </p:tav>
                                      </p:tavLst>
                                    </p:anim>
                                    <p:anim calcmode="lin" valueType="num">
                                      <p:cBhvr>
                                        <p:cTn id="177" dur="664" tmFilter="0, 0; 0.125,0.2665; 0.25,0.4; 0.375,0.465; 0.5,0.5;  0.625,0.535; 0.75,0.6; 0.875,0.7335; 1,1">
                                          <p:stCondLst>
                                            <p:cond delay="664"/>
                                          </p:stCondLst>
                                        </p:cTn>
                                        <p:tgtEl>
                                          <p:spTgt spid="25"/>
                                        </p:tgtEl>
                                        <p:attrNameLst>
                                          <p:attrName>ppt_y</p:attrName>
                                        </p:attrNameLst>
                                      </p:cBhvr>
                                      <p:tavLst>
                                        <p:tav tm="0" fmla="#ppt_y-sin(pi*$)/9">
                                          <p:val>
                                            <p:fltVal val="0"/>
                                          </p:val>
                                        </p:tav>
                                        <p:tav tm="100000">
                                          <p:val>
                                            <p:fltVal val="1"/>
                                          </p:val>
                                        </p:tav>
                                      </p:tavLst>
                                    </p:anim>
                                    <p:anim calcmode="lin" valueType="num">
                                      <p:cBhvr>
                                        <p:cTn id="178" dur="332" tmFilter="0, 0; 0.125,0.2665; 0.25,0.4; 0.375,0.465; 0.5,0.5;  0.625,0.535; 0.75,0.6; 0.875,0.7335; 1,1">
                                          <p:stCondLst>
                                            <p:cond delay="1324"/>
                                          </p:stCondLst>
                                        </p:cTn>
                                        <p:tgtEl>
                                          <p:spTgt spid="25"/>
                                        </p:tgtEl>
                                        <p:attrNameLst>
                                          <p:attrName>ppt_y</p:attrName>
                                        </p:attrNameLst>
                                      </p:cBhvr>
                                      <p:tavLst>
                                        <p:tav tm="0" fmla="#ppt_y-sin(pi*$)/27">
                                          <p:val>
                                            <p:fltVal val="0"/>
                                          </p:val>
                                        </p:tav>
                                        <p:tav tm="100000">
                                          <p:val>
                                            <p:fltVal val="1"/>
                                          </p:val>
                                        </p:tav>
                                      </p:tavLst>
                                    </p:anim>
                                    <p:anim calcmode="lin" valueType="num">
                                      <p:cBhvr>
                                        <p:cTn id="179" dur="164" tmFilter="0, 0; 0.125,0.2665; 0.25,0.4; 0.375,0.465; 0.5,0.5;  0.625,0.535; 0.75,0.6; 0.875,0.7335; 1,1">
                                          <p:stCondLst>
                                            <p:cond delay="1656"/>
                                          </p:stCondLst>
                                        </p:cTn>
                                        <p:tgtEl>
                                          <p:spTgt spid="25"/>
                                        </p:tgtEl>
                                        <p:attrNameLst>
                                          <p:attrName>ppt_y</p:attrName>
                                        </p:attrNameLst>
                                      </p:cBhvr>
                                      <p:tavLst>
                                        <p:tav tm="0" fmla="#ppt_y-sin(pi*$)/81">
                                          <p:val>
                                            <p:fltVal val="0"/>
                                          </p:val>
                                        </p:tav>
                                        <p:tav tm="100000">
                                          <p:val>
                                            <p:fltVal val="1"/>
                                          </p:val>
                                        </p:tav>
                                      </p:tavLst>
                                    </p:anim>
                                    <p:animScale>
                                      <p:cBhvr>
                                        <p:cTn id="180" dur="26">
                                          <p:stCondLst>
                                            <p:cond delay="650"/>
                                          </p:stCondLst>
                                        </p:cTn>
                                        <p:tgtEl>
                                          <p:spTgt spid="25"/>
                                        </p:tgtEl>
                                      </p:cBhvr>
                                      <p:to x="100000" y="60000"/>
                                    </p:animScale>
                                    <p:animScale>
                                      <p:cBhvr>
                                        <p:cTn id="181" dur="166" decel="50000">
                                          <p:stCondLst>
                                            <p:cond delay="676"/>
                                          </p:stCondLst>
                                        </p:cTn>
                                        <p:tgtEl>
                                          <p:spTgt spid="25"/>
                                        </p:tgtEl>
                                      </p:cBhvr>
                                      <p:to x="100000" y="100000"/>
                                    </p:animScale>
                                    <p:animScale>
                                      <p:cBhvr>
                                        <p:cTn id="182" dur="26">
                                          <p:stCondLst>
                                            <p:cond delay="1312"/>
                                          </p:stCondLst>
                                        </p:cTn>
                                        <p:tgtEl>
                                          <p:spTgt spid="25"/>
                                        </p:tgtEl>
                                      </p:cBhvr>
                                      <p:to x="100000" y="80000"/>
                                    </p:animScale>
                                    <p:animScale>
                                      <p:cBhvr>
                                        <p:cTn id="183" dur="166" decel="50000">
                                          <p:stCondLst>
                                            <p:cond delay="1338"/>
                                          </p:stCondLst>
                                        </p:cTn>
                                        <p:tgtEl>
                                          <p:spTgt spid="25"/>
                                        </p:tgtEl>
                                      </p:cBhvr>
                                      <p:to x="100000" y="100000"/>
                                    </p:animScale>
                                    <p:animScale>
                                      <p:cBhvr>
                                        <p:cTn id="184" dur="26">
                                          <p:stCondLst>
                                            <p:cond delay="1642"/>
                                          </p:stCondLst>
                                        </p:cTn>
                                        <p:tgtEl>
                                          <p:spTgt spid="25"/>
                                        </p:tgtEl>
                                      </p:cBhvr>
                                      <p:to x="100000" y="90000"/>
                                    </p:animScale>
                                    <p:animScale>
                                      <p:cBhvr>
                                        <p:cTn id="185" dur="166" decel="50000">
                                          <p:stCondLst>
                                            <p:cond delay="1668"/>
                                          </p:stCondLst>
                                        </p:cTn>
                                        <p:tgtEl>
                                          <p:spTgt spid="25"/>
                                        </p:tgtEl>
                                      </p:cBhvr>
                                      <p:to x="100000" y="100000"/>
                                    </p:animScale>
                                    <p:animScale>
                                      <p:cBhvr>
                                        <p:cTn id="186" dur="26">
                                          <p:stCondLst>
                                            <p:cond delay="1808"/>
                                          </p:stCondLst>
                                        </p:cTn>
                                        <p:tgtEl>
                                          <p:spTgt spid="25"/>
                                        </p:tgtEl>
                                      </p:cBhvr>
                                      <p:to x="100000" y="95000"/>
                                    </p:animScale>
                                    <p:animScale>
                                      <p:cBhvr>
                                        <p:cTn id="187" dur="166" decel="50000">
                                          <p:stCondLst>
                                            <p:cond delay="1834"/>
                                          </p:stCondLst>
                                        </p:cTn>
                                        <p:tgtEl>
                                          <p:spTgt spid="25"/>
                                        </p:tgtEl>
                                      </p:cBhvr>
                                      <p:to x="100000" y="100000"/>
                                    </p:animScale>
                                  </p:childTnLst>
                                </p:cTn>
                              </p:par>
                              <p:par>
                                <p:cTn id="188" presetID="26" presetClass="entr" presetSubtype="0" fill="hold" grpId="0" nodeType="withEffect">
                                  <p:stCondLst>
                                    <p:cond delay="0"/>
                                  </p:stCondLst>
                                  <p:childTnLst>
                                    <p:set>
                                      <p:cBhvr>
                                        <p:cTn id="189" dur="1" fill="hold">
                                          <p:stCondLst>
                                            <p:cond delay="0"/>
                                          </p:stCondLst>
                                        </p:cTn>
                                        <p:tgtEl>
                                          <p:spTgt spid="26"/>
                                        </p:tgtEl>
                                        <p:attrNameLst>
                                          <p:attrName>style.visibility</p:attrName>
                                        </p:attrNameLst>
                                      </p:cBhvr>
                                      <p:to>
                                        <p:strVal val="visible"/>
                                      </p:to>
                                    </p:set>
                                    <p:animEffect transition="in" filter="wipe(down)">
                                      <p:cBhvr>
                                        <p:cTn id="190" dur="580">
                                          <p:stCondLst>
                                            <p:cond delay="0"/>
                                          </p:stCondLst>
                                        </p:cTn>
                                        <p:tgtEl>
                                          <p:spTgt spid="26"/>
                                        </p:tgtEl>
                                      </p:cBhvr>
                                    </p:animEffect>
                                    <p:anim calcmode="lin" valueType="num">
                                      <p:cBhvr>
                                        <p:cTn id="191" dur="1822" tmFilter="0,0; 0.14,0.36; 0.43,0.73; 0.71,0.91; 1.0,1.0">
                                          <p:stCondLst>
                                            <p:cond delay="0"/>
                                          </p:stCondLst>
                                        </p:cTn>
                                        <p:tgtEl>
                                          <p:spTgt spid="26"/>
                                        </p:tgtEl>
                                        <p:attrNameLst>
                                          <p:attrName>ppt_x</p:attrName>
                                        </p:attrNameLst>
                                      </p:cBhvr>
                                      <p:tavLst>
                                        <p:tav tm="0">
                                          <p:val>
                                            <p:strVal val="#ppt_x-0.25"/>
                                          </p:val>
                                        </p:tav>
                                        <p:tav tm="100000">
                                          <p:val>
                                            <p:strVal val="#ppt_x"/>
                                          </p:val>
                                        </p:tav>
                                      </p:tavLst>
                                    </p:anim>
                                    <p:anim calcmode="lin" valueType="num">
                                      <p:cBhvr>
                                        <p:cTn id="192" dur="664" tmFilter="0.0,0.0; 0.25,0.07; 0.50,0.2; 0.75,0.467; 1.0,1.0">
                                          <p:stCondLst>
                                            <p:cond delay="0"/>
                                          </p:stCondLst>
                                        </p:cTn>
                                        <p:tgtEl>
                                          <p:spTgt spid="26"/>
                                        </p:tgtEl>
                                        <p:attrNameLst>
                                          <p:attrName>ppt_y</p:attrName>
                                        </p:attrNameLst>
                                      </p:cBhvr>
                                      <p:tavLst>
                                        <p:tav tm="0" fmla="#ppt_y-sin(pi*$)/3">
                                          <p:val>
                                            <p:fltVal val="0.5"/>
                                          </p:val>
                                        </p:tav>
                                        <p:tav tm="100000">
                                          <p:val>
                                            <p:fltVal val="1"/>
                                          </p:val>
                                        </p:tav>
                                      </p:tavLst>
                                    </p:anim>
                                    <p:anim calcmode="lin" valueType="num">
                                      <p:cBhvr>
                                        <p:cTn id="193" dur="664" tmFilter="0, 0; 0.125,0.2665; 0.25,0.4; 0.375,0.465; 0.5,0.5;  0.625,0.535; 0.75,0.6; 0.875,0.7335; 1,1">
                                          <p:stCondLst>
                                            <p:cond delay="664"/>
                                          </p:stCondLst>
                                        </p:cTn>
                                        <p:tgtEl>
                                          <p:spTgt spid="26"/>
                                        </p:tgtEl>
                                        <p:attrNameLst>
                                          <p:attrName>ppt_y</p:attrName>
                                        </p:attrNameLst>
                                      </p:cBhvr>
                                      <p:tavLst>
                                        <p:tav tm="0" fmla="#ppt_y-sin(pi*$)/9">
                                          <p:val>
                                            <p:fltVal val="0"/>
                                          </p:val>
                                        </p:tav>
                                        <p:tav tm="100000">
                                          <p:val>
                                            <p:fltVal val="1"/>
                                          </p:val>
                                        </p:tav>
                                      </p:tavLst>
                                    </p:anim>
                                    <p:anim calcmode="lin" valueType="num">
                                      <p:cBhvr>
                                        <p:cTn id="194" dur="332" tmFilter="0, 0; 0.125,0.2665; 0.25,0.4; 0.375,0.465; 0.5,0.5;  0.625,0.535; 0.75,0.6; 0.875,0.7335; 1,1">
                                          <p:stCondLst>
                                            <p:cond delay="1324"/>
                                          </p:stCondLst>
                                        </p:cTn>
                                        <p:tgtEl>
                                          <p:spTgt spid="26"/>
                                        </p:tgtEl>
                                        <p:attrNameLst>
                                          <p:attrName>ppt_y</p:attrName>
                                        </p:attrNameLst>
                                      </p:cBhvr>
                                      <p:tavLst>
                                        <p:tav tm="0" fmla="#ppt_y-sin(pi*$)/27">
                                          <p:val>
                                            <p:fltVal val="0"/>
                                          </p:val>
                                        </p:tav>
                                        <p:tav tm="100000">
                                          <p:val>
                                            <p:fltVal val="1"/>
                                          </p:val>
                                        </p:tav>
                                      </p:tavLst>
                                    </p:anim>
                                    <p:anim calcmode="lin" valueType="num">
                                      <p:cBhvr>
                                        <p:cTn id="195" dur="164" tmFilter="0, 0; 0.125,0.2665; 0.25,0.4; 0.375,0.465; 0.5,0.5;  0.625,0.535; 0.75,0.6; 0.875,0.7335; 1,1">
                                          <p:stCondLst>
                                            <p:cond delay="1656"/>
                                          </p:stCondLst>
                                        </p:cTn>
                                        <p:tgtEl>
                                          <p:spTgt spid="26"/>
                                        </p:tgtEl>
                                        <p:attrNameLst>
                                          <p:attrName>ppt_y</p:attrName>
                                        </p:attrNameLst>
                                      </p:cBhvr>
                                      <p:tavLst>
                                        <p:tav tm="0" fmla="#ppt_y-sin(pi*$)/81">
                                          <p:val>
                                            <p:fltVal val="0"/>
                                          </p:val>
                                        </p:tav>
                                        <p:tav tm="100000">
                                          <p:val>
                                            <p:fltVal val="1"/>
                                          </p:val>
                                        </p:tav>
                                      </p:tavLst>
                                    </p:anim>
                                    <p:animScale>
                                      <p:cBhvr>
                                        <p:cTn id="196" dur="26">
                                          <p:stCondLst>
                                            <p:cond delay="650"/>
                                          </p:stCondLst>
                                        </p:cTn>
                                        <p:tgtEl>
                                          <p:spTgt spid="26"/>
                                        </p:tgtEl>
                                      </p:cBhvr>
                                      <p:to x="100000" y="60000"/>
                                    </p:animScale>
                                    <p:animScale>
                                      <p:cBhvr>
                                        <p:cTn id="197" dur="166" decel="50000">
                                          <p:stCondLst>
                                            <p:cond delay="676"/>
                                          </p:stCondLst>
                                        </p:cTn>
                                        <p:tgtEl>
                                          <p:spTgt spid="26"/>
                                        </p:tgtEl>
                                      </p:cBhvr>
                                      <p:to x="100000" y="100000"/>
                                    </p:animScale>
                                    <p:animScale>
                                      <p:cBhvr>
                                        <p:cTn id="198" dur="26">
                                          <p:stCondLst>
                                            <p:cond delay="1312"/>
                                          </p:stCondLst>
                                        </p:cTn>
                                        <p:tgtEl>
                                          <p:spTgt spid="26"/>
                                        </p:tgtEl>
                                      </p:cBhvr>
                                      <p:to x="100000" y="80000"/>
                                    </p:animScale>
                                    <p:animScale>
                                      <p:cBhvr>
                                        <p:cTn id="199" dur="166" decel="50000">
                                          <p:stCondLst>
                                            <p:cond delay="1338"/>
                                          </p:stCondLst>
                                        </p:cTn>
                                        <p:tgtEl>
                                          <p:spTgt spid="26"/>
                                        </p:tgtEl>
                                      </p:cBhvr>
                                      <p:to x="100000" y="100000"/>
                                    </p:animScale>
                                    <p:animScale>
                                      <p:cBhvr>
                                        <p:cTn id="200" dur="26">
                                          <p:stCondLst>
                                            <p:cond delay="1642"/>
                                          </p:stCondLst>
                                        </p:cTn>
                                        <p:tgtEl>
                                          <p:spTgt spid="26"/>
                                        </p:tgtEl>
                                      </p:cBhvr>
                                      <p:to x="100000" y="90000"/>
                                    </p:animScale>
                                    <p:animScale>
                                      <p:cBhvr>
                                        <p:cTn id="201" dur="166" decel="50000">
                                          <p:stCondLst>
                                            <p:cond delay="1668"/>
                                          </p:stCondLst>
                                        </p:cTn>
                                        <p:tgtEl>
                                          <p:spTgt spid="26"/>
                                        </p:tgtEl>
                                      </p:cBhvr>
                                      <p:to x="100000" y="100000"/>
                                    </p:animScale>
                                    <p:animScale>
                                      <p:cBhvr>
                                        <p:cTn id="202" dur="26">
                                          <p:stCondLst>
                                            <p:cond delay="1808"/>
                                          </p:stCondLst>
                                        </p:cTn>
                                        <p:tgtEl>
                                          <p:spTgt spid="26"/>
                                        </p:tgtEl>
                                      </p:cBhvr>
                                      <p:to x="100000" y="95000"/>
                                    </p:animScale>
                                    <p:animScale>
                                      <p:cBhvr>
                                        <p:cTn id="203" dur="166" decel="50000">
                                          <p:stCondLst>
                                            <p:cond delay="1834"/>
                                          </p:stCondLst>
                                        </p:cTn>
                                        <p:tgtEl>
                                          <p:spTgt spid="2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2" grpId="0" animBg="1"/>
      <p:bldP spid="15" grpId="0" animBg="1"/>
      <p:bldP spid="16" grpId="0" animBg="1"/>
      <p:bldP spid="17" grpId="0" animBg="1"/>
      <p:bldP spid="18" grpId="0" animBg="1"/>
      <p:bldP spid="21" grpId="0" animBg="1"/>
      <p:bldP spid="3" grpId="0" animBg="1"/>
      <p:bldP spid="22" grpId="0" animBg="1"/>
      <p:bldP spid="23" grpId="0" animBg="1"/>
      <p:bldP spid="24" grpId="0" animBg="1"/>
      <p:bldP spid="25" grpId="0" animBg="1"/>
      <p:bldP spid="26"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TotalTime>
  <Words>1121</Words>
  <Application>Microsoft Office PowerPoint</Application>
  <PresentationFormat>On-screen Show (4:3)</PresentationFormat>
  <Paragraphs>130</Paragraphs>
  <Slides>16</Slides>
  <Notes>15</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18</cp:revision>
  <dcterms:created xsi:type="dcterms:W3CDTF">2023-09-19T14:26:21Z</dcterms:created>
  <dcterms:modified xsi:type="dcterms:W3CDTF">2023-10-24T08:47:41Z</dcterms:modified>
</cp:coreProperties>
</file>