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88" r:id="rId2"/>
    <p:sldId id="289" r:id="rId3"/>
    <p:sldId id="280" r:id="rId4"/>
    <p:sldId id="281" r:id="rId5"/>
    <p:sldId id="282" r:id="rId6"/>
    <p:sldId id="283" r:id="rId7"/>
    <p:sldId id="284" r:id="rId8"/>
    <p:sldId id="285" r:id="rId9"/>
    <p:sldId id="6149" r:id="rId10"/>
    <p:sldId id="6164" r:id="rId11"/>
    <p:sldId id="6163" r:id="rId12"/>
    <p:sldId id="6162" r:id="rId13"/>
    <p:sldId id="287" r:id="rId14"/>
    <p:sldId id="6166" r:id="rId15"/>
    <p:sldId id="6167" r:id="rId16"/>
    <p:sldId id="6161" r:id="rId17"/>
    <p:sldId id="276" r:id="rId18"/>
    <p:sldId id="6168" r:id="rId19"/>
    <p:sldId id="6169" r:id="rId20"/>
    <p:sldId id="291" r:id="rId21"/>
    <p:sldId id="6170" r:id="rId22"/>
    <p:sldId id="271" r:id="rId23"/>
    <p:sldId id="256" r:id="rId24"/>
    <p:sldId id="262" r:id="rId25"/>
    <p:sldId id="257" r:id="rId26"/>
    <p:sldId id="263" r:id="rId27"/>
    <p:sldId id="259" r:id="rId28"/>
    <p:sldId id="260" r:id="rId29"/>
    <p:sldId id="264" r:id="rId30"/>
    <p:sldId id="286" r:id="rId31"/>
    <p:sldId id="290" r:id="rId32"/>
    <p:sldId id="6171" r:id="rId33"/>
    <p:sldId id="6165" r:id="rId34"/>
  </p:sldIdLst>
  <p:sldSz cx="12192000" cy="6858000"/>
  <p:notesSz cx="6858000" cy="9144000"/>
  <p:embeddedFontLst>
    <p:embeddedFont>
      <p:font typeface="Calibri Light" pitchFamily="34" charset="0"/>
      <p:regular r:id="rId36"/>
      <p:italic r:id="rId37"/>
    </p:embeddedFont>
    <p:embeddedFont>
      <p:font typeface="VNI-Brush" pitchFamily="2" charset="0"/>
      <p:italic r:id="rId38"/>
    </p:embeddedFont>
    <p:embeddedFont>
      <p:font typeface="VNI-Times" pitchFamily="2" charset="0"/>
      <p:regular r:id="rId39"/>
      <p:bold r:id="rId40"/>
      <p:italic r:id="rId41"/>
      <p:boldItalic r:id="rId42"/>
    </p:embeddedFont>
    <p:embeddedFont>
      <p:font typeface=".VnRevue" pitchFamily="34" charset="0"/>
      <p:regular r:id="rId43"/>
    </p:embeddedFont>
    <p:embeddedFont>
      <p:font typeface="Arial Narrow" pitchFamily="34" charset="0"/>
      <p:regular r:id="rId44"/>
      <p:bold r:id="rId45"/>
      <p:italic r:id="rId46"/>
      <p:bold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Tahoma" pitchFamily="34" charset="0"/>
      <p:regular r:id="rId52"/>
      <p:bold r:id="rId53"/>
    </p:embeddedFont>
    <p:embeddedFont>
      <p:font typeface=".VnArial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FFFF99"/>
    <a:srgbClr val="CCECFF"/>
    <a:srgbClr val="FFFFFF"/>
    <a:srgbClr val="0099FF"/>
    <a:srgbClr val="FFFAEB"/>
    <a:srgbClr val="FFDC6D"/>
    <a:srgbClr val="FFF2C9"/>
    <a:srgbClr val="FFF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61" d="100"/>
          <a:sy n="61" d="100"/>
        </p:scale>
        <p:origin x="-9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A9812-1369-4DEC-88A9-85E97220A36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B63DC-2FC7-4DDF-A503-C21E0B64D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1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7DDC9C-0DF0-4AC9-923E-EEBD82CFC92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1DA00C-6D03-4F9E-BB73-AF51BEA4D34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3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xmlns="" id="{607486A5-9327-4F03-903C-B9125D6A6E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640B3-AFB1-4B9C-9302-71E41BB49FA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xmlns="" id="{88B5AED2-0427-4697-9BCA-AED6CA66AB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xmlns="" id="{02B3C1DC-3937-4DDB-BFBF-734DE36A00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887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EC03D-DF74-4F8F-80F2-1F7174F4292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208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EC03D-DF74-4F8F-80F2-1F7174F4292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42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Dia%20phuong\Quang%20Nam%20yeu%20thuong%20-%20Phi%20thuy%20Hanh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slide" Target="slide26.xml"/><Relationship Id="rId12" Type="http://schemas.openxmlformats.org/officeDocument/2006/relationships/slide" Target="slide30.xml"/><Relationship Id="rId2" Type="http://schemas.openxmlformats.org/officeDocument/2006/relationships/image" Target="../media/image23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1.wdp"/><Relationship Id="rId5" Type="http://schemas.openxmlformats.org/officeDocument/2006/relationships/slide" Target="slide25.xml"/><Relationship Id="rId15" Type="http://schemas.openxmlformats.org/officeDocument/2006/relationships/slide" Target="slide24.xml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29.xml"/><Relationship Id="rId14" Type="http://schemas.openxmlformats.org/officeDocument/2006/relationships/slide" Target="slide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1.mp3"/><Relationship Id="rId7" Type="http://schemas.openxmlformats.org/officeDocument/2006/relationships/audio" Target="../media/audio1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575"/>
            <a:ext cx="12192000" cy="657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63200" y="5019675"/>
            <a:ext cx="1760538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26988"/>
            <a:ext cx="1817687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3582988" y="1306513"/>
            <a:ext cx="6164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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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</a:t>
            </a:r>
          </a:p>
        </p:txBody>
      </p:sp>
      <p:sp>
        <p:nvSpPr>
          <p:cNvPr id="31750" name="WordArt 17"/>
          <p:cNvSpPr>
            <a:spLocks noChangeArrowheads="1" noChangeShapeType="1" noTextEdit="1"/>
          </p:cNvSpPr>
          <p:nvPr/>
        </p:nvSpPr>
        <p:spPr bwMode="auto">
          <a:xfrm>
            <a:off x="1287463" y="2919413"/>
            <a:ext cx="9448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>
              <a:ln w="28575">
                <a:solidFill>
                  <a:srgbClr val="FFFFFF"/>
                </a:solidFill>
                <a:round/>
                <a:headEnd/>
                <a:tailEnd/>
              </a:ln>
              <a:solidFill>
                <a:srgbClr val="FF0101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751" name="Rectangle 18"/>
          <p:cNvSpPr>
            <a:spLocks noChangeArrowheads="1"/>
          </p:cNvSpPr>
          <p:nvPr/>
        </p:nvSpPr>
        <p:spPr bwMode="auto">
          <a:xfrm>
            <a:off x="2690813" y="806450"/>
            <a:ext cx="7924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 THCS </a:t>
            </a:r>
            <a:r>
              <a:rPr lang="en-US" altLang="en-US" sz="36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 BỘI CHÂU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52" name="WordArt 19"/>
          <p:cNvSpPr>
            <a:spLocks noChangeArrowheads="1" noChangeShapeType="1" noTextEdit="1"/>
          </p:cNvSpPr>
          <p:nvPr/>
        </p:nvSpPr>
        <p:spPr bwMode="auto">
          <a:xfrm>
            <a:off x="96838" y="5634038"/>
            <a:ext cx="11430000" cy="73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27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" cap="none" spc="0" normalizeH="0" baseline="0" noProof="0" dirty="0" err="1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Năm</a:t>
            </a:r>
            <a:r>
              <a:rPr kumimoji="0" lang="en-US" sz="16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0" cap="none" spc="0" normalizeH="0" baseline="0" noProof="0" dirty="0" err="1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học</a:t>
            </a:r>
            <a:r>
              <a:rPr kumimoji="0" lang="en-US" sz="1600" b="1" i="0" u="none" strike="noStrike" kern="10" cap="none" spc="0" normalizeH="0" baseline="0" noProof="0" dirty="0"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2023-2024</a:t>
            </a:r>
          </a:p>
        </p:txBody>
      </p:sp>
      <p:sp>
        <p:nvSpPr>
          <p:cNvPr id="31753" name="Rectangle 21"/>
          <p:cNvSpPr>
            <a:spLocks noChangeArrowheads="1"/>
          </p:cNvSpPr>
          <p:nvPr/>
        </p:nvSpPr>
        <p:spPr bwMode="auto">
          <a:xfrm>
            <a:off x="2063750" y="-60325"/>
            <a:ext cx="964882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PHÒNG GIÁO DỤC VÀ ĐÀO TẠO ĐẠI LỘC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VNI-Brush" pitchFamily="2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03925" y="2967038"/>
            <a:ext cx="37052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0456" y="2459865"/>
            <a:ext cx="11681468" cy="1507744"/>
          </a:xfrm>
          <a:prstGeom prst="rect">
            <a:avLst/>
          </a:prstGeom>
          <a:noFill/>
        </p:spPr>
        <p:txBody>
          <a:bodyPr wrap="none">
            <a:prstTxWarp prst="textCan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GIÁO VÀ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THAM DỰ TIẾT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14652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754211" y="569842"/>
            <a:ext cx="9639300" cy="669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Mäc gi÷a dßng s«ng xanh                   	Ta lµm con chim hãt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Mét b«ng hoa tÝm biếc                          	Ta lµm </a:t>
            </a:r>
            <a:r>
              <a:rPr lang="en-US" sz="2200" b="1" i="1" dirty="0" err="1">
                <a:latin typeface=".VnArial" panose="020B7200000000000000" pitchFamily="34" charset="0"/>
              </a:rPr>
              <a:t>mét</a:t>
            </a:r>
            <a:r>
              <a:rPr lang="en-US" sz="2200" b="1" i="1" dirty="0">
                <a:latin typeface=".VnArial" panose="020B7200000000000000" pitchFamily="34" charset="0"/>
              </a:rPr>
              <a:t> </a:t>
            </a:r>
            <a:r>
              <a:rPr lang="en-US" sz="2200" b="1" i="1" dirty="0" err="1">
                <a:latin typeface=".VnArial" panose="020B7200000000000000" pitchFamily="34" charset="0"/>
              </a:rPr>
              <a:t>c</a:t>
            </a:r>
            <a:r>
              <a:rPr lang="en-US" sz="2200" b="1" i="1" dirty="0" err="1" smtClean="0">
                <a:latin typeface=".VnArial" panose="020B7200000000000000" pitchFamily="34" charset="0"/>
              </a:rPr>
              <a:t>µnh</a:t>
            </a:r>
            <a:r>
              <a:rPr lang="en-US" sz="2200" b="1" i="1" dirty="0" smtClean="0">
                <a:latin typeface=".VnArial" panose="020B7200000000000000" pitchFamily="34" charset="0"/>
              </a:rPr>
              <a:t> </a:t>
            </a:r>
            <a:r>
              <a:rPr lang="en-US" sz="2200" b="1" i="1" dirty="0">
                <a:latin typeface=".VnArial" panose="020B7200000000000000" pitchFamily="34" charset="0"/>
              </a:rPr>
              <a:t>hoa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¥i con chim chiÒn chiÖn                       	Ta nhËp vµo hoµ 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Hãt chi mµ vang trêi                              	Mét nèt trÇm xao xuyÕn.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Tõng giät long lanh r¬i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T«i ®­ưa tay t«i høng.                             	</a:t>
            </a:r>
            <a:r>
              <a:rPr lang="en-US" sz="2200" b="1" i="1" dirty="0">
                <a:latin typeface="Arial" panose="020B0604020202020204" pitchFamily="34" charset="0"/>
              </a:rPr>
              <a:t>Một mùa xuân nho nhỏ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                                                                 	</a:t>
            </a:r>
            <a:r>
              <a:rPr lang="en-US" sz="2200" b="1" i="1" dirty="0">
                <a:latin typeface="Arial" panose="020B0604020202020204" pitchFamily="34" charset="0"/>
              </a:rPr>
              <a:t>Lặng lẽ dâng cho đời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Mïa xu©n ng­ưêi cÇm sóng                    	</a:t>
            </a:r>
            <a:r>
              <a:rPr lang="en-US" sz="2200" b="1" i="1" dirty="0">
                <a:latin typeface="Arial" panose="020B0604020202020204" pitchFamily="34" charset="0"/>
              </a:rPr>
              <a:t>Dù là tuổi hai mươi</a:t>
            </a:r>
            <a:endParaRPr lang="en-US" sz="2200" b="1" i="1" dirty="0">
              <a:latin typeface=".VnArial" panose="020B7200000000000000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Léc gi¾t ®Çy trªn l­ưng                            	</a:t>
            </a:r>
            <a:r>
              <a:rPr lang="en-US" sz="2200" b="1" i="1" dirty="0">
                <a:latin typeface="Arial" panose="020B0604020202020204" pitchFamily="34" charset="0"/>
              </a:rPr>
              <a:t>Dù là khi tóc bạc.</a:t>
            </a:r>
            <a:r>
              <a:rPr lang="en-US" sz="2200" b="1" i="1" dirty="0">
                <a:latin typeface=".VnArial" panose="020B7200000000000000" pitchFamily="34" charset="0"/>
              </a:rPr>
              <a:t>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Mïa xu©n ng­ưêi ra ®ång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Léc tr¶i dµi nư¬ng m¹                            	</a:t>
            </a:r>
            <a:r>
              <a:rPr lang="en-US" sz="2200" b="1" i="1" dirty="0">
                <a:latin typeface="Arial" panose="020B0604020202020204" pitchFamily="34" charset="0"/>
              </a:rPr>
              <a:t>Mùa xuân ta xin hát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TÊt c¶ như hèi h¶</a:t>
            </a:r>
            <a:r>
              <a:rPr lang="en-US" sz="2200" b="1" i="1" dirty="0">
                <a:latin typeface="Arial" panose="020B0604020202020204" pitchFamily="34" charset="0"/>
              </a:rPr>
              <a:t>                                    	Câu Nam ai, Nam bình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TÊt c¶ như­ x«n xao</a:t>
            </a:r>
            <a:r>
              <a:rPr lang="en-US" sz="2200" b="1" i="1" dirty="0">
                <a:latin typeface="Arial" panose="020B0604020202020204" pitchFamily="34" charset="0"/>
              </a:rPr>
              <a:t>…                             	Nước non ngàn dặm mình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Arial" panose="020B0604020202020204" pitchFamily="34" charset="0"/>
              </a:rPr>
              <a:t>                                                                  	Nước non ngàn dặm tình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§Êt nư­íc bèn ngµn n¨m</a:t>
            </a:r>
            <a:r>
              <a:rPr lang="en-US" sz="2200" b="1" i="1" dirty="0">
                <a:latin typeface="Arial" panose="020B0604020202020204" pitchFamily="34" charset="0"/>
              </a:rPr>
              <a:t>                         	Nhịp phách tiền đất Huế.</a:t>
            </a:r>
            <a:endParaRPr lang="en-US" sz="2200" b="1" i="1" dirty="0">
              <a:latin typeface=".VnArial" panose="020B7200000000000000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VÊt v¶ vµ gian lao                           </a:t>
            </a:r>
          </a:p>
          <a:p>
            <a:pPr>
              <a:spcBef>
                <a:spcPct val="0"/>
              </a:spcBef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§Êt n­ưíc nh­ư v× sao                                                                </a:t>
            </a:r>
            <a:r>
              <a:rPr lang="en-US" sz="2200" b="1" dirty="0">
                <a:latin typeface=".VnArial" panose="020B7200000000000000" pitchFamily="34" charset="0"/>
              </a:rPr>
              <a:t>11-1980 </a:t>
            </a:r>
            <a:r>
              <a:rPr lang="en-US" sz="2200" b="1" i="1" dirty="0">
                <a:latin typeface=".VnArial" panose="020B7200000000000000" pitchFamily="34" charset="0"/>
              </a:rPr>
              <a:t>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200" b="1" i="1" dirty="0">
                <a:latin typeface=".VnArial" panose="020B7200000000000000" pitchFamily="34" charset="0"/>
              </a:rPr>
              <a:t>Cø ®i lªn phÝa tr­ưíc.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sz="2200" b="1" i="1" dirty="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4435" y="79514"/>
            <a:ext cx="434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XUÂN NHO NHỎ</a:t>
            </a:r>
          </a:p>
        </p:txBody>
      </p:sp>
      <p:sp>
        <p:nvSpPr>
          <p:cNvPr id="6" name="AutoShape 13"/>
          <p:cNvSpPr>
            <a:spLocks/>
          </p:cNvSpPr>
          <p:nvPr/>
        </p:nvSpPr>
        <p:spPr bwMode="auto">
          <a:xfrm>
            <a:off x="1420742" y="678897"/>
            <a:ext cx="116509" cy="1839016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AutoShape 13"/>
          <p:cNvSpPr>
            <a:spLocks/>
          </p:cNvSpPr>
          <p:nvPr/>
        </p:nvSpPr>
        <p:spPr bwMode="auto">
          <a:xfrm>
            <a:off x="1460499" y="3051039"/>
            <a:ext cx="76752" cy="3588300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31304" y="191351"/>
            <a:ext cx="1205947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MX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331304" y="3119601"/>
            <a:ext cx="122716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MX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3"/>
          <p:cNvSpPr>
            <a:spLocks/>
          </p:cNvSpPr>
          <p:nvPr/>
        </p:nvSpPr>
        <p:spPr bwMode="auto">
          <a:xfrm>
            <a:off x="6768002" y="791541"/>
            <a:ext cx="335164" cy="2756179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612294" y="840410"/>
            <a:ext cx="125812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13"/>
          <p:cNvSpPr>
            <a:spLocks/>
          </p:cNvSpPr>
          <p:nvPr/>
        </p:nvSpPr>
        <p:spPr bwMode="auto">
          <a:xfrm>
            <a:off x="6927022" y="4068417"/>
            <a:ext cx="136385" cy="1583638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5612294" y="3855278"/>
            <a:ext cx="138485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ngợi ca quê hương, đất nước…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85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  <p:bldP spid="8" grpId="1"/>
      <p:bldP spid="9" grpId="0"/>
      <p:bldP spid="9" grpId="1"/>
      <p:bldP spid="10" grpId="0" animBg="1"/>
      <p:bldP spid="11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815509"/>
            <a:ext cx="10515600" cy="1325563"/>
          </a:xfrm>
        </p:spPr>
        <p:txBody>
          <a:bodyPr/>
          <a:lstStyle/>
          <a:p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khung anh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6562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667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815509"/>
            <a:ext cx="10515600" cy="1325563"/>
          </a:xfrm>
        </p:spPr>
        <p:txBody>
          <a:bodyPr>
            <a:normAutofit/>
          </a:bodyPr>
          <a:lstStyle/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khung anh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12434" y="-109182"/>
            <a:ext cx="12677306" cy="7130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xmlns="" id="{CD846014-324E-03D1-7D40-927660A79A2F}"/>
              </a:ext>
            </a:extLst>
          </p:cNvPr>
          <p:cNvSpPr txBox="1"/>
          <p:nvPr/>
        </p:nvSpPr>
        <p:spPr>
          <a:xfrm>
            <a:off x="528879" y="1393476"/>
            <a:ext cx="821532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Mọc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0742B971-A127-51A3-6DF4-F8CFDA1DE64A}"/>
              </a:ext>
            </a:extLst>
          </p:cNvPr>
          <p:cNvSpPr txBox="1"/>
          <p:nvPr/>
        </p:nvSpPr>
        <p:spPr>
          <a:xfrm>
            <a:off x="506649" y="3826612"/>
            <a:ext cx="4297422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Từng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                      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rơi</a:t>
            </a:r>
            <a:endParaRPr lang="en-US" sz="3200" b="1" i="1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xmlns="" id="{8575D2E3-738C-D7C9-540A-86ACBBEA85ED}"/>
              </a:ext>
            </a:extLst>
          </p:cNvPr>
          <p:cNvSpPr txBox="1"/>
          <p:nvPr/>
        </p:nvSpPr>
        <p:spPr>
          <a:xfrm>
            <a:off x="527490" y="3238553"/>
            <a:ext cx="31496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Hót</a:t>
            </a:r>
            <a:endParaRPr lang="en-US" sz="3200" b="1" i="1" u="sng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xmlns="" id="{9788B0E6-3029-CCA2-4149-0E6F1486A2A2}"/>
              </a:ext>
            </a:extLst>
          </p:cNvPr>
          <p:cNvSpPr txBox="1"/>
          <p:nvPr/>
        </p:nvSpPr>
        <p:spPr>
          <a:xfrm>
            <a:off x="527675" y="1972201"/>
            <a:ext cx="791853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Một</a:t>
            </a:r>
            <a:endParaRPr lang="en-US" sz="3200" b="1" i="1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xmlns="" id="{CAAF768C-9214-908E-E31B-9BC00E7BE081}"/>
              </a:ext>
            </a:extLst>
          </p:cNvPr>
          <p:cNvSpPr txBox="1"/>
          <p:nvPr/>
        </p:nvSpPr>
        <p:spPr>
          <a:xfrm>
            <a:off x="551814" y="2624582"/>
            <a:ext cx="31496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3200" b="1" i="1" dirty="0" err="1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Ơi</a:t>
            </a:r>
            <a:r>
              <a:rPr lang="en-US" sz="3200" b="1" i="1" dirty="0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xmlns="" id="{4D725E56-DD6E-2AFB-608A-450772C48703}"/>
              </a:ext>
            </a:extLst>
          </p:cNvPr>
          <p:cNvSpPr txBox="1"/>
          <p:nvPr/>
        </p:nvSpPr>
        <p:spPr>
          <a:xfrm>
            <a:off x="524517" y="4334962"/>
            <a:ext cx="4079785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Tôi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tôi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hứng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xmlns="" id="{D72EBA60-DF76-53D2-A9AE-59A0B245DBC4}"/>
              </a:ext>
            </a:extLst>
          </p:cNvPr>
          <p:cNvSpPr txBox="1"/>
          <p:nvPr/>
        </p:nvSpPr>
        <p:spPr>
          <a:xfrm>
            <a:off x="2182513" y="1381495"/>
            <a:ext cx="31496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dòng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sông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xanh</a:t>
            </a:r>
            <a:endParaRPr lang="en-US" sz="3200" b="1" i="1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xmlns="" id="{56E1849D-25B7-DC7C-56C7-515BF5FFBE59}"/>
              </a:ext>
            </a:extLst>
          </p:cNvPr>
          <p:cNvSpPr txBox="1"/>
          <p:nvPr/>
        </p:nvSpPr>
        <p:spPr>
          <a:xfrm>
            <a:off x="1310373" y="1993050"/>
            <a:ext cx="31496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bông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tím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biếc</a:t>
            </a:r>
            <a:endParaRPr lang="en-US" sz="3200" b="1" i="1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xmlns="" id="{4972DF38-5C3C-BE16-B259-80611591744D}"/>
              </a:ext>
            </a:extLst>
          </p:cNvPr>
          <p:cNvSpPr txBox="1"/>
          <p:nvPr/>
        </p:nvSpPr>
        <p:spPr>
          <a:xfrm>
            <a:off x="1137302" y="2625849"/>
            <a:ext cx="3821562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con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chiền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chiện</a:t>
            </a:r>
            <a:endParaRPr lang="en-US" sz="3200" b="1" i="1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13D7782-0518-D431-DEA9-FF8221EA1188}"/>
              </a:ext>
            </a:extLst>
          </p:cNvPr>
          <p:cNvSpPr txBox="1"/>
          <p:nvPr/>
        </p:nvSpPr>
        <p:spPr>
          <a:xfrm>
            <a:off x="1350410" y="3833702"/>
            <a:ext cx="3524017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giọt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long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lanh</a:t>
            </a:r>
            <a:r>
              <a:rPr lang="vi-VN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 </a:t>
            </a:r>
            <a:endParaRPr lang="en-US" sz="3200" b="1" i="1" u="sng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xmlns="" id="{D142275A-07BD-8B50-3253-A56778003565}"/>
              </a:ext>
            </a:extLst>
          </p:cNvPr>
          <p:cNvSpPr txBox="1"/>
          <p:nvPr/>
        </p:nvSpPr>
        <p:spPr>
          <a:xfrm>
            <a:off x="1271407" y="3250947"/>
            <a:ext cx="3360192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 </a:t>
            </a: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vang</a:t>
            </a:r>
            <a:endParaRPr lang="en-US" sz="3200" b="1" i="1" u="sng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ED6A427-6575-E74C-7609-7B6ABC402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104">
            <a:off x="7495546" y="3312068"/>
            <a:ext cx="4091541" cy="2450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13">
            <a:extLst>
              <a:ext uri="{FF2B5EF4-FFF2-40B4-BE49-F238E27FC236}">
                <a16:creationId xmlns:a16="http://schemas.microsoft.com/office/drawing/2014/main" xmlns="" id="{D2C07DBE-029B-CE39-D561-8D562FE4C38B}"/>
              </a:ext>
            </a:extLst>
          </p:cNvPr>
          <p:cNvSpPr txBox="1"/>
          <p:nvPr/>
        </p:nvSpPr>
        <p:spPr>
          <a:xfrm>
            <a:off x="3414050" y="3223651"/>
            <a:ext cx="314960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3200" b="1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trời</a:t>
            </a:r>
            <a:endParaRPr lang="en-US" sz="3200" b="1" i="1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Chiêm ngưỡng bông hoa súng màu tím Morada Bay">
            <a:extLst>
              <a:ext uri="{FF2B5EF4-FFF2-40B4-BE49-F238E27FC236}">
                <a16:creationId xmlns:a16="http://schemas.microsoft.com/office/drawing/2014/main" xmlns="" id="{2784F971-18C7-4611-8AAA-C83F2602D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0" b="20659"/>
          <a:stretch/>
        </p:blipFill>
        <p:spPr bwMode="auto">
          <a:xfrm rot="21302406">
            <a:off x="7286886" y="638675"/>
            <a:ext cx="3865820" cy="2218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 descr="Sông Hương - Nét đẹp thơ mộng trường tồn ở miền đất cố đô">
            <a:extLst>
              <a:ext uri="{FF2B5EF4-FFF2-40B4-BE49-F238E27FC236}">
                <a16:creationId xmlns:a16="http://schemas.microsoft.com/office/drawing/2014/main" xmlns="" id="{CE68A417-0D7E-D8B4-73E7-C2DAABC72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78" y="2436708"/>
            <a:ext cx="3823120" cy="2552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9" name="TextBox 13">
            <a:extLst>
              <a:ext uri="{FF2B5EF4-FFF2-40B4-BE49-F238E27FC236}">
                <a16:creationId xmlns:a16="http://schemas.microsoft.com/office/drawing/2014/main" xmlns="" id="{CD846014-324E-03D1-7D40-927660A79A2F}"/>
              </a:ext>
            </a:extLst>
          </p:cNvPr>
          <p:cNvSpPr txBox="1"/>
          <p:nvPr/>
        </p:nvSpPr>
        <p:spPr>
          <a:xfrm>
            <a:off x="1367946" y="1386639"/>
            <a:ext cx="1026606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r>
              <a:rPr lang="en-US" sz="3200" b="1" i="1" dirty="0" err="1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giữa</a:t>
            </a:r>
            <a:r>
              <a:rPr lang="vi-VN" sz="3200" b="1" i="1" dirty="0" smtClean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"/>
            <a:ext cx="12192000" cy="680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320539" y="161922"/>
            <a:ext cx="11582400" cy="6477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91391" y="-34215"/>
            <a:ext cx="2150533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954876" y="84019"/>
            <a:ext cx="2150533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404573" y="456440"/>
            <a:ext cx="3414331" cy="646331"/>
          </a:xfrm>
          <a:prstGeom prst="rect">
            <a:avLst/>
          </a:prstGeom>
          <a:solidFill>
            <a:srgbClr val="C5F5FB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DỰ ÁN </a:t>
            </a:r>
            <a:r>
              <a:rPr lang="pt-BR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0463" y="1464888"/>
            <a:ext cx="10187189" cy="5016758"/>
          </a:xfrm>
          <a:prstGeom prst="rect">
            <a:avLst/>
          </a:prstGeom>
          <a:solidFill>
            <a:srgbClr val="FFF9E7"/>
          </a:solidFill>
        </p:spPr>
        <p:txBody>
          <a:bodyPr wrap="square" rtlCol="0">
            <a:spAutoFit/>
          </a:bodyPr>
          <a:lstStyle/>
          <a:p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 con chim chiền chiện</a:t>
            </a:r>
            <a:endParaRPr lang="en-US" sz="3200" b="1" i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  <a:r>
              <a:rPr lang="vi-VN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 chi mà vang trời</a:t>
            </a:r>
            <a:endParaRPr lang="en-US" sz="3200" b="1" i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  <a:r>
              <a:rPr lang="vi-VN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giọt long lanh rơi</a:t>
            </a:r>
            <a:br>
              <a:rPr lang="vi-VN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  <a:r>
              <a:rPr lang="vi-VN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đưa tay tôi hứng.</a:t>
            </a:r>
            <a:r>
              <a:rPr lang="en-US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ảm xúc của nhà thơ trước vẻ đẹp của mùa xuân được thể hiện như thế nào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2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13726" y="5270118"/>
            <a:ext cx="2150533" cy="12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0146403" y="5087650"/>
            <a:ext cx="1994794" cy="149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531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"/>
            <a:ext cx="12192000" cy="680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320539" y="161922"/>
            <a:ext cx="11582400" cy="6477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041" y="1048030"/>
            <a:ext cx="6478641" cy="3970318"/>
          </a:xfrm>
          <a:prstGeom prst="rect">
            <a:avLst/>
          </a:prstGeom>
          <a:solidFill>
            <a:srgbClr val="FFF9E7"/>
          </a:solidFill>
        </p:spPr>
        <p:txBody>
          <a:bodyPr wrap="square" rtlCol="0">
            <a:spAutoFit/>
          </a:bodyPr>
          <a:lstStyle/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i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 </a:t>
            </a:r>
            <a:r>
              <a:rPr lang="vi-VN" sz="36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chim chiền chiện</a:t>
            </a:r>
            <a:endParaRPr lang="en-US" sz="3600" b="1" i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i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 </a:t>
            </a:r>
            <a:r>
              <a:rPr lang="vi-VN" sz="36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mà vang trời</a:t>
            </a:r>
            <a:endParaRPr lang="en-US" sz="3600" b="1" i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i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</a:t>
            </a:r>
            <a:r>
              <a:rPr lang="vi-VN" sz="36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 long lanh rơi</a:t>
            </a:r>
            <a:br>
              <a:rPr lang="vi-VN" sz="36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i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</a:t>
            </a:r>
            <a:r>
              <a:rPr lang="vi-VN" sz="36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tay tôi hứng</a:t>
            </a:r>
            <a:r>
              <a:rPr lang="vi-VN" sz="3600" b="1" i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D6A427-6575-E74C-7609-7B6ABC402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67" y="1512256"/>
            <a:ext cx="4803287" cy="2833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Connector 11"/>
          <p:cNvCxnSpPr/>
          <p:nvPr/>
        </p:nvCxnSpPr>
        <p:spPr>
          <a:xfrm>
            <a:off x="1425388" y="2124067"/>
            <a:ext cx="5513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11883" y="2675712"/>
            <a:ext cx="5513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13393" y="3796172"/>
            <a:ext cx="551329" cy="0"/>
          </a:xfrm>
          <a:prstGeom prst="line">
            <a:avLst/>
          </a:prstGeom>
          <a:ln w="38100"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64167" y="3783297"/>
            <a:ext cx="551329" cy="0"/>
          </a:xfrm>
          <a:prstGeom prst="line">
            <a:avLst/>
          </a:prstGeom>
          <a:ln w="38100"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27290" y="3245476"/>
            <a:ext cx="248562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49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815509"/>
            <a:ext cx="10515600" cy="1325563"/>
          </a:xfrm>
        </p:spPr>
        <p:txBody>
          <a:bodyPr/>
          <a:lstStyle/>
          <a:p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khung anh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6562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361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815509"/>
            <a:ext cx="10515600" cy="1325563"/>
          </a:xfrm>
        </p:spPr>
        <p:txBody>
          <a:bodyPr/>
          <a:lstStyle/>
          <a:p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khung anh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3B4BDF-0578-2782-F9DF-21346AD42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477" y="1423558"/>
            <a:ext cx="518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EE87C5-8562-B1FE-6503-E9A1CE59F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865" y="3307681"/>
            <a:ext cx="518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BCF2C2-6A88-7BF2-695F-4D799D321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477" y="2084560"/>
            <a:ext cx="518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AB73A0-32F4-049A-AD6D-A8321F3AD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865" y="2683497"/>
            <a:ext cx="518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BF22D6-C576-B79C-6BBB-8912260B3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973" y="3884761"/>
            <a:ext cx="518160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alt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2F6F19-4841-7BFF-F043-ABEA72E19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406" y="1423558"/>
            <a:ext cx="518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6BF4DD-D64C-5507-02B3-4D019702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406" y="2695052"/>
            <a:ext cx="29189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A8BED-40A7-DDB5-D6B7-7D516B29C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942" y="2051817"/>
            <a:ext cx="33248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giắt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5DEF7FF-C29D-AF37-75E3-0FB48A264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489" y="3300354"/>
            <a:ext cx="518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 descr="70078489-92224sm">
            <a:extLst>
              <a:ext uri="{FF2B5EF4-FFF2-40B4-BE49-F238E27FC236}">
                <a16:creationId xmlns:a16="http://schemas.microsoft.com/office/drawing/2014/main" xmlns="" id="{E2471C51-92DD-33B1-7031-113E6861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41" y="3427908"/>
            <a:ext cx="4611668" cy="2820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AutoShape 2" descr="Bộ Đội Cụ Hồ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541" y="476519"/>
            <a:ext cx="4685535" cy="28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2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"/>
            <a:ext cx="12192000" cy="680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406400" y="96129"/>
            <a:ext cx="11582400" cy="6477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02526" y="168180"/>
            <a:ext cx="2150533" cy="12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994005" y="-14288"/>
            <a:ext cx="1994794" cy="149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648363" y="528494"/>
            <a:ext cx="509847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THẢO LUẬN NHÓM: (2 phút)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7792" y="2146710"/>
            <a:ext cx="9884621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s-ES_tradn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s-ES_tradnl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_tradnl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s-ES_tradnl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s-ES_tradnl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s-ES_tradnl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s-ES_tradnl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endParaRPr lang="es-ES_tradnl" sz="3200" b="1" i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_tradnl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</a:t>
            </a:r>
            <a:r>
              <a:rPr lang="es-ES_tradnl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s-ES_tradnl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s-ES_tradnl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s-ES_tradnl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s-ES_tradnl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s-ES_tradnl" sz="32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  <a:p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s-ES_trad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13726" y="5192844"/>
            <a:ext cx="2150533" cy="12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0146403" y="5010376"/>
            <a:ext cx="1994794" cy="149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415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815509"/>
            <a:ext cx="10515600" cy="1325563"/>
          </a:xfrm>
        </p:spPr>
        <p:txBody>
          <a:bodyPr/>
          <a:lstStyle/>
          <a:p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khung anh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3B4BDF-0578-2782-F9DF-21346AD42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477" y="1423558"/>
            <a:ext cx="518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EE87C5-8562-B1FE-6503-E9A1CE59F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865" y="3307681"/>
            <a:ext cx="518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BCF2C2-6A88-7BF2-695F-4D799D321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477" y="2084560"/>
            <a:ext cx="518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AB73A0-32F4-049A-AD6D-A8321F3AD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865" y="2683497"/>
            <a:ext cx="518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BF22D6-C576-B79C-6BBB-8912260B3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973" y="3884761"/>
            <a:ext cx="518160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alt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endParaRPr lang="en-US" alt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alt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alt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alt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2F6F19-4841-7BFF-F043-ABEA72E19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5406" y="1423558"/>
            <a:ext cx="29844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endParaRPr lang="en-US" alt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6BF4DD-D64C-5507-02B3-4D019702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648" y="2695052"/>
            <a:ext cx="29189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A8BED-40A7-DDB5-D6B7-7D516B29C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942" y="2051817"/>
            <a:ext cx="33248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giắt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5DEF7FF-C29D-AF37-75E3-0FB48A264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0731" y="3300354"/>
            <a:ext cx="3784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endParaRPr lang="en-US" alt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 descr="70078489-92224sm">
            <a:extLst>
              <a:ext uri="{FF2B5EF4-FFF2-40B4-BE49-F238E27FC236}">
                <a16:creationId xmlns:a16="http://schemas.microsoft.com/office/drawing/2014/main" xmlns="" id="{E2471C51-92DD-33B1-7031-113E6861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41" y="3427908"/>
            <a:ext cx="4611668" cy="2820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AutoShape 2" descr="Bộ Đội Cụ Hồ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041235" y="4384899"/>
            <a:ext cx="1689086" cy="7327"/>
          </a:xfrm>
          <a:prstGeom prst="line">
            <a:avLst/>
          </a:prstGeom>
          <a:ln w="38100"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39087" y="4943868"/>
            <a:ext cx="1678355" cy="0"/>
          </a:xfrm>
          <a:prstGeom prst="line">
            <a:avLst/>
          </a:prstGeom>
          <a:ln w="38100"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58039" y="4377199"/>
            <a:ext cx="10451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958038" y="4943868"/>
            <a:ext cx="135638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014" y="476518"/>
            <a:ext cx="4855587" cy="280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3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815509"/>
            <a:ext cx="10515600" cy="1325563"/>
          </a:xfrm>
        </p:spPr>
        <p:txBody>
          <a:bodyPr/>
          <a:lstStyle/>
          <a:p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khung anh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6562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54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Quang Nam yeu thuong - Phi thuy Hanh.MP3">
            <a:hlinkClick r:id="" action="ppaction://media"/>
            <a:extLst>
              <a:ext uri="{FF2B5EF4-FFF2-40B4-BE49-F238E27FC236}">
                <a16:creationId xmlns:a16="http://schemas.microsoft.com/office/drawing/2014/main" xmlns="" id="{BF4737EA-DA83-491D-A97A-98D16B653ED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29">
            <a:extLst>
              <a:ext uri="{FF2B5EF4-FFF2-40B4-BE49-F238E27FC236}">
                <a16:creationId xmlns:a16="http://schemas.microsoft.com/office/drawing/2014/main" xmlns="" id="{EE696A87-A1D9-4588-B63E-0A9358B25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5667"/>
            <a:ext cx="120841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BLULINE">
            <a:extLst>
              <a:ext uri="{FF2B5EF4-FFF2-40B4-BE49-F238E27FC236}">
                <a16:creationId xmlns:a16="http://schemas.microsoft.com/office/drawing/2014/main" xmlns="" id="{BF8CED3E-5947-4549-9345-373E18362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6570664"/>
            <a:ext cx="3344862" cy="5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FIREW1">
            <a:extLst>
              <a:ext uri="{FF2B5EF4-FFF2-40B4-BE49-F238E27FC236}">
                <a16:creationId xmlns:a16="http://schemas.microsoft.com/office/drawing/2014/main" xmlns="" id="{2E0F4CB1-579F-45CC-AC6F-8C35AF7AAD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6215" flipH="1">
            <a:off x="7924801" y="1144588"/>
            <a:ext cx="1617663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FIREW1">
            <a:extLst>
              <a:ext uri="{FF2B5EF4-FFF2-40B4-BE49-F238E27FC236}">
                <a16:creationId xmlns:a16="http://schemas.microsoft.com/office/drawing/2014/main" xmlns="" id="{0C309C89-73DC-4336-BBFA-73E54ED0D3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6530" flipH="1">
            <a:off x="1616075" y="320675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FIREW1">
            <a:extLst>
              <a:ext uri="{FF2B5EF4-FFF2-40B4-BE49-F238E27FC236}">
                <a16:creationId xmlns:a16="http://schemas.microsoft.com/office/drawing/2014/main" xmlns="" id="{8BAE962E-60A9-49CD-AF54-261F18E3DE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5718" flipH="1">
            <a:off x="8747125" y="777875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FIREW1">
            <a:extLst>
              <a:ext uri="{FF2B5EF4-FFF2-40B4-BE49-F238E27FC236}">
                <a16:creationId xmlns:a16="http://schemas.microsoft.com/office/drawing/2014/main" xmlns="" id="{B95E3C0E-3533-499B-B680-A56E7FE293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211" flipH="1">
            <a:off x="2208213" y="758825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FloralCorner1">
            <a:extLst>
              <a:ext uri="{FF2B5EF4-FFF2-40B4-BE49-F238E27FC236}">
                <a16:creationId xmlns:a16="http://schemas.microsoft.com/office/drawing/2014/main" xmlns="" id="{A343EDB2-A2BB-4644-B720-5A0F9DCB3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7193" y="5115513"/>
            <a:ext cx="1692275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FloralCorner1">
            <a:extLst>
              <a:ext uri="{FF2B5EF4-FFF2-40B4-BE49-F238E27FC236}">
                <a16:creationId xmlns:a16="http://schemas.microsoft.com/office/drawing/2014/main" xmlns="" id="{CF4CF377-7415-4220-9A09-6A2B8BD27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45" y="5027761"/>
            <a:ext cx="1692275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FloralCorner1">
            <a:extLst>
              <a:ext uri="{FF2B5EF4-FFF2-40B4-BE49-F238E27FC236}">
                <a16:creationId xmlns:a16="http://schemas.microsoft.com/office/drawing/2014/main" xmlns="" id="{6553566A-D2C4-4663-800F-C231C452E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72141" y="160052"/>
            <a:ext cx="169227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 descr="FloralCorner1">
            <a:extLst>
              <a:ext uri="{FF2B5EF4-FFF2-40B4-BE49-F238E27FC236}">
                <a16:creationId xmlns:a16="http://schemas.microsoft.com/office/drawing/2014/main" xmlns="" id="{489ADFFB-D815-4E17-BECD-FCA757BC8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22867" y="180790"/>
            <a:ext cx="169227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 descr="FIREW1">
            <a:extLst>
              <a:ext uri="{FF2B5EF4-FFF2-40B4-BE49-F238E27FC236}">
                <a16:creationId xmlns:a16="http://schemas.microsoft.com/office/drawing/2014/main" xmlns="" id="{E34C54F0-0806-4A42-BA17-783B901C25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211" flipH="1">
            <a:off x="3810000" y="2971800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 descr="FIREW1">
            <a:extLst>
              <a:ext uri="{FF2B5EF4-FFF2-40B4-BE49-F238E27FC236}">
                <a16:creationId xmlns:a16="http://schemas.microsoft.com/office/drawing/2014/main" xmlns="" id="{3E68BCDA-9952-4D79-B66B-282798ACFF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211" flipH="1">
            <a:off x="6645275" y="3733800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19">
            <a:extLst>
              <a:ext uri="{FF2B5EF4-FFF2-40B4-BE49-F238E27FC236}">
                <a16:creationId xmlns:a16="http://schemas.microsoft.com/office/drawing/2014/main" xmlns="" id="{8A92B774-438D-4B89-B145-1492D5FA62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0110" y="818866"/>
            <a:ext cx="11693022" cy="36769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28575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Revue"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0" cap="none" spc="0" normalizeH="0" baseline="0" noProof="0" dirty="0">
                <a:ln w="28575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Revue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28575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Revue"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0" cap="none" spc="0" normalizeH="0" baseline="0" noProof="0" dirty="0">
                <a:ln w="28575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Revue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28575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Revue"/>
                <a:ea typeface="+mn-ea"/>
                <a:cs typeface="+mn-cs"/>
              </a:rPr>
              <a:t>Vòng</a:t>
            </a:r>
            <a:r>
              <a:rPr kumimoji="0" lang="en-US" sz="3600" b="1" i="0" u="none" strike="noStrike" kern="10" cap="none" spc="0" normalizeH="0" noProof="0" dirty="0">
                <a:ln w="28575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Revue"/>
                <a:ea typeface="+mn-ea"/>
                <a:cs typeface="+mn-cs"/>
              </a:rPr>
              <a:t> quay may </a:t>
            </a:r>
            <a:r>
              <a:rPr kumimoji="0" lang="en-US" sz="3600" b="1" i="0" u="none" strike="noStrike" kern="10" cap="none" spc="0" normalizeH="0" noProof="0" dirty="0" err="1">
                <a:ln w="28575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Revue"/>
                <a:ea typeface="+mn-ea"/>
                <a:cs typeface="+mn-cs"/>
              </a:rPr>
              <a:t>mắn</a:t>
            </a:r>
            <a:endParaRPr kumimoji="0" lang="en-US" sz="3600" b="1" i="0" u="none" strike="noStrike" kern="10" cap="none" spc="0" normalizeH="0" baseline="0" noProof="0" dirty="0">
              <a:ln w="28575">
                <a:solidFill>
                  <a:prstClr val="white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Revu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507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ÁO ẢNH VIỆT NAM - VIETNAM PICTORIAL">
            <a:extLst>
              <a:ext uri="{FF2B5EF4-FFF2-40B4-BE49-F238E27FC236}">
                <a16:creationId xmlns:a16="http://schemas.microsoft.com/office/drawing/2014/main" xmlns="" id="{E628198C-7E3F-4406-B0AB-6794568BA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882" y="103031"/>
            <a:ext cx="4276076" cy="650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405514-F511-7738-17AC-232BC13677A3}"/>
              </a:ext>
            </a:extLst>
          </p:cNvPr>
          <p:cNvSpPr txBox="1"/>
          <p:nvPr/>
        </p:nvSpPr>
        <p:spPr>
          <a:xfrm>
            <a:off x="3390666" y="1394094"/>
            <a:ext cx="6104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489FA8-8947-7AED-3D4C-F3729044859C}"/>
              </a:ext>
            </a:extLst>
          </p:cNvPr>
          <p:cNvSpPr txBox="1"/>
          <p:nvPr/>
        </p:nvSpPr>
        <p:spPr>
          <a:xfrm>
            <a:off x="1705414" y="1394094"/>
            <a:ext cx="191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C31F51-827B-5BEC-9963-03EA9AD0A5C6}"/>
              </a:ext>
            </a:extLst>
          </p:cNvPr>
          <p:cNvSpPr txBox="1"/>
          <p:nvPr/>
        </p:nvSpPr>
        <p:spPr>
          <a:xfrm>
            <a:off x="2903893" y="1886537"/>
            <a:ext cx="6104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81530A-A2DD-38B7-E383-E36343BFD653}"/>
              </a:ext>
            </a:extLst>
          </p:cNvPr>
          <p:cNvSpPr txBox="1"/>
          <p:nvPr/>
        </p:nvSpPr>
        <p:spPr>
          <a:xfrm>
            <a:off x="1664690" y="1886537"/>
            <a:ext cx="6104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F4CDB6-33B7-5F33-12A4-DCD7E28A365B}"/>
              </a:ext>
            </a:extLst>
          </p:cNvPr>
          <p:cNvSpPr txBox="1"/>
          <p:nvPr/>
        </p:nvSpPr>
        <p:spPr>
          <a:xfrm>
            <a:off x="1676838" y="2396569"/>
            <a:ext cx="295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84155E-00C5-7A48-301C-DD38E8BBC705}"/>
              </a:ext>
            </a:extLst>
          </p:cNvPr>
          <p:cNvSpPr txBox="1"/>
          <p:nvPr/>
        </p:nvSpPr>
        <p:spPr>
          <a:xfrm>
            <a:off x="1688986" y="2953193"/>
            <a:ext cx="395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58E218-6B3F-82FE-18E4-2682AADE95EA}"/>
              </a:ext>
            </a:extLst>
          </p:cNvPr>
          <p:cNvSpPr txBox="1"/>
          <p:nvPr/>
        </p:nvSpPr>
        <p:spPr>
          <a:xfrm>
            <a:off x="3377787" y="2396569"/>
            <a:ext cx="3512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2298865" y="2963755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3120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CC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00CC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815509"/>
            <a:ext cx="10515600" cy="1325563"/>
          </a:xfrm>
        </p:spPr>
        <p:txBody>
          <a:bodyPr/>
          <a:lstStyle/>
          <a:p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khung anh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66562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660CCF8-E096-45F7-A1A0-418D229F12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00299" y="2227052"/>
            <a:ext cx="7391399" cy="108491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87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216081" y="674116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7" y="1468191"/>
            <a:ext cx="9424583" cy="4056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236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05" y="-264182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3869955" y="144360"/>
            <a:ext cx="41472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177149" y="5937"/>
            <a:ext cx="6934363" cy="3888532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5C34A079-2C49-4B70-AF69-F9B956CB1C17}"/>
              </a:ext>
            </a:extLst>
          </p:cNvPr>
          <p:cNvSpPr/>
          <p:nvPr/>
        </p:nvSpPr>
        <p:spPr>
          <a:xfrm>
            <a:off x="0" y="6111547"/>
            <a:ext cx="6096000" cy="746453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86189"/>
                </a:solidFill>
              </a:rPr>
              <a:t>ĐỘI HOA MAI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95" y="2544884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xmlns="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95" y="2544884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96" y="1328260"/>
            <a:ext cx="577716" cy="12320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7" action="ppaction://hlinksldjump"/>
            <a:extLst>
              <a:ext uri="{FF2B5EF4-FFF2-40B4-BE49-F238E27FC236}">
                <a16:creationId xmlns:a16="http://schemas.microsoft.com/office/drawing/2014/main" xmlns="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996" y="1328260"/>
            <a:ext cx="577716" cy="123209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9" action="ppaction://hlinksldjump"/>
            <a:extLst>
              <a:ext uri="{FF2B5EF4-FFF2-40B4-BE49-F238E27FC236}">
                <a16:creationId xmlns:a16="http://schemas.microsoft.com/office/drawing/2014/main" xmlns="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1E1F7A1F-FA15-4DD2-A1DA-408FFAA01E1C}"/>
              </a:ext>
            </a:extLst>
          </p:cNvPr>
          <p:cNvSpPr/>
          <p:nvPr/>
        </p:nvSpPr>
        <p:spPr>
          <a:xfrm>
            <a:off x="6096000" y="6111547"/>
            <a:ext cx="6096000" cy="746453"/>
          </a:xfrm>
          <a:prstGeom prst="rect">
            <a:avLst/>
          </a:prstGeom>
          <a:solidFill>
            <a:srgbClr val="E8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CDC22"/>
                </a:solidFill>
              </a:rPr>
              <a:t>ĐỘI HOA ĐÀO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605705" y="3258059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608729" y="2087905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948" y="3020968"/>
            <a:ext cx="577716" cy="1232097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948" y="3020968"/>
            <a:ext cx="577716" cy="12320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054681" y="3780613"/>
            <a:ext cx="454357" cy="4724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5" y="3003776"/>
            <a:ext cx="577716" cy="1232097"/>
          </a:xfrm>
          <a:prstGeom prst="rect">
            <a:avLst/>
          </a:prstGeom>
        </p:spPr>
      </p:pic>
      <p:pic>
        <p:nvPicPr>
          <p:cNvPr id="48" name="Picture 4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5" y="3003776"/>
            <a:ext cx="577716" cy="12320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345118" y="3763421"/>
            <a:ext cx="454357" cy="47245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95" y="2656883"/>
            <a:ext cx="607536" cy="1232097"/>
          </a:xfrm>
          <a:prstGeom prst="rect">
            <a:avLst/>
          </a:prstGeom>
        </p:spPr>
      </p:pic>
      <p:pic>
        <p:nvPicPr>
          <p:cNvPr id="51" name="Picture 5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95" y="2656883"/>
            <a:ext cx="607536" cy="12320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959405" y="3370058"/>
            <a:ext cx="454357" cy="4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3.33333E-6 0.33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0.516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00078 0.2715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356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22222E-6 L -0.00078 0.27153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3565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4.58333E-6 0.33125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E6F43A-EFE3-4E82-B0CD-B8FD1D1699F9}"/>
              </a:ext>
            </a:extLst>
          </p:cNvPr>
          <p:cNvSpPr/>
          <p:nvPr/>
        </p:nvSpPr>
        <p:spPr>
          <a:xfrm>
            <a:off x="113610" y="267596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1094035" y="2761074"/>
            <a:ext cx="3903259" cy="3658296"/>
            <a:chOff x="-2032912" y="2835980"/>
            <a:chExt cx="7728631" cy="261050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32912" y="2835980"/>
              <a:ext cx="7728631" cy="261050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-131221" y="4109553"/>
              <a:ext cx="3697052" cy="4172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5977719" y="2757670"/>
            <a:ext cx="4462818" cy="3514111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92307" y="4437743"/>
              <a:ext cx="708449" cy="3357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A6453CF-BD46-4F20-8197-80821EAB8B2E}"/>
              </a:ext>
            </a:extLst>
          </p:cNvPr>
          <p:cNvGrpSpPr/>
          <p:nvPr/>
        </p:nvGrpSpPr>
        <p:grpSpPr>
          <a:xfrm>
            <a:off x="2061092" y="473507"/>
            <a:ext cx="9272317" cy="2017486"/>
            <a:chOff x="1930400" y="663984"/>
            <a:chExt cx="9272317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272317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D53F101-3E09-48A7-9C1A-D241DC18E2BC}"/>
                </a:ext>
              </a:extLst>
            </p:cNvPr>
            <p:cNvSpPr/>
            <p:nvPr/>
          </p:nvSpPr>
          <p:spPr>
            <a:xfrm>
              <a:off x="2248799" y="945005"/>
              <a:ext cx="8953918" cy="1661723"/>
            </a:xfrm>
            <a:prstGeom prst="rect">
              <a:avLst/>
            </a:prstGeom>
            <a:solidFill>
              <a:schemeClr val="bg1">
                <a:alpha val="49804"/>
              </a:scheme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ình ảnh 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3200" b="1" i="1" dirty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  <a:r>
                <a:rPr lang="vi-V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rong khổ thơ đầu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nho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</a:p>
            <a:p>
              <a:pPr algn="ctr"/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Theo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đúng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 hay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sai</a:t>
              </a:r>
              <a:r>
                <a:rPr lang="vi-VN" sz="3200" b="1" dirty="0">
                  <a:solidFill>
                    <a:srgbClr val="9900CC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85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AE45A2E-02E0-411D-A5F7-7B50DE39AAC5}"/>
              </a:ext>
            </a:extLst>
          </p:cNvPr>
          <p:cNvSpPr/>
          <p:nvPr/>
        </p:nvSpPr>
        <p:spPr>
          <a:xfrm>
            <a:off x="-2153789" y="-2864660"/>
            <a:ext cx="13923086" cy="10791753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203175" y="3163308"/>
            <a:ext cx="2770368" cy="3501462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925628" y="4336099"/>
              <a:ext cx="1545004" cy="3369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So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2818363" y="3035592"/>
            <a:ext cx="2884576" cy="3629178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1094263" y="4336099"/>
              <a:ext cx="1207735" cy="32508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5777060" y="2884868"/>
            <a:ext cx="2954816" cy="3680608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893200" y="4392575"/>
              <a:ext cx="1609849" cy="3205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561054" y="3035592"/>
            <a:ext cx="3208243" cy="3501462"/>
            <a:chOff x="1141657" y="3589134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657" y="3589134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454803" y="4522073"/>
              <a:ext cx="1369030" cy="3369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Hoán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06321D38-5D18-4B3D-AEA2-302F1282CEE1}"/>
              </a:ext>
            </a:extLst>
          </p:cNvPr>
          <p:cNvGrpSpPr/>
          <p:nvPr/>
        </p:nvGrpSpPr>
        <p:grpSpPr>
          <a:xfrm>
            <a:off x="2452547" y="612468"/>
            <a:ext cx="9143085" cy="2017486"/>
            <a:chOff x="1930400" y="663984"/>
            <a:chExt cx="9143085" cy="2017486"/>
          </a:xfrm>
          <a:solidFill>
            <a:srgbClr val="F09B62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3200" b="1" dirty="0" smtClean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đáo</a:t>
              </a:r>
              <a:r>
                <a:rPr lang="en-US" sz="3200" b="1" dirty="0" smtClean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 smtClean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rgbClr val="99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	“</a:t>
              </a:r>
              <a:r>
                <a:rPr lang="vi-V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 giọt long lanh rơi</a:t>
              </a:r>
              <a:br>
                <a:rPr lang="vi-V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	  </a:t>
              </a:r>
              <a:r>
                <a:rPr lang="vi-VN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đưa tay tôi hứng.</a:t>
              </a:r>
              <a:r>
                <a:rPr lang="en-US" sz="32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xmlns="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" y="79114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80683FF-DF4A-47F2-A1ED-B91AD97BE8D8}"/>
              </a:ext>
            </a:extLst>
          </p:cNvPr>
          <p:cNvSpPr/>
          <p:nvPr/>
        </p:nvSpPr>
        <p:spPr>
          <a:xfrm>
            <a:off x="180304" y="319983"/>
            <a:ext cx="11588993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2240924" y="663984"/>
            <a:ext cx="9664941" cy="2017486"/>
            <a:chOff x="1735949" y="663984"/>
            <a:chExt cx="9517486" cy="2017486"/>
          </a:xfrm>
          <a:solidFill>
            <a:srgbClr val="F09B62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1735949" y="794613"/>
              <a:ext cx="9517486" cy="175622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" y="319983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28787" y="2925415"/>
            <a:ext cx="3099813" cy="3292461"/>
            <a:chOff x="55953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3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674868" y="4336099"/>
              <a:ext cx="1764645" cy="50920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42900" indent="-342900" algn="ctr">
                <a:buAutoNum type="alphaUcPeriod"/>
              </a:pP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súng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2958873" y="2884471"/>
            <a:ext cx="3307755" cy="3292461"/>
            <a:chOff x="754850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850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921788" y="4375559"/>
              <a:ext cx="1661447" cy="50920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súng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5951854" y="2952711"/>
            <a:ext cx="3281385" cy="329246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975327" y="4336099"/>
              <a:ext cx="1476926" cy="50920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964449" y="2870823"/>
            <a:ext cx="3289152" cy="3292461"/>
            <a:chOff x="911418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18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042540" y="4399234"/>
              <a:ext cx="1733080" cy="50920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súng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26EFB7B-8311-4E0E-AEEB-C5FC84B41E3C}"/>
              </a:ext>
            </a:extLst>
          </p:cNvPr>
          <p:cNvSpPr/>
          <p:nvPr/>
        </p:nvSpPr>
        <p:spPr>
          <a:xfrm>
            <a:off x="122196" y="230700"/>
            <a:ext cx="11739246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5937162" y="3025470"/>
            <a:ext cx="3065170" cy="3375329"/>
            <a:chOff x="876729" y="3429000"/>
            <a:chExt cx="1663400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729" y="3429000"/>
              <a:ext cx="1663400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086354" y="4325654"/>
              <a:ext cx="1244151" cy="3495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Chồi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8667478" y="3025470"/>
            <a:ext cx="3155325" cy="3375329"/>
            <a:chOff x="1225989" y="3429000"/>
            <a:chExt cx="1953467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989" y="3429000"/>
              <a:ext cx="1953467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1433298" y="4325654"/>
              <a:ext cx="1498986" cy="643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422703" y="2998279"/>
            <a:ext cx="3226737" cy="3375329"/>
            <a:chOff x="700467" y="3429000"/>
            <a:chExt cx="1647124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647124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977756" y="4336099"/>
              <a:ext cx="1024816" cy="643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Nhành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non 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  <a:solidFill>
            <a:srgbClr val="F09B62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83AD1692-03E5-4CBE-ADDC-7A3C3ED5545E}"/>
                </a:ext>
              </a:extLst>
            </p:cNvPr>
            <p:cNvSpPr/>
            <p:nvPr/>
          </p:nvSpPr>
          <p:spPr>
            <a:xfrm>
              <a:off x="2562895" y="794613"/>
              <a:ext cx="8351389" cy="1756228"/>
            </a:xfrm>
            <a:prstGeom prst="rect">
              <a:avLst/>
            </a:prstGeom>
            <a:solidFill>
              <a:srgbClr val="FFF2C9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lộc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/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xmlns="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6" y="268217"/>
            <a:ext cx="2550840" cy="255084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271234" y="3073405"/>
            <a:ext cx="2977593" cy="3375329"/>
            <a:chOff x="700467" y="3429000"/>
            <a:chExt cx="1647124" cy="201748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647124" cy="201748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074354" y="4336099"/>
              <a:ext cx="857791" cy="643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nõn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E61977C-759C-40DE-8AEC-8F95E7871239}"/>
              </a:ext>
            </a:extLst>
          </p:cNvPr>
          <p:cNvSpPr/>
          <p:nvPr/>
        </p:nvSpPr>
        <p:spPr>
          <a:xfrm>
            <a:off x="362925" y="0"/>
            <a:ext cx="11346594" cy="6538017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2964568" y="2621221"/>
            <a:ext cx="3192834" cy="3688658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326866" y="4336099"/>
              <a:ext cx="742515" cy="3198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1/4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C1373CF-9DF8-490E-A5DD-654B80652E18}"/>
              </a:ext>
            </a:extLst>
          </p:cNvPr>
          <p:cNvGrpSpPr/>
          <p:nvPr/>
        </p:nvGrpSpPr>
        <p:grpSpPr>
          <a:xfrm>
            <a:off x="8429795" y="2580277"/>
            <a:ext cx="3089797" cy="3688658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FCAF13-F602-4AF5-BEC3-787B848D5586}"/>
                </a:ext>
              </a:extLst>
            </p:cNvPr>
            <p:cNvSpPr txBox="1"/>
            <p:nvPr/>
          </p:nvSpPr>
          <p:spPr>
            <a:xfrm>
              <a:off x="1307244" y="4336099"/>
              <a:ext cx="781769" cy="3198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2/3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2497071" y="432162"/>
            <a:ext cx="9143085" cy="2017486"/>
            <a:chOff x="2497071" y="663984"/>
            <a:chExt cx="9143085" cy="2017486"/>
          </a:xfrm>
          <a:solidFill>
            <a:srgbClr val="F09B62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2497071" y="663984"/>
              <a:ext cx="9143085" cy="20174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694906" y="794613"/>
              <a:ext cx="8824686" cy="1756228"/>
            </a:xfrm>
            <a:prstGeom prst="rect">
              <a:avLst/>
            </a:prstGeom>
            <a:solidFill>
              <a:srgbClr val="FFF2C9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nhịp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-24992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422703" y="2634869"/>
            <a:ext cx="3138719" cy="3688658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13332" y="4336099"/>
              <a:ext cx="769584" cy="3198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4/1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5674932" y="2593925"/>
            <a:ext cx="3191969" cy="3688658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19751" y="4336099"/>
              <a:ext cx="756745" cy="3198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3/2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941694" y="2854613"/>
            <a:ext cx="2601401" cy="3533308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807829" y="4336099"/>
              <a:ext cx="1780604" cy="615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514350" indent="-514350" algn="ctr">
                <a:buAutoNum type="alphaUcPeriod"/>
              </a:pP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2406919" y="663984"/>
            <a:ext cx="9143085" cy="2017486"/>
            <a:chOff x="2406919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2406919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566118" y="824248"/>
              <a:ext cx="8824686" cy="1726593"/>
            </a:xfrm>
            <a:prstGeom prst="rect">
              <a:avLst/>
            </a:prstGeom>
            <a:solidFill>
              <a:srgbClr val="FFFAEB">
                <a:alpha val="49804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_tradnl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s-ES_tradnl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725839" y="2854613"/>
            <a:ext cx="2538482" cy="3533308"/>
            <a:chOff x="574407" y="3429000"/>
            <a:chExt cx="2538482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07" y="3429000"/>
              <a:ext cx="2538482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809539" y="4336099"/>
              <a:ext cx="1983235" cy="61508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say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sưa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8349" y="2854613"/>
            <a:ext cx="2700355" cy="3533308"/>
            <a:chOff x="347950" y="3429000"/>
            <a:chExt cx="2700355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22" y="3429000"/>
              <a:ext cx="2470245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347950" y="4336099"/>
              <a:ext cx="2700355" cy="61508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Trân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say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sưa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9014922" y="2854613"/>
            <a:ext cx="2700355" cy="3533308"/>
            <a:chOff x="695685" y="3429000"/>
            <a:chExt cx="2700355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63" y="3429000"/>
              <a:ext cx="2361062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695685" y="4336099"/>
              <a:ext cx="2700355" cy="61508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Trân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8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7" descr="khung anh3"/>
          <p:cNvPicPr>
            <a:picLocks noGrp="1" noChangeAspect="1" noChangeArrowheads="1"/>
          </p:cNvPicPr>
          <p:nvPr>
            <p:ph idx="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660CCF8-E096-45F7-A1A0-418D229F122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85699" y="784975"/>
            <a:ext cx="977319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VÒNG QUAY MAY MẮN </a:t>
            </a:r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7138482" y="5910900"/>
            <a:ext cx="614519" cy="592513"/>
            <a:chOff x="468" y="3480"/>
            <a:chExt cx="864" cy="886"/>
          </a:xfrm>
        </p:grpSpPr>
        <p:sp>
          <p:nvSpPr>
            <p:cNvPr id="6" name="Rectangle 44"/>
            <p:cNvSpPr>
              <a:spLocks noChangeArrowheads="1"/>
            </p:cNvSpPr>
            <p:nvPr/>
          </p:nvSpPr>
          <p:spPr bwMode="auto">
            <a:xfrm>
              <a:off x="480" y="3480"/>
              <a:ext cx="816" cy="720"/>
            </a:xfrm>
            <a:prstGeom prst="rect">
              <a:avLst/>
            </a:prstGeom>
            <a:gradFill rotWithShape="1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0" scaled="1"/>
            </a:gradFill>
            <a:ln w="57150" cmpd="thinThick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.VnRevu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45"/>
            <p:cNvSpPr>
              <a:spLocks noChangeArrowheads="1"/>
            </p:cNvSpPr>
            <p:nvPr/>
          </p:nvSpPr>
          <p:spPr bwMode="auto">
            <a:xfrm>
              <a:off x="576" y="3552"/>
              <a:ext cx="624" cy="57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.VnRevu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Box 46"/>
            <p:cNvSpPr txBox="1">
              <a:spLocks noChangeArrowheads="1"/>
            </p:cNvSpPr>
            <p:nvPr/>
          </p:nvSpPr>
          <p:spPr bwMode="auto">
            <a:xfrm>
              <a:off x="468" y="3492"/>
              <a:ext cx="864" cy="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endParaRPr lang="en-US" b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4210952" y="1682629"/>
            <a:ext cx="3657600" cy="3581400"/>
            <a:chOff x="1008" y="960"/>
            <a:chExt cx="2304" cy="2256"/>
          </a:xfrm>
        </p:grpSpPr>
        <p:sp>
          <p:nvSpPr>
            <p:cNvPr id="11" name="PubPieSlice"/>
            <p:cNvSpPr>
              <a:spLocks noEditPoints="1" noChangeArrowheads="1"/>
            </p:cNvSpPr>
            <p:nvPr/>
          </p:nvSpPr>
          <p:spPr bwMode="auto">
            <a:xfrm>
              <a:off x="1008" y="1100"/>
              <a:ext cx="2254" cy="20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2 w 21600"/>
                <a:gd name="T10" fmla="*/ 3160 h 21600"/>
                <a:gd name="T11" fmla="*/ 18438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cubicBezTo>
                    <a:pt x="21600" y="10734"/>
                    <a:pt x="21599" y="10669"/>
                    <a:pt x="21598" y="10603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PubPieSlice"/>
            <p:cNvSpPr>
              <a:spLocks noEditPoints="1" noChangeArrowheads="1"/>
            </p:cNvSpPr>
            <p:nvPr/>
          </p:nvSpPr>
          <p:spPr bwMode="auto">
            <a:xfrm rot="-1686498">
              <a:off x="1027" y="1102"/>
              <a:ext cx="2253" cy="20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4 w 21600"/>
                <a:gd name="T10" fmla="*/ 3160 h 21600"/>
                <a:gd name="T11" fmla="*/ 18436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PubPieSlice"/>
            <p:cNvSpPr>
              <a:spLocks noEditPoints="1" noChangeArrowheads="1"/>
            </p:cNvSpPr>
            <p:nvPr/>
          </p:nvSpPr>
          <p:spPr bwMode="auto">
            <a:xfrm rot="-3358335">
              <a:off x="1088" y="1046"/>
              <a:ext cx="2202" cy="211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59 w 21600"/>
                <a:gd name="T10" fmla="*/ 3160 h 21600"/>
                <a:gd name="T11" fmla="*/ 18441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PubPieSlice"/>
            <p:cNvSpPr>
              <a:spLocks noEditPoints="1" noChangeArrowheads="1"/>
            </p:cNvSpPr>
            <p:nvPr/>
          </p:nvSpPr>
          <p:spPr bwMode="auto">
            <a:xfrm rot="-5044833">
              <a:off x="1081" y="1056"/>
              <a:ext cx="2202" cy="2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59 w 21600"/>
                <a:gd name="T10" fmla="*/ 3161 h 21600"/>
                <a:gd name="T11" fmla="*/ 18441 w 21600"/>
                <a:gd name="T12" fmla="*/ 18439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PubPieSlice"/>
            <p:cNvSpPr>
              <a:spLocks noEditPoints="1" noChangeArrowheads="1"/>
            </p:cNvSpPr>
            <p:nvPr/>
          </p:nvSpPr>
          <p:spPr bwMode="auto">
            <a:xfrm rot="-6620156">
              <a:off x="1067" y="1043"/>
              <a:ext cx="2227" cy="20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2 w 21600"/>
                <a:gd name="T10" fmla="*/ 3165 h 21600"/>
                <a:gd name="T11" fmla="*/ 18438 w 21600"/>
                <a:gd name="T12" fmla="*/ 18435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cubicBezTo>
                    <a:pt x="21600" y="10671"/>
                    <a:pt x="21597" y="10542"/>
                    <a:pt x="21593" y="10413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PubPieSlice"/>
            <p:cNvSpPr>
              <a:spLocks noEditPoints="1" noChangeArrowheads="1"/>
            </p:cNvSpPr>
            <p:nvPr/>
          </p:nvSpPr>
          <p:spPr bwMode="auto">
            <a:xfrm rot="-8397988">
              <a:off x="1058" y="1067"/>
              <a:ext cx="2254" cy="20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2 w 21600"/>
                <a:gd name="T10" fmla="*/ 3162 h 21600"/>
                <a:gd name="T11" fmla="*/ 18438 w 21600"/>
                <a:gd name="T12" fmla="*/ 18438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PubPieSlice"/>
            <p:cNvSpPr>
              <a:spLocks noEditPoints="1" noChangeArrowheads="1"/>
            </p:cNvSpPr>
            <p:nvPr/>
          </p:nvSpPr>
          <p:spPr bwMode="auto">
            <a:xfrm rot="-10069824">
              <a:off x="1057" y="1043"/>
              <a:ext cx="2228" cy="20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1 w 21600"/>
                <a:gd name="T10" fmla="*/ 3158 h 21600"/>
                <a:gd name="T11" fmla="*/ 18439 w 21600"/>
                <a:gd name="T12" fmla="*/ 18442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PubPieSlice"/>
            <p:cNvSpPr>
              <a:spLocks noEditPoints="1" noChangeArrowheads="1"/>
            </p:cNvSpPr>
            <p:nvPr/>
          </p:nvSpPr>
          <p:spPr bwMode="auto">
            <a:xfrm rot="9843678">
              <a:off x="1008" y="1007"/>
              <a:ext cx="2228" cy="20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1 w 21600"/>
                <a:gd name="T10" fmla="*/ 3165 h 21600"/>
                <a:gd name="T11" fmla="*/ 18439 w 21600"/>
                <a:gd name="T12" fmla="*/ 18435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24" y="16075"/>
                  </a:moveTo>
                  <a:cubicBezTo>
                    <a:pt x="21126" y="14463"/>
                    <a:pt x="21600" y="12647"/>
                    <a:pt x="21600" y="10800"/>
                  </a:cubicBezTo>
                  <a:cubicBezTo>
                    <a:pt x="21600" y="10660"/>
                    <a:pt x="21597" y="10521"/>
                    <a:pt x="21591" y="10382"/>
                  </a:cubicBezTo>
                  <a:lnTo>
                    <a:pt x="10800" y="10800"/>
                  </a:lnTo>
                  <a:lnTo>
                    <a:pt x="20224" y="16075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PubPieSlice"/>
            <p:cNvSpPr>
              <a:spLocks noEditPoints="1" noChangeArrowheads="1"/>
            </p:cNvSpPr>
            <p:nvPr/>
          </p:nvSpPr>
          <p:spPr bwMode="auto">
            <a:xfrm rot="8180954">
              <a:off x="1014" y="1027"/>
              <a:ext cx="2254" cy="20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2 w 21600"/>
                <a:gd name="T10" fmla="*/ 3162 h 21600"/>
                <a:gd name="T11" fmla="*/ 18438 w 21600"/>
                <a:gd name="T12" fmla="*/ 18438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PubPieSlice"/>
            <p:cNvSpPr>
              <a:spLocks noEditPoints="1" noChangeArrowheads="1"/>
            </p:cNvSpPr>
            <p:nvPr/>
          </p:nvSpPr>
          <p:spPr bwMode="auto">
            <a:xfrm rot="6494455">
              <a:off x="1013" y="1027"/>
              <a:ext cx="2227" cy="20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2 w 21600"/>
                <a:gd name="T10" fmla="*/ 3167 h 21600"/>
                <a:gd name="T11" fmla="*/ 18438 w 21600"/>
                <a:gd name="T12" fmla="*/ 18433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PubPieSlice"/>
            <p:cNvSpPr>
              <a:spLocks noEditPoints="1" noChangeArrowheads="1"/>
            </p:cNvSpPr>
            <p:nvPr/>
          </p:nvSpPr>
          <p:spPr bwMode="auto">
            <a:xfrm rot="4822619">
              <a:off x="1019" y="1031"/>
              <a:ext cx="2201" cy="211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0 w 21600"/>
                <a:gd name="T10" fmla="*/ 3160 h 21600"/>
                <a:gd name="T11" fmla="*/ 18440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PubPieSlice"/>
            <p:cNvSpPr>
              <a:spLocks noEditPoints="1" noChangeArrowheads="1"/>
            </p:cNvSpPr>
            <p:nvPr/>
          </p:nvSpPr>
          <p:spPr bwMode="auto">
            <a:xfrm rot="3136121">
              <a:off x="1019" y="1050"/>
              <a:ext cx="2203" cy="211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7 w 21600"/>
                <a:gd name="T10" fmla="*/ 3160 h 21600"/>
                <a:gd name="T11" fmla="*/ 18433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PubPieSlice"/>
            <p:cNvSpPr>
              <a:spLocks noEditPoints="1" noChangeArrowheads="1"/>
            </p:cNvSpPr>
            <p:nvPr/>
          </p:nvSpPr>
          <p:spPr bwMode="auto">
            <a:xfrm rot="1536086">
              <a:off x="1008" y="1076"/>
              <a:ext cx="2228" cy="20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1 w 21600"/>
                <a:gd name="T10" fmla="*/ 3165 h 21600"/>
                <a:gd name="T11" fmla="*/ 18439 w 21600"/>
                <a:gd name="T12" fmla="*/ 18435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375" y="15794"/>
                  </a:moveTo>
                  <a:cubicBezTo>
                    <a:pt x="21180" y="14252"/>
                    <a:pt x="21600" y="12539"/>
                    <a:pt x="21600" y="10800"/>
                  </a:cubicBezTo>
                  <a:lnTo>
                    <a:pt x="10800" y="10800"/>
                  </a:lnTo>
                  <a:lnTo>
                    <a:pt x="20375" y="15794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62"/>
            <p:cNvSpPr>
              <a:spLocks noChangeArrowheads="1"/>
            </p:cNvSpPr>
            <p:nvPr/>
          </p:nvSpPr>
          <p:spPr bwMode="auto">
            <a:xfrm>
              <a:off x="1025" y="994"/>
              <a:ext cx="2242" cy="2202"/>
            </a:xfrm>
            <a:prstGeom prst="ellipse">
              <a:avLst/>
            </a:prstGeom>
            <a:noFill/>
            <a:ln w="762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.VnRevu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63"/>
            <p:cNvSpPr>
              <a:spLocks noChangeArrowheads="1"/>
            </p:cNvSpPr>
            <p:nvPr/>
          </p:nvSpPr>
          <p:spPr bwMode="auto">
            <a:xfrm>
              <a:off x="1818" y="1767"/>
              <a:ext cx="645" cy="66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C00FF"/>
                </a:gs>
              </a:gsLst>
              <a:path path="shape">
                <a:fillToRect l="50000" t="50000" r="50000" b="50000"/>
              </a:path>
            </a:gradFill>
            <a:ln w="3175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en-US"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64"/>
            <p:cNvSpPr txBox="1">
              <a:spLocks noChangeArrowheads="1"/>
            </p:cNvSpPr>
            <p:nvPr/>
          </p:nvSpPr>
          <p:spPr bwMode="auto">
            <a:xfrm rot="10407985">
              <a:off x="1777" y="1024"/>
              <a:ext cx="577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MẤT LƯỢT</a:t>
              </a:r>
            </a:p>
          </p:txBody>
        </p:sp>
        <p:sp>
          <p:nvSpPr>
            <p:cNvPr id="27" name="Text Box 65"/>
            <p:cNvSpPr txBox="1">
              <a:spLocks noChangeArrowheads="1"/>
            </p:cNvSpPr>
            <p:nvPr/>
          </p:nvSpPr>
          <p:spPr bwMode="auto">
            <a:xfrm rot="20492474">
              <a:off x="2181" y="2667"/>
              <a:ext cx="57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MẤT ĐIỂM</a:t>
              </a:r>
            </a:p>
          </p:txBody>
        </p:sp>
        <p:sp>
          <p:nvSpPr>
            <p:cNvPr id="28" name="Text Box 66"/>
            <p:cNvSpPr txBox="1">
              <a:spLocks noChangeArrowheads="1"/>
            </p:cNvSpPr>
            <p:nvPr/>
          </p:nvSpPr>
          <p:spPr bwMode="auto">
            <a:xfrm rot="5400000">
              <a:off x="979" y="1889"/>
              <a:ext cx="5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MẮN</a:t>
              </a:r>
            </a:p>
          </p:txBody>
        </p:sp>
        <p:sp>
          <p:nvSpPr>
            <p:cNvPr id="29" name="Text Box 67"/>
            <p:cNvSpPr txBox="1">
              <a:spLocks noChangeArrowheads="1"/>
            </p:cNvSpPr>
            <p:nvPr/>
          </p:nvSpPr>
          <p:spPr bwMode="auto">
            <a:xfrm rot="14140895">
              <a:off x="2475" y="1345"/>
              <a:ext cx="6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b="1" dirty="0">
                  <a:solidFill>
                    <a:srgbClr val="FFFF00"/>
                  </a:solidFill>
                </a:rPr>
                <a:t>8</a:t>
              </a:r>
            </a:p>
          </p:txBody>
        </p:sp>
        <p:sp>
          <p:nvSpPr>
            <p:cNvPr id="30" name="Text Box 68"/>
            <p:cNvSpPr txBox="1">
              <a:spLocks noChangeArrowheads="1"/>
            </p:cNvSpPr>
            <p:nvPr/>
          </p:nvSpPr>
          <p:spPr bwMode="auto">
            <a:xfrm rot="-4018886">
              <a:off x="2765" y="2188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1" name="Text Box 69"/>
            <p:cNvSpPr txBox="1">
              <a:spLocks noChangeArrowheads="1"/>
            </p:cNvSpPr>
            <p:nvPr/>
          </p:nvSpPr>
          <p:spPr bwMode="auto">
            <a:xfrm rot="8655299">
              <a:off x="1344" y="1161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2" name="Text Box 70"/>
            <p:cNvSpPr txBox="1">
              <a:spLocks noChangeArrowheads="1"/>
            </p:cNvSpPr>
            <p:nvPr/>
          </p:nvSpPr>
          <p:spPr bwMode="auto">
            <a:xfrm rot="2135826">
              <a:off x="1344" y="2736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+ 2</a:t>
              </a:r>
            </a:p>
          </p:txBody>
        </p:sp>
        <p:sp>
          <p:nvSpPr>
            <p:cNvPr id="33" name="Text Box 71"/>
            <p:cNvSpPr txBox="1">
              <a:spLocks noChangeArrowheads="1"/>
            </p:cNvSpPr>
            <p:nvPr/>
          </p:nvSpPr>
          <p:spPr bwMode="auto">
            <a:xfrm rot="18736714">
              <a:off x="2573" y="2522"/>
              <a:ext cx="57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</a:rPr>
                <a:t>9 </a:t>
              </a:r>
            </a:p>
          </p:txBody>
        </p:sp>
        <p:sp>
          <p:nvSpPr>
            <p:cNvPr id="34" name="Text Box 72"/>
            <p:cNvSpPr txBox="1">
              <a:spLocks noChangeArrowheads="1"/>
            </p:cNvSpPr>
            <p:nvPr/>
          </p:nvSpPr>
          <p:spPr bwMode="auto">
            <a:xfrm rot="-9402759">
              <a:off x="2208" y="1056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+ 1</a:t>
              </a:r>
            </a:p>
          </p:txBody>
        </p:sp>
        <p:sp>
          <p:nvSpPr>
            <p:cNvPr id="35" name="Text Box 73"/>
            <p:cNvSpPr txBox="1">
              <a:spLocks noChangeArrowheads="1"/>
            </p:cNvSpPr>
            <p:nvPr/>
          </p:nvSpPr>
          <p:spPr bwMode="auto">
            <a:xfrm rot="3734714">
              <a:off x="1028" y="2380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36" name="Text Box 74"/>
            <p:cNvSpPr txBox="1">
              <a:spLocks noChangeArrowheads="1"/>
            </p:cNvSpPr>
            <p:nvPr/>
          </p:nvSpPr>
          <p:spPr bwMode="auto">
            <a:xfrm rot="-6127753">
              <a:off x="2775" y="1736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+2</a:t>
              </a:r>
            </a:p>
          </p:txBody>
        </p:sp>
        <p:sp>
          <p:nvSpPr>
            <p:cNvPr id="37" name="Text Box 75"/>
            <p:cNvSpPr txBox="1">
              <a:spLocks noChangeArrowheads="1"/>
            </p:cNvSpPr>
            <p:nvPr/>
          </p:nvSpPr>
          <p:spPr bwMode="auto">
            <a:xfrm rot="7437362">
              <a:off x="1037" y="1518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38" name="Text Box 76"/>
            <p:cNvSpPr txBox="1">
              <a:spLocks noChangeArrowheads="1"/>
            </p:cNvSpPr>
            <p:nvPr/>
          </p:nvSpPr>
          <p:spPr bwMode="auto">
            <a:xfrm rot="502560">
              <a:off x="1756" y="2870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9" name="AutoShape 77"/>
          <p:cNvSpPr>
            <a:spLocks noChangeArrowheads="1"/>
          </p:cNvSpPr>
          <p:nvPr/>
        </p:nvSpPr>
        <p:spPr bwMode="auto">
          <a:xfrm rot="-5400000">
            <a:off x="5329851" y="5551644"/>
            <a:ext cx="1066800" cy="2286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 Box 78"/>
          <p:cNvSpPr txBox="1">
            <a:spLocks noChangeArrowheads="1"/>
          </p:cNvSpPr>
          <p:nvPr/>
        </p:nvSpPr>
        <p:spPr bwMode="auto">
          <a:xfrm>
            <a:off x="5296719" y="5958044"/>
            <a:ext cx="1143000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ĐIỂM</a:t>
            </a:r>
          </a:p>
        </p:txBody>
      </p:sp>
      <p:pic>
        <p:nvPicPr>
          <p:cNvPr id="2" name="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8653" y="6503412"/>
            <a:ext cx="609600" cy="354587"/>
          </a:xfrm>
          <a:prstGeom prst="rect">
            <a:avLst/>
          </a:prstGeom>
        </p:spPr>
      </p:pic>
      <p:pic>
        <p:nvPicPr>
          <p:cNvPr id="41" name="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9132" y="65048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68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7" descr="khung anh3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660CCF8-E096-45F7-A1A0-418D229F122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400299" y="2227052"/>
            <a:ext cx="7391399" cy="108491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83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tMuaXuanNhoN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7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ÁO ẢNH VIỆT NAM - VIETNAM PICTORIAL">
            <a:extLst>
              <a:ext uri="{FF2B5EF4-FFF2-40B4-BE49-F238E27FC236}">
                <a16:creationId xmlns:a16="http://schemas.microsoft.com/office/drawing/2014/main" xmlns="" id="{E628198C-7E3F-4406-B0AB-6794568BA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34" y="67235"/>
            <a:ext cx="42760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83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815509"/>
            <a:ext cx="10515600" cy="1325563"/>
          </a:xfrm>
        </p:spPr>
        <p:txBody>
          <a:bodyPr/>
          <a:lstStyle/>
          <a:p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khung anh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76518" y="-412124"/>
            <a:ext cx="13239481" cy="740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1" y="-236449"/>
            <a:ext cx="564094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5488" y="376396"/>
            <a:ext cx="69737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742662" y="996956"/>
            <a:ext cx="197522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ea typeface="Cooper" panose="02020500000000000000" pitchFamily="18" charset="-93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20" name="Heptagon 19">
            <a:hlinkClick r:id="rId3" action="ppaction://hlinksldjump"/>
          </p:cNvPr>
          <p:cNvSpPr/>
          <p:nvPr/>
        </p:nvSpPr>
        <p:spPr>
          <a:xfrm>
            <a:off x="7494390" y="1771613"/>
            <a:ext cx="966646" cy="856509"/>
          </a:xfrm>
          <a:prstGeom prst="heptago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Heptagon 20">
            <a:hlinkClick r:id="rId4" action="ppaction://hlinksldjump"/>
          </p:cNvPr>
          <p:cNvSpPr/>
          <p:nvPr/>
        </p:nvSpPr>
        <p:spPr>
          <a:xfrm>
            <a:off x="7494390" y="2967801"/>
            <a:ext cx="966646" cy="905065"/>
          </a:xfrm>
          <a:prstGeom prst="heptago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Heptagon 24">
            <a:hlinkClick r:id="rId5" action="ppaction://hlinksldjump"/>
          </p:cNvPr>
          <p:cNvSpPr/>
          <p:nvPr/>
        </p:nvSpPr>
        <p:spPr>
          <a:xfrm>
            <a:off x="8786197" y="1723057"/>
            <a:ext cx="966646" cy="905065"/>
          </a:xfrm>
          <a:prstGeom prst="heptago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Heptagon 25">
            <a:hlinkClick r:id="rId6" action="ppaction://hlinksldjump"/>
          </p:cNvPr>
          <p:cNvSpPr/>
          <p:nvPr/>
        </p:nvSpPr>
        <p:spPr>
          <a:xfrm>
            <a:off x="8856628" y="2911948"/>
            <a:ext cx="966646" cy="958499"/>
          </a:xfrm>
          <a:prstGeom prst="heptago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232696" y="266158"/>
            <a:ext cx="536198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ooper" panose="02020500000000000000" pitchFamily="18" charset="-93"/>
                <a:cs typeface="Times New Roman" panose="02020603050405020304" pitchFamily="18" charset="0"/>
              </a:rPr>
              <a:t>VÒNG QUAY MAY MẮN</a:t>
            </a:r>
          </a:p>
        </p:txBody>
      </p:sp>
      <p:grpSp>
        <p:nvGrpSpPr>
          <p:cNvPr id="29" name="Group 43"/>
          <p:cNvGrpSpPr>
            <a:grpSpLocks/>
          </p:cNvGrpSpPr>
          <p:nvPr/>
        </p:nvGrpSpPr>
        <p:grpSpPr bwMode="auto">
          <a:xfrm>
            <a:off x="4691120" y="5494043"/>
            <a:ext cx="614519" cy="592513"/>
            <a:chOff x="468" y="3480"/>
            <a:chExt cx="864" cy="886"/>
          </a:xfrm>
        </p:grpSpPr>
        <p:sp>
          <p:nvSpPr>
            <p:cNvPr id="30" name="Rectangle 44"/>
            <p:cNvSpPr>
              <a:spLocks noChangeArrowheads="1"/>
            </p:cNvSpPr>
            <p:nvPr/>
          </p:nvSpPr>
          <p:spPr bwMode="auto">
            <a:xfrm>
              <a:off x="480" y="3480"/>
              <a:ext cx="816" cy="720"/>
            </a:xfrm>
            <a:prstGeom prst="rect">
              <a:avLst/>
            </a:prstGeom>
            <a:gradFill rotWithShape="1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0" scaled="1"/>
            </a:gradFill>
            <a:ln w="57150" cmpd="thinThick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.VnRevu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45"/>
            <p:cNvSpPr>
              <a:spLocks noChangeArrowheads="1"/>
            </p:cNvSpPr>
            <p:nvPr/>
          </p:nvSpPr>
          <p:spPr bwMode="auto">
            <a:xfrm>
              <a:off x="576" y="3552"/>
              <a:ext cx="624" cy="57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.VnRevu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 Box 46"/>
            <p:cNvSpPr txBox="1">
              <a:spLocks noChangeArrowheads="1"/>
            </p:cNvSpPr>
            <p:nvPr/>
          </p:nvSpPr>
          <p:spPr bwMode="auto">
            <a:xfrm>
              <a:off x="468" y="3492"/>
              <a:ext cx="864" cy="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endParaRPr lang="en-US" b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Oval 47"/>
          <p:cNvSpPr>
            <a:spLocks noChangeArrowheads="1"/>
          </p:cNvSpPr>
          <p:nvPr/>
        </p:nvSpPr>
        <p:spPr bwMode="auto">
          <a:xfrm>
            <a:off x="4735390" y="4542372"/>
            <a:ext cx="381000" cy="381000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254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48"/>
          <p:cNvGrpSpPr>
            <a:grpSpLocks/>
          </p:cNvGrpSpPr>
          <p:nvPr/>
        </p:nvGrpSpPr>
        <p:grpSpPr bwMode="auto">
          <a:xfrm>
            <a:off x="1763590" y="1265772"/>
            <a:ext cx="3657600" cy="3581400"/>
            <a:chOff x="1008" y="960"/>
            <a:chExt cx="2304" cy="2256"/>
          </a:xfrm>
        </p:grpSpPr>
        <p:sp>
          <p:nvSpPr>
            <p:cNvPr id="36" name="PubPieSlice"/>
            <p:cNvSpPr>
              <a:spLocks noEditPoints="1" noChangeArrowheads="1"/>
            </p:cNvSpPr>
            <p:nvPr/>
          </p:nvSpPr>
          <p:spPr bwMode="auto">
            <a:xfrm>
              <a:off x="1008" y="1100"/>
              <a:ext cx="2254" cy="20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2 w 21600"/>
                <a:gd name="T10" fmla="*/ 3160 h 21600"/>
                <a:gd name="T11" fmla="*/ 18438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cubicBezTo>
                    <a:pt x="21600" y="10734"/>
                    <a:pt x="21599" y="10669"/>
                    <a:pt x="21598" y="10603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PubPieSlice"/>
            <p:cNvSpPr>
              <a:spLocks noEditPoints="1" noChangeArrowheads="1"/>
            </p:cNvSpPr>
            <p:nvPr/>
          </p:nvSpPr>
          <p:spPr bwMode="auto">
            <a:xfrm rot="-1686498">
              <a:off x="1027" y="1102"/>
              <a:ext cx="2253" cy="20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4 w 21600"/>
                <a:gd name="T10" fmla="*/ 3160 h 21600"/>
                <a:gd name="T11" fmla="*/ 18436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PubPieSlice"/>
            <p:cNvSpPr>
              <a:spLocks noEditPoints="1" noChangeArrowheads="1"/>
            </p:cNvSpPr>
            <p:nvPr/>
          </p:nvSpPr>
          <p:spPr bwMode="auto">
            <a:xfrm rot="-3358335">
              <a:off x="1088" y="1046"/>
              <a:ext cx="2202" cy="211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59 w 21600"/>
                <a:gd name="T10" fmla="*/ 3160 h 21600"/>
                <a:gd name="T11" fmla="*/ 18441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PubPieSlice"/>
            <p:cNvSpPr>
              <a:spLocks noEditPoints="1" noChangeArrowheads="1"/>
            </p:cNvSpPr>
            <p:nvPr/>
          </p:nvSpPr>
          <p:spPr bwMode="auto">
            <a:xfrm rot="-5044833">
              <a:off x="1081" y="1056"/>
              <a:ext cx="2202" cy="2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59 w 21600"/>
                <a:gd name="T10" fmla="*/ 3161 h 21600"/>
                <a:gd name="T11" fmla="*/ 18441 w 21600"/>
                <a:gd name="T12" fmla="*/ 18439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PubPieSlice"/>
            <p:cNvSpPr>
              <a:spLocks noEditPoints="1" noChangeArrowheads="1"/>
            </p:cNvSpPr>
            <p:nvPr/>
          </p:nvSpPr>
          <p:spPr bwMode="auto">
            <a:xfrm rot="-6620156">
              <a:off x="1067" y="1043"/>
              <a:ext cx="2227" cy="20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2 w 21600"/>
                <a:gd name="T10" fmla="*/ 3165 h 21600"/>
                <a:gd name="T11" fmla="*/ 18438 w 21600"/>
                <a:gd name="T12" fmla="*/ 18435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cubicBezTo>
                    <a:pt x="21600" y="10671"/>
                    <a:pt x="21597" y="10542"/>
                    <a:pt x="21593" y="10413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PubPieSlice"/>
            <p:cNvSpPr>
              <a:spLocks noEditPoints="1" noChangeArrowheads="1"/>
            </p:cNvSpPr>
            <p:nvPr/>
          </p:nvSpPr>
          <p:spPr bwMode="auto">
            <a:xfrm rot="-8397988">
              <a:off x="1058" y="1067"/>
              <a:ext cx="2254" cy="20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2 w 21600"/>
                <a:gd name="T10" fmla="*/ 3162 h 21600"/>
                <a:gd name="T11" fmla="*/ 18438 w 21600"/>
                <a:gd name="T12" fmla="*/ 18438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PubPieSlice"/>
            <p:cNvSpPr>
              <a:spLocks noEditPoints="1" noChangeArrowheads="1"/>
            </p:cNvSpPr>
            <p:nvPr/>
          </p:nvSpPr>
          <p:spPr bwMode="auto">
            <a:xfrm rot="-10069824">
              <a:off x="1057" y="1043"/>
              <a:ext cx="2228" cy="20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1 w 21600"/>
                <a:gd name="T10" fmla="*/ 3158 h 21600"/>
                <a:gd name="T11" fmla="*/ 18439 w 21600"/>
                <a:gd name="T12" fmla="*/ 18442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PubPieSlice"/>
            <p:cNvSpPr>
              <a:spLocks noEditPoints="1" noChangeArrowheads="1"/>
            </p:cNvSpPr>
            <p:nvPr/>
          </p:nvSpPr>
          <p:spPr bwMode="auto">
            <a:xfrm rot="9843678">
              <a:off x="1008" y="1007"/>
              <a:ext cx="2228" cy="20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1 w 21600"/>
                <a:gd name="T10" fmla="*/ 3165 h 21600"/>
                <a:gd name="T11" fmla="*/ 18439 w 21600"/>
                <a:gd name="T12" fmla="*/ 18435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24" y="16075"/>
                  </a:moveTo>
                  <a:cubicBezTo>
                    <a:pt x="21126" y="14463"/>
                    <a:pt x="21600" y="12647"/>
                    <a:pt x="21600" y="10800"/>
                  </a:cubicBezTo>
                  <a:cubicBezTo>
                    <a:pt x="21600" y="10660"/>
                    <a:pt x="21597" y="10521"/>
                    <a:pt x="21591" y="10382"/>
                  </a:cubicBezTo>
                  <a:lnTo>
                    <a:pt x="10800" y="10800"/>
                  </a:lnTo>
                  <a:lnTo>
                    <a:pt x="20224" y="16075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PubPieSlice"/>
            <p:cNvSpPr>
              <a:spLocks noEditPoints="1" noChangeArrowheads="1"/>
            </p:cNvSpPr>
            <p:nvPr/>
          </p:nvSpPr>
          <p:spPr bwMode="auto">
            <a:xfrm rot="8180954">
              <a:off x="1014" y="1027"/>
              <a:ext cx="2254" cy="20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2 w 21600"/>
                <a:gd name="T10" fmla="*/ 3162 h 21600"/>
                <a:gd name="T11" fmla="*/ 18438 w 21600"/>
                <a:gd name="T12" fmla="*/ 18438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PubPieSlice"/>
            <p:cNvSpPr>
              <a:spLocks noEditPoints="1" noChangeArrowheads="1"/>
            </p:cNvSpPr>
            <p:nvPr/>
          </p:nvSpPr>
          <p:spPr bwMode="auto">
            <a:xfrm rot="6494455">
              <a:off x="1013" y="1027"/>
              <a:ext cx="2227" cy="20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2 w 21600"/>
                <a:gd name="T10" fmla="*/ 3167 h 21600"/>
                <a:gd name="T11" fmla="*/ 18438 w 21600"/>
                <a:gd name="T12" fmla="*/ 18433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PubPieSlice"/>
            <p:cNvSpPr>
              <a:spLocks noEditPoints="1" noChangeArrowheads="1"/>
            </p:cNvSpPr>
            <p:nvPr/>
          </p:nvSpPr>
          <p:spPr bwMode="auto">
            <a:xfrm rot="4822619">
              <a:off x="1019" y="1031"/>
              <a:ext cx="2201" cy="211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0 w 21600"/>
                <a:gd name="T10" fmla="*/ 3160 h 21600"/>
                <a:gd name="T11" fmla="*/ 18440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PubPieSlice"/>
            <p:cNvSpPr>
              <a:spLocks noEditPoints="1" noChangeArrowheads="1"/>
            </p:cNvSpPr>
            <p:nvPr/>
          </p:nvSpPr>
          <p:spPr bwMode="auto">
            <a:xfrm rot="3136121">
              <a:off x="1019" y="1050"/>
              <a:ext cx="2203" cy="211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7 w 21600"/>
                <a:gd name="T10" fmla="*/ 3160 h 21600"/>
                <a:gd name="T11" fmla="*/ 18433 w 21600"/>
                <a:gd name="T12" fmla="*/ 1844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209" y="16101"/>
                  </a:moveTo>
                  <a:cubicBezTo>
                    <a:pt x="21121" y="14483"/>
                    <a:pt x="21600" y="12657"/>
                    <a:pt x="21600" y="10800"/>
                  </a:cubicBezTo>
                  <a:lnTo>
                    <a:pt x="10800" y="10800"/>
                  </a:lnTo>
                  <a:lnTo>
                    <a:pt x="20209" y="16101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PubPieSlice"/>
            <p:cNvSpPr>
              <a:spLocks noEditPoints="1" noChangeArrowheads="1"/>
            </p:cNvSpPr>
            <p:nvPr/>
          </p:nvSpPr>
          <p:spPr bwMode="auto">
            <a:xfrm rot="1536086">
              <a:off x="1008" y="1076"/>
              <a:ext cx="2228" cy="20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161 w 21600"/>
                <a:gd name="T10" fmla="*/ 3165 h 21600"/>
                <a:gd name="T11" fmla="*/ 18439 w 21600"/>
                <a:gd name="T12" fmla="*/ 18435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20375" y="15794"/>
                  </a:moveTo>
                  <a:cubicBezTo>
                    <a:pt x="21180" y="14252"/>
                    <a:pt x="21600" y="12539"/>
                    <a:pt x="21600" y="10800"/>
                  </a:cubicBezTo>
                  <a:lnTo>
                    <a:pt x="10800" y="10800"/>
                  </a:lnTo>
                  <a:lnTo>
                    <a:pt x="20375" y="15794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Oval 62"/>
            <p:cNvSpPr>
              <a:spLocks noChangeArrowheads="1"/>
            </p:cNvSpPr>
            <p:nvPr/>
          </p:nvSpPr>
          <p:spPr bwMode="auto">
            <a:xfrm>
              <a:off x="1025" y="994"/>
              <a:ext cx="2242" cy="2202"/>
            </a:xfrm>
            <a:prstGeom prst="ellipse">
              <a:avLst/>
            </a:prstGeom>
            <a:noFill/>
            <a:ln w="762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>
                <a:latin typeface=".VnRevu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63"/>
            <p:cNvSpPr>
              <a:spLocks noChangeArrowheads="1"/>
            </p:cNvSpPr>
            <p:nvPr/>
          </p:nvSpPr>
          <p:spPr bwMode="auto">
            <a:xfrm>
              <a:off x="1818" y="1767"/>
              <a:ext cx="645" cy="66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C00FF"/>
                </a:gs>
              </a:gsLst>
              <a:path path="shape">
                <a:fillToRect l="50000" t="50000" r="50000" b="50000"/>
              </a:path>
            </a:gradFill>
            <a:ln w="3175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en-US" sz="2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 Box 64"/>
            <p:cNvSpPr txBox="1">
              <a:spLocks noChangeArrowheads="1"/>
            </p:cNvSpPr>
            <p:nvPr/>
          </p:nvSpPr>
          <p:spPr bwMode="auto">
            <a:xfrm rot="10407985">
              <a:off x="1777" y="1024"/>
              <a:ext cx="577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MẤT LƯỢT</a:t>
              </a:r>
            </a:p>
          </p:txBody>
        </p:sp>
        <p:sp>
          <p:nvSpPr>
            <p:cNvPr id="52" name="Text Box 65"/>
            <p:cNvSpPr txBox="1">
              <a:spLocks noChangeArrowheads="1"/>
            </p:cNvSpPr>
            <p:nvPr/>
          </p:nvSpPr>
          <p:spPr bwMode="auto">
            <a:xfrm rot="20492474">
              <a:off x="2181" y="2667"/>
              <a:ext cx="57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1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MẤT ĐIỂM</a:t>
              </a:r>
            </a:p>
          </p:txBody>
        </p:sp>
        <p:sp>
          <p:nvSpPr>
            <p:cNvPr id="53" name="Text Box 66"/>
            <p:cNvSpPr txBox="1">
              <a:spLocks noChangeArrowheads="1"/>
            </p:cNvSpPr>
            <p:nvPr/>
          </p:nvSpPr>
          <p:spPr bwMode="auto">
            <a:xfrm rot="5400000">
              <a:off x="979" y="1889"/>
              <a:ext cx="5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MẮN</a:t>
              </a:r>
            </a:p>
          </p:txBody>
        </p:sp>
        <p:sp>
          <p:nvSpPr>
            <p:cNvPr id="54" name="Text Box 67"/>
            <p:cNvSpPr txBox="1">
              <a:spLocks noChangeArrowheads="1"/>
            </p:cNvSpPr>
            <p:nvPr/>
          </p:nvSpPr>
          <p:spPr bwMode="auto">
            <a:xfrm rot="14140895">
              <a:off x="2475" y="1345"/>
              <a:ext cx="6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b="1" dirty="0">
                  <a:solidFill>
                    <a:srgbClr val="FFFF00"/>
                  </a:solidFill>
                </a:rPr>
                <a:t>8</a:t>
              </a:r>
            </a:p>
          </p:txBody>
        </p:sp>
        <p:sp>
          <p:nvSpPr>
            <p:cNvPr id="55" name="Text Box 68"/>
            <p:cNvSpPr txBox="1">
              <a:spLocks noChangeArrowheads="1"/>
            </p:cNvSpPr>
            <p:nvPr/>
          </p:nvSpPr>
          <p:spPr bwMode="auto">
            <a:xfrm rot="-4018886">
              <a:off x="2765" y="2188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6" name="Text Box 69"/>
            <p:cNvSpPr txBox="1">
              <a:spLocks noChangeArrowheads="1"/>
            </p:cNvSpPr>
            <p:nvPr/>
          </p:nvSpPr>
          <p:spPr bwMode="auto">
            <a:xfrm rot="8655299">
              <a:off x="1344" y="1161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7" name="Text Box 70"/>
            <p:cNvSpPr txBox="1">
              <a:spLocks noChangeArrowheads="1"/>
            </p:cNvSpPr>
            <p:nvPr/>
          </p:nvSpPr>
          <p:spPr bwMode="auto">
            <a:xfrm rot="2135826">
              <a:off x="1344" y="2736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+ 2</a:t>
              </a:r>
            </a:p>
          </p:txBody>
        </p:sp>
        <p:sp>
          <p:nvSpPr>
            <p:cNvPr id="58" name="Text Box 71"/>
            <p:cNvSpPr txBox="1">
              <a:spLocks noChangeArrowheads="1"/>
            </p:cNvSpPr>
            <p:nvPr/>
          </p:nvSpPr>
          <p:spPr bwMode="auto">
            <a:xfrm rot="18736714">
              <a:off x="2573" y="2522"/>
              <a:ext cx="57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</a:rPr>
                <a:t>9 </a:t>
              </a:r>
            </a:p>
          </p:txBody>
        </p:sp>
        <p:sp>
          <p:nvSpPr>
            <p:cNvPr id="59" name="Text Box 72"/>
            <p:cNvSpPr txBox="1">
              <a:spLocks noChangeArrowheads="1"/>
            </p:cNvSpPr>
            <p:nvPr/>
          </p:nvSpPr>
          <p:spPr bwMode="auto">
            <a:xfrm rot="-9402759">
              <a:off x="2208" y="1056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+ 1</a:t>
              </a:r>
            </a:p>
          </p:txBody>
        </p:sp>
        <p:sp>
          <p:nvSpPr>
            <p:cNvPr id="60" name="Text Box 73"/>
            <p:cNvSpPr txBox="1">
              <a:spLocks noChangeArrowheads="1"/>
            </p:cNvSpPr>
            <p:nvPr/>
          </p:nvSpPr>
          <p:spPr bwMode="auto">
            <a:xfrm rot="3734714">
              <a:off x="1028" y="2380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61" name="Text Box 74"/>
            <p:cNvSpPr txBox="1">
              <a:spLocks noChangeArrowheads="1"/>
            </p:cNvSpPr>
            <p:nvPr/>
          </p:nvSpPr>
          <p:spPr bwMode="auto">
            <a:xfrm rot="-6127753">
              <a:off x="2775" y="1736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+2</a:t>
              </a:r>
            </a:p>
          </p:txBody>
        </p:sp>
        <p:sp>
          <p:nvSpPr>
            <p:cNvPr id="62" name="Text Box 75"/>
            <p:cNvSpPr txBox="1">
              <a:spLocks noChangeArrowheads="1"/>
            </p:cNvSpPr>
            <p:nvPr/>
          </p:nvSpPr>
          <p:spPr bwMode="auto">
            <a:xfrm rot="7437362">
              <a:off x="1037" y="1518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3" name="Text Box 76"/>
            <p:cNvSpPr txBox="1">
              <a:spLocks noChangeArrowheads="1"/>
            </p:cNvSpPr>
            <p:nvPr/>
          </p:nvSpPr>
          <p:spPr bwMode="auto">
            <a:xfrm rot="502560">
              <a:off x="1756" y="2870"/>
              <a:ext cx="5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rgbClr val="CC0099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4" name="AutoShape 77"/>
          <p:cNvSpPr>
            <a:spLocks noChangeArrowheads="1"/>
          </p:cNvSpPr>
          <p:nvPr/>
        </p:nvSpPr>
        <p:spPr bwMode="auto">
          <a:xfrm rot="-5400000">
            <a:off x="2882489" y="5134787"/>
            <a:ext cx="1066800" cy="2286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Text Box 78"/>
          <p:cNvSpPr txBox="1">
            <a:spLocks noChangeArrowheads="1"/>
          </p:cNvSpPr>
          <p:nvPr/>
        </p:nvSpPr>
        <p:spPr bwMode="auto">
          <a:xfrm>
            <a:off x="2849357" y="5541187"/>
            <a:ext cx="1143000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2400" b="1" dirty="0">
                <a:solidFill>
                  <a:srgbClr val="FFFF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ĐIỂM</a:t>
            </a:r>
          </a:p>
        </p:txBody>
      </p:sp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090366" y="6496334"/>
            <a:ext cx="1049382" cy="361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0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0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200000">
                                      <p:cBhvr>
                                        <p:cTn id="3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8800000">
                                      <p:cBhvr>
                                        <p:cTn id="3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4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00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600000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000000">
                                      <p:cBhvr>
                                        <p:cTn id="5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1000000">
                                      <p:cBhvr>
                                        <p:cTn id="6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00000"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600000">
                                      <p:cBhvr>
                                        <p:cTn id="7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7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7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8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800000">
                                      <p:cBhvr>
                                        <p:cTn id="8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_around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5" grpId="0" bldLvl="0" animBg="1"/>
      <p:bldP spid="26" grpId="0" bldLvl="0" animBg="1"/>
      <p:bldP spid="33" grpId="0" animBg="1"/>
      <p:bldP spid="64" grpId="0" animBg="1"/>
      <p:bldP spid="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ptagon 7"/>
          <p:cNvSpPr/>
          <p:nvPr/>
        </p:nvSpPr>
        <p:spPr>
          <a:xfrm>
            <a:off x="10805375" y="855671"/>
            <a:ext cx="971080" cy="907063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01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88" y="5177307"/>
            <a:ext cx="1616869" cy="1497432"/>
          </a:xfrm>
          <a:prstGeom prst="rect">
            <a:avLst/>
          </a:prstGeom>
        </p:spPr>
      </p:pic>
      <p:sp>
        <p:nvSpPr>
          <p:cNvPr id="11" name="Heptagon 10"/>
          <p:cNvSpPr/>
          <p:nvPr/>
        </p:nvSpPr>
        <p:spPr>
          <a:xfrm>
            <a:off x="7548860" y="5727692"/>
            <a:ext cx="2399704" cy="613374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ffany-Heavy" panose="000004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15" name="Rounded Rectangle 9"/>
          <p:cNvSpPr/>
          <p:nvPr/>
        </p:nvSpPr>
        <p:spPr>
          <a:xfrm>
            <a:off x="762626" y="634377"/>
            <a:ext cx="8666181" cy="1632305"/>
          </a:xfrm>
          <a:prstGeom prst="roundRect">
            <a:avLst/>
          </a:prstGeom>
          <a:solidFill>
            <a:srgbClr val="FFF9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cội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sức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hấp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trữ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 err="1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9"/>
          <p:cNvSpPr/>
          <p:nvPr/>
        </p:nvSpPr>
        <p:spPr>
          <a:xfrm>
            <a:off x="3061962" y="2797991"/>
            <a:ext cx="3706899" cy="1199195"/>
          </a:xfrm>
          <a:prstGeom prst="roundRect">
            <a:avLst/>
          </a:prstGeom>
          <a:solidFill>
            <a:srgbClr val="F5FE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32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altLang="en-US" sz="3200" b="1" i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</a:p>
          <a:p>
            <a:pPr algn="ctr"/>
            <a:endParaRPr lang="en-US" sz="32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 err="1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4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9"/>
          <p:cNvSpPr/>
          <p:nvPr/>
        </p:nvSpPr>
        <p:spPr>
          <a:xfrm>
            <a:off x="582320" y="301398"/>
            <a:ext cx="8979689" cy="21345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eptagon 23"/>
          <p:cNvSpPr/>
          <p:nvPr/>
        </p:nvSpPr>
        <p:spPr>
          <a:xfrm>
            <a:off x="10653531" y="734190"/>
            <a:ext cx="971080" cy="893806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27" name="Heptagon 26"/>
          <p:cNvSpPr/>
          <p:nvPr/>
        </p:nvSpPr>
        <p:spPr>
          <a:xfrm>
            <a:off x="7582496" y="5708328"/>
            <a:ext cx="2399704" cy="773540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ffany-Heavy" panose="000004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245C4-0105-4518-9D61-6C7315904F53}" type="slidenum">
              <a:rPr lang="en-US" altLang="en-US" sz="3200" b="1" smtClean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altLang="en-US" sz="3200" b="1">
              <a:solidFill>
                <a:srgbClr val="092A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198495" y="5668645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>
              <a:solidFill>
                <a:srgbClr val="092A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06" y="5353138"/>
            <a:ext cx="1480366" cy="1483920"/>
          </a:xfrm>
          <a:prstGeom prst="rect">
            <a:avLst/>
          </a:prstGeom>
        </p:spPr>
      </p:pic>
      <p:sp>
        <p:nvSpPr>
          <p:cNvPr id="12" name="Rounded Rectangle 9"/>
          <p:cNvSpPr/>
          <p:nvPr/>
        </p:nvSpPr>
        <p:spPr>
          <a:xfrm>
            <a:off x="3585488" y="3255035"/>
            <a:ext cx="2973355" cy="1255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en-US" sz="32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32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altLang="en-US" sz="3200" b="1" i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</a:p>
          <a:p>
            <a:pPr algn="ctr"/>
            <a:endParaRPr lang="en-US" sz="32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 err="1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4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eptagon 23"/>
          <p:cNvSpPr/>
          <p:nvPr/>
        </p:nvSpPr>
        <p:spPr>
          <a:xfrm>
            <a:off x="10712640" y="559158"/>
            <a:ext cx="971080" cy="913502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Heptagon 26"/>
          <p:cNvSpPr/>
          <p:nvPr/>
        </p:nvSpPr>
        <p:spPr>
          <a:xfrm>
            <a:off x="7475816" y="5461001"/>
            <a:ext cx="2399704" cy="727490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ffany-Heavy" panose="00000400000000000000" pitchFamily="2" charset="-93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98" y="5180805"/>
            <a:ext cx="1790164" cy="163409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82390" y="470647"/>
            <a:ext cx="10020708" cy="12302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nho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2845" y="3042325"/>
            <a:ext cx="1002683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11-1980,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693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4"/>
          <p:cNvSpPr/>
          <p:nvPr/>
        </p:nvSpPr>
        <p:spPr>
          <a:xfrm>
            <a:off x="2098928" y="2482969"/>
            <a:ext cx="5609593" cy="12266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3200" b="1" dirty="0">
              <a:solidFill>
                <a:srgbClr val="9900CC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3" name="Rounded Rectangle 9"/>
          <p:cNvSpPr/>
          <p:nvPr/>
        </p:nvSpPr>
        <p:spPr>
          <a:xfrm>
            <a:off x="879307" y="750665"/>
            <a:ext cx="8642641" cy="12400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eptagon 23"/>
          <p:cNvSpPr/>
          <p:nvPr/>
        </p:nvSpPr>
        <p:spPr>
          <a:xfrm>
            <a:off x="10531521" y="923798"/>
            <a:ext cx="971080" cy="893806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7" name="Heptagon 26"/>
          <p:cNvSpPr/>
          <p:nvPr/>
        </p:nvSpPr>
        <p:spPr>
          <a:xfrm>
            <a:off x="7475816" y="5428433"/>
            <a:ext cx="2399704" cy="760057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ffany-Heavy" panose="00000400000000000000" pitchFamily="2" charset="-93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30" y="4831964"/>
            <a:ext cx="1711263" cy="161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3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C1F890-06E5-7AF6-8DD4-A55B2FF42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"/>
  <p:tag name="ISPRING_SLIDE_INDENT_LEVEL" val="0"/>
  <p:tag name="ISPRING_PRESENTER_ID" val="{986311C8-2906-4174-BEAB-2398F2AC989B}"/>
  <p:tag name="TIMING" val="|3.173"/>
  <p:tag name="GENSWF_ADVANCE_TIME" val="10.057"/>
  <p:tag name="ISPRING_SLIDE_ID_2" val="{95BA70CC-52E8-4F11-92B4-3FA9821EAF4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09B2D1B-B9AB-450E-AA4A-D8EA8CFAC28B}&quot;/&gt;&lt;isInvalidForFieldText val=&quot;0&quot;/&gt;&lt;Image&gt;&lt;filename val=&quot;E:\Dropbox\B\Elearning\Eleaning2017_Hoa\BAIDUTHI_NV7_TUTRAINGHIA\data\asimages\{C09B2D1B-B9AB-450E-AA4A-D8EA8CFAC28B}_3.png&quot;/&gt;&lt;left val=&quot;182&quot;/&gt;&lt;top val=&quot;201&quot;/&gt;&lt;width val=&quot;609&quot;/&gt;&lt;height val=&quot;73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09B2D1B-B9AB-450E-AA4A-D8EA8CFAC28B}&quot;/&gt;&lt;isInvalidForFieldText val=&quot;0&quot;/&gt;&lt;Image&gt;&lt;filename val=&quot;E:\Dropbox\B\Elearning\Eleaning2017_Hoa\BAIDUTHI_NV7_TUTRAINGHIA\data\asimages\{C09B2D1B-B9AB-450E-AA4A-D8EA8CFAC28B}_3.png&quot;/&gt;&lt;left val=&quot;182&quot;/&gt;&lt;top val=&quot;201&quot;/&gt;&lt;width val=&quot;609&quot;/&gt;&lt;height val=&quot;73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"/>
  <p:tag name="ISPRING_SLIDE_INDENT_LEVEL" val="0"/>
  <p:tag name="ISPRING_PRESENTER_ID" val="{986311C8-2906-4174-BEAB-2398F2AC989B}"/>
  <p:tag name="TIMING" val="|3.173"/>
  <p:tag name="GENSWF_ADVANCE_TIME" val="10.057"/>
  <p:tag name="ISPRING_SLIDE_ID_2" val="{95BA70CC-52E8-4F11-92B4-3FA9821EAF4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09B2D1B-B9AB-450E-AA4A-D8EA8CFAC28B}&quot;/&gt;&lt;isInvalidForFieldText val=&quot;0&quot;/&gt;&lt;Image&gt;&lt;filename val=&quot;E:\Dropbox\B\Elearning\Eleaning2017_Hoa\BAIDUTHI_NV7_TUTRAINGHIA\data\asimages\{C09B2D1B-B9AB-450E-AA4A-D8EA8CFAC28B}_3.png&quot;/&gt;&lt;left val=&quot;182&quot;/&gt;&lt;top val=&quot;201&quot;/&gt;&lt;width val=&quot;609&quot;/&gt;&lt;height val=&quot;73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707</Words>
  <Application>Microsoft Office PowerPoint</Application>
  <PresentationFormat>Custom</PresentationFormat>
  <Paragraphs>215</Paragraphs>
  <Slides>33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Calibri Light</vt:lpstr>
      <vt:lpstr>Cooper</vt:lpstr>
      <vt:lpstr>Wingdings</vt:lpstr>
      <vt:lpstr>VNI-Brush</vt:lpstr>
      <vt:lpstr>Roboto Condensed</vt:lpstr>
      <vt:lpstr>VNI-Times</vt:lpstr>
      <vt:lpstr>.VnRevue</vt:lpstr>
      <vt:lpstr>Arial Narrow</vt:lpstr>
      <vt:lpstr>Times New Roman</vt:lpstr>
      <vt:lpstr>Calibri</vt:lpstr>
      <vt:lpstr>Tiffany-Heavy</vt:lpstr>
      <vt:lpstr>Revue</vt:lpstr>
      <vt:lpstr>Tahoma</vt:lpstr>
      <vt:lpstr>Benguiat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Welcome</cp:lastModifiedBy>
  <cp:revision>132</cp:revision>
  <dcterms:created xsi:type="dcterms:W3CDTF">2018-01-28T07:11:08Z</dcterms:created>
  <dcterms:modified xsi:type="dcterms:W3CDTF">2023-11-18T09:57:52Z</dcterms:modified>
</cp:coreProperties>
</file>