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 id="2147483689" r:id="rId3"/>
  </p:sldMasterIdLst>
  <p:notesMasterIdLst>
    <p:notesMasterId r:id="rId30"/>
  </p:notesMasterIdLst>
  <p:sldIdLst>
    <p:sldId id="318" r:id="rId4"/>
    <p:sldId id="319" r:id="rId5"/>
    <p:sldId id="352" r:id="rId6"/>
    <p:sldId id="323" r:id="rId7"/>
    <p:sldId id="332" r:id="rId8"/>
    <p:sldId id="351" r:id="rId9"/>
    <p:sldId id="330" r:id="rId10"/>
    <p:sldId id="350" r:id="rId11"/>
    <p:sldId id="349" r:id="rId12"/>
    <p:sldId id="333" r:id="rId13"/>
    <p:sldId id="331" r:id="rId14"/>
    <p:sldId id="334" r:id="rId15"/>
    <p:sldId id="328" r:id="rId16"/>
    <p:sldId id="336" r:id="rId17"/>
    <p:sldId id="340" r:id="rId18"/>
    <p:sldId id="337" r:id="rId19"/>
    <p:sldId id="338" r:id="rId20"/>
    <p:sldId id="339" r:id="rId21"/>
    <p:sldId id="341" r:id="rId22"/>
    <p:sldId id="345" r:id="rId23"/>
    <p:sldId id="346" r:id="rId24"/>
    <p:sldId id="347" r:id="rId25"/>
    <p:sldId id="348" r:id="rId26"/>
    <p:sldId id="320" r:id="rId27"/>
    <p:sldId id="321" r:id="rId28"/>
    <p:sldId id="322" r:id="rId2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CCFF99"/>
    <a:srgbClr val="66FF33"/>
    <a:srgbClr val="4DDA00"/>
    <a:srgbClr val="99FF33"/>
    <a:srgbClr val="99FF6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AF606853-7671-496A-8E4F-DF71F8EC918B}" styleName="Dark Style 1 - Accent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8FD4443E-F989-4FC4-A0C8-D5A2AF1F390B}" styleName="Dark Style 1 - Accent 5">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5"/>
          </a:solidFill>
        </a:fill>
      </a:tcStyle>
    </a:wholeTbl>
    <a:band1H>
      <a:tcStyle>
        <a:tcBdr/>
        <a:fill>
          <a:solidFill>
            <a:schemeClr val="accent5">
              <a:shade val="60000"/>
            </a:schemeClr>
          </a:solidFill>
        </a:fill>
      </a:tcStyle>
    </a:band1H>
    <a:band1V>
      <a:tcStyle>
        <a:tcBdr/>
        <a:fill>
          <a:solidFill>
            <a:schemeClr val="accent5">
              <a:shade val="60000"/>
            </a:schemeClr>
          </a:solidFill>
        </a:fill>
      </a:tcStyle>
    </a:band1V>
    <a:lastCol>
      <a:tcTxStyle b="on"/>
      <a:tcStyle>
        <a:tcBdr>
          <a:left>
            <a:ln w="25400" cmpd="sng">
              <a:solidFill>
                <a:schemeClr val="lt1"/>
              </a:solidFill>
            </a:ln>
          </a:left>
        </a:tcBdr>
        <a:fill>
          <a:solidFill>
            <a:schemeClr val="accent5">
              <a:shade val="60000"/>
            </a:schemeClr>
          </a:solidFill>
        </a:fill>
      </a:tcStyle>
    </a:lastCol>
    <a:firstCol>
      <a:tcTxStyle b="on"/>
      <a:tcStyle>
        <a:tcBdr>
          <a:right>
            <a:ln w="25400" cmpd="sng">
              <a:solidFill>
                <a:schemeClr val="lt1"/>
              </a:solidFill>
            </a:ln>
          </a:right>
        </a:tcBdr>
        <a:fill>
          <a:solidFill>
            <a:schemeClr val="accent5">
              <a:shade val="60000"/>
            </a:schemeClr>
          </a:solidFill>
        </a:fill>
      </a:tcStyle>
    </a:firstCol>
    <a:lastRow>
      <a:tcTxStyle b="on"/>
      <a:tcStyle>
        <a:tcBdr>
          <a:top>
            <a:ln w="25400" cmpd="sng">
              <a:solidFill>
                <a:schemeClr val="lt1"/>
              </a:solidFill>
            </a:ln>
          </a:top>
        </a:tcBdr>
        <a:fill>
          <a:solidFill>
            <a:schemeClr val="accent5">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929F9F4-4A8F-4326-A1B4-22849713DDAB}" styleName="Dark Style 1 - Accent 4">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4"/>
          </a:solidFill>
        </a:fill>
      </a:tcStyle>
    </a:wholeTbl>
    <a:band1H>
      <a:tcStyle>
        <a:tcBdr/>
        <a:fill>
          <a:solidFill>
            <a:schemeClr val="accent4">
              <a:shade val="60000"/>
            </a:schemeClr>
          </a:solidFill>
        </a:fill>
      </a:tcStyle>
    </a:band1H>
    <a:band1V>
      <a:tcStyle>
        <a:tcBdr/>
        <a:fill>
          <a:solidFill>
            <a:schemeClr val="accent4">
              <a:shade val="60000"/>
            </a:schemeClr>
          </a:solidFill>
        </a:fill>
      </a:tcStyle>
    </a:band1V>
    <a:lastCol>
      <a:tcTxStyle b="on"/>
      <a:tcStyle>
        <a:tcBdr>
          <a:left>
            <a:ln w="25400" cmpd="sng">
              <a:solidFill>
                <a:schemeClr val="lt1"/>
              </a:solidFill>
            </a:ln>
          </a:left>
        </a:tcBdr>
        <a:fill>
          <a:solidFill>
            <a:schemeClr val="accent4">
              <a:shade val="60000"/>
            </a:schemeClr>
          </a:solidFill>
        </a:fill>
      </a:tcStyle>
    </a:lastCol>
    <a:firstCol>
      <a:tcTxStyle b="on"/>
      <a:tcStyle>
        <a:tcBdr>
          <a:right>
            <a:ln w="25400" cmpd="sng">
              <a:solidFill>
                <a:schemeClr val="lt1"/>
              </a:solidFill>
            </a:ln>
          </a:right>
        </a:tcBdr>
        <a:fill>
          <a:solidFill>
            <a:schemeClr val="accent4">
              <a:shade val="60000"/>
            </a:schemeClr>
          </a:solidFill>
        </a:fill>
      </a:tcStyle>
    </a:firstCol>
    <a:lastRow>
      <a:tcTxStyle b="on"/>
      <a:tcStyle>
        <a:tcBdr>
          <a:top>
            <a:ln w="25400" cmpd="sng">
              <a:solidFill>
                <a:schemeClr val="lt1"/>
              </a:solidFill>
            </a:ln>
          </a:top>
        </a:tcBdr>
        <a:fill>
          <a:solidFill>
            <a:schemeClr val="accent4">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7CE84F3-28C3-443E-9E96-99CF82512B78}" styleName="Dark Style 1 - Accent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7" d="100"/>
          <a:sy n="67" d="100"/>
        </p:scale>
        <p:origin x="786" y="66"/>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tableStyles" Target="tableStyle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viewProps" Target="view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1C18B08-FF41-496D-A6EC-CD27A53FD9C5}" type="datetimeFigureOut">
              <a:rPr lang="en-US" smtClean="0"/>
              <a:pPr/>
              <a:t>22/11/2023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CDC2538-004B-4CDE-A76A-AD795BBB0ADD}" type="slidenum">
              <a:rPr lang="en-US" smtClean="0"/>
              <a:pPr/>
              <a:t>‹#›</a:t>
            </a:fld>
            <a:endParaRPr lang="en-US"/>
          </a:p>
        </p:txBody>
      </p:sp>
    </p:spTree>
    <p:extLst>
      <p:ext uri="{BB962C8B-B14F-4D97-AF65-F5344CB8AC3E}">
        <p14:creationId xmlns:p14="http://schemas.microsoft.com/office/powerpoint/2010/main" val="31841590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46"/>
        <p:cNvGrpSpPr/>
        <p:nvPr/>
      </p:nvGrpSpPr>
      <p:grpSpPr>
        <a:xfrm>
          <a:off x="0" y="0"/>
          <a:ext cx="0" cy="0"/>
          <a:chOff x="0" y="0"/>
          <a:chExt cx="0" cy="0"/>
        </a:xfrm>
      </p:grpSpPr>
      <p:sp>
        <p:nvSpPr>
          <p:cNvPr id="24547" name="Google Shape;24547;gd1bf8d60a4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48" name="Google Shape;24548;gd1bf8d60a4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46151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81013" y="1281113"/>
            <a:ext cx="6140450" cy="34544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2EB20A-403F-44E9-9F40-29DD8395CE08}"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7485745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C4133A-A468-4824-A960-2FD2A5EB816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9C5052-9EA9-43E6-A714-1F91145D82E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BFC6F08-75A7-4B7A-AD5D-57FD1C024ADF}"/>
              </a:ext>
            </a:extLst>
          </p:cNvPr>
          <p:cNvSpPr>
            <a:spLocks noGrp="1"/>
          </p:cNvSpPr>
          <p:nvPr>
            <p:ph type="dt" sz="half" idx="10"/>
          </p:nvPr>
        </p:nvSpPr>
        <p:spPr/>
        <p:txBody>
          <a:bodyPr/>
          <a:lstStyle/>
          <a:p>
            <a:fld id="{7D7F9DB7-2505-4345-82BE-E6CA63E51C75}" type="datetimeFigureOut">
              <a:rPr lang="en-US" smtClean="0"/>
              <a:pPr/>
              <a:t>22/11/2023</a:t>
            </a:fld>
            <a:endParaRPr lang="en-US"/>
          </a:p>
        </p:txBody>
      </p:sp>
      <p:sp>
        <p:nvSpPr>
          <p:cNvPr id="5" name="Footer Placeholder 4">
            <a:extLst>
              <a:ext uri="{FF2B5EF4-FFF2-40B4-BE49-F238E27FC236}">
                <a16:creationId xmlns:a16="http://schemas.microsoft.com/office/drawing/2014/main" id="{CA833951-E6CA-4B41-ADAA-995F4656569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3B94009-4981-424E-88CB-969261E49AF1}"/>
              </a:ext>
            </a:extLst>
          </p:cNvPr>
          <p:cNvSpPr>
            <a:spLocks noGrp="1"/>
          </p:cNvSpPr>
          <p:nvPr>
            <p:ph type="sldNum" sz="quarter" idx="12"/>
          </p:nvPr>
        </p:nvSpPr>
        <p:spPr/>
        <p:txBody>
          <a:bodyPr/>
          <a:lstStyle/>
          <a:p>
            <a:fld id="{114D0E41-11B0-420D-8D6A-9AF9E19B5740}" type="slidenum">
              <a:rPr lang="en-US" smtClean="0"/>
              <a:pPr/>
              <a:t>‹#›</a:t>
            </a:fld>
            <a:endParaRPr lang="en-US"/>
          </a:p>
        </p:txBody>
      </p:sp>
    </p:spTree>
    <p:extLst>
      <p:ext uri="{BB962C8B-B14F-4D97-AF65-F5344CB8AC3E}">
        <p14:creationId xmlns:p14="http://schemas.microsoft.com/office/powerpoint/2010/main" val="33521435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065DD0-3D8A-4F78-8A61-55395FA2C69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E605197-5F02-49FE-9696-CB23F8B0EEC0}"/>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5C4A3F3-8012-4C88-AA20-D23E27B78CD0}"/>
              </a:ext>
            </a:extLst>
          </p:cNvPr>
          <p:cNvSpPr>
            <a:spLocks noGrp="1"/>
          </p:cNvSpPr>
          <p:nvPr>
            <p:ph type="dt" sz="half" idx="10"/>
          </p:nvPr>
        </p:nvSpPr>
        <p:spPr/>
        <p:txBody>
          <a:bodyPr/>
          <a:lstStyle/>
          <a:p>
            <a:fld id="{7D7F9DB7-2505-4345-82BE-E6CA63E51C75}" type="datetimeFigureOut">
              <a:rPr lang="en-US" smtClean="0"/>
              <a:pPr/>
              <a:t>22/11/2023</a:t>
            </a:fld>
            <a:endParaRPr lang="en-US"/>
          </a:p>
        </p:txBody>
      </p:sp>
      <p:sp>
        <p:nvSpPr>
          <p:cNvPr id="5" name="Footer Placeholder 4">
            <a:extLst>
              <a:ext uri="{FF2B5EF4-FFF2-40B4-BE49-F238E27FC236}">
                <a16:creationId xmlns:a16="http://schemas.microsoft.com/office/drawing/2014/main" id="{D660EBF8-E924-430A-BDA9-29B4CE0E1B9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0D3545C-CCA9-4933-B368-E587CDBE9A57}"/>
              </a:ext>
            </a:extLst>
          </p:cNvPr>
          <p:cNvSpPr>
            <a:spLocks noGrp="1"/>
          </p:cNvSpPr>
          <p:nvPr>
            <p:ph type="sldNum" sz="quarter" idx="12"/>
          </p:nvPr>
        </p:nvSpPr>
        <p:spPr/>
        <p:txBody>
          <a:bodyPr/>
          <a:lstStyle/>
          <a:p>
            <a:fld id="{114D0E41-11B0-420D-8D6A-9AF9E19B5740}" type="slidenum">
              <a:rPr lang="en-US" smtClean="0"/>
              <a:pPr/>
              <a:t>‹#›</a:t>
            </a:fld>
            <a:endParaRPr lang="en-US"/>
          </a:p>
        </p:txBody>
      </p:sp>
    </p:spTree>
    <p:extLst>
      <p:ext uri="{BB962C8B-B14F-4D97-AF65-F5344CB8AC3E}">
        <p14:creationId xmlns:p14="http://schemas.microsoft.com/office/powerpoint/2010/main" val="11334937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29019AA-B60A-4F5F-B720-8E6ED70059F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B26C0A0-29E7-4097-86BB-002CCAC4DA5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C0E5656-65DE-4545-A826-0C8581BA7E2B}"/>
              </a:ext>
            </a:extLst>
          </p:cNvPr>
          <p:cNvSpPr>
            <a:spLocks noGrp="1"/>
          </p:cNvSpPr>
          <p:nvPr>
            <p:ph type="dt" sz="half" idx="10"/>
          </p:nvPr>
        </p:nvSpPr>
        <p:spPr/>
        <p:txBody>
          <a:bodyPr/>
          <a:lstStyle/>
          <a:p>
            <a:fld id="{7D7F9DB7-2505-4345-82BE-E6CA63E51C75}" type="datetimeFigureOut">
              <a:rPr lang="en-US" smtClean="0"/>
              <a:pPr/>
              <a:t>22/11/2023</a:t>
            </a:fld>
            <a:endParaRPr lang="en-US"/>
          </a:p>
        </p:txBody>
      </p:sp>
      <p:sp>
        <p:nvSpPr>
          <p:cNvPr id="5" name="Footer Placeholder 4">
            <a:extLst>
              <a:ext uri="{FF2B5EF4-FFF2-40B4-BE49-F238E27FC236}">
                <a16:creationId xmlns:a16="http://schemas.microsoft.com/office/drawing/2014/main" id="{F80E8720-6F40-4659-AA63-21804AE209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BFD0C2-9B1B-464A-B835-F6F36A8E9E3C}"/>
              </a:ext>
            </a:extLst>
          </p:cNvPr>
          <p:cNvSpPr>
            <a:spLocks noGrp="1"/>
          </p:cNvSpPr>
          <p:nvPr>
            <p:ph type="sldNum" sz="quarter" idx="12"/>
          </p:nvPr>
        </p:nvSpPr>
        <p:spPr/>
        <p:txBody>
          <a:bodyPr/>
          <a:lstStyle/>
          <a:p>
            <a:fld id="{114D0E41-11B0-420D-8D6A-9AF9E19B5740}" type="slidenum">
              <a:rPr lang="en-US" smtClean="0"/>
              <a:pPr/>
              <a:t>‹#›</a:t>
            </a:fld>
            <a:endParaRPr lang="en-US"/>
          </a:p>
        </p:txBody>
      </p:sp>
    </p:spTree>
    <p:extLst>
      <p:ext uri="{BB962C8B-B14F-4D97-AF65-F5344CB8AC3E}">
        <p14:creationId xmlns:p14="http://schemas.microsoft.com/office/powerpoint/2010/main" val="238720100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02167" y="228601"/>
            <a:ext cx="11347451" cy="1325563"/>
          </a:xfrm>
        </p:spPr>
        <p:txBody>
          <a:bodyPr/>
          <a:lstStyle/>
          <a:p>
            <a:r>
              <a:rPr lang="en-US"/>
              <a:t>Click to edit Master title style</a:t>
            </a:r>
          </a:p>
        </p:txBody>
      </p:sp>
      <p:sp>
        <p:nvSpPr>
          <p:cNvPr id="3" name="Text Placeholder 2"/>
          <p:cNvSpPr>
            <a:spLocks noGrp="1"/>
          </p:cNvSpPr>
          <p:nvPr>
            <p:ph type="body" sz="half" idx="1"/>
          </p:nvPr>
        </p:nvSpPr>
        <p:spPr>
          <a:xfrm>
            <a:off x="402168" y="1676401"/>
            <a:ext cx="5592233" cy="44227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1" y="1676400"/>
            <a:ext cx="5592233" cy="21351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97601" y="3963989"/>
            <a:ext cx="5592233" cy="2135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3">
            <a:extLst>
              <a:ext uri="{FF2B5EF4-FFF2-40B4-BE49-F238E27FC236}">
                <a16:creationId xmlns:a16="http://schemas.microsoft.com/office/drawing/2014/main" id="{715BA16A-B0ED-47A3-91F3-308411AD5DE7}"/>
              </a:ext>
            </a:extLst>
          </p:cNvPr>
          <p:cNvSpPr>
            <a:spLocks noGrp="1"/>
          </p:cNvSpPr>
          <p:nvPr>
            <p:ph type="dt" sz="half" idx="10"/>
          </p:nvPr>
        </p:nvSpPr>
        <p:spPr/>
        <p:txBody>
          <a:bodyPr/>
          <a:lstStyle>
            <a:lvl1pPr>
              <a:defRPr/>
            </a:lvl1pPr>
          </a:lstStyle>
          <a:p>
            <a:pPr>
              <a:defRPr/>
            </a:pPr>
            <a:endParaRPr lang="en-US"/>
          </a:p>
        </p:txBody>
      </p:sp>
      <p:sp>
        <p:nvSpPr>
          <p:cNvPr id="7" name="Footer Placeholder 4">
            <a:extLst>
              <a:ext uri="{FF2B5EF4-FFF2-40B4-BE49-F238E27FC236}">
                <a16:creationId xmlns:a16="http://schemas.microsoft.com/office/drawing/2014/main" id="{5DCCE324-5B29-414C-B801-EC18D6196F1C}"/>
              </a:ext>
            </a:extLst>
          </p:cNvPr>
          <p:cNvSpPr>
            <a:spLocks noGrp="1"/>
          </p:cNvSpPr>
          <p:nvPr>
            <p:ph type="ftr" sz="quarter" idx="11"/>
          </p:nvPr>
        </p:nvSpPr>
        <p:spPr/>
        <p:txBody>
          <a:bodyPr/>
          <a:lstStyle>
            <a:lvl1pPr>
              <a:defRPr/>
            </a:lvl1pPr>
          </a:lstStyle>
          <a:p>
            <a:pPr>
              <a:defRPr/>
            </a:pPr>
            <a:endParaRPr lang="en-US"/>
          </a:p>
        </p:txBody>
      </p:sp>
      <p:sp>
        <p:nvSpPr>
          <p:cNvPr id="8" name="Slide Number Placeholder 5">
            <a:extLst>
              <a:ext uri="{FF2B5EF4-FFF2-40B4-BE49-F238E27FC236}">
                <a16:creationId xmlns:a16="http://schemas.microsoft.com/office/drawing/2014/main" id="{0A723498-7C5C-482B-B50E-CAA44CDE13C1}"/>
              </a:ext>
            </a:extLst>
          </p:cNvPr>
          <p:cNvSpPr>
            <a:spLocks noGrp="1"/>
          </p:cNvSpPr>
          <p:nvPr>
            <p:ph type="sldNum" sz="quarter" idx="12"/>
          </p:nvPr>
        </p:nvSpPr>
        <p:spPr/>
        <p:txBody>
          <a:bodyPr/>
          <a:lstStyle>
            <a:lvl1pPr>
              <a:defRPr/>
            </a:lvl1pPr>
          </a:lstStyle>
          <a:p>
            <a:pPr>
              <a:defRPr/>
            </a:pPr>
            <a:fld id="{215D56F9-EDCA-48A8-9511-86016BC29C7B}" type="slidenum">
              <a:rPr lang="en-US" altLang="en-US"/>
              <a:pPr>
                <a:defRPr/>
              </a:pPr>
              <a:t>‹#›</a:t>
            </a:fld>
            <a:endParaRPr lang="en-US" altLang="en-US"/>
          </a:p>
        </p:txBody>
      </p:sp>
    </p:spTree>
    <p:extLst>
      <p:ext uri="{BB962C8B-B14F-4D97-AF65-F5344CB8AC3E}">
        <p14:creationId xmlns:p14="http://schemas.microsoft.com/office/powerpoint/2010/main" val="192445834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0" y="0"/>
            <a:ext cx="12205600" cy="7066400"/>
            <a:chOff x="0" y="0"/>
            <a:chExt cx="9154200" cy="5299800"/>
          </a:xfrm>
        </p:grpSpPr>
        <p:sp>
          <p:nvSpPr>
            <p:cNvPr id="10" name="Google Shape;10;p2"/>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 name="Google Shape;11;p2"/>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 name="Google Shape;12;p2"/>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 name="Google Shape;13;p2"/>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 name="Google Shape;14;p2"/>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 name="Google Shape;15;p2"/>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 name="Google Shape;16;p2"/>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 name="Google Shape;17;p2"/>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 name="Google Shape;18;p2"/>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 name="Google Shape;19;p2"/>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 name="Google Shape;20;p2"/>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 name="Google Shape;21;p2"/>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 name="Google Shape;22;p2"/>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 name="Google Shape;23;p2"/>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 name="Google Shape;24;p2"/>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 name="Google Shape;25;p2"/>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 name="Google Shape;26;p2"/>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 name="Google Shape;27;p2"/>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 name="Google Shape;28;p2"/>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 name="Google Shape;29;p2"/>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 name="Google Shape;30;p2"/>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 name="Google Shape;31;p2"/>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 name="Google Shape;32;p2"/>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 name="Google Shape;33;p2"/>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 name="Google Shape;34;p2"/>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 name="Google Shape;35;p2"/>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 name="Google Shape;36;p2"/>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 name="Google Shape;37;p2"/>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 name="Google Shape;38;p2"/>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 name="Google Shape;39;p2"/>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 name="Google Shape;40;p2"/>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 name="Google Shape;41;p2"/>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 name="Google Shape;42;p2"/>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 name="Google Shape;43;p2"/>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 name="Google Shape;44;p2"/>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 name="Google Shape;45;p2"/>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 name="Google Shape;46;p2"/>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 name="Google Shape;47;p2"/>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 name="Google Shape;48;p2"/>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 name="Google Shape;49;p2"/>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 name="Google Shape;50;p2"/>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 name="Google Shape;51;p2"/>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 name="Google Shape;52;p2"/>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 name="Google Shape;53;p2"/>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 name="Google Shape;54;p2"/>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 name="Google Shape;55;p2"/>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 name="Google Shape;56;p2"/>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 name="Google Shape;57;p2"/>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 name="Google Shape;58;p2"/>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 name="Google Shape;59;p2"/>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0" name="Google Shape;60;p2"/>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1" name="Google Shape;61;p2"/>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2" name="Google Shape;62;p2"/>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3" name="Google Shape;63;p2"/>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4" name="Google Shape;64;p2"/>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5" name="Google Shape;65;p2"/>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6" name="Google Shape;66;p2"/>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 name="Google Shape;67;p2"/>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 name="Google Shape;68;p2"/>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 name="Google Shape;69;p2"/>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 name="Google Shape;70;p2"/>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 name="Google Shape;71;p2"/>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 name="Google Shape;72;p2"/>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 name="Google Shape;73;p2"/>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 name="Google Shape;74;p2"/>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 name="Google Shape;75;p2"/>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 name="Google Shape;76;p2"/>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 name="Google Shape;77;p2"/>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 name="Google Shape;78;p2"/>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 name="Google Shape;79;p2"/>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 name="Google Shape;80;p2"/>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 name="Google Shape;81;p2"/>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 name="Google Shape;82;p2"/>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 name="Google Shape;83;p2"/>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 name="Google Shape;84;p2"/>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 name="Google Shape;85;p2"/>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 name="Google Shape;86;p2"/>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 name="Google Shape;87;p2"/>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 name="Google Shape;88;p2"/>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 name="Google Shape;89;p2"/>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 name="Google Shape;90;p2"/>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 name="Google Shape;91;p2"/>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 name="Google Shape;92;p2"/>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 name="Google Shape;93;p2"/>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 name="Google Shape;94;p2"/>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 name="Google Shape;95;p2"/>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 name="Google Shape;96;p2"/>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 name="Google Shape;97;p2"/>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 name="Google Shape;98;p2"/>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 name="Google Shape;99;p2"/>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 name="Google Shape;100;p2"/>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 name="Google Shape;101;p2"/>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 name="Google Shape;102;p2"/>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 name="Google Shape;103;p2"/>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 name="Google Shape;104;p2"/>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 name="Google Shape;105;p2"/>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 name="Google Shape;106;p2"/>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 name="Google Shape;107;p2"/>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 name="Google Shape;108;p2"/>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 name="Google Shape;109;p2"/>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 name="Google Shape;110;p2"/>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 name="Google Shape;111;p2"/>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 name="Google Shape;112;p2"/>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 name="Google Shape;113;p2"/>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 name="Google Shape;114;p2"/>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 name="Google Shape;115;p2"/>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 name="Google Shape;116;p2"/>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 name="Google Shape;117;p2"/>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 name="Google Shape;118;p2"/>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9" name="Google Shape;119;p2"/>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0" name="Google Shape;120;p2"/>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1" name="Google Shape;121;p2"/>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2" name="Google Shape;122;p2"/>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3" name="Google Shape;123;p2"/>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4" name="Google Shape;124;p2"/>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5" name="Google Shape;125;p2"/>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6" name="Google Shape;126;p2"/>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 name="Google Shape;127;p2"/>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 name="Google Shape;128;p2"/>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 name="Google Shape;129;p2"/>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 name="Google Shape;130;p2"/>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 name="Google Shape;131;p2"/>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 name="Google Shape;132;p2"/>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 name="Google Shape;133;p2"/>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 name="Google Shape;134;p2"/>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 name="Google Shape;135;p2"/>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6" name="Google Shape;136;p2"/>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7" name="Google Shape;137;p2"/>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8" name="Google Shape;138;p2"/>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9" name="Google Shape;139;p2"/>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0" name="Google Shape;140;p2"/>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1" name="Google Shape;141;p2"/>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2" name="Google Shape;142;p2"/>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3" name="Google Shape;143;p2"/>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 name="Google Shape;144;p2"/>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 name="Google Shape;145;p2"/>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 name="Google Shape;146;p2"/>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 name="Google Shape;147;p2"/>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 name="Google Shape;148;p2"/>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 name="Google Shape;149;p2"/>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 name="Google Shape;150;p2"/>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 name="Google Shape;151;p2"/>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 name="Google Shape;152;p2"/>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 name="Google Shape;153;p2"/>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 name="Google Shape;154;p2"/>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 name="Google Shape;155;p2"/>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 name="Google Shape;156;p2"/>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 name="Google Shape;157;p2"/>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 name="Google Shape;158;p2"/>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 name="Google Shape;159;p2"/>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 name="Google Shape;160;p2"/>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 name="Google Shape;161;p2"/>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 name="Google Shape;162;p2"/>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 name="Google Shape;163;p2"/>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 name="Google Shape;164;p2"/>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 name="Google Shape;165;p2"/>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 name="Google Shape;166;p2"/>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 name="Google Shape;167;p2"/>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 name="Google Shape;168;p2"/>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 name="Google Shape;169;p2"/>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 name="Google Shape;170;p2"/>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 name="Google Shape;171;p2"/>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 name="Google Shape;172;p2"/>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 name="Google Shape;173;p2"/>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 name="Google Shape;174;p2"/>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 name="Google Shape;175;p2"/>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 name="Google Shape;176;p2"/>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 name="Google Shape;177;p2"/>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 name="Google Shape;178;p2"/>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 name="Google Shape;179;p2"/>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 name="Google Shape;180;p2"/>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 name="Google Shape;181;p2"/>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 name="Google Shape;182;p2"/>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 name="Google Shape;183;p2"/>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 name="Google Shape;184;p2"/>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 name="Google Shape;185;p2"/>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 name="Google Shape;186;p2"/>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 name="Google Shape;187;p2"/>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 name="Google Shape;188;p2"/>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 name="Google Shape;189;p2"/>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 name="Google Shape;190;p2"/>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 name="Google Shape;191;p2"/>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 name="Google Shape;192;p2"/>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 name="Google Shape;193;p2"/>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 name="Google Shape;194;p2"/>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 name="Google Shape;195;p2"/>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 name="Google Shape;196;p2"/>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 name="Google Shape;197;p2"/>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 name="Google Shape;198;p2"/>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 name="Google Shape;199;p2"/>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 name="Google Shape;200;p2"/>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 name="Google Shape;201;p2"/>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 name="Google Shape;202;p2"/>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 name="Google Shape;203;p2"/>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 name="Google Shape;204;p2"/>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 name="Google Shape;205;p2"/>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 name="Google Shape;206;p2"/>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 name="Google Shape;207;p2"/>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 name="Google Shape;208;p2"/>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 name="Google Shape;209;p2"/>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 name="Google Shape;210;p2"/>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 name="Google Shape;211;p2"/>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 name="Google Shape;212;p2"/>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 name="Google Shape;213;p2"/>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 name="Google Shape;214;p2"/>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 name="Google Shape;215;p2"/>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 name="Google Shape;216;p2"/>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 name="Google Shape;217;p2"/>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 name="Google Shape;218;p2"/>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 name="Google Shape;219;p2"/>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 name="Google Shape;220;p2"/>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 name="Google Shape;221;p2"/>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 name="Google Shape;222;p2"/>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 name="Google Shape;223;p2"/>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 name="Google Shape;224;p2"/>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 name="Google Shape;225;p2"/>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 name="Google Shape;226;p2"/>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 name="Google Shape;227;p2"/>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 name="Google Shape;228;p2"/>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 name="Google Shape;229;p2"/>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 name="Google Shape;230;p2"/>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 name="Google Shape;231;p2"/>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 name="Google Shape;232;p2"/>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 name="Google Shape;233;p2"/>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 name="Google Shape;234;p2"/>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 name="Google Shape;235;p2"/>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 name="Google Shape;236;p2"/>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 name="Google Shape;237;p2"/>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8" name="Google Shape;238;p2"/>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9" name="Google Shape;239;p2"/>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0" name="Google Shape;240;p2"/>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1" name="Google Shape;241;p2"/>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2" name="Google Shape;242;p2"/>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3" name="Google Shape;243;p2"/>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4" name="Google Shape;244;p2"/>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5" name="Google Shape;245;p2"/>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6" name="Google Shape;246;p2"/>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7" name="Google Shape;247;p2"/>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8" name="Google Shape;248;p2"/>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9" name="Google Shape;249;p2"/>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0" name="Google Shape;250;p2"/>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1" name="Google Shape;251;p2"/>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2" name="Google Shape;252;p2"/>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3" name="Google Shape;253;p2"/>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4" name="Google Shape;254;p2"/>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5" name="Google Shape;255;p2"/>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6" name="Google Shape;256;p2"/>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7" name="Google Shape;257;p2"/>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8" name="Google Shape;258;p2"/>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9" name="Google Shape;259;p2"/>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0" name="Google Shape;260;p2"/>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1" name="Google Shape;261;p2"/>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2" name="Google Shape;262;p2"/>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3" name="Google Shape;263;p2"/>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4" name="Google Shape;264;p2"/>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5" name="Google Shape;265;p2"/>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6" name="Google Shape;266;p2"/>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7" name="Google Shape;267;p2"/>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8" name="Google Shape;268;p2"/>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9" name="Google Shape;269;p2"/>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0" name="Google Shape;270;p2"/>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1" name="Google Shape;271;p2"/>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2" name="Google Shape;272;p2"/>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3" name="Google Shape;273;p2"/>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4" name="Google Shape;274;p2"/>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5" name="Google Shape;275;p2"/>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6" name="Google Shape;276;p2"/>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7" name="Google Shape;277;p2"/>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8" name="Google Shape;278;p2"/>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9" name="Google Shape;279;p2"/>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0" name="Google Shape;280;p2"/>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1" name="Google Shape;281;p2"/>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2" name="Google Shape;282;p2"/>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3" name="Google Shape;283;p2"/>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4" name="Google Shape;284;p2"/>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5" name="Google Shape;285;p2"/>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6" name="Google Shape;286;p2"/>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7" name="Google Shape;287;p2"/>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8" name="Google Shape;288;p2"/>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9" name="Google Shape;289;p2"/>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 name="Google Shape;290;p2"/>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1" name="Google Shape;291;p2"/>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2" name="Google Shape;292;p2"/>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3" name="Google Shape;293;p2"/>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4" name="Google Shape;294;p2"/>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5" name="Google Shape;295;p2"/>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6" name="Google Shape;296;p2"/>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7" name="Google Shape;297;p2"/>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8" name="Google Shape;298;p2"/>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9" name="Google Shape;299;p2"/>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0" name="Google Shape;300;p2"/>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1" name="Google Shape;301;p2"/>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2" name="Google Shape;302;p2"/>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3" name="Google Shape;303;p2"/>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4" name="Google Shape;304;p2"/>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5" name="Google Shape;305;p2"/>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6" name="Google Shape;306;p2"/>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7" name="Google Shape;307;p2"/>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8" name="Google Shape;308;p2"/>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9" name="Google Shape;309;p2"/>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0" name="Google Shape;310;p2"/>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1" name="Google Shape;311;p2"/>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2" name="Google Shape;312;p2"/>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3" name="Google Shape;313;p2"/>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4" name="Google Shape;314;p2"/>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5" name="Google Shape;315;p2"/>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6" name="Google Shape;316;p2"/>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7" name="Google Shape;317;p2"/>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8" name="Google Shape;318;p2"/>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9" name="Google Shape;319;p2"/>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0" name="Google Shape;320;p2"/>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1" name="Google Shape;321;p2"/>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2" name="Google Shape;322;p2"/>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3" name="Google Shape;323;p2"/>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4" name="Google Shape;324;p2"/>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5" name="Google Shape;325;p2"/>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6" name="Google Shape;326;p2"/>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7" name="Google Shape;327;p2"/>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8" name="Google Shape;328;p2"/>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9" name="Google Shape;329;p2"/>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0" name="Google Shape;330;p2"/>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1" name="Google Shape;331;p2"/>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2" name="Google Shape;332;p2"/>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3" name="Google Shape;333;p2"/>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4" name="Google Shape;334;p2"/>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5" name="Google Shape;335;p2"/>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6" name="Google Shape;336;p2"/>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7" name="Google Shape;337;p2"/>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8" name="Google Shape;338;p2"/>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9" name="Google Shape;339;p2"/>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0" name="Google Shape;340;p2"/>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1" name="Google Shape;341;p2"/>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2" name="Google Shape;342;p2"/>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3" name="Google Shape;343;p2"/>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4" name="Google Shape;344;p2"/>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5" name="Google Shape;345;p2"/>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6" name="Google Shape;346;p2"/>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7" name="Google Shape;347;p2"/>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8" name="Google Shape;348;p2"/>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9" name="Google Shape;349;p2"/>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0" name="Google Shape;350;p2"/>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1" name="Google Shape;351;p2"/>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2" name="Google Shape;352;p2"/>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3" name="Google Shape;353;p2"/>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4" name="Google Shape;354;p2"/>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5" name="Google Shape;355;p2"/>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6" name="Google Shape;356;p2"/>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7" name="Google Shape;357;p2"/>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8" name="Google Shape;358;p2"/>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9" name="Google Shape;359;p2"/>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0" name="Google Shape;360;p2"/>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1" name="Google Shape;361;p2"/>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2" name="Google Shape;362;p2"/>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3" name="Google Shape;363;p2"/>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4" name="Google Shape;364;p2"/>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5" name="Google Shape;365;p2"/>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6" name="Google Shape;366;p2"/>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7" name="Google Shape;367;p2"/>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8" name="Google Shape;368;p2"/>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9" name="Google Shape;369;p2"/>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0" name="Google Shape;370;p2"/>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1" name="Google Shape;371;p2"/>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2" name="Google Shape;372;p2"/>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3" name="Google Shape;373;p2"/>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4" name="Google Shape;374;p2"/>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5" name="Google Shape;375;p2"/>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6" name="Google Shape;376;p2"/>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7" name="Google Shape;377;p2"/>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8" name="Google Shape;378;p2"/>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9" name="Google Shape;379;p2"/>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0" name="Google Shape;380;p2"/>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1" name="Google Shape;381;p2"/>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2" name="Google Shape;382;p2"/>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3" name="Google Shape;383;p2"/>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4" name="Google Shape;384;p2"/>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5" name="Google Shape;385;p2"/>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6" name="Google Shape;386;p2"/>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7" name="Google Shape;387;p2"/>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8" name="Google Shape;388;p2"/>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9" name="Google Shape;389;p2"/>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0" name="Google Shape;390;p2"/>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1" name="Google Shape;391;p2"/>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2" name="Google Shape;392;p2"/>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3" name="Google Shape;393;p2"/>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4" name="Google Shape;394;p2"/>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5" name="Google Shape;395;p2"/>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6" name="Google Shape;396;p2"/>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7" name="Google Shape;397;p2"/>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8" name="Google Shape;398;p2"/>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9" name="Google Shape;399;p2"/>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0" name="Google Shape;400;p2"/>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1" name="Google Shape;401;p2"/>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2" name="Google Shape;402;p2"/>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3" name="Google Shape;403;p2"/>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4" name="Google Shape;404;p2"/>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5" name="Google Shape;405;p2"/>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6" name="Google Shape;406;p2"/>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7" name="Google Shape;407;p2"/>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8" name="Google Shape;408;p2"/>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9" name="Google Shape;409;p2"/>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0" name="Google Shape;410;p2"/>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1" name="Google Shape;411;p2"/>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2" name="Google Shape;412;p2"/>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3" name="Google Shape;413;p2"/>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4" name="Google Shape;414;p2"/>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5" name="Google Shape;415;p2"/>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6" name="Google Shape;416;p2"/>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7" name="Google Shape;417;p2"/>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8" name="Google Shape;418;p2"/>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9" name="Google Shape;419;p2"/>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0" name="Google Shape;420;p2"/>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1" name="Google Shape;421;p2"/>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2" name="Google Shape;422;p2"/>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3" name="Google Shape;423;p2"/>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4" name="Google Shape;424;p2"/>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5" name="Google Shape;425;p2"/>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6" name="Google Shape;426;p2"/>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7" name="Google Shape;427;p2"/>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8" name="Google Shape;428;p2"/>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9" name="Google Shape;429;p2"/>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0" name="Google Shape;430;p2"/>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1" name="Google Shape;431;p2"/>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2" name="Google Shape;432;p2"/>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3" name="Google Shape;433;p2"/>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4" name="Google Shape;434;p2"/>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5" name="Google Shape;435;p2"/>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6" name="Google Shape;436;p2"/>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7" name="Google Shape;437;p2"/>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8" name="Google Shape;438;p2"/>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9" name="Google Shape;439;p2"/>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0" name="Google Shape;440;p2"/>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1" name="Google Shape;441;p2"/>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2" name="Google Shape;442;p2"/>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3" name="Google Shape;443;p2"/>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4" name="Google Shape;444;p2"/>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5" name="Google Shape;445;p2"/>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6" name="Google Shape;446;p2"/>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7" name="Google Shape;447;p2"/>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8" name="Google Shape;448;p2"/>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9" name="Google Shape;449;p2"/>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0" name="Google Shape;450;p2"/>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1" name="Google Shape;451;p2"/>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2" name="Google Shape;452;p2"/>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3" name="Google Shape;453;p2"/>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4" name="Google Shape;454;p2"/>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5" name="Google Shape;455;p2"/>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6" name="Google Shape;456;p2"/>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7" name="Google Shape;457;p2"/>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8" name="Google Shape;458;p2"/>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9" name="Google Shape;459;p2"/>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0" name="Google Shape;460;p2"/>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1" name="Google Shape;461;p2"/>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2" name="Google Shape;462;p2"/>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3" name="Google Shape;463;p2"/>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4" name="Google Shape;464;p2"/>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5" name="Google Shape;465;p2"/>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6" name="Google Shape;466;p2"/>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7" name="Google Shape;467;p2"/>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8" name="Google Shape;468;p2"/>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9" name="Google Shape;469;p2"/>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0" name="Google Shape;470;p2"/>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1" name="Google Shape;471;p2"/>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2" name="Google Shape;472;p2"/>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3" name="Google Shape;473;p2"/>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4" name="Google Shape;474;p2"/>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5" name="Google Shape;475;p2"/>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6" name="Google Shape;476;p2"/>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7" name="Google Shape;477;p2"/>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8" name="Google Shape;478;p2"/>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9" name="Google Shape;479;p2"/>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0" name="Google Shape;480;p2"/>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1" name="Google Shape;481;p2"/>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2" name="Google Shape;482;p2"/>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3" name="Google Shape;483;p2"/>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4" name="Google Shape;484;p2"/>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5" name="Google Shape;485;p2"/>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6" name="Google Shape;486;p2"/>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7" name="Google Shape;487;p2"/>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8" name="Google Shape;488;p2"/>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9" name="Google Shape;489;p2"/>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0" name="Google Shape;490;p2"/>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1" name="Google Shape;491;p2"/>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2" name="Google Shape;492;p2"/>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3" name="Google Shape;493;p2"/>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4" name="Google Shape;494;p2"/>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5" name="Google Shape;495;p2"/>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6" name="Google Shape;496;p2"/>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7" name="Google Shape;497;p2"/>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8" name="Google Shape;498;p2"/>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9" name="Google Shape;499;p2"/>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0" name="Google Shape;500;p2"/>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1" name="Google Shape;501;p2"/>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2" name="Google Shape;502;p2"/>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3" name="Google Shape;503;p2"/>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4" name="Google Shape;504;p2"/>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5" name="Google Shape;505;p2"/>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6" name="Google Shape;506;p2"/>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7" name="Google Shape;507;p2"/>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8" name="Google Shape;508;p2"/>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9" name="Google Shape;509;p2"/>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0" name="Google Shape;510;p2"/>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1" name="Google Shape;511;p2"/>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2" name="Google Shape;512;p2"/>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3" name="Google Shape;513;p2"/>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4" name="Google Shape;514;p2"/>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5" name="Google Shape;515;p2"/>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6" name="Google Shape;516;p2"/>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7" name="Google Shape;517;p2"/>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8" name="Google Shape;518;p2"/>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9" name="Google Shape;519;p2"/>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0" name="Google Shape;520;p2"/>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1" name="Google Shape;521;p2"/>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2" name="Google Shape;522;p2"/>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3" name="Google Shape;523;p2"/>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4" name="Google Shape;524;p2"/>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5" name="Google Shape;525;p2"/>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6" name="Google Shape;526;p2"/>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7" name="Google Shape;527;p2"/>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8" name="Google Shape;528;p2"/>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9" name="Google Shape;529;p2"/>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0" name="Google Shape;530;p2"/>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1" name="Google Shape;531;p2"/>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2" name="Google Shape;532;p2"/>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3" name="Google Shape;533;p2"/>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4" name="Google Shape;534;p2"/>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5" name="Google Shape;535;p2"/>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6" name="Google Shape;536;p2"/>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7" name="Google Shape;537;p2"/>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8" name="Google Shape;538;p2"/>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9" name="Google Shape;539;p2"/>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0" name="Google Shape;540;p2"/>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1" name="Google Shape;541;p2"/>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2" name="Google Shape;542;p2"/>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3" name="Google Shape;543;p2"/>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4" name="Google Shape;544;p2"/>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5" name="Google Shape;545;p2"/>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6" name="Google Shape;546;p2"/>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7" name="Google Shape;547;p2"/>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8" name="Google Shape;548;p2"/>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9" name="Google Shape;549;p2"/>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0" name="Google Shape;550;p2"/>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1" name="Google Shape;551;p2"/>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2" name="Google Shape;552;p2"/>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3" name="Google Shape;553;p2"/>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4" name="Google Shape;554;p2"/>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5" name="Google Shape;555;p2"/>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6" name="Google Shape;556;p2"/>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7" name="Google Shape;557;p2"/>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8" name="Google Shape;558;p2"/>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9" name="Google Shape;559;p2"/>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0" name="Google Shape;560;p2"/>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1" name="Google Shape;561;p2"/>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2" name="Google Shape;562;p2"/>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3" name="Google Shape;563;p2"/>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4" name="Google Shape;564;p2"/>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5" name="Google Shape;565;p2"/>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6" name="Google Shape;566;p2"/>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7" name="Google Shape;567;p2"/>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8" name="Google Shape;568;p2"/>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9" name="Google Shape;569;p2"/>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0" name="Google Shape;570;p2"/>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1" name="Google Shape;571;p2"/>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2" name="Google Shape;572;p2"/>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3" name="Google Shape;573;p2"/>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4" name="Google Shape;574;p2"/>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5" name="Google Shape;575;p2"/>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6" name="Google Shape;576;p2"/>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7" name="Google Shape;577;p2"/>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8" name="Google Shape;578;p2"/>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9" name="Google Shape;579;p2"/>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0" name="Google Shape;580;p2"/>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1" name="Google Shape;581;p2"/>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2" name="Google Shape;582;p2"/>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3" name="Google Shape;583;p2"/>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4" name="Google Shape;584;p2"/>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5" name="Google Shape;585;p2"/>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6" name="Google Shape;586;p2"/>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7" name="Google Shape;587;p2"/>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8" name="Google Shape;588;p2"/>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9" name="Google Shape;589;p2"/>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0" name="Google Shape;590;p2"/>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1" name="Google Shape;591;p2"/>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2" name="Google Shape;592;p2"/>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3" name="Google Shape;593;p2"/>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4" name="Google Shape;594;p2"/>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5" name="Google Shape;595;p2"/>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6" name="Google Shape;596;p2"/>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7" name="Google Shape;597;p2"/>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8" name="Google Shape;598;p2"/>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9" name="Google Shape;599;p2"/>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00" name="Google Shape;600;p2"/>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01" name="Google Shape;601;p2"/>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02" name="Google Shape;602;p2"/>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03" name="Google Shape;603;p2"/>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04" name="Google Shape;604;p2"/>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05" name="Google Shape;605;p2"/>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06" name="Google Shape;606;p2"/>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07" name="Google Shape;607;p2"/>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08" name="Google Shape;608;p2"/>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09" name="Google Shape;609;p2"/>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10" name="Google Shape;610;p2"/>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11" name="Google Shape;611;p2"/>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12" name="Google Shape;612;p2"/>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13" name="Google Shape;613;p2"/>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14" name="Google Shape;614;p2"/>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15" name="Google Shape;615;p2"/>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16" name="Google Shape;616;p2"/>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17" name="Google Shape;617;p2"/>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18" name="Google Shape;618;p2"/>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19" name="Google Shape;619;p2"/>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20" name="Google Shape;620;p2"/>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21" name="Google Shape;621;p2"/>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22" name="Google Shape;622;p2"/>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23" name="Google Shape;623;p2"/>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24" name="Google Shape;624;p2"/>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25" name="Google Shape;625;p2"/>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26" name="Google Shape;626;p2"/>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27" name="Google Shape;627;p2"/>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28" name="Google Shape;628;p2"/>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29" name="Google Shape;629;p2"/>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30" name="Google Shape;630;p2"/>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31" name="Google Shape;631;p2"/>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32" name="Google Shape;632;p2"/>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33" name="Google Shape;633;p2"/>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34" name="Google Shape;634;p2"/>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35" name="Google Shape;635;p2"/>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36" name="Google Shape;636;p2"/>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37" name="Google Shape;637;p2"/>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38" name="Google Shape;638;p2"/>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39" name="Google Shape;639;p2"/>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40" name="Google Shape;640;p2"/>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41" name="Google Shape;641;p2"/>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42" name="Google Shape;642;p2"/>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43" name="Google Shape;643;p2"/>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44" name="Google Shape;644;p2"/>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45" name="Google Shape;645;p2"/>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46" name="Google Shape;646;p2"/>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47" name="Google Shape;647;p2"/>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48" name="Google Shape;648;p2"/>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49" name="Google Shape;649;p2"/>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50" name="Google Shape;650;p2"/>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51" name="Google Shape;651;p2"/>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52" name="Google Shape;652;p2"/>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53" name="Google Shape;653;p2"/>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54" name="Google Shape;654;p2"/>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55" name="Google Shape;655;p2"/>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56" name="Google Shape;656;p2"/>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57" name="Google Shape;657;p2"/>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58" name="Google Shape;658;p2"/>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59" name="Google Shape;659;p2"/>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60" name="Google Shape;660;p2"/>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61" name="Google Shape;661;p2"/>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62" name="Google Shape;662;p2"/>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63" name="Google Shape;663;p2"/>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64" name="Google Shape;664;p2"/>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65" name="Google Shape;665;p2"/>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66" name="Google Shape;666;p2"/>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67" name="Google Shape;667;p2"/>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68" name="Google Shape;668;p2"/>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69" name="Google Shape;669;p2"/>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0" name="Google Shape;670;p2"/>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1" name="Google Shape;671;p2"/>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2" name="Google Shape;672;p2"/>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3" name="Google Shape;673;p2"/>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4" name="Google Shape;674;p2"/>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5" name="Google Shape;675;p2"/>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6" name="Google Shape;676;p2"/>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7" name="Google Shape;677;p2"/>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8" name="Google Shape;678;p2"/>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9" name="Google Shape;679;p2"/>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0" name="Google Shape;680;p2"/>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1" name="Google Shape;681;p2"/>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2" name="Google Shape;682;p2"/>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3" name="Google Shape;683;p2"/>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4" name="Google Shape;684;p2"/>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5" name="Google Shape;685;p2"/>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6" name="Google Shape;686;p2"/>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7" name="Google Shape;687;p2"/>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8" name="Google Shape;688;p2"/>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9" name="Google Shape;689;p2"/>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0" name="Google Shape;690;p2"/>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1" name="Google Shape;691;p2"/>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2" name="Google Shape;692;p2"/>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3" name="Google Shape;693;p2"/>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4" name="Google Shape;694;p2"/>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5" name="Google Shape;695;p2"/>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6" name="Google Shape;696;p2"/>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7" name="Google Shape;697;p2"/>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8" name="Google Shape;698;p2"/>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9" name="Google Shape;699;p2"/>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0" name="Google Shape;700;p2"/>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1" name="Google Shape;701;p2"/>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2" name="Google Shape;702;p2"/>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3" name="Google Shape;703;p2"/>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4" name="Google Shape;704;p2"/>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5" name="Google Shape;705;p2"/>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6" name="Google Shape;706;p2"/>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7" name="Google Shape;707;p2"/>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8" name="Google Shape;708;p2"/>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9" name="Google Shape;709;p2"/>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0" name="Google Shape;710;p2"/>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1" name="Google Shape;711;p2"/>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2" name="Google Shape;712;p2"/>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3" name="Google Shape;713;p2"/>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4" name="Google Shape;714;p2"/>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5" name="Google Shape;715;p2"/>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6" name="Google Shape;716;p2"/>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7" name="Google Shape;717;p2"/>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8" name="Google Shape;718;p2"/>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9" name="Google Shape;719;p2"/>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0" name="Google Shape;720;p2"/>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1" name="Google Shape;721;p2"/>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2" name="Google Shape;722;p2"/>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3" name="Google Shape;723;p2"/>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4" name="Google Shape;724;p2"/>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5" name="Google Shape;725;p2"/>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6" name="Google Shape;726;p2"/>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7" name="Google Shape;727;p2"/>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8" name="Google Shape;728;p2"/>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9" name="Google Shape;729;p2"/>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0" name="Google Shape;730;p2"/>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1" name="Google Shape;731;p2"/>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2" name="Google Shape;732;p2"/>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3" name="Google Shape;733;p2"/>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4" name="Google Shape;734;p2"/>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5" name="Google Shape;735;p2"/>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6" name="Google Shape;736;p2"/>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7" name="Google Shape;737;p2"/>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8" name="Google Shape;738;p2"/>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9" name="Google Shape;739;p2"/>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0" name="Google Shape;740;p2"/>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1" name="Google Shape;741;p2"/>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2" name="Google Shape;742;p2"/>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3" name="Google Shape;743;p2"/>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4" name="Google Shape;744;p2"/>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5" name="Google Shape;745;p2"/>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6" name="Google Shape;746;p2"/>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7" name="Google Shape;747;p2"/>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8" name="Google Shape;748;p2"/>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9" name="Google Shape;749;p2"/>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0" name="Google Shape;750;p2"/>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1" name="Google Shape;751;p2"/>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2" name="Google Shape;752;p2"/>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3" name="Google Shape;753;p2"/>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4" name="Google Shape;754;p2"/>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5" name="Google Shape;755;p2"/>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6" name="Google Shape;756;p2"/>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7" name="Google Shape;757;p2"/>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8" name="Google Shape;758;p2"/>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9" name="Google Shape;759;p2"/>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0" name="Google Shape;760;p2"/>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1" name="Google Shape;761;p2"/>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2" name="Google Shape;762;p2"/>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3" name="Google Shape;763;p2"/>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4" name="Google Shape;764;p2"/>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5" name="Google Shape;765;p2"/>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6" name="Google Shape;766;p2"/>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7" name="Google Shape;767;p2"/>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8" name="Google Shape;768;p2"/>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9" name="Google Shape;769;p2"/>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0" name="Google Shape;770;p2"/>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1" name="Google Shape;771;p2"/>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2" name="Google Shape;772;p2"/>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3" name="Google Shape;773;p2"/>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4" name="Google Shape;774;p2"/>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5" name="Google Shape;775;p2"/>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6" name="Google Shape;776;p2"/>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7" name="Google Shape;777;p2"/>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8" name="Google Shape;778;p2"/>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9" name="Google Shape;779;p2"/>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0" name="Google Shape;780;p2"/>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1" name="Google Shape;781;p2"/>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2" name="Google Shape;782;p2"/>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3" name="Google Shape;783;p2"/>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4" name="Google Shape;784;p2"/>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5" name="Google Shape;785;p2"/>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6" name="Google Shape;786;p2"/>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7" name="Google Shape;787;p2"/>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8" name="Google Shape;788;p2"/>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9" name="Google Shape;789;p2"/>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0" name="Google Shape;790;p2"/>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1" name="Google Shape;791;p2"/>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2" name="Google Shape;792;p2"/>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3" name="Google Shape;793;p2"/>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4" name="Google Shape;794;p2"/>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5" name="Google Shape;795;p2"/>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6" name="Google Shape;796;p2"/>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7" name="Google Shape;797;p2"/>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8" name="Google Shape;798;p2"/>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9" name="Google Shape;799;p2"/>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0" name="Google Shape;800;p2"/>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1" name="Google Shape;801;p2"/>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2" name="Google Shape;802;p2"/>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3" name="Google Shape;803;p2"/>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4" name="Google Shape;804;p2"/>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5" name="Google Shape;805;p2"/>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6" name="Google Shape;806;p2"/>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7" name="Google Shape;807;p2"/>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8" name="Google Shape;808;p2"/>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9" name="Google Shape;809;p2"/>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0" name="Google Shape;810;p2"/>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1" name="Google Shape;811;p2"/>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2" name="Google Shape;812;p2"/>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3" name="Google Shape;813;p2"/>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4" name="Google Shape;814;p2"/>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5" name="Google Shape;815;p2"/>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6" name="Google Shape;816;p2"/>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7" name="Google Shape;817;p2"/>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8" name="Google Shape;818;p2"/>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9" name="Google Shape;819;p2"/>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0" name="Google Shape;820;p2"/>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1" name="Google Shape;821;p2"/>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2" name="Google Shape;822;p2"/>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3" name="Google Shape;823;p2"/>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4" name="Google Shape;824;p2"/>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5" name="Google Shape;825;p2"/>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6" name="Google Shape;826;p2"/>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7" name="Google Shape;827;p2"/>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8" name="Google Shape;828;p2"/>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9" name="Google Shape;829;p2"/>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0" name="Google Shape;830;p2"/>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1" name="Google Shape;831;p2"/>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2" name="Google Shape;832;p2"/>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3" name="Google Shape;833;p2"/>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4" name="Google Shape;834;p2"/>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5" name="Google Shape;835;p2"/>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6" name="Google Shape;836;p2"/>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7" name="Google Shape;837;p2"/>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8" name="Google Shape;838;p2"/>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9" name="Google Shape;839;p2"/>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0" name="Google Shape;840;p2"/>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1" name="Google Shape;841;p2"/>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2" name="Google Shape;842;p2"/>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3" name="Google Shape;843;p2"/>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4" name="Google Shape;844;p2"/>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5" name="Google Shape;845;p2"/>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846" name="Google Shape;846;p2"/>
          <p:cNvSpPr txBox="1">
            <a:spLocks noGrp="1"/>
          </p:cNvSpPr>
          <p:nvPr>
            <p:ph type="ctrTitle"/>
          </p:nvPr>
        </p:nvSpPr>
        <p:spPr>
          <a:xfrm>
            <a:off x="1808300" y="1070500"/>
            <a:ext cx="8575600" cy="19096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191919"/>
              </a:buClr>
              <a:buSzPts val="5200"/>
              <a:buNone/>
              <a:defRPr sz="11335"/>
            </a:lvl1pPr>
            <a:lvl2pPr lvl="1" algn="ctr">
              <a:spcBef>
                <a:spcPts val="0"/>
              </a:spcBef>
              <a:spcAft>
                <a:spcPts val="0"/>
              </a:spcAft>
              <a:buClr>
                <a:srgbClr val="191919"/>
              </a:buClr>
              <a:buSzPts val="5200"/>
              <a:buNone/>
              <a:defRPr sz="6935">
                <a:solidFill>
                  <a:srgbClr val="191919"/>
                </a:solidFill>
              </a:defRPr>
            </a:lvl2pPr>
            <a:lvl3pPr lvl="2" algn="ctr">
              <a:spcBef>
                <a:spcPts val="0"/>
              </a:spcBef>
              <a:spcAft>
                <a:spcPts val="0"/>
              </a:spcAft>
              <a:buClr>
                <a:srgbClr val="191919"/>
              </a:buClr>
              <a:buSzPts val="5200"/>
              <a:buNone/>
              <a:defRPr sz="6935">
                <a:solidFill>
                  <a:srgbClr val="191919"/>
                </a:solidFill>
              </a:defRPr>
            </a:lvl3pPr>
            <a:lvl4pPr lvl="3" algn="ctr">
              <a:spcBef>
                <a:spcPts val="0"/>
              </a:spcBef>
              <a:spcAft>
                <a:spcPts val="0"/>
              </a:spcAft>
              <a:buClr>
                <a:srgbClr val="191919"/>
              </a:buClr>
              <a:buSzPts val="5200"/>
              <a:buNone/>
              <a:defRPr sz="6935">
                <a:solidFill>
                  <a:srgbClr val="191919"/>
                </a:solidFill>
              </a:defRPr>
            </a:lvl4pPr>
            <a:lvl5pPr lvl="4" algn="ctr">
              <a:spcBef>
                <a:spcPts val="0"/>
              </a:spcBef>
              <a:spcAft>
                <a:spcPts val="0"/>
              </a:spcAft>
              <a:buClr>
                <a:srgbClr val="191919"/>
              </a:buClr>
              <a:buSzPts val="5200"/>
              <a:buNone/>
              <a:defRPr sz="6935">
                <a:solidFill>
                  <a:srgbClr val="191919"/>
                </a:solidFill>
              </a:defRPr>
            </a:lvl5pPr>
            <a:lvl6pPr lvl="5" algn="ctr">
              <a:spcBef>
                <a:spcPts val="0"/>
              </a:spcBef>
              <a:spcAft>
                <a:spcPts val="0"/>
              </a:spcAft>
              <a:buClr>
                <a:srgbClr val="191919"/>
              </a:buClr>
              <a:buSzPts val="5200"/>
              <a:buNone/>
              <a:defRPr sz="6935">
                <a:solidFill>
                  <a:srgbClr val="191919"/>
                </a:solidFill>
              </a:defRPr>
            </a:lvl6pPr>
            <a:lvl7pPr lvl="6" algn="ctr">
              <a:spcBef>
                <a:spcPts val="0"/>
              </a:spcBef>
              <a:spcAft>
                <a:spcPts val="0"/>
              </a:spcAft>
              <a:buClr>
                <a:srgbClr val="191919"/>
              </a:buClr>
              <a:buSzPts val="5200"/>
              <a:buNone/>
              <a:defRPr sz="6935">
                <a:solidFill>
                  <a:srgbClr val="191919"/>
                </a:solidFill>
              </a:defRPr>
            </a:lvl7pPr>
            <a:lvl8pPr lvl="7" algn="ctr">
              <a:spcBef>
                <a:spcPts val="0"/>
              </a:spcBef>
              <a:spcAft>
                <a:spcPts val="0"/>
              </a:spcAft>
              <a:buClr>
                <a:srgbClr val="191919"/>
              </a:buClr>
              <a:buSzPts val="5200"/>
              <a:buNone/>
              <a:defRPr sz="6935">
                <a:solidFill>
                  <a:srgbClr val="191919"/>
                </a:solidFill>
              </a:defRPr>
            </a:lvl8pPr>
            <a:lvl9pPr lvl="8" algn="ctr">
              <a:spcBef>
                <a:spcPts val="0"/>
              </a:spcBef>
              <a:spcAft>
                <a:spcPts val="0"/>
              </a:spcAft>
              <a:buClr>
                <a:srgbClr val="191919"/>
              </a:buClr>
              <a:buSzPts val="5200"/>
              <a:buNone/>
              <a:defRPr sz="6935">
                <a:solidFill>
                  <a:srgbClr val="191919"/>
                </a:solidFill>
              </a:defRPr>
            </a:lvl9pPr>
          </a:lstStyle>
          <a:p>
            <a:endParaRPr/>
          </a:p>
        </p:txBody>
      </p:sp>
      <p:sp>
        <p:nvSpPr>
          <p:cNvPr id="847" name="Google Shape;847;p2"/>
          <p:cNvSpPr txBox="1">
            <a:spLocks noGrp="1"/>
          </p:cNvSpPr>
          <p:nvPr>
            <p:ph type="subTitle" idx="1"/>
          </p:nvPr>
        </p:nvSpPr>
        <p:spPr>
          <a:xfrm rot="135646">
            <a:off x="2628131" y="4634565"/>
            <a:ext cx="6935799" cy="634500"/>
          </a:xfrm>
          <a:prstGeom prst="rect">
            <a:avLst/>
          </a:prstGeom>
          <a:solidFill>
            <a:schemeClr val="lt2"/>
          </a:solidFill>
          <a:effectLst>
            <a:outerShdw dist="66675" dir="2820000" algn="bl" rotWithShape="0">
              <a:schemeClr val="dk1">
                <a:alpha val="12000"/>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atin typeface="Fira Code"/>
                <a:ea typeface="Fira Code"/>
                <a:cs typeface="Fira Code"/>
                <a:sym typeface="Fira Code"/>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21148978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48"/>
        <p:cNvGrpSpPr/>
        <p:nvPr/>
      </p:nvGrpSpPr>
      <p:grpSpPr>
        <a:xfrm>
          <a:off x="0" y="0"/>
          <a:ext cx="0" cy="0"/>
          <a:chOff x="0" y="0"/>
          <a:chExt cx="0" cy="0"/>
        </a:xfrm>
      </p:grpSpPr>
      <p:grpSp>
        <p:nvGrpSpPr>
          <p:cNvPr id="849" name="Google Shape;849;p3"/>
          <p:cNvGrpSpPr/>
          <p:nvPr/>
        </p:nvGrpSpPr>
        <p:grpSpPr>
          <a:xfrm>
            <a:off x="0" y="0"/>
            <a:ext cx="12205600" cy="7066400"/>
            <a:chOff x="0" y="0"/>
            <a:chExt cx="9154200" cy="5299800"/>
          </a:xfrm>
        </p:grpSpPr>
        <p:sp>
          <p:nvSpPr>
            <p:cNvPr id="850" name="Google Shape;850;p3"/>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1" name="Google Shape;851;p3"/>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2" name="Google Shape;852;p3"/>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3" name="Google Shape;853;p3"/>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4" name="Google Shape;854;p3"/>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5" name="Google Shape;855;p3"/>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6" name="Google Shape;856;p3"/>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7" name="Google Shape;857;p3"/>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8" name="Google Shape;858;p3"/>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9" name="Google Shape;859;p3"/>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0" name="Google Shape;860;p3"/>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1" name="Google Shape;861;p3"/>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2" name="Google Shape;862;p3"/>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3" name="Google Shape;863;p3"/>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4" name="Google Shape;864;p3"/>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5" name="Google Shape;865;p3"/>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6" name="Google Shape;866;p3"/>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7" name="Google Shape;867;p3"/>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8" name="Google Shape;868;p3"/>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9" name="Google Shape;869;p3"/>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0" name="Google Shape;870;p3"/>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1" name="Google Shape;871;p3"/>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2" name="Google Shape;872;p3"/>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3" name="Google Shape;873;p3"/>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4" name="Google Shape;874;p3"/>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5" name="Google Shape;875;p3"/>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6" name="Google Shape;876;p3"/>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7" name="Google Shape;877;p3"/>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8" name="Google Shape;878;p3"/>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9" name="Google Shape;879;p3"/>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0" name="Google Shape;880;p3"/>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1" name="Google Shape;881;p3"/>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2" name="Google Shape;882;p3"/>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3" name="Google Shape;883;p3"/>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4" name="Google Shape;884;p3"/>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5" name="Google Shape;885;p3"/>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6" name="Google Shape;886;p3"/>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7" name="Google Shape;887;p3"/>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8" name="Google Shape;888;p3"/>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9" name="Google Shape;889;p3"/>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0" name="Google Shape;890;p3"/>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1" name="Google Shape;891;p3"/>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2" name="Google Shape;892;p3"/>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3" name="Google Shape;893;p3"/>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4" name="Google Shape;894;p3"/>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5" name="Google Shape;895;p3"/>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6" name="Google Shape;896;p3"/>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7" name="Google Shape;897;p3"/>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8" name="Google Shape;898;p3"/>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9" name="Google Shape;899;p3"/>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0" name="Google Shape;900;p3"/>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1" name="Google Shape;901;p3"/>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2" name="Google Shape;902;p3"/>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3" name="Google Shape;903;p3"/>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4" name="Google Shape;904;p3"/>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5" name="Google Shape;905;p3"/>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6" name="Google Shape;906;p3"/>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7" name="Google Shape;907;p3"/>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8" name="Google Shape;908;p3"/>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9" name="Google Shape;909;p3"/>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0" name="Google Shape;910;p3"/>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1" name="Google Shape;911;p3"/>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2" name="Google Shape;912;p3"/>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3" name="Google Shape;913;p3"/>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4" name="Google Shape;914;p3"/>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5" name="Google Shape;915;p3"/>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6" name="Google Shape;916;p3"/>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7" name="Google Shape;917;p3"/>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8" name="Google Shape;918;p3"/>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9" name="Google Shape;919;p3"/>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0" name="Google Shape;920;p3"/>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1" name="Google Shape;921;p3"/>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2" name="Google Shape;922;p3"/>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3" name="Google Shape;923;p3"/>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4" name="Google Shape;924;p3"/>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5" name="Google Shape;925;p3"/>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6" name="Google Shape;926;p3"/>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7" name="Google Shape;927;p3"/>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8" name="Google Shape;928;p3"/>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9" name="Google Shape;929;p3"/>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0" name="Google Shape;930;p3"/>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1" name="Google Shape;931;p3"/>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2" name="Google Shape;932;p3"/>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3" name="Google Shape;933;p3"/>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4" name="Google Shape;934;p3"/>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5" name="Google Shape;935;p3"/>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6" name="Google Shape;936;p3"/>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7" name="Google Shape;937;p3"/>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8" name="Google Shape;938;p3"/>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9" name="Google Shape;939;p3"/>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0" name="Google Shape;940;p3"/>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1" name="Google Shape;941;p3"/>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2" name="Google Shape;942;p3"/>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3" name="Google Shape;943;p3"/>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4" name="Google Shape;944;p3"/>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5" name="Google Shape;945;p3"/>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6" name="Google Shape;946;p3"/>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7" name="Google Shape;947;p3"/>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8" name="Google Shape;948;p3"/>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9" name="Google Shape;949;p3"/>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0" name="Google Shape;950;p3"/>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1" name="Google Shape;951;p3"/>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2" name="Google Shape;952;p3"/>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3" name="Google Shape;953;p3"/>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4" name="Google Shape;954;p3"/>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5" name="Google Shape;955;p3"/>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6" name="Google Shape;956;p3"/>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7" name="Google Shape;957;p3"/>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8" name="Google Shape;958;p3"/>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9" name="Google Shape;959;p3"/>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0" name="Google Shape;960;p3"/>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1" name="Google Shape;961;p3"/>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2" name="Google Shape;962;p3"/>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3" name="Google Shape;963;p3"/>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4" name="Google Shape;964;p3"/>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5" name="Google Shape;965;p3"/>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6" name="Google Shape;966;p3"/>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7" name="Google Shape;967;p3"/>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8" name="Google Shape;968;p3"/>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9" name="Google Shape;969;p3"/>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0" name="Google Shape;970;p3"/>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1" name="Google Shape;971;p3"/>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2" name="Google Shape;972;p3"/>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3" name="Google Shape;973;p3"/>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4" name="Google Shape;974;p3"/>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5" name="Google Shape;975;p3"/>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6" name="Google Shape;976;p3"/>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7" name="Google Shape;977;p3"/>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8" name="Google Shape;978;p3"/>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9" name="Google Shape;979;p3"/>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0" name="Google Shape;980;p3"/>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1" name="Google Shape;981;p3"/>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2" name="Google Shape;982;p3"/>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3" name="Google Shape;983;p3"/>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4" name="Google Shape;984;p3"/>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5" name="Google Shape;985;p3"/>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6" name="Google Shape;986;p3"/>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7" name="Google Shape;987;p3"/>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8" name="Google Shape;988;p3"/>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9" name="Google Shape;989;p3"/>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0" name="Google Shape;990;p3"/>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1" name="Google Shape;991;p3"/>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2" name="Google Shape;992;p3"/>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3" name="Google Shape;993;p3"/>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4" name="Google Shape;994;p3"/>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5" name="Google Shape;995;p3"/>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6" name="Google Shape;996;p3"/>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7" name="Google Shape;997;p3"/>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8" name="Google Shape;998;p3"/>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9" name="Google Shape;999;p3"/>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0" name="Google Shape;1000;p3"/>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1" name="Google Shape;1001;p3"/>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2" name="Google Shape;1002;p3"/>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3" name="Google Shape;1003;p3"/>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4" name="Google Shape;1004;p3"/>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5" name="Google Shape;1005;p3"/>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6" name="Google Shape;1006;p3"/>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7" name="Google Shape;1007;p3"/>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8" name="Google Shape;1008;p3"/>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9" name="Google Shape;1009;p3"/>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0" name="Google Shape;1010;p3"/>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1" name="Google Shape;1011;p3"/>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2" name="Google Shape;1012;p3"/>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3" name="Google Shape;1013;p3"/>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4" name="Google Shape;1014;p3"/>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5" name="Google Shape;1015;p3"/>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6" name="Google Shape;1016;p3"/>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7" name="Google Shape;1017;p3"/>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8" name="Google Shape;1018;p3"/>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9" name="Google Shape;1019;p3"/>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0" name="Google Shape;1020;p3"/>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1" name="Google Shape;1021;p3"/>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2" name="Google Shape;1022;p3"/>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3" name="Google Shape;1023;p3"/>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4" name="Google Shape;1024;p3"/>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5" name="Google Shape;1025;p3"/>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6" name="Google Shape;1026;p3"/>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7" name="Google Shape;1027;p3"/>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8" name="Google Shape;1028;p3"/>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9" name="Google Shape;1029;p3"/>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0" name="Google Shape;1030;p3"/>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1" name="Google Shape;1031;p3"/>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2" name="Google Shape;1032;p3"/>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3" name="Google Shape;1033;p3"/>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4" name="Google Shape;1034;p3"/>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5" name="Google Shape;1035;p3"/>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6" name="Google Shape;1036;p3"/>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7" name="Google Shape;1037;p3"/>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8" name="Google Shape;1038;p3"/>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9" name="Google Shape;1039;p3"/>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0" name="Google Shape;1040;p3"/>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1" name="Google Shape;1041;p3"/>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2" name="Google Shape;1042;p3"/>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3" name="Google Shape;1043;p3"/>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4" name="Google Shape;1044;p3"/>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5" name="Google Shape;1045;p3"/>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6" name="Google Shape;1046;p3"/>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7" name="Google Shape;1047;p3"/>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8" name="Google Shape;1048;p3"/>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9" name="Google Shape;1049;p3"/>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0" name="Google Shape;1050;p3"/>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1" name="Google Shape;1051;p3"/>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2" name="Google Shape;1052;p3"/>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3" name="Google Shape;1053;p3"/>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4" name="Google Shape;1054;p3"/>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5" name="Google Shape;1055;p3"/>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6" name="Google Shape;1056;p3"/>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7" name="Google Shape;1057;p3"/>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8" name="Google Shape;1058;p3"/>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9" name="Google Shape;1059;p3"/>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0" name="Google Shape;1060;p3"/>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1" name="Google Shape;1061;p3"/>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2" name="Google Shape;1062;p3"/>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3" name="Google Shape;1063;p3"/>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4" name="Google Shape;1064;p3"/>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5" name="Google Shape;1065;p3"/>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6" name="Google Shape;1066;p3"/>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7" name="Google Shape;1067;p3"/>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8" name="Google Shape;1068;p3"/>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9" name="Google Shape;1069;p3"/>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0" name="Google Shape;1070;p3"/>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1" name="Google Shape;1071;p3"/>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2" name="Google Shape;1072;p3"/>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3" name="Google Shape;1073;p3"/>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4" name="Google Shape;1074;p3"/>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5" name="Google Shape;1075;p3"/>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6" name="Google Shape;1076;p3"/>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7" name="Google Shape;1077;p3"/>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8" name="Google Shape;1078;p3"/>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9" name="Google Shape;1079;p3"/>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0" name="Google Shape;1080;p3"/>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1" name="Google Shape;1081;p3"/>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2" name="Google Shape;1082;p3"/>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3" name="Google Shape;1083;p3"/>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4" name="Google Shape;1084;p3"/>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5" name="Google Shape;1085;p3"/>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6" name="Google Shape;1086;p3"/>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7" name="Google Shape;1087;p3"/>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8" name="Google Shape;1088;p3"/>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9" name="Google Shape;1089;p3"/>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0" name="Google Shape;1090;p3"/>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1" name="Google Shape;1091;p3"/>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2" name="Google Shape;1092;p3"/>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3" name="Google Shape;1093;p3"/>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4" name="Google Shape;1094;p3"/>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5" name="Google Shape;1095;p3"/>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6" name="Google Shape;1096;p3"/>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7" name="Google Shape;1097;p3"/>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8" name="Google Shape;1098;p3"/>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9" name="Google Shape;1099;p3"/>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0" name="Google Shape;1100;p3"/>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1" name="Google Shape;1101;p3"/>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2" name="Google Shape;1102;p3"/>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3" name="Google Shape;1103;p3"/>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4" name="Google Shape;1104;p3"/>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5" name="Google Shape;1105;p3"/>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6" name="Google Shape;1106;p3"/>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7" name="Google Shape;1107;p3"/>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8" name="Google Shape;1108;p3"/>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9" name="Google Shape;1109;p3"/>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0" name="Google Shape;1110;p3"/>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1" name="Google Shape;1111;p3"/>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2" name="Google Shape;1112;p3"/>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3" name="Google Shape;1113;p3"/>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4" name="Google Shape;1114;p3"/>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5" name="Google Shape;1115;p3"/>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6" name="Google Shape;1116;p3"/>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7" name="Google Shape;1117;p3"/>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8" name="Google Shape;1118;p3"/>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9" name="Google Shape;1119;p3"/>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0" name="Google Shape;1120;p3"/>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1" name="Google Shape;1121;p3"/>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2" name="Google Shape;1122;p3"/>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3" name="Google Shape;1123;p3"/>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4" name="Google Shape;1124;p3"/>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5" name="Google Shape;1125;p3"/>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6" name="Google Shape;1126;p3"/>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7" name="Google Shape;1127;p3"/>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8" name="Google Shape;1128;p3"/>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9" name="Google Shape;1129;p3"/>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0" name="Google Shape;1130;p3"/>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1" name="Google Shape;1131;p3"/>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2" name="Google Shape;1132;p3"/>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3" name="Google Shape;1133;p3"/>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4" name="Google Shape;1134;p3"/>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5" name="Google Shape;1135;p3"/>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6" name="Google Shape;1136;p3"/>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7" name="Google Shape;1137;p3"/>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8" name="Google Shape;1138;p3"/>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9" name="Google Shape;1139;p3"/>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0" name="Google Shape;1140;p3"/>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1" name="Google Shape;1141;p3"/>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2" name="Google Shape;1142;p3"/>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3" name="Google Shape;1143;p3"/>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4" name="Google Shape;1144;p3"/>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5" name="Google Shape;1145;p3"/>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6" name="Google Shape;1146;p3"/>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7" name="Google Shape;1147;p3"/>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8" name="Google Shape;1148;p3"/>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9" name="Google Shape;1149;p3"/>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0" name="Google Shape;1150;p3"/>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1" name="Google Shape;1151;p3"/>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2" name="Google Shape;1152;p3"/>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3" name="Google Shape;1153;p3"/>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4" name="Google Shape;1154;p3"/>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5" name="Google Shape;1155;p3"/>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6" name="Google Shape;1156;p3"/>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7" name="Google Shape;1157;p3"/>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8" name="Google Shape;1158;p3"/>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9" name="Google Shape;1159;p3"/>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0" name="Google Shape;1160;p3"/>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1" name="Google Shape;1161;p3"/>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2" name="Google Shape;1162;p3"/>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3" name="Google Shape;1163;p3"/>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4" name="Google Shape;1164;p3"/>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5" name="Google Shape;1165;p3"/>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6" name="Google Shape;1166;p3"/>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7" name="Google Shape;1167;p3"/>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8" name="Google Shape;1168;p3"/>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9" name="Google Shape;1169;p3"/>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0" name="Google Shape;1170;p3"/>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1" name="Google Shape;1171;p3"/>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2" name="Google Shape;1172;p3"/>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3" name="Google Shape;1173;p3"/>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4" name="Google Shape;1174;p3"/>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5" name="Google Shape;1175;p3"/>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6" name="Google Shape;1176;p3"/>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7" name="Google Shape;1177;p3"/>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8" name="Google Shape;1178;p3"/>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9" name="Google Shape;1179;p3"/>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0" name="Google Shape;1180;p3"/>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1" name="Google Shape;1181;p3"/>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2" name="Google Shape;1182;p3"/>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3" name="Google Shape;1183;p3"/>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4" name="Google Shape;1184;p3"/>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5" name="Google Shape;1185;p3"/>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6" name="Google Shape;1186;p3"/>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7" name="Google Shape;1187;p3"/>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8" name="Google Shape;1188;p3"/>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9" name="Google Shape;1189;p3"/>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90" name="Google Shape;1190;p3"/>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91" name="Google Shape;1191;p3"/>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92" name="Google Shape;1192;p3"/>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93" name="Google Shape;1193;p3"/>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94" name="Google Shape;1194;p3"/>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95" name="Google Shape;1195;p3"/>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96" name="Google Shape;1196;p3"/>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97" name="Google Shape;1197;p3"/>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98" name="Google Shape;1198;p3"/>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99" name="Google Shape;1199;p3"/>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00" name="Google Shape;1200;p3"/>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01" name="Google Shape;1201;p3"/>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02" name="Google Shape;1202;p3"/>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03" name="Google Shape;1203;p3"/>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04" name="Google Shape;1204;p3"/>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05" name="Google Shape;1205;p3"/>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06" name="Google Shape;1206;p3"/>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07" name="Google Shape;1207;p3"/>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08" name="Google Shape;1208;p3"/>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09" name="Google Shape;1209;p3"/>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10" name="Google Shape;1210;p3"/>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11" name="Google Shape;1211;p3"/>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12" name="Google Shape;1212;p3"/>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13" name="Google Shape;1213;p3"/>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14" name="Google Shape;1214;p3"/>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15" name="Google Shape;1215;p3"/>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16" name="Google Shape;1216;p3"/>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17" name="Google Shape;1217;p3"/>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18" name="Google Shape;1218;p3"/>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19" name="Google Shape;1219;p3"/>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20" name="Google Shape;1220;p3"/>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21" name="Google Shape;1221;p3"/>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22" name="Google Shape;1222;p3"/>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23" name="Google Shape;1223;p3"/>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24" name="Google Shape;1224;p3"/>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25" name="Google Shape;1225;p3"/>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26" name="Google Shape;1226;p3"/>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27" name="Google Shape;1227;p3"/>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28" name="Google Shape;1228;p3"/>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29" name="Google Shape;1229;p3"/>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30" name="Google Shape;1230;p3"/>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31" name="Google Shape;1231;p3"/>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32" name="Google Shape;1232;p3"/>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33" name="Google Shape;1233;p3"/>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34" name="Google Shape;1234;p3"/>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35" name="Google Shape;1235;p3"/>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36" name="Google Shape;1236;p3"/>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37" name="Google Shape;1237;p3"/>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38" name="Google Shape;1238;p3"/>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39" name="Google Shape;1239;p3"/>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40" name="Google Shape;1240;p3"/>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41" name="Google Shape;1241;p3"/>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42" name="Google Shape;1242;p3"/>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43" name="Google Shape;1243;p3"/>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44" name="Google Shape;1244;p3"/>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45" name="Google Shape;1245;p3"/>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46" name="Google Shape;1246;p3"/>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47" name="Google Shape;1247;p3"/>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48" name="Google Shape;1248;p3"/>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49" name="Google Shape;1249;p3"/>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50" name="Google Shape;1250;p3"/>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51" name="Google Shape;1251;p3"/>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52" name="Google Shape;1252;p3"/>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53" name="Google Shape;1253;p3"/>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54" name="Google Shape;1254;p3"/>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55" name="Google Shape;1255;p3"/>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56" name="Google Shape;1256;p3"/>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57" name="Google Shape;1257;p3"/>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58" name="Google Shape;1258;p3"/>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59" name="Google Shape;1259;p3"/>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60" name="Google Shape;1260;p3"/>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61" name="Google Shape;1261;p3"/>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62" name="Google Shape;1262;p3"/>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63" name="Google Shape;1263;p3"/>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64" name="Google Shape;1264;p3"/>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65" name="Google Shape;1265;p3"/>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66" name="Google Shape;1266;p3"/>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67" name="Google Shape;1267;p3"/>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68" name="Google Shape;1268;p3"/>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69" name="Google Shape;1269;p3"/>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0" name="Google Shape;1270;p3"/>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1" name="Google Shape;1271;p3"/>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2" name="Google Shape;1272;p3"/>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3" name="Google Shape;1273;p3"/>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4" name="Google Shape;1274;p3"/>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5" name="Google Shape;1275;p3"/>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6" name="Google Shape;1276;p3"/>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7" name="Google Shape;1277;p3"/>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8" name="Google Shape;1278;p3"/>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9" name="Google Shape;1279;p3"/>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0" name="Google Shape;1280;p3"/>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1" name="Google Shape;1281;p3"/>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2" name="Google Shape;1282;p3"/>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3" name="Google Shape;1283;p3"/>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4" name="Google Shape;1284;p3"/>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5" name="Google Shape;1285;p3"/>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6" name="Google Shape;1286;p3"/>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7" name="Google Shape;1287;p3"/>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8" name="Google Shape;1288;p3"/>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9" name="Google Shape;1289;p3"/>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0" name="Google Shape;1290;p3"/>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1" name="Google Shape;1291;p3"/>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2" name="Google Shape;1292;p3"/>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3" name="Google Shape;1293;p3"/>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4" name="Google Shape;1294;p3"/>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5" name="Google Shape;1295;p3"/>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6" name="Google Shape;1296;p3"/>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7" name="Google Shape;1297;p3"/>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8" name="Google Shape;1298;p3"/>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9" name="Google Shape;1299;p3"/>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0" name="Google Shape;1300;p3"/>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1" name="Google Shape;1301;p3"/>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2" name="Google Shape;1302;p3"/>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3" name="Google Shape;1303;p3"/>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4" name="Google Shape;1304;p3"/>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5" name="Google Shape;1305;p3"/>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6" name="Google Shape;1306;p3"/>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7" name="Google Shape;1307;p3"/>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8" name="Google Shape;1308;p3"/>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9" name="Google Shape;1309;p3"/>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0" name="Google Shape;1310;p3"/>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1" name="Google Shape;1311;p3"/>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2" name="Google Shape;1312;p3"/>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3" name="Google Shape;1313;p3"/>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4" name="Google Shape;1314;p3"/>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5" name="Google Shape;1315;p3"/>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6" name="Google Shape;1316;p3"/>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7" name="Google Shape;1317;p3"/>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8" name="Google Shape;1318;p3"/>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9" name="Google Shape;1319;p3"/>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0" name="Google Shape;1320;p3"/>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1" name="Google Shape;1321;p3"/>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2" name="Google Shape;1322;p3"/>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3" name="Google Shape;1323;p3"/>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4" name="Google Shape;1324;p3"/>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5" name="Google Shape;1325;p3"/>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6" name="Google Shape;1326;p3"/>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7" name="Google Shape;1327;p3"/>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8" name="Google Shape;1328;p3"/>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9" name="Google Shape;1329;p3"/>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0" name="Google Shape;1330;p3"/>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1" name="Google Shape;1331;p3"/>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2" name="Google Shape;1332;p3"/>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3" name="Google Shape;1333;p3"/>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4" name="Google Shape;1334;p3"/>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5" name="Google Shape;1335;p3"/>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6" name="Google Shape;1336;p3"/>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7" name="Google Shape;1337;p3"/>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8" name="Google Shape;1338;p3"/>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9" name="Google Shape;1339;p3"/>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0" name="Google Shape;1340;p3"/>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1" name="Google Shape;1341;p3"/>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2" name="Google Shape;1342;p3"/>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3" name="Google Shape;1343;p3"/>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4" name="Google Shape;1344;p3"/>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5" name="Google Shape;1345;p3"/>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6" name="Google Shape;1346;p3"/>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7" name="Google Shape;1347;p3"/>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8" name="Google Shape;1348;p3"/>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9" name="Google Shape;1349;p3"/>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0" name="Google Shape;1350;p3"/>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1" name="Google Shape;1351;p3"/>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2" name="Google Shape;1352;p3"/>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3" name="Google Shape;1353;p3"/>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4" name="Google Shape;1354;p3"/>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5" name="Google Shape;1355;p3"/>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6" name="Google Shape;1356;p3"/>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7" name="Google Shape;1357;p3"/>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8" name="Google Shape;1358;p3"/>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9" name="Google Shape;1359;p3"/>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60" name="Google Shape;1360;p3"/>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61" name="Google Shape;1361;p3"/>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62" name="Google Shape;1362;p3"/>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63" name="Google Shape;1363;p3"/>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64" name="Google Shape;1364;p3"/>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65" name="Google Shape;1365;p3"/>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66" name="Google Shape;1366;p3"/>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67" name="Google Shape;1367;p3"/>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68" name="Google Shape;1368;p3"/>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69" name="Google Shape;1369;p3"/>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70" name="Google Shape;1370;p3"/>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71" name="Google Shape;1371;p3"/>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72" name="Google Shape;1372;p3"/>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73" name="Google Shape;1373;p3"/>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74" name="Google Shape;1374;p3"/>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75" name="Google Shape;1375;p3"/>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76" name="Google Shape;1376;p3"/>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77" name="Google Shape;1377;p3"/>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78" name="Google Shape;1378;p3"/>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79" name="Google Shape;1379;p3"/>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80" name="Google Shape;1380;p3"/>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81" name="Google Shape;1381;p3"/>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82" name="Google Shape;1382;p3"/>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83" name="Google Shape;1383;p3"/>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84" name="Google Shape;1384;p3"/>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85" name="Google Shape;1385;p3"/>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86" name="Google Shape;1386;p3"/>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87" name="Google Shape;1387;p3"/>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88" name="Google Shape;1388;p3"/>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89" name="Google Shape;1389;p3"/>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90" name="Google Shape;1390;p3"/>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91" name="Google Shape;1391;p3"/>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92" name="Google Shape;1392;p3"/>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93" name="Google Shape;1393;p3"/>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94" name="Google Shape;1394;p3"/>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95" name="Google Shape;1395;p3"/>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96" name="Google Shape;1396;p3"/>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97" name="Google Shape;1397;p3"/>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98" name="Google Shape;1398;p3"/>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99" name="Google Shape;1399;p3"/>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00" name="Google Shape;1400;p3"/>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01" name="Google Shape;1401;p3"/>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02" name="Google Shape;1402;p3"/>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03" name="Google Shape;1403;p3"/>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04" name="Google Shape;1404;p3"/>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05" name="Google Shape;1405;p3"/>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06" name="Google Shape;1406;p3"/>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07" name="Google Shape;1407;p3"/>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08" name="Google Shape;1408;p3"/>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09" name="Google Shape;1409;p3"/>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10" name="Google Shape;1410;p3"/>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11" name="Google Shape;1411;p3"/>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12" name="Google Shape;1412;p3"/>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13" name="Google Shape;1413;p3"/>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14" name="Google Shape;1414;p3"/>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15" name="Google Shape;1415;p3"/>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16" name="Google Shape;1416;p3"/>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17" name="Google Shape;1417;p3"/>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18" name="Google Shape;1418;p3"/>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19" name="Google Shape;1419;p3"/>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20" name="Google Shape;1420;p3"/>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21" name="Google Shape;1421;p3"/>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22" name="Google Shape;1422;p3"/>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23" name="Google Shape;1423;p3"/>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24" name="Google Shape;1424;p3"/>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25" name="Google Shape;1425;p3"/>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26" name="Google Shape;1426;p3"/>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27" name="Google Shape;1427;p3"/>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28" name="Google Shape;1428;p3"/>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29" name="Google Shape;1429;p3"/>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30" name="Google Shape;1430;p3"/>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31" name="Google Shape;1431;p3"/>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32" name="Google Shape;1432;p3"/>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33" name="Google Shape;1433;p3"/>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34" name="Google Shape;1434;p3"/>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35" name="Google Shape;1435;p3"/>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36" name="Google Shape;1436;p3"/>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37" name="Google Shape;1437;p3"/>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38" name="Google Shape;1438;p3"/>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39" name="Google Shape;1439;p3"/>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0" name="Google Shape;1440;p3"/>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1" name="Google Shape;1441;p3"/>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2" name="Google Shape;1442;p3"/>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3" name="Google Shape;1443;p3"/>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4" name="Google Shape;1444;p3"/>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5" name="Google Shape;1445;p3"/>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6" name="Google Shape;1446;p3"/>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7" name="Google Shape;1447;p3"/>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8" name="Google Shape;1448;p3"/>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9" name="Google Shape;1449;p3"/>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0" name="Google Shape;1450;p3"/>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1" name="Google Shape;1451;p3"/>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2" name="Google Shape;1452;p3"/>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3" name="Google Shape;1453;p3"/>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4" name="Google Shape;1454;p3"/>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5" name="Google Shape;1455;p3"/>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6" name="Google Shape;1456;p3"/>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7" name="Google Shape;1457;p3"/>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8" name="Google Shape;1458;p3"/>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9" name="Google Shape;1459;p3"/>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0" name="Google Shape;1460;p3"/>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1" name="Google Shape;1461;p3"/>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2" name="Google Shape;1462;p3"/>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3" name="Google Shape;1463;p3"/>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4" name="Google Shape;1464;p3"/>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5" name="Google Shape;1465;p3"/>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6" name="Google Shape;1466;p3"/>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7" name="Google Shape;1467;p3"/>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8" name="Google Shape;1468;p3"/>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9" name="Google Shape;1469;p3"/>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0" name="Google Shape;1470;p3"/>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1" name="Google Shape;1471;p3"/>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2" name="Google Shape;1472;p3"/>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3" name="Google Shape;1473;p3"/>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4" name="Google Shape;1474;p3"/>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5" name="Google Shape;1475;p3"/>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6" name="Google Shape;1476;p3"/>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7" name="Google Shape;1477;p3"/>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8" name="Google Shape;1478;p3"/>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9" name="Google Shape;1479;p3"/>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0" name="Google Shape;1480;p3"/>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1" name="Google Shape;1481;p3"/>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2" name="Google Shape;1482;p3"/>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3" name="Google Shape;1483;p3"/>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4" name="Google Shape;1484;p3"/>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5" name="Google Shape;1485;p3"/>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6" name="Google Shape;1486;p3"/>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7" name="Google Shape;1487;p3"/>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8" name="Google Shape;1488;p3"/>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9" name="Google Shape;1489;p3"/>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0" name="Google Shape;1490;p3"/>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1" name="Google Shape;1491;p3"/>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2" name="Google Shape;1492;p3"/>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3" name="Google Shape;1493;p3"/>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4" name="Google Shape;1494;p3"/>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5" name="Google Shape;1495;p3"/>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6" name="Google Shape;1496;p3"/>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7" name="Google Shape;1497;p3"/>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8" name="Google Shape;1498;p3"/>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9" name="Google Shape;1499;p3"/>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0" name="Google Shape;1500;p3"/>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1" name="Google Shape;1501;p3"/>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2" name="Google Shape;1502;p3"/>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3" name="Google Shape;1503;p3"/>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4" name="Google Shape;1504;p3"/>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5" name="Google Shape;1505;p3"/>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6" name="Google Shape;1506;p3"/>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7" name="Google Shape;1507;p3"/>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8" name="Google Shape;1508;p3"/>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9" name="Google Shape;1509;p3"/>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0" name="Google Shape;1510;p3"/>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1" name="Google Shape;1511;p3"/>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2" name="Google Shape;1512;p3"/>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3" name="Google Shape;1513;p3"/>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4" name="Google Shape;1514;p3"/>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5" name="Google Shape;1515;p3"/>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6" name="Google Shape;1516;p3"/>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7" name="Google Shape;1517;p3"/>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8" name="Google Shape;1518;p3"/>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9" name="Google Shape;1519;p3"/>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0" name="Google Shape;1520;p3"/>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1" name="Google Shape;1521;p3"/>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2" name="Google Shape;1522;p3"/>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3" name="Google Shape;1523;p3"/>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4" name="Google Shape;1524;p3"/>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5" name="Google Shape;1525;p3"/>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6" name="Google Shape;1526;p3"/>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7" name="Google Shape;1527;p3"/>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8" name="Google Shape;1528;p3"/>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9" name="Google Shape;1529;p3"/>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0" name="Google Shape;1530;p3"/>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1" name="Google Shape;1531;p3"/>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2" name="Google Shape;1532;p3"/>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3" name="Google Shape;1533;p3"/>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4" name="Google Shape;1534;p3"/>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5" name="Google Shape;1535;p3"/>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6" name="Google Shape;1536;p3"/>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7" name="Google Shape;1537;p3"/>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8" name="Google Shape;1538;p3"/>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9" name="Google Shape;1539;p3"/>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0" name="Google Shape;1540;p3"/>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1" name="Google Shape;1541;p3"/>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2" name="Google Shape;1542;p3"/>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3" name="Google Shape;1543;p3"/>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4" name="Google Shape;1544;p3"/>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5" name="Google Shape;1545;p3"/>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6" name="Google Shape;1546;p3"/>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7" name="Google Shape;1547;p3"/>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8" name="Google Shape;1548;p3"/>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9" name="Google Shape;1549;p3"/>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0" name="Google Shape;1550;p3"/>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1" name="Google Shape;1551;p3"/>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2" name="Google Shape;1552;p3"/>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3" name="Google Shape;1553;p3"/>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4" name="Google Shape;1554;p3"/>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5" name="Google Shape;1555;p3"/>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6" name="Google Shape;1556;p3"/>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7" name="Google Shape;1557;p3"/>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8" name="Google Shape;1558;p3"/>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9" name="Google Shape;1559;p3"/>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0" name="Google Shape;1560;p3"/>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1" name="Google Shape;1561;p3"/>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2" name="Google Shape;1562;p3"/>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3" name="Google Shape;1563;p3"/>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4" name="Google Shape;1564;p3"/>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5" name="Google Shape;1565;p3"/>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6" name="Google Shape;1566;p3"/>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7" name="Google Shape;1567;p3"/>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8" name="Google Shape;1568;p3"/>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9" name="Google Shape;1569;p3"/>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0" name="Google Shape;1570;p3"/>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1" name="Google Shape;1571;p3"/>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2" name="Google Shape;1572;p3"/>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3" name="Google Shape;1573;p3"/>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4" name="Google Shape;1574;p3"/>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5" name="Google Shape;1575;p3"/>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6" name="Google Shape;1576;p3"/>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7" name="Google Shape;1577;p3"/>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8" name="Google Shape;1578;p3"/>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9" name="Google Shape;1579;p3"/>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0" name="Google Shape;1580;p3"/>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1" name="Google Shape;1581;p3"/>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2" name="Google Shape;1582;p3"/>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3" name="Google Shape;1583;p3"/>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4" name="Google Shape;1584;p3"/>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5" name="Google Shape;1585;p3"/>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6" name="Google Shape;1586;p3"/>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7" name="Google Shape;1587;p3"/>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8" name="Google Shape;1588;p3"/>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9" name="Google Shape;1589;p3"/>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0" name="Google Shape;1590;p3"/>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1" name="Google Shape;1591;p3"/>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2" name="Google Shape;1592;p3"/>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3" name="Google Shape;1593;p3"/>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4" name="Google Shape;1594;p3"/>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5" name="Google Shape;1595;p3"/>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6" name="Google Shape;1596;p3"/>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7" name="Google Shape;1597;p3"/>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8" name="Google Shape;1598;p3"/>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9" name="Google Shape;1599;p3"/>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0" name="Google Shape;1600;p3"/>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1" name="Google Shape;1601;p3"/>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2" name="Google Shape;1602;p3"/>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3" name="Google Shape;1603;p3"/>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4" name="Google Shape;1604;p3"/>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5" name="Google Shape;1605;p3"/>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6" name="Google Shape;1606;p3"/>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7" name="Google Shape;1607;p3"/>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8" name="Google Shape;1608;p3"/>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9" name="Google Shape;1609;p3"/>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0" name="Google Shape;1610;p3"/>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1" name="Google Shape;1611;p3"/>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2" name="Google Shape;1612;p3"/>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3" name="Google Shape;1613;p3"/>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4" name="Google Shape;1614;p3"/>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5" name="Google Shape;1615;p3"/>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6" name="Google Shape;1616;p3"/>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7" name="Google Shape;1617;p3"/>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8" name="Google Shape;1618;p3"/>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9" name="Google Shape;1619;p3"/>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0" name="Google Shape;1620;p3"/>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1" name="Google Shape;1621;p3"/>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2" name="Google Shape;1622;p3"/>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3" name="Google Shape;1623;p3"/>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4" name="Google Shape;1624;p3"/>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5" name="Google Shape;1625;p3"/>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6" name="Google Shape;1626;p3"/>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7" name="Google Shape;1627;p3"/>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8" name="Google Shape;1628;p3"/>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9" name="Google Shape;1629;p3"/>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0" name="Google Shape;1630;p3"/>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1" name="Google Shape;1631;p3"/>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2" name="Google Shape;1632;p3"/>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3" name="Google Shape;1633;p3"/>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4" name="Google Shape;1634;p3"/>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5" name="Google Shape;1635;p3"/>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6" name="Google Shape;1636;p3"/>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7" name="Google Shape;1637;p3"/>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8" name="Google Shape;1638;p3"/>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9" name="Google Shape;1639;p3"/>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0" name="Google Shape;1640;p3"/>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1" name="Google Shape;1641;p3"/>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2" name="Google Shape;1642;p3"/>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3" name="Google Shape;1643;p3"/>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4" name="Google Shape;1644;p3"/>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5" name="Google Shape;1645;p3"/>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6" name="Google Shape;1646;p3"/>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7" name="Google Shape;1647;p3"/>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8" name="Google Shape;1648;p3"/>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9" name="Google Shape;1649;p3"/>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0" name="Google Shape;1650;p3"/>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1" name="Google Shape;1651;p3"/>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2" name="Google Shape;1652;p3"/>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3" name="Google Shape;1653;p3"/>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4" name="Google Shape;1654;p3"/>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5" name="Google Shape;1655;p3"/>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6" name="Google Shape;1656;p3"/>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7" name="Google Shape;1657;p3"/>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8" name="Google Shape;1658;p3"/>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9" name="Google Shape;1659;p3"/>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0" name="Google Shape;1660;p3"/>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1" name="Google Shape;1661;p3"/>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2" name="Google Shape;1662;p3"/>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3" name="Google Shape;1663;p3"/>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4" name="Google Shape;1664;p3"/>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5" name="Google Shape;1665;p3"/>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6" name="Google Shape;1666;p3"/>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7" name="Google Shape;1667;p3"/>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8" name="Google Shape;1668;p3"/>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9" name="Google Shape;1669;p3"/>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0" name="Google Shape;1670;p3"/>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1" name="Google Shape;1671;p3"/>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2" name="Google Shape;1672;p3"/>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3" name="Google Shape;1673;p3"/>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4" name="Google Shape;1674;p3"/>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5" name="Google Shape;1675;p3"/>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6" name="Google Shape;1676;p3"/>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7" name="Google Shape;1677;p3"/>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8" name="Google Shape;1678;p3"/>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9" name="Google Shape;1679;p3"/>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0" name="Google Shape;1680;p3"/>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1" name="Google Shape;1681;p3"/>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2" name="Google Shape;1682;p3"/>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3" name="Google Shape;1683;p3"/>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4" name="Google Shape;1684;p3"/>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5" name="Google Shape;1685;p3"/>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1686" name="Google Shape;1686;p3"/>
          <p:cNvSpPr txBox="1">
            <a:spLocks noGrp="1"/>
          </p:cNvSpPr>
          <p:nvPr>
            <p:ph type="title"/>
          </p:nvPr>
        </p:nvSpPr>
        <p:spPr>
          <a:xfrm>
            <a:off x="2717600" y="3041705"/>
            <a:ext cx="6756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92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87" name="Google Shape;1687;p3"/>
          <p:cNvSpPr txBox="1">
            <a:spLocks noGrp="1"/>
          </p:cNvSpPr>
          <p:nvPr>
            <p:ph type="title" idx="2" hasCustomPrompt="1"/>
          </p:nvPr>
        </p:nvSpPr>
        <p:spPr>
          <a:xfrm>
            <a:off x="5139200" y="843300"/>
            <a:ext cx="1913600" cy="188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96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688" name="Google Shape;1688;p3"/>
          <p:cNvSpPr txBox="1">
            <a:spLocks noGrp="1"/>
          </p:cNvSpPr>
          <p:nvPr>
            <p:ph type="subTitle" idx="1"/>
          </p:nvPr>
        </p:nvSpPr>
        <p:spPr>
          <a:xfrm rot="-125374">
            <a:off x="3243705" y="4769820"/>
            <a:ext cx="5704593" cy="653227"/>
          </a:xfrm>
          <a:prstGeom prst="rect">
            <a:avLst/>
          </a:prstGeom>
          <a:solidFill>
            <a:schemeClr val="lt2"/>
          </a:solidFill>
          <a:effectLst>
            <a:outerShdw dist="66675" dir="2760000" algn="bl" rotWithShape="0">
              <a:schemeClr val="dk1">
                <a:alpha val="12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4560551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89"/>
        <p:cNvGrpSpPr/>
        <p:nvPr/>
      </p:nvGrpSpPr>
      <p:grpSpPr>
        <a:xfrm>
          <a:off x="0" y="0"/>
          <a:ext cx="0" cy="0"/>
          <a:chOff x="0" y="0"/>
          <a:chExt cx="0" cy="0"/>
        </a:xfrm>
      </p:grpSpPr>
      <p:grpSp>
        <p:nvGrpSpPr>
          <p:cNvPr id="1690" name="Google Shape;1690;p4"/>
          <p:cNvGrpSpPr/>
          <p:nvPr/>
        </p:nvGrpSpPr>
        <p:grpSpPr>
          <a:xfrm>
            <a:off x="0" y="0"/>
            <a:ext cx="12205600" cy="7066400"/>
            <a:chOff x="0" y="0"/>
            <a:chExt cx="9154200" cy="5299800"/>
          </a:xfrm>
        </p:grpSpPr>
        <p:sp>
          <p:nvSpPr>
            <p:cNvPr id="1691" name="Google Shape;1691;p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2" name="Google Shape;1692;p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3" name="Google Shape;1693;p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4" name="Google Shape;1694;p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5" name="Google Shape;1695;p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6" name="Google Shape;1696;p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7" name="Google Shape;1697;p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8" name="Google Shape;1698;p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9" name="Google Shape;1699;p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0" name="Google Shape;1700;p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1" name="Google Shape;1701;p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2" name="Google Shape;1702;p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3" name="Google Shape;1703;p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4" name="Google Shape;1704;p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5" name="Google Shape;1705;p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6" name="Google Shape;1706;p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7" name="Google Shape;1707;p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8" name="Google Shape;1708;p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9" name="Google Shape;1709;p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0" name="Google Shape;1710;p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1" name="Google Shape;1711;p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2" name="Google Shape;1712;p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3" name="Google Shape;1713;p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4" name="Google Shape;1714;p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5" name="Google Shape;1715;p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6" name="Google Shape;1716;p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7" name="Google Shape;1717;p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8" name="Google Shape;1718;p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9" name="Google Shape;1719;p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0" name="Google Shape;1720;p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1" name="Google Shape;1721;p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2" name="Google Shape;1722;p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3" name="Google Shape;1723;p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4" name="Google Shape;1724;p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5" name="Google Shape;1725;p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6" name="Google Shape;1726;p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7" name="Google Shape;1727;p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8" name="Google Shape;1728;p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9" name="Google Shape;1729;p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0" name="Google Shape;1730;p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1" name="Google Shape;1731;p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2" name="Google Shape;1732;p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3" name="Google Shape;1733;p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4" name="Google Shape;1734;p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5" name="Google Shape;1735;p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6" name="Google Shape;1736;p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7" name="Google Shape;1737;p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8" name="Google Shape;1738;p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9" name="Google Shape;1739;p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0" name="Google Shape;1740;p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1" name="Google Shape;1741;p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2" name="Google Shape;1742;p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3" name="Google Shape;1743;p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4" name="Google Shape;1744;p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5" name="Google Shape;1745;p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6" name="Google Shape;1746;p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7" name="Google Shape;1747;p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8" name="Google Shape;1748;p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9" name="Google Shape;1749;p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0" name="Google Shape;1750;p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1" name="Google Shape;1751;p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2" name="Google Shape;1752;p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3" name="Google Shape;1753;p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4" name="Google Shape;1754;p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5" name="Google Shape;1755;p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6" name="Google Shape;1756;p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7" name="Google Shape;1757;p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8" name="Google Shape;1758;p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9" name="Google Shape;1759;p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0" name="Google Shape;1760;p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1" name="Google Shape;1761;p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2" name="Google Shape;1762;p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3" name="Google Shape;1763;p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4" name="Google Shape;1764;p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5" name="Google Shape;1765;p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6" name="Google Shape;1766;p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7" name="Google Shape;1767;p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8" name="Google Shape;1768;p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9" name="Google Shape;1769;p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0" name="Google Shape;1770;p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1" name="Google Shape;1771;p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2" name="Google Shape;1772;p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3" name="Google Shape;1773;p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4" name="Google Shape;1774;p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5" name="Google Shape;1775;p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6" name="Google Shape;1776;p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7" name="Google Shape;1777;p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8" name="Google Shape;1778;p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9" name="Google Shape;1779;p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0" name="Google Shape;1780;p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1" name="Google Shape;1781;p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2" name="Google Shape;1782;p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3" name="Google Shape;1783;p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4" name="Google Shape;1784;p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5" name="Google Shape;1785;p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6" name="Google Shape;1786;p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7" name="Google Shape;1787;p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8" name="Google Shape;1788;p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9" name="Google Shape;1789;p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0" name="Google Shape;1790;p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1" name="Google Shape;1791;p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2" name="Google Shape;1792;p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3" name="Google Shape;1793;p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4" name="Google Shape;1794;p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5" name="Google Shape;1795;p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6" name="Google Shape;1796;p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7" name="Google Shape;1797;p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8" name="Google Shape;1798;p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9" name="Google Shape;1799;p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0" name="Google Shape;1800;p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1" name="Google Shape;1801;p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2" name="Google Shape;1802;p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3" name="Google Shape;1803;p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4" name="Google Shape;1804;p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5" name="Google Shape;1805;p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6" name="Google Shape;1806;p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7" name="Google Shape;1807;p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8" name="Google Shape;1808;p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9" name="Google Shape;1809;p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0" name="Google Shape;1810;p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1" name="Google Shape;1811;p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2" name="Google Shape;1812;p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3" name="Google Shape;1813;p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4" name="Google Shape;1814;p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5" name="Google Shape;1815;p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6" name="Google Shape;1816;p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7" name="Google Shape;1817;p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8" name="Google Shape;1818;p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9" name="Google Shape;1819;p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0" name="Google Shape;1820;p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1" name="Google Shape;1821;p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2" name="Google Shape;1822;p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3" name="Google Shape;1823;p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4" name="Google Shape;1824;p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5" name="Google Shape;1825;p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6" name="Google Shape;1826;p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7" name="Google Shape;1827;p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8" name="Google Shape;1828;p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9" name="Google Shape;1829;p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0" name="Google Shape;1830;p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1" name="Google Shape;1831;p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2" name="Google Shape;1832;p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3" name="Google Shape;1833;p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4" name="Google Shape;1834;p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5" name="Google Shape;1835;p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6" name="Google Shape;1836;p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7" name="Google Shape;1837;p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8" name="Google Shape;1838;p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9" name="Google Shape;1839;p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0" name="Google Shape;1840;p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1" name="Google Shape;1841;p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2" name="Google Shape;1842;p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3" name="Google Shape;1843;p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4" name="Google Shape;1844;p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5" name="Google Shape;1845;p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6" name="Google Shape;1846;p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7" name="Google Shape;1847;p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8" name="Google Shape;1848;p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9" name="Google Shape;1849;p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0" name="Google Shape;1850;p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1" name="Google Shape;1851;p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2" name="Google Shape;1852;p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3" name="Google Shape;1853;p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4" name="Google Shape;1854;p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5" name="Google Shape;1855;p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6" name="Google Shape;1856;p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7" name="Google Shape;1857;p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8" name="Google Shape;1858;p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9" name="Google Shape;1859;p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0" name="Google Shape;1860;p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1" name="Google Shape;1861;p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2" name="Google Shape;1862;p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3" name="Google Shape;1863;p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4" name="Google Shape;1864;p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5" name="Google Shape;1865;p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6" name="Google Shape;1866;p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7" name="Google Shape;1867;p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8" name="Google Shape;1868;p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9" name="Google Shape;1869;p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0" name="Google Shape;1870;p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1" name="Google Shape;1871;p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2" name="Google Shape;1872;p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3" name="Google Shape;1873;p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4" name="Google Shape;1874;p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5" name="Google Shape;1875;p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6" name="Google Shape;1876;p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7" name="Google Shape;1877;p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8" name="Google Shape;1878;p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9" name="Google Shape;1879;p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0" name="Google Shape;1880;p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1" name="Google Shape;1881;p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2" name="Google Shape;1882;p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3" name="Google Shape;1883;p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4" name="Google Shape;1884;p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5" name="Google Shape;1885;p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6" name="Google Shape;1886;p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7" name="Google Shape;1887;p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8" name="Google Shape;1888;p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9" name="Google Shape;1889;p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0" name="Google Shape;1890;p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1" name="Google Shape;1891;p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2" name="Google Shape;1892;p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3" name="Google Shape;1893;p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4" name="Google Shape;1894;p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5" name="Google Shape;1895;p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6" name="Google Shape;1896;p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7" name="Google Shape;1897;p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8" name="Google Shape;1898;p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9" name="Google Shape;1899;p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0" name="Google Shape;1900;p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1" name="Google Shape;1901;p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2" name="Google Shape;1902;p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3" name="Google Shape;1903;p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4" name="Google Shape;1904;p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5" name="Google Shape;1905;p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6" name="Google Shape;1906;p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7" name="Google Shape;1907;p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8" name="Google Shape;1908;p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9" name="Google Shape;1909;p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0" name="Google Shape;1910;p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1" name="Google Shape;1911;p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2" name="Google Shape;1912;p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3" name="Google Shape;1913;p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4" name="Google Shape;1914;p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5" name="Google Shape;1915;p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6" name="Google Shape;1916;p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7" name="Google Shape;1917;p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8" name="Google Shape;1918;p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9" name="Google Shape;1919;p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0" name="Google Shape;1920;p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1" name="Google Shape;1921;p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2" name="Google Shape;1922;p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3" name="Google Shape;1923;p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4" name="Google Shape;1924;p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5" name="Google Shape;1925;p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6" name="Google Shape;1926;p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7" name="Google Shape;1927;p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8" name="Google Shape;1928;p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9" name="Google Shape;1929;p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0" name="Google Shape;1930;p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1" name="Google Shape;1931;p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2" name="Google Shape;1932;p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3" name="Google Shape;1933;p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4" name="Google Shape;1934;p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5" name="Google Shape;1935;p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6" name="Google Shape;1936;p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7" name="Google Shape;1937;p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8" name="Google Shape;1938;p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9" name="Google Shape;1939;p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0" name="Google Shape;1940;p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1" name="Google Shape;1941;p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2" name="Google Shape;1942;p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3" name="Google Shape;1943;p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4" name="Google Shape;1944;p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5" name="Google Shape;1945;p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6" name="Google Shape;1946;p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7" name="Google Shape;1947;p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8" name="Google Shape;1948;p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9" name="Google Shape;1949;p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0" name="Google Shape;1950;p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1" name="Google Shape;1951;p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2" name="Google Shape;1952;p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3" name="Google Shape;1953;p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4" name="Google Shape;1954;p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5" name="Google Shape;1955;p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6" name="Google Shape;1956;p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7" name="Google Shape;1957;p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8" name="Google Shape;1958;p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9" name="Google Shape;1959;p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0" name="Google Shape;1960;p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1" name="Google Shape;1961;p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2" name="Google Shape;1962;p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3" name="Google Shape;1963;p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4" name="Google Shape;1964;p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5" name="Google Shape;1965;p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6" name="Google Shape;1966;p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7" name="Google Shape;1967;p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8" name="Google Shape;1968;p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9" name="Google Shape;1969;p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0" name="Google Shape;1970;p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1" name="Google Shape;1971;p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2" name="Google Shape;1972;p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3" name="Google Shape;1973;p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4" name="Google Shape;1974;p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5" name="Google Shape;1975;p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6" name="Google Shape;1976;p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7" name="Google Shape;1977;p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8" name="Google Shape;1978;p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9" name="Google Shape;1979;p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0" name="Google Shape;1980;p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1" name="Google Shape;1981;p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2" name="Google Shape;1982;p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3" name="Google Shape;1983;p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4" name="Google Shape;1984;p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5" name="Google Shape;1985;p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6" name="Google Shape;1986;p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7" name="Google Shape;1987;p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8" name="Google Shape;1988;p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9" name="Google Shape;1989;p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0" name="Google Shape;1990;p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1" name="Google Shape;1991;p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2" name="Google Shape;1992;p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3" name="Google Shape;1993;p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4" name="Google Shape;1994;p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5" name="Google Shape;1995;p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6" name="Google Shape;1996;p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7" name="Google Shape;1997;p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8" name="Google Shape;1998;p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9" name="Google Shape;1999;p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0" name="Google Shape;2000;p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1" name="Google Shape;2001;p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2" name="Google Shape;2002;p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3" name="Google Shape;2003;p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4" name="Google Shape;2004;p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5" name="Google Shape;2005;p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6" name="Google Shape;2006;p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7" name="Google Shape;2007;p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8" name="Google Shape;2008;p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9" name="Google Shape;2009;p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0" name="Google Shape;2010;p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1" name="Google Shape;2011;p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2" name="Google Shape;2012;p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3" name="Google Shape;2013;p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4" name="Google Shape;2014;p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5" name="Google Shape;2015;p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6" name="Google Shape;2016;p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7" name="Google Shape;2017;p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8" name="Google Shape;2018;p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9" name="Google Shape;2019;p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0" name="Google Shape;2020;p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1" name="Google Shape;2021;p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2" name="Google Shape;2022;p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3" name="Google Shape;2023;p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4" name="Google Shape;2024;p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5" name="Google Shape;2025;p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6" name="Google Shape;2026;p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7" name="Google Shape;2027;p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8" name="Google Shape;2028;p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9" name="Google Shape;2029;p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0" name="Google Shape;2030;p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1" name="Google Shape;2031;p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2" name="Google Shape;2032;p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3" name="Google Shape;2033;p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4" name="Google Shape;2034;p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5" name="Google Shape;2035;p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6" name="Google Shape;2036;p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7" name="Google Shape;2037;p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8" name="Google Shape;2038;p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9" name="Google Shape;2039;p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0" name="Google Shape;2040;p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1" name="Google Shape;2041;p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2" name="Google Shape;2042;p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3" name="Google Shape;2043;p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4" name="Google Shape;2044;p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5" name="Google Shape;2045;p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6" name="Google Shape;2046;p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7" name="Google Shape;2047;p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8" name="Google Shape;2048;p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9" name="Google Shape;2049;p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0" name="Google Shape;2050;p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1" name="Google Shape;2051;p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2" name="Google Shape;2052;p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3" name="Google Shape;2053;p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4" name="Google Shape;2054;p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5" name="Google Shape;2055;p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6" name="Google Shape;2056;p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7" name="Google Shape;2057;p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8" name="Google Shape;2058;p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9" name="Google Shape;2059;p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0" name="Google Shape;2060;p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1" name="Google Shape;2061;p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2" name="Google Shape;2062;p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3" name="Google Shape;2063;p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4" name="Google Shape;2064;p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5" name="Google Shape;2065;p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6" name="Google Shape;2066;p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7" name="Google Shape;2067;p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8" name="Google Shape;2068;p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9" name="Google Shape;2069;p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0" name="Google Shape;2070;p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1" name="Google Shape;2071;p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2" name="Google Shape;2072;p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3" name="Google Shape;2073;p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4" name="Google Shape;2074;p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5" name="Google Shape;2075;p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6" name="Google Shape;2076;p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7" name="Google Shape;2077;p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8" name="Google Shape;2078;p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9" name="Google Shape;2079;p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0" name="Google Shape;2080;p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1" name="Google Shape;2081;p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2" name="Google Shape;2082;p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3" name="Google Shape;2083;p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4" name="Google Shape;2084;p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5" name="Google Shape;2085;p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6" name="Google Shape;2086;p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7" name="Google Shape;2087;p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8" name="Google Shape;2088;p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9" name="Google Shape;2089;p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0" name="Google Shape;2090;p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1" name="Google Shape;2091;p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2" name="Google Shape;2092;p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3" name="Google Shape;2093;p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4" name="Google Shape;2094;p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5" name="Google Shape;2095;p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6" name="Google Shape;2096;p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7" name="Google Shape;2097;p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8" name="Google Shape;2098;p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9" name="Google Shape;2099;p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0" name="Google Shape;2100;p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1" name="Google Shape;2101;p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2" name="Google Shape;2102;p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3" name="Google Shape;2103;p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4" name="Google Shape;2104;p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5" name="Google Shape;2105;p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6" name="Google Shape;2106;p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7" name="Google Shape;2107;p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8" name="Google Shape;2108;p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9" name="Google Shape;2109;p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0" name="Google Shape;2110;p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1" name="Google Shape;2111;p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2" name="Google Shape;2112;p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3" name="Google Shape;2113;p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4" name="Google Shape;2114;p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5" name="Google Shape;2115;p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6" name="Google Shape;2116;p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7" name="Google Shape;2117;p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8" name="Google Shape;2118;p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9" name="Google Shape;2119;p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0" name="Google Shape;2120;p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1" name="Google Shape;2121;p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2" name="Google Shape;2122;p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3" name="Google Shape;2123;p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4" name="Google Shape;2124;p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5" name="Google Shape;2125;p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6" name="Google Shape;2126;p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7" name="Google Shape;2127;p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8" name="Google Shape;2128;p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9" name="Google Shape;2129;p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0" name="Google Shape;2130;p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1" name="Google Shape;2131;p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2" name="Google Shape;2132;p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3" name="Google Shape;2133;p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4" name="Google Shape;2134;p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5" name="Google Shape;2135;p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6" name="Google Shape;2136;p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7" name="Google Shape;2137;p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8" name="Google Shape;2138;p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9" name="Google Shape;2139;p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0" name="Google Shape;2140;p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1" name="Google Shape;2141;p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2" name="Google Shape;2142;p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3" name="Google Shape;2143;p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4" name="Google Shape;2144;p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5" name="Google Shape;2145;p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6" name="Google Shape;2146;p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7" name="Google Shape;2147;p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8" name="Google Shape;2148;p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9" name="Google Shape;2149;p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0" name="Google Shape;2150;p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1" name="Google Shape;2151;p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2" name="Google Shape;2152;p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3" name="Google Shape;2153;p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4" name="Google Shape;2154;p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5" name="Google Shape;2155;p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6" name="Google Shape;2156;p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7" name="Google Shape;2157;p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8" name="Google Shape;2158;p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9" name="Google Shape;2159;p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0" name="Google Shape;2160;p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1" name="Google Shape;2161;p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2" name="Google Shape;2162;p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3" name="Google Shape;2163;p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4" name="Google Shape;2164;p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5" name="Google Shape;2165;p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6" name="Google Shape;2166;p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7" name="Google Shape;2167;p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8" name="Google Shape;2168;p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9" name="Google Shape;2169;p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0" name="Google Shape;2170;p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1" name="Google Shape;2171;p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2" name="Google Shape;2172;p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3" name="Google Shape;2173;p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4" name="Google Shape;2174;p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5" name="Google Shape;2175;p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6" name="Google Shape;2176;p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7" name="Google Shape;2177;p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8" name="Google Shape;2178;p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9" name="Google Shape;2179;p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0" name="Google Shape;2180;p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1" name="Google Shape;2181;p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2" name="Google Shape;2182;p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3" name="Google Shape;2183;p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4" name="Google Shape;2184;p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5" name="Google Shape;2185;p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6" name="Google Shape;2186;p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7" name="Google Shape;2187;p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8" name="Google Shape;2188;p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9" name="Google Shape;2189;p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0" name="Google Shape;2190;p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1" name="Google Shape;2191;p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2" name="Google Shape;2192;p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3" name="Google Shape;2193;p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4" name="Google Shape;2194;p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5" name="Google Shape;2195;p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6" name="Google Shape;2196;p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7" name="Google Shape;2197;p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8" name="Google Shape;2198;p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9" name="Google Shape;2199;p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0" name="Google Shape;2200;p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1" name="Google Shape;2201;p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2" name="Google Shape;2202;p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3" name="Google Shape;2203;p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4" name="Google Shape;2204;p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5" name="Google Shape;2205;p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6" name="Google Shape;2206;p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7" name="Google Shape;2207;p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8" name="Google Shape;2208;p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9" name="Google Shape;2209;p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0" name="Google Shape;2210;p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1" name="Google Shape;2211;p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2" name="Google Shape;2212;p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3" name="Google Shape;2213;p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4" name="Google Shape;2214;p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5" name="Google Shape;2215;p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6" name="Google Shape;2216;p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7" name="Google Shape;2217;p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8" name="Google Shape;2218;p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9" name="Google Shape;2219;p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0" name="Google Shape;2220;p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1" name="Google Shape;2221;p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2" name="Google Shape;2222;p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3" name="Google Shape;2223;p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4" name="Google Shape;2224;p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5" name="Google Shape;2225;p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6" name="Google Shape;2226;p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7" name="Google Shape;2227;p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8" name="Google Shape;2228;p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9" name="Google Shape;2229;p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0" name="Google Shape;2230;p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1" name="Google Shape;2231;p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2" name="Google Shape;2232;p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3" name="Google Shape;2233;p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4" name="Google Shape;2234;p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5" name="Google Shape;2235;p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6" name="Google Shape;2236;p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7" name="Google Shape;2237;p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8" name="Google Shape;2238;p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9" name="Google Shape;2239;p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0" name="Google Shape;2240;p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1" name="Google Shape;2241;p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2" name="Google Shape;2242;p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3" name="Google Shape;2243;p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4" name="Google Shape;2244;p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5" name="Google Shape;2245;p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6" name="Google Shape;2246;p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7" name="Google Shape;2247;p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8" name="Google Shape;2248;p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9" name="Google Shape;2249;p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0" name="Google Shape;2250;p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1" name="Google Shape;2251;p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2" name="Google Shape;2252;p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3" name="Google Shape;2253;p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4" name="Google Shape;2254;p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5" name="Google Shape;2255;p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6" name="Google Shape;2256;p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7" name="Google Shape;2257;p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8" name="Google Shape;2258;p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9" name="Google Shape;2259;p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0" name="Google Shape;2260;p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1" name="Google Shape;2261;p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2" name="Google Shape;2262;p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3" name="Google Shape;2263;p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4" name="Google Shape;2264;p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5" name="Google Shape;2265;p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6" name="Google Shape;2266;p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7" name="Google Shape;2267;p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8" name="Google Shape;2268;p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9" name="Google Shape;2269;p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0" name="Google Shape;2270;p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1" name="Google Shape;2271;p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2" name="Google Shape;2272;p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3" name="Google Shape;2273;p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4" name="Google Shape;2274;p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5" name="Google Shape;2275;p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6" name="Google Shape;2276;p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7" name="Google Shape;2277;p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8" name="Google Shape;2278;p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9" name="Google Shape;2279;p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0" name="Google Shape;2280;p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1" name="Google Shape;2281;p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2" name="Google Shape;2282;p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3" name="Google Shape;2283;p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4" name="Google Shape;2284;p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5" name="Google Shape;2285;p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6" name="Google Shape;2286;p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7" name="Google Shape;2287;p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8" name="Google Shape;2288;p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9" name="Google Shape;2289;p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0" name="Google Shape;2290;p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1" name="Google Shape;2291;p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2" name="Google Shape;2292;p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3" name="Google Shape;2293;p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4" name="Google Shape;2294;p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5" name="Google Shape;2295;p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6" name="Google Shape;2296;p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7" name="Google Shape;2297;p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8" name="Google Shape;2298;p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9" name="Google Shape;2299;p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0" name="Google Shape;2300;p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1" name="Google Shape;2301;p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2" name="Google Shape;2302;p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3" name="Google Shape;2303;p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4" name="Google Shape;2304;p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5" name="Google Shape;2305;p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6" name="Google Shape;2306;p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7" name="Google Shape;2307;p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8" name="Google Shape;2308;p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9" name="Google Shape;2309;p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0" name="Google Shape;2310;p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1" name="Google Shape;2311;p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2" name="Google Shape;2312;p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3" name="Google Shape;2313;p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4" name="Google Shape;2314;p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5" name="Google Shape;2315;p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6" name="Google Shape;2316;p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7" name="Google Shape;2317;p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8" name="Google Shape;2318;p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9" name="Google Shape;2319;p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0" name="Google Shape;2320;p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1" name="Google Shape;2321;p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2" name="Google Shape;2322;p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3" name="Google Shape;2323;p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4" name="Google Shape;2324;p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5" name="Google Shape;2325;p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6" name="Google Shape;2326;p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7" name="Google Shape;2327;p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8" name="Google Shape;2328;p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9" name="Google Shape;2329;p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0" name="Google Shape;2330;p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1" name="Google Shape;2331;p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2" name="Google Shape;2332;p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3" name="Google Shape;2333;p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4" name="Google Shape;2334;p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5" name="Google Shape;2335;p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6" name="Google Shape;2336;p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7" name="Google Shape;2337;p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8" name="Google Shape;2338;p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9" name="Google Shape;2339;p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0" name="Google Shape;2340;p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1" name="Google Shape;2341;p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2" name="Google Shape;2342;p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3" name="Google Shape;2343;p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4" name="Google Shape;2344;p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5" name="Google Shape;2345;p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6" name="Google Shape;2346;p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7" name="Google Shape;2347;p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8" name="Google Shape;2348;p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9" name="Google Shape;2349;p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0" name="Google Shape;2350;p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1" name="Google Shape;2351;p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2" name="Google Shape;2352;p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3" name="Google Shape;2353;p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4" name="Google Shape;2354;p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5" name="Google Shape;2355;p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6" name="Google Shape;2356;p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7" name="Google Shape;2357;p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8" name="Google Shape;2358;p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9" name="Google Shape;2359;p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0" name="Google Shape;2360;p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1" name="Google Shape;2361;p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2" name="Google Shape;2362;p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3" name="Google Shape;2363;p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4" name="Google Shape;2364;p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5" name="Google Shape;2365;p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6" name="Google Shape;2366;p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7" name="Google Shape;2367;p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8" name="Google Shape;2368;p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9" name="Google Shape;2369;p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0" name="Google Shape;2370;p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1" name="Google Shape;2371;p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2" name="Google Shape;2372;p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3" name="Google Shape;2373;p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4" name="Google Shape;2374;p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5" name="Google Shape;2375;p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6" name="Google Shape;2376;p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7" name="Google Shape;2377;p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8" name="Google Shape;2378;p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9" name="Google Shape;2379;p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80" name="Google Shape;2380;p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81" name="Google Shape;2381;p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82" name="Google Shape;2382;p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83" name="Google Shape;2383;p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84" name="Google Shape;2384;p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85" name="Google Shape;2385;p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86" name="Google Shape;2386;p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87" name="Google Shape;2387;p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88" name="Google Shape;2388;p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89" name="Google Shape;2389;p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90" name="Google Shape;2390;p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91" name="Google Shape;2391;p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92" name="Google Shape;2392;p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93" name="Google Shape;2393;p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94" name="Google Shape;2394;p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95" name="Google Shape;2395;p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96" name="Google Shape;2396;p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97" name="Google Shape;2397;p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98" name="Google Shape;2398;p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99" name="Google Shape;2399;p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00" name="Google Shape;2400;p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01" name="Google Shape;2401;p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02" name="Google Shape;2402;p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03" name="Google Shape;2403;p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04" name="Google Shape;2404;p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05" name="Google Shape;2405;p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06" name="Google Shape;2406;p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07" name="Google Shape;2407;p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08" name="Google Shape;2408;p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09" name="Google Shape;2409;p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10" name="Google Shape;2410;p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11" name="Google Shape;2411;p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12" name="Google Shape;2412;p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13" name="Google Shape;2413;p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14" name="Google Shape;2414;p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15" name="Google Shape;2415;p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16" name="Google Shape;2416;p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17" name="Google Shape;2417;p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18" name="Google Shape;2418;p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19" name="Google Shape;2419;p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20" name="Google Shape;2420;p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21" name="Google Shape;2421;p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22" name="Google Shape;2422;p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23" name="Google Shape;2423;p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24" name="Google Shape;2424;p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25" name="Google Shape;2425;p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26" name="Google Shape;2426;p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27" name="Google Shape;2427;p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28" name="Google Shape;2428;p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29" name="Google Shape;2429;p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30" name="Google Shape;2430;p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31" name="Google Shape;2431;p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32" name="Google Shape;2432;p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33" name="Google Shape;2433;p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34" name="Google Shape;2434;p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35" name="Google Shape;2435;p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36" name="Google Shape;2436;p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37" name="Google Shape;2437;p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38" name="Google Shape;2438;p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39" name="Google Shape;2439;p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40" name="Google Shape;2440;p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41" name="Google Shape;2441;p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42" name="Google Shape;2442;p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43" name="Google Shape;2443;p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44" name="Google Shape;2444;p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45" name="Google Shape;2445;p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46" name="Google Shape;2446;p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47" name="Google Shape;2447;p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48" name="Google Shape;2448;p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49" name="Google Shape;2449;p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50" name="Google Shape;2450;p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51" name="Google Shape;2451;p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52" name="Google Shape;2452;p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53" name="Google Shape;2453;p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54" name="Google Shape;2454;p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55" name="Google Shape;2455;p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56" name="Google Shape;2456;p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57" name="Google Shape;2457;p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58" name="Google Shape;2458;p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59" name="Google Shape;2459;p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60" name="Google Shape;2460;p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61" name="Google Shape;2461;p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62" name="Google Shape;2462;p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63" name="Google Shape;2463;p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64" name="Google Shape;2464;p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65" name="Google Shape;2465;p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66" name="Google Shape;2466;p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67" name="Google Shape;2467;p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68" name="Google Shape;2468;p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69" name="Google Shape;2469;p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70" name="Google Shape;2470;p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71" name="Google Shape;2471;p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72" name="Google Shape;2472;p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73" name="Google Shape;2473;p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74" name="Google Shape;2474;p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75" name="Google Shape;2475;p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76" name="Google Shape;2476;p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77" name="Google Shape;2477;p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78" name="Google Shape;2478;p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79" name="Google Shape;2479;p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80" name="Google Shape;2480;p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81" name="Google Shape;2481;p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82" name="Google Shape;2482;p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83" name="Google Shape;2483;p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84" name="Google Shape;2484;p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85" name="Google Shape;2485;p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86" name="Google Shape;2486;p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87" name="Google Shape;2487;p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88" name="Google Shape;2488;p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89" name="Google Shape;2489;p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90" name="Google Shape;2490;p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91" name="Google Shape;2491;p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92" name="Google Shape;2492;p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93" name="Google Shape;2493;p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94" name="Google Shape;2494;p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95" name="Google Shape;2495;p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96" name="Google Shape;2496;p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97" name="Google Shape;2497;p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98" name="Google Shape;2498;p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499" name="Google Shape;2499;p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00" name="Google Shape;2500;p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01" name="Google Shape;2501;p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02" name="Google Shape;2502;p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03" name="Google Shape;2503;p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04" name="Google Shape;2504;p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05" name="Google Shape;2505;p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06" name="Google Shape;2506;p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07" name="Google Shape;2507;p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08" name="Google Shape;2508;p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09" name="Google Shape;2509;p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10" name="Google Shape;2510;p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11" name="Google Shape;2511;p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12" name="Google Shape;2512;p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13" name="Google Shape;2513;p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14" name="Google Shape;2514;p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15" name="Google Shape;2515;p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16" name="Google Shape;2516;p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17" name="Google Shape;2517;p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18" name="Google Shape;2518;p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19" name="Google Shape;2519;p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20" name="Google Shape;2520;p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21" name="Google Shape;2521;p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22" name="Google Shape;2522;p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23" name="Google Shape;2523;p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24" name="Google Shape;2524;p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25" name="Google Shape;2525;p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26" name="Google Shape;2526;p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2527" name="Google Shape;2527;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528" name="Google Shape;2528;p4"/>
          <p:cNvSpPr txBox="1">
            <a:spLocks noGrp="1"/>
          </p:cNvSpPr>
          <p:nvPr>
            <p:ph type="body" idx="1"/>
          </p:nvPr>
        </p:nvSpPr>
        <p:spPr>
          <a:xfrm rot="-200">
            <a:off x="2461877" y="2063921"/>
            <a:ext cx="6889600" cy="3404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600" lvl="0" indent="-423545" rtl="0">
              <a:lnSpc>
                <a:spcPct val="100000"/>
              </a:lnSpc>
              <a:spcBef>
                <a:spcPts val="0"/>
              </a:spcBef>
              <a:spcAft>
                <a:spcPts val="0"/>
              </a:spcAft>
              <a:buClr>
                <a:srgbClr val="595959"/>
              </a:buClr>
              <a:buSzPts val="1400"/>
              <a:buChar char="●"/>
              <a:defRPr>
                <a:solidFill>
                  <a:srgbClr val="434343"/>
                </a:solidFill>
              </a:defRPr>
            </a:lvl1pPr>
            <a:lvl2pPr marL="1219200" lvl="1" indent="-423545" rtl="0">
              <a:lnSpc>
                <a:spcPct val="115000"/>
              </a:lnSpc>
              <a:spcBef>
                <a:spcPts val="2135"/>
              </a:spcBef>
              <a:spcAft>
                <a:spcPts val="0"/>
              </a:spcAft>
              <a:buClr>
                <a:srgbClr val="595959"/>
              </a:buClr>
              <a:buSzPts val="1400"/>
              <a:buChar char="○"/>
              <a:defRPr>
                <a:solidFill>
                  <a:srgbClr val="434343"/>
                </a:solidFill>
              </a:defRPr>
            </a:lvl2pPr>
            <a:lvl3pPr marL="1828800" lvl="2" indent="-423545" rtl="0">
              <a:lnSpc>
                <a:spcPct val="115000"/>
              </a:lnSpc>
              <a:spcBef>
                <a:spcPts val="2135"/>
              </a:spcBef>
              <a:spcAft>
                <a:spcPts val="0"/>
              </a:spcAft>
              <a:buClr>
                <a:srgbClr val="595959"/>
              </a:buClr>
              <a:buSzPts val="1400"/>
              <a:buChar char="■"/>
              <a:defRPr>
                <a:solidFill>
                  <a:srgbClr val="434343"/>
                </a:solidFill>
              </a:defRPr>
            </a:lvl3pPr>
            <a:lvl4pPr marL="2438400" lvl="3" indent="-423545" rtl="0">
              <a:lnSpc>
                <a:spcPct val="115000"/>
              </a:lnSpc>
              <a:spcBef>
                <a:spcPts val="2135"/>
              </a:spcBef>
              <a:spcAft>
                <a:spcPts val="0"/>
              </a:spcAft>
              <a:buClr>
                <a:srgbClr val="595959"/>
              </a:buClr>
              <a:buSzPts val="1400"/>
              <a:buChar char="●"/>
              <a:defRPr>
                <a:solidFill>
                  <a:srgbClr val="434343"/>
                </a:solidFill>
              </a:defRPr>
            </a:lvl4pPr>
            <a:lvl5pPr marL="3048000" lvl="4" indent="-423545" rtl="0">
              <a:lnSpc>
                <a:spcPct val="115000"/>
              </a:lnSpc>
              <a:spcBef>
                <a:spcPts val="2135"/>
              </a:spcBef>
              <a:spcAft>
                <a:spcPts val="0"/>
              </a:spcAft>
              <a:buClr>
                <a:srgbClr val="595959"/>
              </a:buClr>
              <a:buSzPts val="1400"/>
              <a:buChar char="○"/>
              <a:defRPr>
                <a:solidFill>
                  <a:srgbClr val="434343"/>
                </a:solidFill>
              </a:defRPr>
            </a:lvl5pPr>
            <a:lvl6pPr marL="3657600" lvl="5" indent="-423545" rtl="0">
              <a:lnSpc>
                <a:spcPct val="115000"/>
              </a:lnSpc>
              <a:spcBef>
                <a:spcPts val="2135"/>
              </a:spcBef>
              <a:spcAft>
                <a:spcPts val="0"/>
              </a:spcAft>
              <a:buClr>
                <a:srgbClr val="595959"/>
              </a:buClr>
              <a:buSzPts val="1400"/>
              <a:buChar char="■"/>
              <a:defRPr>
                <a:solidFill>
                  <a:srgbClr val="434343"/>
                </a:solidFill>
              </a:defRPr>
            </a:lvl6pPr>
            <a:lvl7pPr marL="4267200" lvl="6" indent="-423545" rtl="0">
              <a:lnSpc>
                <a:spcPct val="115000"/>
              </a:lnSpc>
              <a:spcBef>
                <a:spcPts val="2135"/>
              </a:spcBef>
              <a:spcAft>
                <a:spcPts val="0"/>
              </a:spcAft>
              <a:buClr>
                <a:srgbClr val="595959"/>
              </a:buClr>
              <a:buSzPts val="1400"/>
              <a:buChar char="●"/>
              <a:defRPr>
                <a:solidFill>
                  <a:srgbClr val="434343"/>
                </a:solidFill>
              </a:defRPr>
            </a:lvl7pPr>
            <a:lvl8pPr marL="4876800" lvl="7" indent="-423545" rtl="0">
              <a:lnSpc>
                <a:spcPct val="115000"/>
              </a:lnSpc>
              <a:spcBef>
                <a:spcPts val="2135"/>
              </a:spcBef>
              <a:spcAft>
                <a:spcPts val="0"/>
              </a:spcAft>
              <a:buClr>
                <a:srgbClr val="595959"/>
              </a:buClr>
              <a:buSzPts val="1400"/>
              <a:buChar char="○"/>
              <a:defRPr>
                <a:solidFill>
                  <a:srgbClr val="434343"/>
                </a:solidFill>
              </a:defRPr>
            </a:lvl8pPr>
            <a:lvl9pPr marL="5486400" lvl="8" indent="-423545" rtl="0">
              <a:lnSpc>
                <a:spcPct val="115000"/>
              </a:lnSpc>
              <a:spcBef>
                <a:spcPts val="2135"/>
              </a:spcBef>
              <a:spcAft>
                <a:spcPts val="2135"/>
              </a:spcAft>
              <a:buClr>
                <a:srgbClr val="595959"/>
              </a:buClr>
              <a:buSzPts val="1400"/>
              <a:buChar char="■"/>
              <a:defRPr>
                <a:solidFill>
                  <a:srgbClr val="434343"/>
                </a:solidFill>
              </a:defRPr>
            </a:lvl9pPr>
          </a:lstStyle>
          <a:p>
            <a:endParaRPr/>
          </a:p>
        </p:txBody>
      </p:sp>
      <p:sp>
        <p:nvSpPr>
          <p:cNvPr id="2529" name="Google Shape;2529;p4"/>
          <p:cNvSpPr/>
          <p:nvPr/>
        </p:nvSpPr>
        <p:spPr>
          <a:xfrm rot="-5881814" flipH="1">
            <a:off x="689795" y="5935536"/>
            <a:ext cx="97355" cy="194709"/>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30" name="Google Shape;2530;p4"/>
          <p:cNvSpPr/>
          <p:nvPr/>
        </p:nvSpPr>
        <p:spPr>
          <a:xfrm rot="-8542426" flipH="1">
            <a:off x="1705651" y="6189778"/>
            <a:ext cx="96968" cy="19474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31" name="Google Shape;2531;p4"/>
          <p:cNvSpPr/>
          <p:nvPr/>
        </p:nvSpPr>
        <p:spPr>
          <a:xfrm flipH="1">
            <a:off x="1037187" y="5029564"/>
            <a:ext cx="96800" cy="194800"/>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32" name="Google Shape;2532;p4"/>
          <p:cNvSpPr/>
          <p:nvPr/>
        </p:nvSpPr>
        <p:spPr>
          <a:xfrm rot="-8542426" flipH="1">
            <a:off x="11666217" y="1587078"/>
            <a:ext cx="96968" cy="194743"/>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33" name="Google Shape;2533;p4"/>
          <p:cNvSpPr/>
          <p:nvPr/>
        </p:nvSpPr>
        <p:spPr>
          <a:xfrm flipH="1">
            <a:off x="11377887" y="593364"/>
            <a:ext cx="96800" cy="194800"/>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34" name="Google Shape;2534;p4"/>
          <p:cNvSpPr/>
          <p:nvPr/>
        </p:nvSpPr>
        <p:spPr>
          <a:xfrm rot="6892449" flipH="1">
            <a:off x="11524187" y="6189727"/>
            <a:ext cx="96999" cy="194891"/>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14869791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535"/>
        <p:cNvGrpSpPr/>
        <p:nvPr/>
      </p:nvGrpSpPr>
      <p:grpSpPr>
        <a:xfrm>
          <a:off x="0" y="0"/>
          <a:ext cx="0" cy="0"/>
          <a:chOff x="0" y="0"/>
          <a:chExt cx="0" cy="0"/>
        </a:xfrm>
      </p:grpSpPr>
      <p:grpSp>
        <p:nvGrpSpPr>
          <p:cNvPr id="2536" name="Google Shape;2536;p5"/>
          <p:cNvGrpSpPr/>
          <p:nvPr/>
        </p:nvGrpSpPr>
        <p:grpSpPr>
          <a:xfrm>
            <a:off x="0" y="0"/>
            <a:ext cx="12205600" cy="7066400"/>
            <a:chOff x="0" y="0"/>
            <a:chExt cx="9154200" cy="5299800"/>
          </a:xfrm>
        </p:grpSpPr>
        <p:sp>
          <p:nvSpPr>
            <p:cNvPr id="2537" name="Google Shape;2537;p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38" name="Google Shape;2538;p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39" name="Google Shape;2539;p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40" name="Google Shape;2540;p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41" name="Google Shape;2541;p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42" name="Google Shape;2542;p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43" name="Google Shape;2543;p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44" name="Google Shape;2544;p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45" name="Google Shape;2545;p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46" name="Google Shape;2546;p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47" name="Google Shape;2547;p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48" name="Google Shape;2548;p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49" name="Google Shape;2549;p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50" name="Google Shape;2550;p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51" name="Google Shape;2551;p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52" name="Google Shape;2552;p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53" name="Google Shape;2553;p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54" name="Google Shape;2554;p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55" name="Google Shape;2555;p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56" name="Google Shape;2556;p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57" name="Google Shape;2557;p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58" name="Google Shape;2558;p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59" name="Google Shape;2559;p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60" name="Google Shape;2560;p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61" name="Google Shape;2561;p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62" name="Google Shape;2562;p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63" name="Google Shape;2563;p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64" name="Google Shape;2564;p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65" name="Google Shape;2565;p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66" name="Google Shape;2566;p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67" name="Google Shape;2567;p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68" name="Google Shape;2568;p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69" name="Google Shape;2569;p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70" name="Google Shape;2570;p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71" name="Google Shape;2571;p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72" name="Google Shape;2572;p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73" name="Google Shape;2573;p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74" name="Google Shape;2574;p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75" name="Google Shape;2575;p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76" name="Google Shape;2576;p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77" name="Google Shape;2577;p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78" name="Google Shape;2578;p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79" name="Google Shape;2579;p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80" name="Google Shape;2580;p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81" name="Google Shape;2581;p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82" name="Google Shape;2582;p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83" name="Google Shape;2583;p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84" name="Google Shape;2584;p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85" name="Google Shape;2585;p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86" name="Google Shape;2586;p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87" name="Google Shape;2587;p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88" name="Google Shape;2588;p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89" name="Google Shape;2589;p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90" name="Google Shape;2590;p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91" name="Google Shape;2591;p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92" name="Google Shape;2592;p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93" name="Google Shape;2593;p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94" name="Google Shape;2594;p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95" name="Google Shape;2595;p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96" name="Google Shape;2596;p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97" name="Google Shape;2597;p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98" name="Google Shape;2598;p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599" name="Google Shape;2599;p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00" name="Google Shape;2600;p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01" name="Google Shape;2601;p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02" name="Google Shape;2602;p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03" name="Google Shape;2603;p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04" name="Google Shape;2604;p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05" name="Google Shape;2605;p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06" name="Google Shape;2606;p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07" name="Google Shape;2607;p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08" name="Google Shape;2608;p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09" name="Google Shape;2609;p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10" name="Google Shape;2610;p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11" name="Google Shape;2611;p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12" name="Google Shape;2612;p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13" name="Google Shape;2613;p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14" name="Google Shape;2614;p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15" name="Google Shape;2615;p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16" name="Google Shape;2616;p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17" name="Google Shape;2617;p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18" name="Google Shape;2618;p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19" name="Google Shape;2619;p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20" name="Google Shape;2620;p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21" name="Google Shape;2621;p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22" name="Google Shape;2622;p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23" name="Google Shape;2623;p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24" name="Google Shape;2624;p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25" name="Google Shape;2625;p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26" name="Google Shape;2626;p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27" name="Google Shape;2627;p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28" name="Google Shape;2628;p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29" name="Google Shape;2629;p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30" name="Google Shape;2630;p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31" name="Google Shape;2631;p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32" name="Google Shape;2632;p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33" name="Google Shape;2633;p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34" name="Google Shape;2634;p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35" name="Google Shape;2635;p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36" name="Google Shape;2636;p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37" name="Google Shape;2637;p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38" name="Google Shape;2638;p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39" name="Google Shape;2639;p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40" name="Google Shape;2640;p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41" name="Google Shape;2641;p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42" name="Google Shape;2642;p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43" name="Google Shape;2643;p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44" name="Google Shape;2644;p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45" name="Google Shape;2645;p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46" name="Google Shape;2646;p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47" name="Google Shape;2647;p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48" name="Google Shape;2648;p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49" name="Google Shape;2649;p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50" name="Google Shape;2650;p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51" name="Google Shape;2651;p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52" name="Google Shape;2652;p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53" name="Google Shape;2653;p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54" name="Google Shape;2654;p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55" name="Google Shape;2655;p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56" name="Google Shape;2656;p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57" name="Google Shape;2657;p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58" name="Google Shape;2658;p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59" name="Google Shape;2659;p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60" name="Google Shape;2660;p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61" name="Google Shape;2661;p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62" name="Google Shape;2662;p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63" name="Google Shape;2663;p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64" name="Google Shape;2664;p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65" name="Google Shape;2665;p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66" name="Google Shape;2666;p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67" name="Google Shape;2667;p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68" name="Google Shape;2668;p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69" name="Google Shape;2669;p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70" name="Google Shape;2670;p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71" name="Google Shape;2671;p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72" name="Google Shape;2672;p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73" name="Google Shape;2673;p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74" name="Google Shape;2674;p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75" name="Google Shape;2675;p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76" name="Google Shape;2676;p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77" name="Google Shape;2677;p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78" name="Google Shape;2678;p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79" name="Google Shape;2679;p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80" name="Google Shape;2680;p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81" name="Google Shape;2681;p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82" name="Google Shape;2682;p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83" name="Google Shape;2683;p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84" name="Google Shape;2684;p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85" name="Google Shape;2685;p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86" name="Google Shape;2686;p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87" name="Google Shape;2687;p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88" name="Google Shape;2688;p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89" name="Google Shape;2689;p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90" name="Google Shape;2690;p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91" name="Google Shape;2691;p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92" name="Google Shape;2692;p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93" name="Google Shape;2693;p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94" name="Google Shape;2694;p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95" name="Google Shape;2695;p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96" name="Google Shape;2696;p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97" name="Google Shape;2697;p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98" name="Google Shape;2698;p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699" name="Google Shape;2699;p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00" name="Google Shape;2700;p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01" name="Google Shape;2701;p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02" name="Google Shape;2702;p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03" name="Google Shape;2703;p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04" name="Google Shape;2704;p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05" name="Google Shape;2705;p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06" name="Google Shape;2706;p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07" name="Google Shape;2707;p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08" name="Google Shape;2708;p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09" name="Google Shape;2709;p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10" name="Google Shape;2710;p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11" name="Google Shape;2711;p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12" name="Google Shape;2712;p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13" name="Google Shape;2713;p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14" name="Google Shape;2714;p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15" name="Google Shape;2715;p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16" name="Google Shape;2716;p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17" name="Google Shape;2717;p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18" name="Google Shape;2718;p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19" name="Google Shape;2719;p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20" name="Google Shape;2720;p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21" name="Google Shape;2721;p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22" name="Google Shape;2722;p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23" name="Google Shape;2723;p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24" name="Google Shape;2724;p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25" name="Google Shape;2725;p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26" name="Google Shape;2726;p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27" name="Google Shape;2727;p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28" name="Google Shape;2728;p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29" name="Google Shape;2729;p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30" name="Google Shape;2730;p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31" name="Google Shape;2731;p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32" name="Google Shape;2732;p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33" name="Google Shape;2733;p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34" name="Google Shape;2734;p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35" name="Google Shape;2735;p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36" name="Google Shape;2736;p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37" name="Google Shape;2737;p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38" name="Google Shape;2738;p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39" name="Google Shape;2739;p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40" name="Google Shape;2740;p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41" name="Google Shape;2741;p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42" name="Google Shape;2742;p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43" name="Google Shape;2743;p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44" name="Google Shape;2744;p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45" name="Google Shape;2745;p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46" name="Google Shape;2746;p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47" name="Google Shape;2747;p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48" name="Google Shape;2748;p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49" name="Google Shape;2749;p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50" name="Google Shape;2750;p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51" name="Google Shape;2751;p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52" name="Google Shape;2752;p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53" name="Google Shape;2753;p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54" name="Google Shape;2754;p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55" name="Google Shape;2755;p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56" name="Google Shape;2756;p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57" name="Google Shape;2757;p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58" name="Google Shape;2758;p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59" name="Google Shape;2759;p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60" name="Google Shape;2760;p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61" name="Google Shape;2761;p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62" name="Google Shape;2762;p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63" name="Google Shape;2763;p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64" name="Google Shape;2764;p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65" name="Google Shape;2765;p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66" name="Google Shape;2766;p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67" name="Google Shape;2767;p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68" name="Google Shape;2768;p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69" name="Google Shape;2769;p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70" name="Google Shape;2770;p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71" name="Google Shape;2771;p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72" name="Google Shape;2772;p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73" name="Google Shape;2773;p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74" name="Google Shape;2774;p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75" name="Google Shape;2775;p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76" name="Google Shape;2776;p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77" name="Google Shape;2777;p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78" name="Google Shape;2778;p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79" name="Google Shape;2779;p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80" name="Google Shape;2780;p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81" name="Google Shape;2781;p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82" name="Google Shape;2782;p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83" name="Google Shape;2783;p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84" name="Google Shape;2784;p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85" name="Google Shape;2785;p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86" name="Google Shape;2786;p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87" name="Google Shape;2787;p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88" name="Google Shape;2788;p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89" name="Google Shape;2789;p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90" name="Google Shape;2790;p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91" name="Google Shape;2791;p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92" name="Google Shape;2792;p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93" name="Google Shape;2793;p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94" name="Google Shape;2794;p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95" name="Google Shape;2795;p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96" name="Google Shape;2796;p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97" name="Google Shape;2797;p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98" name="Google Shape;2798;p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799" name="Google Shape;2799;p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00" name="Google Shape;2800;p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01" name="Google Shape;2801;p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02" name="Google Shape;2802;p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03" name="Google Shape;2803;p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04" name="Google Shape;2804;p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05" name="Google Shape;2805;p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06" name="Google Shape;2806;p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07" name="Google Shape;2807;p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08" name="Google Shape;2808;p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09" name="Google Shape;2809;p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10" name="Google Shape;2810;p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11" name="Google Shape;2811;p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12" name="Google Shape;2812;p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13" name="Google Shape;2813;p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14" name="Google Shape;2814;p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15" name="Google Shape;2815;p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16" name="Google Shape;2816;p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17" name="Google Shape;2817;p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18" name="Google Shape;2818;p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19" name="Google Shape;2819;p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20" name="Google Shape;2820;p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21" name="Google Shape;2821;p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22" name="Google Shape;2822;p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23" name="Google Shape;2823;p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24" name="Google Shape;2824;p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25" name="Google Shape;2825;p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26" name="Google Shape;2826;p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27" name="Google Shape;2827;p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28" name="Google Shape;2828;p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29" name="Google Shape;2829;p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30" name="Google Shape;2830;p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31" name="Google Shape;2831;p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32" name="Google Shape;2832;p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33" name="Google Shape;2833;p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34" name="Google Shape;2834;p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35" name="Google Shape;2835;p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36" name="Google Shape;2836;p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37" name="Google Shape;2837;p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38" name="Google Shape;2838;p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39" name="Google Shape;2839;p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40" name="Google Shape;2840;p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41" name="Google Shape;2841;p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42" name="Google Shape;2842;p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43" name="Google Shape;2843;p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44" name="Google Shape;2844;p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45" name="Google Shape;2845;p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46" name="Google Shape;2846;p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47" name="Google Shape;2847;p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48" name="Google Shape;2848;p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49" name="Google Shape;2849;p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50" name="Google Shape;2850;p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51" name="Google Shape;2851;p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52" name="Google Shape;2852;p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53" name="Google Shape;2853;p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54" name="Google Shape;2854;p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55" name="Google Shape;2855;p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56" name="Google Shape;2856;p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57" name="Google Shape;2857;p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58" name="Google Shape;2858;p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59" name="Google Shape;2859;p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60" name="Google Shape;2860;p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61" name="Google Shape;2861;p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62" name="Google Shape;2862;p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63" name="Google Shape;2863;p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64" name="Google Shape;2864;p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65" name="Google Shape;2865;p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66" name="Google Shape;2866;p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67" name="Google Shape;2867;p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68" name="Google Shape;2868;p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69" name="Google Shape;2869;p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70" name="Google Shape;2870;p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71" name="Google Shape;2871;p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72" name="Google Shape;2872;p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73" name="Google Shape;2873;p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74" name="Google Shape;2874;p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75" name="Google Shape;2875;p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76" name="Google Shape;2876;p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77" name="Google Shape;2877;p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78" name="Google Shape;2878;p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79" name="Google Shape;2879;p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80" name="Google Shape;2880;p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81" name="Google Shape;2881;p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82" name="Google Shape;2882;p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83" name="Google Shape;2883;p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84" name="Google Shape;2884;p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85" name="Google Shape;2885;p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86" name="Google Shape;2886;p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87" name="Google Shape;2887;p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88" name="Google Shape;2888;p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89" name="Google Shape;2889;p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90" name="Google Shape;2890;p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91" name="Google Shape;2891;p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92" name="Google Shape;2892;p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93" name="Google Shape;2893;p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94" name="Google Shape;2894;p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95" name="Google Shape;2895;p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96" name="Google Shape;2896;p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97" name="Google Shape;2897;p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98" name="Google Shape;2898;p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899" name="Google Shape;2899;p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0" name="Google Shape;2900;p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1" name="Google Shape;2901;p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2" name="Google Shape;2902;p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3" name="Google Shape;2903;p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4" name="Google Shape;2904;p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5" name="Google Shape;2905;p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6" name="Google Shape;2906;p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7" name="Google Shape;2907;p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8" name="Google Shape;2908;p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9" name="Google Shape;2909;p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10" name="Google Shape;2910;p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11" name="Google Shape;2911;p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12" name="Google Shape;2912;p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13" name="Google Shape;2913;p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14" name="Google Shape;2914;p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15" name="Google Shape;2915;p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16" name="Google Shape;2916;p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17" name="Google Shape;2917;p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18" name="Google Shape;2918;p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19" name="Google Shape;2919;p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20" name="Google Shape;2920;p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21" name="Google Shape;2921;p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22" name="Google Shape;2922;p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23" name="Google Shape;2923;p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24" name="Google Shape;2924;p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25" name="Google Shape;2925;p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26" name="Google Shape;2926;p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27" name="Google Shape;2927;p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28" name="Google Shape;2928;p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29" name="Google Shape;2929;p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30" name="Google Shape;2930;p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31" name="Google Shape;2931;p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32" name="Google Shape;2932;p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33" name="Google Shape;2933;p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34" name="Google Shape;2934;p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35" name="Google Shape;2935;p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36" name="Google Shape;2936;p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37" name="Google Shape;2937;p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38" name="Google Shape;2938;p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39" name="Google Shape;2939;p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40" name="Google Shape;2940;p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41" name="Google Shape;2941;p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42" name="Google Shape;2942;p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43" name="Google Shape;2943;p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44" name="Google Shape;2944;p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45" name="Google Shape;2945;p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46" name="Google Shape;2946;p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47" name="Google Shape;2947;p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48" name="Google Shape;2948;p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49" name="Google Shape;2949;p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50" name="Google Shape;2950;p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51" name="Google Shape;2951;p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52" name="Google Shape;2952;p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53" name="Google Shape;2953;p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54" name="Google Shape;2954;p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55" name="Google Shape;2955;p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56" name="Google Shape;2956;p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57" name="Google Shape;2957;p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58" name="Google Shape;2958;p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59" name="Google Shape;2959;p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60" name="Google Shape;2960;p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61" name="Google Shape;2961;p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62" name="Google Shape;2962;p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63" name="Google Shape;2963;p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64" name="Google Shape;2964;p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65" name="Google Shape;2965;p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66" name="Google Shape;2966;p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67" name="Google Shape;2967;p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68" name="Google Shape;2968;p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69" name="Google Shape;2969;p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70" name="Google Shape;2970;p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71" name="Google Shape;2971;p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72" name="Google Shape;2972;p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73" name="Google Shape;2973;p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74" name="Google Shape;2974;p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75" name="Google Shape;2975;p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76" name="Google Shape;2976;p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77" name="Google Shape;2977;p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78" name="Google Shape;2978;p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79" name="Google Shape;2979;p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80" name="Google Shape;2980;p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81" name="Google Shape;2981;p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82" name="Google Shape;2982;p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83" name="Google Shape;2983;p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84" name="Google Shape;2984;p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85" name="Google Shape;2985;p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86" name="Google Shape;2986;p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87" name="Google Shape;2987;p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88" name="Google Shape;2988;p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89" name="Google Shape;2989;p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90" name="Google Shape;2990;p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91" name="Google Shape;2991;p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92" name="Google Shape;2992;p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93" name="Google Shape;2993;p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94" name="Google Shape;2994;p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95" name="Google Shape;2995;p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96" name="Google Shape;2996;p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97" name="Google Shape;2997;p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98" name="Google Shape;2998;p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99" name="Google Shape;2999;p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00" name="Google Shape;3000;p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01" name="Google Shape;3001;p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02" name="Google Shape;3002;p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03" name="Google Shape;3003;p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04" name="Google Shape;3004;p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05" name="Google Shape;3005;p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06" name="Google Shape;3006;p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07" name="Google Shape;3007;p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08" name="Google Shape;3008;p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09" name="Google Shape;3009;p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10" name="Google Shape;3010;p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11" name="Google Shape;3011;p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12" name="Google Shape;3012;p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13" name="Google Shape;3013;p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14" name="Google Shape;3014;p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15" name="Google Shape;3015;p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16" name="Google Shape;3016;p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17" name="Google Shape;3017;p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18" name="Google Shape;3018;p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19" name="Google Shape;3019;p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20" name="Google Shape;3020;p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21" name="Google Shape;3021;p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22" name="Google Shape;3022;p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23" name="Google Shape;3023;p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24" name="Google Shape;3024;p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25" name="Google Shape;3025;p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26" name="Google Shape;3026;p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27" name="Google Shape;3027;p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28" name="Google Shape;3028;p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29" name="Google Shape;3029;p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30" name="Google Shape;3030;p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31" name="Google Shape;3031;p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32" name="Google Shape;3032;p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33" name="Google Shape;3033;p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34" name="Google Shape;3034;p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35" name="Google Shape;3035;p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36" name="Google Shape;3036;p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37" name="Google Shape;3037;p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38" name="Google Shape;3038;p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39" name="Google Shape;3039;p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40" name="Google Shape;3040;p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41" name="Google Shape;3041;p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42" name="Google Shape;3042;p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43" name="Google Shape;3043;p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44" name="Google Shape;3044;p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45" name="Google Shape;3045;p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46" name="Google Shape;3046;p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47" name="Google Shape;3047;p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48" name="Google Shape;3048;p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49" name="Google Shape;3049;p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50" name="Google Shape;3050;p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51" name="Google Shape;3051;p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52" name="Google Shape;3052;p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53" name="Google Shape;3053;p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54" name="Google Shape;3054;p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55" name="Google Shape;3055;p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56" name="Google Shape;3056;p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57" name="Google Shape;3057;p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58" name="Google Shape;3058;p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59" name="Google Shape;3059;p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60" name="Google Shape;3060;p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61" name="Google Shape;3061;p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62" name="Google Shape;3062;p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63" name="Google Shape;3063;p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64" name="Google Shape;3064;p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65" name="Google Shape;3065;p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66" name="Google Shape;3066;p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67" name="Google Shape;3067;p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68" name="Google Shape;3068;p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69" name="Google Shape;3069;p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70" name="Google Shape;3070;p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71" name="Google Shape;3071;p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72" name="Google Shape;3072;p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73" name="Google Shape;3073;p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74" name="Google Shape;3074;p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75" name="Google Shape;3075;p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76" name="Google Shape;3076;p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77" name="Google Shape;3077;p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78" name="Google Shape;3078;p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79" name="Google Shape;3079;p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80" name="Google Shape;3080;p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81" name="Google Shape;3081;p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82" name="Google Shape;3082;p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83" name="Google Shape;3083;p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84" name="Google Shape;3084;p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85" name="Google Shape;3085;p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86" name="Google Shape;3086;p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87" name="Google Shape;3087;p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88" name="Google Shape;3088;p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89" name="Google Shape;3089;p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90" name="Google Shape;3090;p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91" name="Google Shape;3091;p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92" name="Google Shape;3092;p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93" name="Google Shape;3093;p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94" name="Google Shape;3094;p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95" name="Google Shape;3095;p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96" name="Google Shape;3096;p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97" name="Google Shape;3097;p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98" name="Google Shape;3098;p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099" name="Google Shape;3099;p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00" name="Google Shape;3100;p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01" name="Google Shape;3101;p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02" name="Google Shape;3102;p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03" name="Google Shape;3103;p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04" name="Google Shape;3104;p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05" name="Google Shape;3105;p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06" name="Google Shape;3106;p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07" name="Google Shape;3107;p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08" name="Google Shape;3108;p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09" name="Google Shape;3109;p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10" name="Google Shape;3110;p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11" name="Google Shape;3111;p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12" name="Google Shape;3112;p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13" name="Google Shape;3113;p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14" name="Google Shape;3114;p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15" name="Google Shape;3115;p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16" name="Google Shape;3116;p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17" name="Google Shape;3117;p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18" name="Google Shape;3118;p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19" name="Google Shape;3119;p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20" name="Google Shape;3120;p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21" name="Google Shape;3121;p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22" name="Google Shape;3122;p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23" name="Google Shape;3123;p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24" name="Google Shape;3124;p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25" name="Google Shape;3125;p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26" name="Google Shape;3126;p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27" name="Google Shape;3127;p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28" name="Google Shape;3128;p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29" name="Google Shape;3129;p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30" name="Google Shape;3130;p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31" name="Google Shape;3131;p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32" name="Google Shape;3132;p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33" name="Google Shape;3133;p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34" name="Google Shape;3134;p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35" name="Google Shape;3135;p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36" name="Google Shape;3136;p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37" name="Google Shape;3137;p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38" name="Google Shape;3138;p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39" name="Google Shape;3139;p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40" name="Google Shape;3140;p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41" name="Google Shape;3141;p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42" name="Google Shape;3142;p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43" name="Google Shape;3143;p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44" name="Google Shape;3144;p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45" name="Google Shape;3145;p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46" name="Google Shape;3146;p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47" name="Google Shape;3147;p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48" name="Google Shape;3148;p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49" name="Google Shape;3149;p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50" name="Google Shape;3150;p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51" name="Google Shape;3151;p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52" name="Google Shape;3152;p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53" name="Google Shape;3153;p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54" name="Google Shape;3154;p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55" name="Google Shape;3155;p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56" name="Google Shape;3156;p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57" name="Google Shape;3157;p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58" name="Google Shape;3158;p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59" name="Google Shape;3159;p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60" name="Google Shape;3160;p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61" name="Google Shape;3161;p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62" name="Google Shape;3162;p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63" name="Google Shape;3163;p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64" name="Google Shape;3164;p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65" name="Google Shape;3165;p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66" name="Google Shape;3166;p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67" name="Google Shape;3167;p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68" name="Google Shape;3168;p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69" name="Google Shape;3169;p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70" name="Google Shape;3170;p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71" name="Google Shape;3171;p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72" name="Google Shape;3172;p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73" name="Google Shape;3173;p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74" name="Google Shape;3174;p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75" name="Google Shape;3175;p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76" name="Google Shape;3176;p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77" name="Google Shape;3177;p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78" name="Google Shape;3178;p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79" name="Google Shape;3179;p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80" name="Google Shape;3180;p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81" name="Google Shape;3181;p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82" name="Google Shape;3182;p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83" name="Google Shape;3183;p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84" name="Google Shape;3184;p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85" name="Google Shape;3185;p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86" name="Google Shape;3186;p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87" name="Google Shape;3187;p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88" name="Google Shape;3188;p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89" name="Google Shape;3189;p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90" name="Google Shape;3190;p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91" name="Google Shape;3191;p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92" name="Google Shape;3192;p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93" name="Google Shape;3193;p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94" name="Google Shape;3194;p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95" name="Google Shape;3195;p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96" name="Google Shape;3196;p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97" name="Google Shape;3197;p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98" name="Google Shape;3198;p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199" name="Google Shape;3199;p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00" name="Google Shape;3200;p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01" name="Google Shape;3201;p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02" name="Google Shape;3202;p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03" name="Google Shape;3203;p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04" name="Google Shape;3204;p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05" name="Google Shape;3205;p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06" name="Google Shape;3206;p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07" name="Google Shape;3207;p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08" name="Google Shape;3208;p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09" name="Google Shape;3209;p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10" name="Google Shape;3210;p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11" name="Google Shape;3211;p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12" name="Google Shape;3212;p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13" name="Google Shape;3213;p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14" name="Google Shape;3214;p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15" name="Google Shape;3215;p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16" name="Google Shape;3216;p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17" name="Google Shape;3217;p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18" name="Google Shape;3218;p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19" name="Google Shape;3219;p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20" name="Google Shape;3220;p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21" name="Google Shape;3221;p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22" name="Google Shape;3222;p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23" name="Google Shape;3223;p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24" name="Google Shape;3224;p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25" name="Google Shape;3225;p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26" name="Google Shape;3226;p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27" name="Google Shape;3227;p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28" name="Google Shape;3228;p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29" name="Google Shape;3229;p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30" name="Google Shape;3230;p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31" name="Google Shape;3231;p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32" name="Google Shape;3232;p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33" name="Google Shape;3233;p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34" name="Google Shape;3234;p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35" name="Google Shape;3235;p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36" name="Google Shape;3236;p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37" name="Google Shape;3237;p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38" name="Google Shape;3238;p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39" name="Google Shape;3239;p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40" name="Google Shape;3240;p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41" name="Google Shape;3241;p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42" name="Google Shape;3242;p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43" name="Google Shape;3243;p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44" name="Google Shape;3244;p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45" name="Google Shape;3245;p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46" name="Google Shape;3246;p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47" name="Google Shape;3247;p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48" name="Google Shape;3248;p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49" name="Google Shape;3249;p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50" name="Google Shape;3250;p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51" name="Google Shape;3251;p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52" name="Google Shape;3252;p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53" name="Google Shape;3253;p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54" name="Google Shape;3254;p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55" name="Google Shape;3255;p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56" name="Google Shape;3256;p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57" name="Google Shape;3257;p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58" name="Google Shape;3258;p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59" name="Google Shape;3259;p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60" name="Google Shape;3260;p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61" name="Google Shape;3261;p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62" name="Google Shape;3262;p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63" name="Google Shape;3263;p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64" name="Google Shape;3264;p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65" name="Google Shape;3265;p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66" name="Google Shape;3266;p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67" name="Google Shape;3267;p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68" name="Google Shape;3268;p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69" name="Google Shape;3269;p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70" name="Google Shape;3270;p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71" name="Google Shape;3271;p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72" name="Google Shape;3272;p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73" name="Google Shape;3273;p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74" name="Google Shape;3274;p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75" name="Google Shape;3275;p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76" name="Google Shape;3276;p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77" name="Google Shape;3277;p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78" name="Google Shape;3278;p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79" name="Google Shape;3279;p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80" name="Google Shape;3280;p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81" name="Google Shape;3281;p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82" name="Google Shape;3282;p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83" name="Google Shape;3283;p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84" name="Google Shape;3284;p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85" name="Google Shape;3285;p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86" name="Google Shape;3286;p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87" name="Google Shape;3287;p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88" name="Google Shape;3288;p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89" name="Google Shape;3289;p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90" name="Google Shape;3290;p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91" name="Google Shape;3291;p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92" name="Google Shape;3292;p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93" name="Google Shape;3293;p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94" name="Google Shape;3294;p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95" name="Google Shape;3295;p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96" name="Google Shape;3296;p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97" name="Google Shape;3297;p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98" name="Google Shape;3298;p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299" name="Google Shape;3299;p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00" name="Google Shape;3300;p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01" name="Google Shape;3301;p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02" name="Google Shape;3302;p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03" name="Google Shape;3303;p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04" name="Google Shape;3304;p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05" name="Google Shape;3305;p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06" name="Google Shape;3306;p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07" name="Google Shape;3307;p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08" name="Google Shape;3308;p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09" name="Google Shape;3309;p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10" name="Google Shape;3310;p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11" name="Google Shape;3311;p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12" name="Google Shape;3312;p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13" name="Google Shape;3313;p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14" name="Google Shape;3314;p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15" name="Google Shape;3315;p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16" name="Google Shape;3316;p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17" name="Google Shape;3317;p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18" name="Google Shape;3318;p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19" name="Google Shape;3319;p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20" name="Google Shape;3320;p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21" name="Google Shape;3321;p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22" name="Google Shape;3322;p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23" name="Google Shape;3323;p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24" name="Google Shape;3324;p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25" name="Google Shape;3325;p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26" name="Google Shape;3326;p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27" name="Google Shape;3327;p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28" name="Google Shape;3328;p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29" name="Google Shape;3329;p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30" name="Google Shape;3330;p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31" name="Google Shape;3331;p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32" name="Google Shape;3332;p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33" name="Google Shape;3333;p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34" name="Google Shape;3334;p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35" name="Google Shape;3335;p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36" name="Google Shape;3336;p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37" name="Google Shape;3337;p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38" name="Google Shape;3338;p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39" name="Google Shape;3339;p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40" name="Google Shape;3340;p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41" name="Google Shape;3341;p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42" name="Google Shape;3342;p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43" name="Google Shape;3343;p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44" name="Google Shape;3344;p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45" name="Google Shape;3345;p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46" name="Google Shape;3346;p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47" name="Google Shape;3347;p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48" name="Google Shape;3348;p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49" name="Google Shape;3349;p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50" name="Google Shape;3350;p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51" name="Google Shape;3351;p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52" name="Google Shape;3352;p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53" name="Google Shape;3353;p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54" name="Google Shape;3354;p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55" name="Google Shape;3355;p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56" name="Google Shape;3356;p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57" name="Google Shape;3357;p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58" name="Google Shape;3358;p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59" name="Google Shape;3359;p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60" name="Google Shape;3360;p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61" name="Google Shape;3361;p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62" name="Google Shape;3362;p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63" name="Google Shape;3363;p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64" name="Google Shape;3364;p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65" name="Google Shape;3365;p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66" name="Google Shape;3366;p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67" name="Google Shape;3367;p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68" name="Google Shape;3368;p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69" name="Google Shape;3369;p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70" name="Google Shape;3370;p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71" name="Google Shape;3371;p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72" name="Google Shape;3372;p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3373" name="Google Shape;3373;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4" name="Google Shape;3374;p5"/>
          <p:cNvSpPr txBox="1">
            <a:spLocks noGrp="1"/>
          </p:cNvSpPr>
          <p:nvPr>
            <p:ph type="title" idx="2"/>
          </p:nvPr>
        </p:nvSpPr>
        <p:spPr>
          <a:xfrm>
            <a:off x="2116600" y="2346875"/>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335"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5" name="Google Shape;3375;p5"/>
          <p:cNvSpPr txBox="1">
            <a:spLocks noGrp="1"/>
          </p:cNvSpPr>
          <p:nvPr>
            <p:ph type="title" idx="3"/>
          </p:nvPr>
        </p:nvSpPr>
        <p:spPr>
          <a:xfrm>
            <a:off x="6625172" y="3424236"/>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335"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6" name="Google Shape;3376;p5"/>
          <p:cNvSpPr txBox="1">
            <a:spLocks noGrp="1"/>
          </p:cNvSpPr>
          <p:nvPr>
            <p:ph type="subTitle" idx="1"/>
          </p:nvPr>
        </p:nvSpPr>
        <p:spPr>
          <a:xfrm>
            <a:off x="6625172" y="4068945"/>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5" b="0"/>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a:endParaRPr/>
          </a:p>
        </p:txBody>
      </p:sp>
      <p:sp>
        <p:nvSpPr>
          <p:cNvPr id="3377" name="Google Shape;3377;p5"/>
          <p:cNvSpPr txBox="1">
            <a:spLocks noGrp="1"/>
          </p:cNvSpPr>
          <p:nvPr>
            <p:ph type="subTitle" idx="4"/>
          </p:nvPr>
        </p:nvSpPr>
        <p:spPr>
          <a:xfrm>
            <a:off x="2116600" y="2995081"/>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5" b="0"/>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a:endParaRPr/>
          </a:p>
        </p:txBody>
      </p:sp>
      <p:sp>
        <p:nvSpPr>
          <p:cNvPr id="3378" name="Google Shape;3378;p5"/>
          <p:cNvSpPr/>
          <p:nvPr/>
        </p:nvSpPr>
        <p:spPr>
          <a:xfrm rot="9002992">
            <a:off x="617280" y="17626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79" name="Google Shape;3379;p5"/>
          <p:cNvSpPr/>
          <p:nvPr/>
        </p:nvSpPr>
        <p:spPr>
          <a:xfrm rot="6345070">
            <a:off x="844561" y="4226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80" name="Google Shape;3380;p5"/>
          <p:cNvSpPr/>
          <p:nvPr/>
        </p:nvSpPr>
        <p:spPr>
          <a:xfrm rot="-7197008">
            <a:off x="1605754" y="1120072"/>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81" name="Google Shape;3381;p5"/>
          <p:cNvSpPr/>
          <p:nvPr/>
        </p:nvSpPr>
        <p:spPr>
          <a:xfrm rot="6345070">
            <a:off x="1256727" y="52623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82" name="Google Shape;3382;p5"/>
          <p:cNvSpPr/>
          <p:nvPr/>
        </p:nvSpPr>
        <p:spPr>
          <a:xfrm rot="9002992">
            <a:off x="617280" y="61559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83" name="Google Shape;3383;p5"/>
          <p:cNvSpPr/>
          <p:nvPr/>
        </p:nvSpPr>
        <p:spPr>
          <a:xfrm rot="-7197008">
            <a:off x="11566155" y="6002405"/>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84" name="Google Shape;3384;p5"/>
          <p:cNvSpPr/>
          <p:nvPr/>
        </p:nvSpPr>
        <p:spPr>
          <a:xfrm rot="-2569769">
            <a:off x="11597532" y="531401"/>
            <a:ext cx="97085" cy="19473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85" name="Google Shape;3385;p5"/>
          <p:cNvSpPr/>
          <p:nvPr/>
        </p:nvSpPr>
        <p:spPr>
          <a:xfrm rot="9002992">
            <a:off x="10360613" y="10377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86" name="Google Shape;3386;p5"/>
          <p:cNvSpPr/>
          <p:nvPr/>
        </p:nvSpPr>
        <p:spPr>
          <a:xfrm rot="9675998">
            <a:off x="11597447" y="1797800"/>
            <a:ext cx="97147" cy="19467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189185393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387"/>
        <p:cNvGrpSpPr/>
        <p:nvPr/>
      </p:nvGrpSpPr>
      <p:grpSpPr>
        <a:xfrm>
          <a:off x="0" y="0"/>
          <a:ext cx="0" cy="0"/>
          <a:chOff x="0" y="0"/>
          <a:chExt cx="0" cy="0"/>
        </a:xfrm>
      </p:grpSpPr>
      <p:grpSp>
        <p:nvGrpSpPr>
          <p:cNvPr id="3388" name="Google Shape;3388;p6"/>
          <p:cNvGrpSpPr/>
          <p:nvPr/>
        </p:nvGrpSpPr>
        <p:grpSpPr>
          <a:xfrm>
            <a:off x="0" y="0"/>
            <a:ext cx="12205600" cy="7066400"/>
            <a:chOff x="0" y="0"/>
            <a:chExt cx="9154200" cy="5299800"/>
          </a:xfrm>
        </p:grpSpPr>
        <p:sp>
          <p:nvSpPr>
            <p:cNvPr id="3389" name="Google Shape;3389;p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90" name="Google Shape;3390;p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91" name="Google Shape;3391;p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92" name="Google Shape;3392;p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93" name="Google Shape;3393;p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94" name="Google Shape;3394;p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95" name="Google Shape;3395;p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96" name="Google Shape;3396;p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97" name="Google Shape;3397;p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98" name="Google Shape;3398;p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399" name="Google Shape;3399;p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00" name="Google Shape;3400;p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01" name="Google Shape;3401;p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02" name="Google Shape;3402;p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03" name="Google Shape;3403;p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04" name="Google Shape;3404;p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05" name="Google Shape;3405;p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06" name="Google Shape;3406;p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07" name="Google Shape;3407;p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08" name="Google Shape;3408;p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09" name="Google Shape;3409;p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10" name="Google Shape;3410;p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11" name="Google Shape;3411;p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12" name="Google Shape;3412;p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13" name="Google Shape;3413;p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14" name="Google Shape;3414;p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15" name="Google Shape;3415;p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16" name="Google Shape;3416;p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17" name="Google Shape;3417;p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18" name="Google Shape;3418;p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19" name="Google Shape;3419;p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20" name="Google Shape;3420;p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21" name="Google Shape;3421;p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22" name="Google Shape;3422;p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23" name="Google Shape;3423;p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24" name="Google Shape;3424;p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25" name="Google Shape;3425;p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26" name="Google Shape;3426;p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27" name="Google Shape;3427;p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28" name="Google Shape;3428;p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29" name="Google Shape;3429;p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30" name="Google Shape;3430;p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31" name="Google Shape;3431;p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32" name="Google Shape;3432;p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33" name="Google Shape;3433;p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34" name="Google Shape;3434;p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35" name="Google Shape;3435;p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36" name="Google Shape;3436;p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37" name="Google Shape;3437;p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38" name="Google Shape;3438;p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39" name="Google Shape;3439;p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40" name="Google Shape;3440;p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41" name="Google Shape;3441;p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42" name="Google Shape;3442;p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43" name="Google Shape;3443;p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44" name="Google Shape;3444;p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45" name="Google Shape;3445;p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46" name="Google Shape;3446;p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47" name="Google Shape;3447;p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48" name="Google Shape;3448;p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49" name="Google Shape;3449;p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50" name="Google Shape;3450;p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51" name="Google Shape;3451;p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52" name="Google Shape;3452;p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53" name="Google Shape;3453;p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54" name="Google Shape;3454;p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55" name="Google Shape;3455;p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56" name="Google Shape;3456;p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57" name="Google Shape;3457;p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58" name="Google Shape;3458;p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59" name="Google Shape;3459;p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60" name="Google Shape;3460;p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61" name="Google Shape;3461;p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62" name="Google Shape;3462;p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63" name="Google Shape;3463;p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64" name="Google Shape;3464;p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65" name="Google Shape;3465;p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66" name="Google Shape;3466;p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67" name="Google Shape;3467;p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68" name="Google Shape;3468;p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69" name="Google Shape;3469;p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70" name="Google Shape;3470;p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71" name="Google Shape;3471;p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72" name="Google Shape;3472;p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73" name="Google Shape;3473;p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74" name="Google Shape;3474;p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75" name="Google Shape;3475;p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76" name="Google Shape;3476;p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77" name="Google Shape;3477;p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78" name="Google Shape;3478;p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79" name="Google Shape;3479;p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80" name="Google Shape;3480;p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81" name="Google Shape;3481;p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82" name="Google Shape;3482;p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83" name="Google Shape;3483;p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84" name="Google Shape;3484;p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85" name="Google Shape;3485;p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86" name="Google Shape;3486;p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87" name="Google Shape;3487;p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88" name="Google Shape;3488;p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89" name="Google Shape;3489;p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90" name="Google Shape;3490;p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91" name="Google Shape;3491;p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92" name="Google Shape;3492;p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93" name="Google Shape;3493;p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94" name="Google Shape;3494;p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95" name="Google Shape;3495;p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96" name="Google Shape;3496;p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97" name="Google Shape;3497;p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98" name="Google Shape;3498;p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499" name="Google Shape;3499;p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00" name="Google Shape;3500;p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01" name="Google Shape;3501;p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02" name="Google Shape;3502;p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03" name="Google Shape;3503;p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04" name="Google Shape;3504;p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05" name="Google Shape;3505;p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06" name="Google Shape;3506;p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07" name="Google Shape;3507;p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08" name="Google Shape;3508;p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09" name="Google Shape;3509;p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10" name="Google Shape;3510;p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11" name="Google Shape;3511;p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12" name="Google Shape;3512;p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13" name="Google Shape;3513;p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14" name="Google Shape;3514;p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15" name="Google Shape;3515;p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16" name="Google Shape;3516;p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17" name="Google Shape;3517;p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18" name="Google Shape;3518;p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19" name="Google Shape;3519;p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20" name="Google Shape;3520;p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21" name="Google Shape;3521;p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22" name="Google Shape;3522;p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23" name="Google Shape;3523;p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24" name="Google Shape;3524;p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25" name="Google Shape;3525;p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26" name="Google Shape;3526;p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27" name="Google Shape;3527;p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28" name="Google Shape;3528;p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29" name="Google Shape;3529;p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30" name="Google Shape;3530;p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31" name="Google Shape;3531;p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32" name="Google Shape;3532;p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33" name="Google Shape;3533;p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34" name="Google Shape;3534;p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35" name="Google Shape;3535;p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36" name="Google Shape;3536;p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37" name="Google Shape;3537;p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38" name="Google Shape;3538;p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39" name="Google Shape;3539;p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40" name="Google Shape;3540;p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41" name="Google Shape;3541;p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42" name="Google Shape;3542;p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43" name="Google Shape;3543;p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44" name="Google Shape;3544;p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45" name="Google Shape;3545;p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46" name="Google Shape;3546;p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47" name="Google Shape;3547;p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48" name="Google Shape;3548;p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49" name="Google Shape;3549;p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50" name="Google Shape;3550;p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51" name="Google Shape;3551;p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52" name="Google Shape;3552;p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53" name="Google Shape;3553;p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54" name="Google Shape;3554;p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55" name="Google Shape;3555;p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56" name="Google Shape;3556;p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57" name="Google Shape;3557;p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58" name="Google Shape;3558;p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59" name="Google Shape;3559;p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60" name="Google Shape;3560;p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61" name="Google Shape;3561;p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62" name="Google Shape;3562;p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63" name="Google Shape;3563;p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64" name="Google Shape;3564;p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65" name="Google Shape;3565;p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66" name="Google Shape;3566;p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67" name="Google Shape;3567;p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68" name="Google Shape;3568;p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69" name="Google Shape;3569;p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70" name="Google Shape;3570;p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71" name="Google Shape;3571;p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72" name="Google Shape;3572;p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73" name="Google Shape;3573;p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74" name="Google Shape;3574;p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75" name="Google Shape;3575;p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76" name="Google Shape;3576;p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77" name="Google Shape;3577;p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78" name="Google Shape;3578;p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79" name="Google Shape;3579;p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80" name="Google Shape;3580;p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81" name="Google Shape;3581;p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82" name="Google Shape;3582;p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83" name="Google Shape;3583;p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84" name="Google Shape;3584;p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85" name="Google Shape;3585;p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86" name="Google Shape;3586;p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87" name="Google Shape;3587;p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88" name="Google Shape;3588;p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89" name="Google Shape;3589;p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90" name="Google Shape;3590;p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91" name="Google Shape;3591;p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92" name="Google Shape;3592;p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93" name="Google Shape;3593;p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94" name="Google Shape;3594;p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95" name="Google Shape;3595;p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96" name="Google Shape;3596;p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97" name="Google Shape;3597;p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98" name="Google Shape;3598;p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599" name="Google Shape;3599;p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00" name="Google Shape;3600;p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01" name="Google Shape;3601;p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02" name="Google Shape;3602;p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03" name="Google Shape;3603;p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04" name="Google Shape;3604;p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05" name="Google Shape;3605;p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06" name="Google Shape;3606;p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07" name="Google Shape;3607;p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08" name="Google Shape;3608;p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09" name="Google Shape;3609;p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10" name="Google Shape;3610;p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11" name="Google Shape;3611;p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12" name="Google Shape;3612;p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13" name="Google Shape;3613;p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14" name="Google Shape;3614;p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15" name="Google Shape;3615;p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16" name="Google Shape;3616;p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17" name="Google Shape;3617;p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18" name="Google Shape;3618;p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19" name="Google Shape;3619;p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20" name="Google Shape;3620;p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21" name="Google Shape;3621;p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22" name="Google Shape;3622;p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23" name="Google Shape;3623;p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24" name="Google Shape;3624;p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25" name="Google Shape;3625;p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26" name="Google Shape;3626;p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27" name="Google Shape;3627;p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28" name="Google Shape;3628;p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29" name="Google Shape;3629;p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30" name="Google Shape;3630;p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31" name="Google Shape;3631;p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32" name="Google Shape;3632;p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33" name="Google Shape;3633;p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34" name="Google Shape;3634;p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35" name="Google Shape;3635;p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36" name="Google Shape;3636;p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37" name="Google Shape;3637;p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38" name="Google Shape;3638;p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39" name="Google Shape;3639;p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40" name="Google Shape;3640;p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41" name="Google Shape;3641;p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42" name="Google Shape;3642;p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43" name="Google Shape;3643;p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44" name="Google Shape;3644;p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45" name="Google Shape;3645;p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46" name="Google Shape;3646;p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47" name="Google Shape;3647;p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48" name="Google Shape;3648;p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49" name="Google Shape;3649;p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50" name="Google Shape;3650;p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51" name="Google Shape;3651;p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52" name="Google Shape;3652;p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53" name="Google Shape;3653;p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54" name="Google Shape;3654;p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55" name="Google Shape;3655;p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56" name="Google Shape;3656;p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57" name="Google Shape;3657;p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58" name="Google Shape;3658;p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59" name="Google Shape;3659;p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60" name="Google Shape;3660;p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61" name="Google Shape;3661;p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62" name="Google Shape;3662;p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63" name="Google Shape;3663;p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64" name="Google Shape;3664;p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65" name="Google Shape;3665;p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66" name="Google Shape;3666;p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67" name="Google Shape;3667;p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68" name="Google Shape;3668;p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69" name="Google Shape;3669;p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70" name="Google Shape;3670;p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71" name="Google Shape;3671;p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72" name="Google Shape;3672;p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73" name="Google Shape;3673;p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74" name="Google Shape;3674;p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75" name="Google Shape;3675;p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76" name="Google Shape;3676;p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77" name="Google Shape;3677;p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78" name="Google Shape;3678;p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79" name="Google Shape;3679;p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80" name="Google Shape;3680;p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81" name="Google Shape;3681;p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82" name="Google Shape;3682;p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83" name="Google Shape;3683;p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84" name="Google Shape;3684;p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85" name="Google Shape;3685;p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86" name="Google Shape;3686;p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87" name="Google Shape;3687;p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88" name="Google Shape;3688;p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89" name="Google Shape;3689;p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90" name="Google Shape;3690;p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91" name="Google Shape;3691;p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92" name="Google Shape;3692;p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93" name="Google Shape;3693;p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94" name="Google Shape;3694;p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95" name="Google Shape;3695;p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96" name="Google Shape;3696;p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97" name="Google Shape;3697;p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98" name="Google Shape;3698;p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699" name="Google Shape;3699;p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00" name="Google Shape;3700;p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01" name="Google Shape;3701;p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02" name="Google Shape;3702;p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03" name="Google Shape;3703;p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04" name="Google Shape;3704;p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05" name="Google Shape;3705;p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06" name="Google Shape;3706;p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07" name="Google Shape;3707;p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08" name="Google Shape;3708;p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09" name="Google Shape;3709;p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10" name="Google Shape;3710;p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11" name="Google Shape;3711;p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12" name="Google Shape;3712;p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13" name="Google Shape;3713;p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14" name="Google Shape;3714;p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15" name="Google Shape;3715;p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16" name="Google Shape;3716;p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17" name="Google Shape;3717;p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18" name="Google Shape;3718;p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19" name="Google Shape;3719;p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20" name="Google Shape;3720;p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21" name="Google Shape;3721;p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22" name="Google Shape;3722;p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23" name="Google Shape;3723;p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24" name="Google Shape;3724;p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25" name="Google Shape;3725;p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26" name="Google Shape;3726;p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27" name="Google Shape;3727;p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28" name="Google Shape;3728;p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29" name="Google Shape;3729;p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30" name="Google Shape;3730;p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31" name="Google Shape;3731;p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32" name="Google Shape;3732;p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33" name="Google Shape;3733;p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34" name="Google Shape;3734;p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35" name="Google Shape;3735;p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36" name="Google Shape;3736;p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37" name="Google Shape;3737;p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38" name="Google Shape;3738;p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39" name="Google Shape;3739;p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40" name="Google Shape;3740;p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41" name="Google Shape;3741;p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42" name="Google Shape;3742;p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43" name="Google Shape;3743;p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44" name="Google Shape;3744;p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45" name="Google Shape;3745;p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46" name="Google Shape;3746;p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47" name="Google Shape;3747;p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48" name="Google Shape;3748;p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49" name="Google Shape;3749;p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50" name="Google Shape;3750;p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51" name="Google Shape;3751;p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52" name="Google Shape;3752;p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53" name="Google Shape;3753;p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54" name="Google Shape;3754;p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55" name="Google Shape;3755;p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56" name="Google Shape;3756;p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57" name="Google Shape;3757;p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58" name="Google Shape;3758;p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59" name="Google Shape;3759;p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60" name="Google Shape;3760;p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61" name="Google Shape;3761;p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62" name="Google Shape;3762;p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63" name="Google Shape;3763;p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64" name="Google Shape;3764;p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65" name="Google Shape;3765;p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66" name="Google Shape;3766;p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67" name="Google Shape;3767;p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68" name="Google Shape;3768;p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69" name="Google Shape;3769;p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70" name="Google Shape;3770;p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71" name="Google Shape;3771;p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72" name="Google Shape;3772;p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73" name="Google Shape;3773;p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74" name="Google Shape;3774;p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75" name="Google Shape;3775;p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76" name="Google Shape;3776;p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77" name="Google Shape;3777;p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78" name="Google Shape;3778;p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79" name="Google Shape;3779;p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80" name="Google Shape;3780;p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81" name="Google Shape;3781;p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82" name="Google Shape;3782;p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83" name="Google Shape;3783;p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84" name="Google Shape;3784;p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85" name="Google Shape;3785;p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86" name="Google Shape;3786;p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87" name="Google Shape;3787;p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88" name="Google Shape;3788;p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89" name="Google Shape;3789;p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90" name="Google Shape;3790;p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91" name="Google Shape;3791;p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92" name="Google Shape;3792;p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93" name="Google Shape;3793;p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94" name="Google Shape;3794;p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95" name="Google Shape;3795;p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96" name="Google Shape;3796;p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97" name="Google Shape;3797;p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98" name="Google Shape;3798;p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799" name="Google Shape;3799;p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00" name="Google Shape;3800;p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01" name="Google Shape;3801;p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02" name="Google Shape;3802;p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03" name="Google Shape;3803;p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04" name="Google Shape;3804;p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05" name="Google Shape;3805;p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06" name="Google Shape;3806;p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07" name="Google Shape;3807;p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08" name="Google Shape;3808;p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09" name="Google Shape;3809;p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10" name="Google Shape;3810;p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11" name="Google Shape;3811;p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12" name="Google Shape;3812;p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13" name="Google Shape;3813;p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14" name="Google Shape;3814;p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15" name="Google Shape;3815;p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16" name="Google Shape;3816;p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17" name="Google Shape;3817;p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18" name="Google Shape;3818;p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19" name="Google Shape;3819;p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20" name="Google Shape;3820;p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21" name="Google Shape;3821;p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22" name="Google Shape;3822;p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23" name="Google Shape;3823;p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24" name="Google Shape;3824;p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25" name="Google Shape;3825;p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26" name="Google Shape;3826;p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27" name="Google Shape;3827;p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28" name="Google Shape;3828;p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29" name="Google Shape;3829;p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30" name="Google Shape;3830;p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31" name="Google Shape;3831;p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32" name="Google Shape;3832;p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33" name="Google Shape;3833;p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34" name="Google Shape;3834;p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35" name="Google Shape;3835;p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36" name="Google Shape;3836;p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37" name="Google Shape;3837;p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38" name="Google Shape;3838;p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39" name="Google Shape;3839;p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40" name="Google Shape;3840;p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41" name="Google Shape;3841;p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42" name="Google Shape;3842;p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43" name="Google Shape;3843;p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44" name="Google Shape;3844;p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45" name="Google Shape;3845;p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46" name="Google Shape;3846;p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47" name="Google Shape;3847;p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48" name="Google Shape;3848;p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49" name="Google Shape;3849;p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50" name="Google Shape;3850;p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51" name="Google Shape;3851;p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52" name="Google Shape;3852;p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53" name="Google Shape;3853;p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54" name="Google Shape;3854;p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55" name="Google Shape;3855;p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56" name="Google Shape;3856;p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57" name="Google Shape;3857;p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58" name="Google Shape;3858;p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59" name="Google Shape;3859;p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60" name="Google Shape;3860;p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61" name="Google Shape;3861;p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62" name="Google Shape;3862;p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63" name="Google Shape;3863;p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64" name="Google Shape;3864;p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65" name="Google Shape;3865;p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66" name="Google Shape;3866;p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67" name="Google Shape;3867;p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68" name="Google Shape;3868;p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69" name="Google Shape;3869;p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70" name="Google Shape;3870;p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71" name="Google Shape;3871;p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72" name="Google Shape;3872;p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73" name="Google Shape;3873;p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74" name="Google Shape;3874;p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75" name="Google Shape;3875;p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76" name="Google Shape;3876;p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77" name="Google Shape;3877;p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78" name="Google Shape;3878;p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79" name="Google Shape;3879;p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80" name="Google Shape;3880;p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81" name="Google Shape;3881;p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82" name="Google Shape;3882;p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83" name="Google Shape;3883;p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84" name="Google Shape;3884;p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85" name="Google Shape;3885;p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86" name="Google Shape;3886;p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87" name="Google Shape;3887;p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88" name="Google Shape;3888;p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89" name="Google Shape;3889;p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90" name="Google Shape;3890;p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91" name="Google Shape;3891;p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92" name="Google Shape;3892;p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93" name="Google Shape;3893;p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94" name="Google Shape;3894;p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95" name="Google Shape;3895;p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96" name="Google Shape;3896;p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97" name="Google Shape;3897;p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98" name="Google Shape;3898;p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899" name="Google Shape;3899;p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00" name="Google Shape;3900;p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01" name="Google Shape;3901;p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02" name="Google Shape;3902;p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03" name="Google Shape;3903;p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04" name="Google Shape;3904;p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05" name="Google Shape;3905;p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06" name="Google Shape;3906;p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07" name="Google Shape;3907;p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08" name="Google Shape;3908;p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09" name="Google Shape;3909;p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10" name="Google Shape;3910;p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11" name="Google Shape;3911;p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12" name="Google Shape;3912;p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13" name="Google Shape;3913;p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14" name="Google Shape;3914;p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15" name="Google Shape;3915;p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16" name="Google Shape;3916;p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17" name="Google Shape;3917;p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18" name="Google Shape;3918;p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19" name="Google Shape;3919;p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20" name="Google Shape;3920;p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21" name="Google Shape;3921;p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22" name="Google Shape;3922;p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23" name="Google Shape;3923;p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24" name="Google Shape;3924;p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25" name="Google Shape;3925;p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26" name="Google Shape;3926;p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27" name="Google Shape;3927;p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28" name="Google Shape;3928;p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29" name="Google Shape;3929;p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30" name="Google Shape;3930;p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31" name="Google Shape;3931;p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32" name="Google Shape;3932;p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33" name="Google Shape;3933;p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34" name="Google Shape;3934;p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35" name="Google Shape;3935;p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36" name="Google Shape;3936;p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37" name="Google Shape;3937;p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38" name="Google Shape;3938;p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39" name="Google Shape;3939;p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40" name="Google Shape;3940;p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41" name="Google Shape;3941;p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42" name="Google Shape;3942;p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43" name="Google Shape;3943;p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44" name="Google Shape;3944;p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45" name="Google Shape;3945;p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46" name="Google Shape;3946;p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47" name="Google Shape;3947;p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48" name="Google Shape;3948;p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49" name="Google Shape;3949;p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50" name="Google Shape;3950;p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51" name="Google Shape;3951;p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52" name="Google Shape;3952;p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53" name="Google Shape;3953;p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54" name="Google Shape;3954;p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55" name="Google Shape;3955;p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56" name="Google Shape;3956;p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57" name="Google Shape;3957;p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58" name="Google Shape;3958;p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59" name="Google Shape;3959;p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60" name="Google Shape;3960;p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61" name="Google Shape;3961;p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62" name="Google Shape;3962;p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63" name="Google Shape;3963;p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64" name="Google Shape;3964;p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65" name="Google Shape;3965;p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66" name="Google Shape;3966;p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67" name="Google Shape;3967;p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68" name="Google Shape;3968;p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69" name="Google Shape;3969;p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70" name="Google Shape;3970;p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71" name="Google Shape;3971;p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72" name="Google Shape;3972;p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73" name="Google Shape;3973;p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74" name="Google Shape;3974;p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75" name="Google Shape;3975;p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76" name="Google Shape;3976;p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77" name="Google Shape;3977;p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78" name="Google Shape;3978;p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79" name="Google Shape;3979;p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80" name="Google Shape;3980;p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81" name="Google Shape;3981;p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82" name="Google Shape;3982;p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83" name="Google Shape;3983;p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84" name="Google Shape;3984;p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85" name="Google Shape;3985;p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86" name="Google Shape;3986;p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87" name="Google Shape;3987;p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88" name="Google Shape;3988;p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89" name="Google Shape;3989;p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90" name="Google Shape;3990;p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91" name="Google Shape;3991;p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92" name="Google Shape;3992;p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93" name="Google Shape;3993;p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94" name="Google Shape;3994;p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95" name="Google Shape;3995;p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96" name="Google Shape;3996;p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97" name="Google Shape;3997;p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98" name="Google Shape;3998;p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3999" name="Google Shape;3999;p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00" name="Google Shape;4000;p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01" name="Google Shape;4001;p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02" name="Google Shape;4002;p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03" name="Google Shape;4003;p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04" name="Google Shape;4004;p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05" name="Google Shape;4005;p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06" name="Google Shape;4006;p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07" name="Google Shape;4007;p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08" name="Google Shape;4008;p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09" name="Google Shape;4009;p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10" name="Google Shape;4010;p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11" name="Google Shape;4011;p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12" name="Google Shape;4012;p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13" name="Google Shape;4013;p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14" name="Google Shape;4014;p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15" name="Google Shape;4015;p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16" name="Google Shape;4016;p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17" name="Google Shape;4017;p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18" name="Google Shape;4018;p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19" name="Google Shape;4019;p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20" name="Google Shape;4020;p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21" name="Google Shape;4021;p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22" name="Google Shape;4022;p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23" name="Google Shape;4023;p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24" name="Google Shape;4024;p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25" name="Google Shape;4025;p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26" name="Google Shape;4026;p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27" name="Google Shape;4027;p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28" name="Google Shape;4028;p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29" name="Google Shape;4029;p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30" name="Google Shape;4030;p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31" name="Google Shape;4031;p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32" name="Google Shape;4032;p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33" name="Google Shape;4033;p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34" name="Google Shape;4034;p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35" name="Google Shape;4035;p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36" name="Google Shape;4036;p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37" name="Google Shape;4037;p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38" name="Google Shape;4038;p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39" name="Google Shape;4039;p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40" name="Google Shape;4040;p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41" name="Google Shape;4041;p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42" name="Google Shape;4042;p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43" name="Google Shape;4043;p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44" name="Google Shape;4044;p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45" name="Google Shape;4045;p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46" name="Google Shape;4046;p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47" name="Google Shape;4047;p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48" name="Google Shape;4048;p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49" name="Google Shape;4049;p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50" name="Google Shape;4050;p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51" name="Google Shape;4051;p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52" name="Google Shape;4052;p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53" name="Google Shape;4053;p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54" name="Google Shape;4054;p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55" name="Google Shape;4055;p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56" name="Google Shape;4056;p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57" name="Google Shape;4057;p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58" name="Google Shape;4058;p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59" name="Google Shape;4059;p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60" name="Google Shape;4060;p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61" name="Google Shape;4061;p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62" name="Google Shape;4062;p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63" name="Google Shape;4063;p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64" name="Google Shape;4064;p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65" name="Google Shape;4065;p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66" name="Google Shape;4066;p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67" name="Google Shape;4067;p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68" name="Google Shape;4068;p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69" name="Google Shape;4069;p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70" name="Google Shape;4070;p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71" name="Google Shape;4071;p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72" name="Google Shape;4072;p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73" name="Google Shape;4073;p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74" name="Google Shape;4074;p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75" name="Google Shape;4075;p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76" name="Google Shape;4076;p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77" name="Google Shape;4077;p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78" name="Google Shape;4078;p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79" name="Google Shape;4079;p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80" name="Google Shape;4080;p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81" name="Google Shape;4081;p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82" name="Google Shape;4082;p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83" name="Google Shape;4083;p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84" name="Google Shape;4084;p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85" name="Google Shape;4085;p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86" name="Google Shape;4086;p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87" name="Google Shape;4087;p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88" name="Google Shape;4088;p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89" name="Google Shape;4089;p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90" name="Google Shape;4090;p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91" name="Google Shape;4091;p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92" name="Google Shape;4092;p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93" name="Google Shape;4093;p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94" name="Google Shape;4094;p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95" name="Google Shape;4095;p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96" name="Google Shape;4096;p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97" name="Google Shape;4097;p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98" name="Google Shape;4098;p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099" name="Google Shape;4099;p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00" name="Google Shape;4100;p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01" name="Google Shape;4101;p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02" name="Google Shape;4102;p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03" name="Google Shape;4103;p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04" name="Google Shape;4104;p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05" name="Google Shape;4105;p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06" name="Google Shape;4106;p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07" name="Google Shape;4107;p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08" name="Google Shape;4108;p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09" name="Google Shape;4109;p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10" name="Google Shape;4110;p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11" name="Google Shape;4111;p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12" name="Google Shape;4112;p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13" name="Google Shape;4113;p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14" name="Google Shape;4114;p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15" name="Google Shape;4115;p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16" name="Google Shape;4116;p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17" name="Google Shape;4117;p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18" name="Google Shape;4118;p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19" name="Google Shape;4119;p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20" name="Google Shape;4120;p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21" name="Google Shape;4121;p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22" name="Google Shape;4122;p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23" name="Google Shape;4123;p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24" name="Google Shape;4124;p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25" name="Google Shape;4125;p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26" name="Google Shape;4126;p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27" name="Google Shape;4127;p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28" name="Google Shape;4128;p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29" name="Google Shape;4129;p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30" name="Google Shape;4130;p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31" name="Google Shape;4131;p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32" name="Google Shape;4132;p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33" name="Google Shape;4133;p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34" name="Google Shape;4134;p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35" name="Google Shape;4135;p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36" name="Google Shape;4136;p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37" name="Google Shape;4137;p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38" name="Google Shape;4138;p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39" name="Google Shape;4139;p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40" name="Google Shape;4140;p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41" name="Google Shape;4141;p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42" name="Google Shape;4142;p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43" name="Google Shape;4143;p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44" name="Google Shape;4144;p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45" name="Google Shape;4145;p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46" name="Google Shape;4146;p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47" name="Google Shape;4147;p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48" name="Google Shape;4148;p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49" name="Google Shape;4149;p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50" name="Google Shape;4150;p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51" name="Google Shape;4151;p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52" name="Google Shape;4152;p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53" name="Google Shape;4153;p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54" name="Google Shape;4154;p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55" name="Google Shape;4155;p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56" name="Google Shape;4156;p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57" name="Google Shape;4157;p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58" name="Google Shape;4158;p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59" name="Google Shape;4159;p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60" name="Google Shape;4160;p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61" name="Google Shape;4161;p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62" name="Google Shape;4162;p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63" name="Google Shape;4163;p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64" name="Google Shape;4164;p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65" name="Google Shape;4165;p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66" name="Google Shape;4166;p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67" name="Google Shape;4167;p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68" name="Google Shape;4168;p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69" name="Google Shape;4169;p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70" name="Google Shape;4170;p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71" name="Google Shape;4171;p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72" name="Google Shape;4172;p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73" name="Google Shape;4173;p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74" name="Google Shape;4174;p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75" name="Google Shape;4175;p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76" name="Google Shape;4176;p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77" name="Google Shape;4177;p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78" name="Google Shape;4178;p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79" name="Google Shape;4179;p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80" name="Google Shape;4180;p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81" name="Google Shape;4181;p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82" name="Google Shape;4182;p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83" name="Google Shape;4183;p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84" name="Google Shape;4184;p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85" name="Google Shape;4185;p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86" name="Google Shape;4186;p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87" name="Google Shape;4187;p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88" name="Google Shape;4188;p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89" name="Google Shape;4189;p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90" name="Google Shape;4190;p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91" name="Google Shape;4191;p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92" name="Google Shape;4192;p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93" name="Google Shape;4193;p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94" name="Google Shape;4194;p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95" name="Google Shape;4195;p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96" name="Google Shape;4196;p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97" name="Google Shape;4197;p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98" name="Google Shape;4198;p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199" name="Google Shape;4199;p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00" name="Google Shape;4200;p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01" name="Google Shape;4201;p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02" name="Google Shape;4202;p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03" name="Google Shape;4203;p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04" name="Google Shape;4204;p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05" name="Google Shape;4205;p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06" name="Google Shape;4206;p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07" name="Google Shape;4207;p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08" name="Google Shape;4208;p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09" name="Google Shape;4209;p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10" name="Google Shape;4210;p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11" name="Google Shape;4211;p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12" name="Google Shape;4212;p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13" name="Google Shape;4213;p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14" name="Google Shape;4214;p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15" name="Google Shape;4215;p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16" name="Google Shape;4216;p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17" name="Google Shape;4217;p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18" name="Google Shape;4218;p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19" name="Google Shape;4219;p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20" name="Google Shape;4220;p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21" name="Google Shape;4221;p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22" name="Google Shape;4222;p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23" name="Google Shape;4223;p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24" name="Google Shape;4224;p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4225" name="Google Shape;4225;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5"/>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226" name="Google Shape;4226;p6"/>
          <p:cNvSpPr/>
          <p:nvPr/>
        </p:nvSpPr>
        <p:spPr>
          <a:xfrm rot="1797008">
            <a:off x="1879183" y="658554"/>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27" name="Google Shape;4227;p6"/>
          <p:cNvSpPr/>
          <p:nvPr/>
        </p:nvSpPr>
        <p:spPr>
          <a:xfrm rot="-1797008">
            <a:off x="308033" y="1693302"/>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28" name="Google Shape;4228;p6"/>
          <p:cNvSpPr/>
          <p:nvPr/>
        </p:nvSpPr>
        <p:spPr>
          <a:xfrm rot="3602992">
            <a:off x="661964" y="459350"/>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29" name="Google Shape;4229;p6"/>
          <p:cNvSpPr/>
          <p:nvPr/>
        </p:nvSpPr>
        <p:spPr>
          <a:xfrm rot="1797008">
            <a:off x="11491983" y="525135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30" name="Google Shape;4230;p6"/>
          <p:cNvSpPr/>
          <p:nvPr/>
        </p:nvSpPr>
        <p:spPr>
          <a:xfrm rot="3602992">
            <a:off x="11028697" y="599795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31" name="Google Shape;4231;p6"/>
          <p:cNvSpPr/>
          <p:nvPr/>
        </p:nvSpPr>
        <p:spPr>
          <a:xfrm rot="-1797008">
            <a:off x="11673200" y="6354702"/>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74425247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232"/>
        <p:cNvGrpSpPr/>
        <p:nvPr/>
      </p:nvGrpSpPr>
      <p:grpSpPr>
        <a:xfrm>
          <a:off x="0" y="0"/>
          <a:ext cx="0" cy="0"/>
          <a:chOff x="0" y="0"/>
          <a:chExt cx="0" cy="0"/>
        </a:xfrm>
      </p:grpSpPr>
      <p:grpSp>
        <p:nvGrpSpPr>
          <p:cNvPr id="4233" name="Google Shape;4233;p7"/>
          <p:cNvGrpSpPr/>
          <p:nvPr/>
        </p:nvGrpSpPr>
        <p:grpSpPr>
          <a:xfrm>
            <a:off x="0" y="0"/>
            <a:ext cx="12205600" cy="7066400"/>
            <a:chOff x="0" y="0"/>
            <a:chExt cx="9154200" cy="5299800"/>
          </a:xfrm>
        </p:grpSpPr>
        <p:sp>
          <p:nvSpPr>
            <p:cNvPr id="4234" name="Google Shape;4234;p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35" name="Google Shape;4235;p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36" name="Google Shape;4236;p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37" name="Google Shape;4237;p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38" name="Google Shape;4238;p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39" name="Google Shape;4239;p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40" name="Google Shape;4240;p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41" name="Google Shape;4241;p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42" name="Google Shape;4242;p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43" name="Google Shape;4243;p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44" name="Google Shape;4244;p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45" name="Google Shape;4245;p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46" name="Google Shape;4246;p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47" name="Google Shape;4247;p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48" name="Google Shape;4248;p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49" name="Google Shape;4249;p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50" name="Google Shape;4250;p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51" name="Google Shape;4251;p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52" name="Google Shape;4252;p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53" name="Google Shape;4253;p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54" name="Google Shape;4254;p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55" name="Google Shape;4255;p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56" name="Google Shape;4256;p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57" name="Google Shape;4257;p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58" name="Google Shape;4258;p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59" name="Google Shape;4259;p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60" name="Google Shape;4260;p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61" name="Google Shape;4261;p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62" name="Google Shape;4262;p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63" name="Google Shape;4263;p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64" name="Google Shape;4264;p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65" name="Google Shape;4265;p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66" name="Google Shape;4266;p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67" name="Google Shape;4267;p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68" name="Google Shape;4268;p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69" name="Google Shape;4269;p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70" name="Google Shape;4270;p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71" name="Google Shape;4271;p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72" name="Google Shape;4272;p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73" name="Google Shape;4273;p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74" name="Google Shape;4274;p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75" name="Google Shape;4275;p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76" name="Google Shape;4276;p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77" name="Google Shape;4277;p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78" name="Google Shape;4278;p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79" name="Google Shape;4279;p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80" name="Google Shape;4280;p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81" name="Google Shape;4281;p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82" name="Google Shape;4282;p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83" name="Google Shape;4283;p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84" name="Google Shape;4284;p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85" name="Google Shape;4285;p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86" name="Google Shape;4286;p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87" name="Google Shape;4287;p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88" name="Google Shape;4288;p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89" name="Google Shape;4289;p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90" name="Google Shape;4290;p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91" name="Google Shape;4291;p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92" name="Google Shape;4292;p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93" name="Google Shape;4293;p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94" name="Google Shape;4294;p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95" name="Google Shape;4295;p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96" name="Google Shape;4296;p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97" name="Google Shape;4297;p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98" name="Google Shape;4298;p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299" name="Google Shape;4299;p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00" name="Google Shape;4300;p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01" name="Google Shape;4301;p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02" name="Google Shape;4302;p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03" name="Google Shape;4303;p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04" name="Google Shape;4304;p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05" name="Google Shape;4305;p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06" name="Google Shape;4306;p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07" name="Google Shape;4307;p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08" name="Google Shape;4308;p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09" name="Google Shape;4309;p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10" name="Google Shape;4310;p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11" name="Google Shape;4311;p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12" name="Google Shape;4312;p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13" name="Google Shape;4313;p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14" name="Google Shape;4314;p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15" name="Google Shape;4315;p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16" name="Google Shape;4316;p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17" name="Google Shape;4317;p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18" name="Google Shape;4318;p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19" name="Google Shape;4319;p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20" name="Google Shape;4320;p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21" name="Google Shape;4321;p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22" name="Google Shape;4322;p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23" name="Google Shape;4323;p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24" name="Google Shape;4324;p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25" name="Google Shape;4325;p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26" name="Google Shape;4326;p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27" name="Google Shape;4327;p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28" name="Google Shape;4328;p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29" name="Google Shape;4329;p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30" name="Google Shape;4330;p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31" name="Google Shape;4331;p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32" name="Google Shape;4332;p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33" name="Google Shape;4333;p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34" name="Google Shape;4334;p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35" name="Google Shape;4335;p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36" name="Google Shape;4336;p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37" name="Google Shape;4337;p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38" name="Google Shape;4338;p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39" name="Google Shape;4339;p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40" name="Google Shape;4340;p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41" name="Google Shape;4341;p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42" name="Google Shape;4342;p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43" name="Google Shape;4343;p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44" name="Google Shape;4344;p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45" name="Google Shape;4345;p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46" name="Google Shape;4346;p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47" name="Google Shape;4347;p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48" name="Google Shape;4348;p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49" name="Google Shape;4349;p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50" name="Google Shape;4350;p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51" name="Google Shape;4351;p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52" name="Google Shape;4352;p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53" name="Google Shape;4353;p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54" name="Google Shape;4354;p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55" name="Google Shape;4355;p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56" name="Google Shape;4356;p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57" name="Google Shape;4357;p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58" name="Google Shape;4358;p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59" name="Google Shape;4359;p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60" name="Google Shape;4360;p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61" name="Google Shape;4361;p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62" name="Google Shape;4362;p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63" name="Google Shape;4363;p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64" name="Google Shape;4364;p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65" name="Google Shape;4365;p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66" name="Google Shape;4366;p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67" name="Google Shape;4367;p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68" name="Google Shape;4368;p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69" name="Google Shape;4369;p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70" name="Google Shape;4370;p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71" name="Google Shape;4371;p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72" name="Google Shape;4372;p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73" name="Google Shape;4373;p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74" name="Google Shape;4374;p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75" name="Google Shape;4375;p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76" name="Google Shape;4376;p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77" name="Google Shape;4377;p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78" name="Google Shape;4378;p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79" name="Google Shape;4379;p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80" name="Google Shape;4380;p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81" name="Google Shape;4381;p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82" name="Google Shape;4382;p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83" name="Google Shape;4383;p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84" name="Google Shape;4384;p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85" name="Google Shape;4385;p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86" name="Google Shape;4386;p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87" name="Google Shape;4387;p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88" name="Google Shape;4388;p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89" name="Google Shape;4389;p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90" name="Google Shape;4390;p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91" name="Google Shape;4391;p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92" name="Google Shape;4392;p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93" name="Google Shape;4393;p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94" name="Google Shape;4394;p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95" name="Google Shape;4395;p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96" name="Google Shape;4396;p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97" name="Google Shape;4397;p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98" name="Google Shape;4398;p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399" name="Google Shape;4399;p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00" name="Google Shape;4400;p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01" name="Google Shape;4401;p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02" name="Google Shape;4402;p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03" name="Google Shape;4403;p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04" name="Google Shape;4404;p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05" name="Google Shape;4405;p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06" name="Google Shape;4406;p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07" name="Google Shape;4407;p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08" name="Google Shape;4408;p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09" name="Google Shape;4409;p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10" name="Google Shape;4410;p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11" name="Google Shape;4411;p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12" name="Google Shape;4412;p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13" name="Google Shape;4413;p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14" name="Google Shape;4414;p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15" name="Google Shape;4415;p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16" name="Google Shape;4416;p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17" name="Google Shape;4417;p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18" name="Google Shape;4418;p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19" name="Google Shape;4419;p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20" name="Google Shape;4420;p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21" name="Google Shape;4421;p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22" name="Google Shape;4422;p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23" name="Google Shape;4423;p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24" name="Google Shape;4424;p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25" name="Google Shape;4425;p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26" name="Google Shape;4426;p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27" name="Google Shape;4427;p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28" name="Google Shape;4428;p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29" name="Google Shape;4429;p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30" name="Google Shape;4430;p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31" name="Google Shape;4431;p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32" name="Google Shape;4432;p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33" name="Google Shape;4433;p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34" name="Google Shape;4434;p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35" name="Google Shape;4435;p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36" name="Google Shape;4436;p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37" name="Google Shape;4437;p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38" name="Google Shape;4438;p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39" name="Google Shape;4439;p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40" name="Google Shape;4440;p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41" name="Google Shape;4441;p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42" name="Google Shape;4442;p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43" name="Google Shape;4443;p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44" name="Google Shape;4444;p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45" name="Google Shape;4445;p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46" name="Google Shape;4446;p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47" name="Google Shape;4447;p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48" name="Google Shape;4448;p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49" name="Google Shape;4449;p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50" name="Google Shape;4450;p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51" name="Google Shape;4451;p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52" name="Google Shape;4452;p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53" name="Google Shape;4453;p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54" name="Google Shape;4454;p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55" name="Google Shape;4455;p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56" name="Google Shape;4456;p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57" name="Google Shape;4457;p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58" name="Google Shape;4458;p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59" name="Google Shape;4459;p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60" name="Google Shape;4460;p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61" name="Google Shape;4461;p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62" name="Google Shape;4462;p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63" name="Google Shape;4463;p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64" name="Google Shape;4464;p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65" name="Google Shape;4465;p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66" name="Google Shape;4466;p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67" name="Google Shape;4467;p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68" name="Google Shape;4468;p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69" name="Google Shape;4469;p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70" name="Google Shape;4470;p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71" name="Google Shape;4471;p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72" name="Google Shape;4472;p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73" name="Google Shape;4473;p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74" name="Google Shape;4474;p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75" name="Google Shape;4475;p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76" name="Google Shape;4476;p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77" name="Google Shape;4477;p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78" name="Google Shape;4478;p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79" name="Google Shape;4479;p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80" name="Google Shape;4480;p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81" name="Google Shape;4481;p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82" name="Google Shape;4482;p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83" name="Google Shape;4483;p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84" name="Google Shape;4484;p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85" name="Google Shape;4485;p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86" name="Google Shape;4486;p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87" name="Google Shape;4487;p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88" name="Google Shape;4488;p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89" name="Google Shape;4489;p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90" name="Google Shape;4490;p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91" name="Google Shape;4491;p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92" name="Google Shape;4492;p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93" name="Google Shape;4493;p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94" name="Google Shape;4494;p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95" name="Google Shape;4495;p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96" name="Google Shape;4496;p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97" name="Google Shape;4497;p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98" name="Google Shape;4498;p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499" name="Google Shape;4499;p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00" name="Google Shape;4500;p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01" name="Google Shape;4501;p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02" name="Google Shape;4502;p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03" name="Google Shape;4503;p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04" name="Google Shape;4504;p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05" name="Google Shape;4505;p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06" name="Google Shape;4506;p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07" name="Google Shape;4507;p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08" name="Google Shape;4508;p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09" name="Google Shape;4509;p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10" name="Google Shape;4510;p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11" name="Google Shape;4511;p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12" name="Google Shape;4512;p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13" name="Google Shape;4513;p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14" name="Google Shape;4514;p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15" name="Google Shape;4515;p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16" name="Google Shape;4516;p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17" name="Google Shape;4517;p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18" name="Google Shape;4518;p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19" name="Google Shape;4519;p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20" name="Google Shape;4520;p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21" name="Google Shape;4521;p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22" name="Google Shape;4522;p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23" name="Google Shape;4523;p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24" name="Google Shape;4524;p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25" name="Google Shape;4525;p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26" name="Google Shape;4526;p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27" name="Google Shape;4527;p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28" name="Google Shape;4528;p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29" name="Google Shape;4529;p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30" name="Google Shape;4530;p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31" name="Google Shape;4531;p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32" name="Google Shape;4532;p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33" name="Google Shape;4533;p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34" name="Google Shape;4534;p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35" name="Google Shape;4535;p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36" name="Google Shape;4536;p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37" name="Google Shape;4537;p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38" name="Google Shape;4538;p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39" name="Google Shape;4539;p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40" name="Google Shape;4540;p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41" name="Google Shape;4541;p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42" name="Google Shape;4542;p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43" name="Google Shape;4543;p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44" name="Google Shape;4544;p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45" name="Google Shape;4545;p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46" name="Google Shape;4546;p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47" name="Google Shape;4547;p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48" name="Google Shape;4548;p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49" name="Google Shape;4549;p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50" name="Google Shape;4550;p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51" name="Google Shape;4551;p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52" name="Google Shape;4552;p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53" name="Google Shape;4553;p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54" name="Google Shape;4554;p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55" name="Google Shape;4555;p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56" name="Google Shape;4556;p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57" name="Google Shape;4557;p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58" name="Google Shape;4558;p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59" name="Google Shape;4559;p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60" name="Google Shape;4560;p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61" name="Google Shape;4561;p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62" name="Google Shape;4562;p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63" name="Google Shape;4563;p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64" name="Google Shape;4564;p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65" name="Google Shape;4565;p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66" name="Google Shape;4566;p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67" name="Google Shape;4567;p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68" name="Google Shape;4568;p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69" name="Google Shape;4569;p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70" name="Google Shape;4570;p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71" name="Google Shape;4571;p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72" name="Google Shape;4572;p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73" name="Google Shape;4573;p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74" name="Google Shape;4574;p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75" name="Google Shape;4575;p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76" name="Google Shape;4576;p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77" name="Google Shape;4577;p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78" name="Google Shape;4578;p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79" name="Google Shape;4579;p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80" name="Google Shape;4580;p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81" name="Google Shape;4581;p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82" name="Google Shape;4582;p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83" name="Google Shape;4583;p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84" name="Google Shape;4584;p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85" name="Google Shape;4585;p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86" name="Google Shape;4586;p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87" name="Google Shape;4587;p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88" name="Google Shape;4588;p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89" name="Google Shape;4589;p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90" name="Google Shape;4590;p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91" name="Google Shape;4591;p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92" name="Google Shape;4592;p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93" name="Google Shape;4593;p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94" name="Google Shape;4594;p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95" name="Google Shape;4595;p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96" name="Google Shape;4596;p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97" name="Google Shape;4597;p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98" name="Google Shape;4598;p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599" name="Google Shape;4599;p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00" name="Google Shape;4600;p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01" name="Google Shape;4601;p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02" name="Google Shape;4602;p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03" name="Google Shape;4603;p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04" name="Google Shape;4604;p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05" name="Google Shape;4605;p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06" name="Google Shape;4606;p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07" name="Google Shape;4607;p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08" name="Google Shape;4608;p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09" name="Google Shape;4609;p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10" name="Google Shape;4610;p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11" name="Google Shape;4611;p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12" name="Google Shape;4612;p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13" name="Google Shape;4613;p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14" name="Google Shape;4614;p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15" name="Google Shape;4615;p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16" name="Google Shape;4616;p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17" name="Google Shape;4617;p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18" name="Google Shape;4618;p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19" name="Google Shape;4619;p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20" name="Google Shape;4620;p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21" name="Google Shape;4621;p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22" name="Google Shape;4622;p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23" name="Google Shape;4623;p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24" name="Google Shape;4624;p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25" name="Google Shape;4625;p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26" name="Google Shape;4626;p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27" name="Google Shape;4627;p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28" name="Google Shape;4628;p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29" name="Google Shape;4629;p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30" name="Google Shape;4630;p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31" name="Google Shape;4631;p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32" name="Google Shape;4632;p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33" name="Google Shape;4633;p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34" name="Google Shape;4634;p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35" name="Google Shape;4635;p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36" name="Google Shape;4636;p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37" name="Google Shape;4637;p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38" name="Google Shape;4638;p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39" name="Google Shape;4639;p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40" name="Google Shape;4640;p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41" name="Google Shape;4641;p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42" name="Google Shape;4642;p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43" name="Google Shape;4643;p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44" name="Google Shape;4644;p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45" name="Google Shape;4645;p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46" name="Google Shape;4646;p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47" name="Google Shape;4647;p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48" name="Google Shape;4648;p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49" name="Google Shape;4649;p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50" name="Google Shape;4650;p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51" name="Google Shape;4651;p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52" name="Google Shape;4652;p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53" name="Google Shape;4653;p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54" name="Google Shape;4654;p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55" name="Google Shape;4655;p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56" name="Google Shape;4656;p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57" name="Google Shape;4657;p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58" name="Google Shape;4658;p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59" name="Google Shape;4659;p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60" name="Google Shape;4660;p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61" name="Google Shape;4661;p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62" name="Google Shape;4662;p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63" name="Google Shape;4663;p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64" name="Google Shape;4664;p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65" name="Google Shape;4665;p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66" name="Google Shape;4666;p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67" name="Google Shape;4667;p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68" name="Google Shape;4668;p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69" name="Google Shape;4669;p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70" name="Google Shape;4670;p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71" name="Google Shape;4671;p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72" name="Google Shape;4672;p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73" name="Google Shape;4673;p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74" name="Google Shape;4674;p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75" name="Google Shape;4675;p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76" name="Google Shape;4676;p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77" name="Google Shape;4677;p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78" name="Google Shape;4678;p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79" name="Google Shape;4679;p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80" name="Google Shape;4680;p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81" name="Google Shape;4681;p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82" name="Google Shape;4682;p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83" name="Google Shape;4683;p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84" name="Google Shape;4684;p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85" name="Google Shape;4685;p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86" name="Google Shape;4686;p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87" name="Google Shape;4687;p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88" name="Google Shape;4688;p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89" name="Google Shape;4689;p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90" name="Google Shape;4690;p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91" name="Google Shape;4691;p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92" name="Google Shape;4692;p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93" name="Google Shape;4693;p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94" name="Google Shape;4694;p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95" name="Google Shape;4695;p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96" name="Google Shape;4696;p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97" name="Google Shape;4697;p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98" name="Google Shape;4698;p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699" name="Google Shape;4699;p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00" name="Google Shape;4700;p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01" name="Google Shape;4701;p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02" name="Google Shape;4702;p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03" name="Google Shape;4703;p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04" name="Google Shape;4704;p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05" name="Google Shape;4705;p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06" name="Google Shape;4706;p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07" name="Google Shape;4707;p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08" name="Google Shape;4708;p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09" name="Google Shape;4709;p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10" name="Google Shape;4710;p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11" name="Google Shape;4711;p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12" name="Google Shape;4712;p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13" name="Google Shape;4713;p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14" name="Google Shape;4714;p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15" name="Google Shape;4715;p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16" name="Google Shape;4716;p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17" name="Google Shape;4717;p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18" name="Google Shape;4718;p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19" name="Google Shape;4719;p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20" name="Google Shape;4720;p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21" name="Google Shape;4721;p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22" name="Google Shape;4722;p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23" name="Google Shape;4723;p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24" name="Google Shape;4724;p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25" name="Google Shape;4725;p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26" name="Google Shape;4726;p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27" name="Google Shape;4727;p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28" name="Google Shape;4728;p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29" name="Google Shape;4729;p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30" name="Google Shape;4730;p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31" name="Google Shape;4731;p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32" name="Google Shape;4732;p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33" name="Google Shape;4733;p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34" name="Google Shape;4734;p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35" name="Google Shape;4735;p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36" name="Google Shape;4736;p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37" name="Google Shape;4737;p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38" name="Google Shape;4738;p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39" name="Google Shape;4739;p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40" name="Google Shape;4740;p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41" name="Google Shape;4741;p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42" name="Google Shape;4742;p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43" name="Google Shape;4743;p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44" name="Google Shape;4744;p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45" name="Google Shape;4745;p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46" name="Google Shape;4746;p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47" name="Google Shape;4747;p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48" name="Google Shape;4748;p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49" name="Google Shape;4749;p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50" name="Google Shape;4750;p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51" name="Google Shape;4751;p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52" name="Google Shape;4752;p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53" name="Google Shape;4753;p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54" name="Google Shape;4754;p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55" name="Google Shape;4755;p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56" name="Google Shape;4756;p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57" name="Google Shape;4757;p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58" name="Google Shape;4758;p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59" name="Google Shape;4759;p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60" name="Google Shape;4760;p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61" name="Google Shape;4761;p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62" name="Google Shape;4762;p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63" name="Google Shape;4763;p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64" name="Google Shape;4764;p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65" name="Google Shape;4765;p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66" name="Google Shape;4766;p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67" name="Google Shape;4767;p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68" name="Google Shape;4768;p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69" name="Google Shape;4769;p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70" name="Google Shape;4770;p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71" name="Google Shape;4771;p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72" name="Google Shape;4772;p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73" name="Google Shape;4773;p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74" name="Google Shape;4774;p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75" name="Google Shape;4775;p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76" name="Google Shape;4776;p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77" name="Google Shape;4777;p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78" name="Google Shape;4778;p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79" name="Google Shape;4779;p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80" name="Google Shape;4780;p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81" name="Google Shape;4781;p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82" name="Google Shape;4782;p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83" name="Google Shape;4783;p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84" name="Google Shape;4784;p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85" name="Google Shape;4785;p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86" name="Google Shape;4786;p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87" name="Google Shape;4787;p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88" name="Google Shape;4788;p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89" name="Google Shape;4789;p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90" name="Google Shape;4790;p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91" name="Google Shape;4791;p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92" name="Google Shape;4792;p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93" name="Google Shape;4793;p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94" name="Google Shape;4794;p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95" name="Google Shape;4795;p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96" name="Google Shape;4796;p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97" name="Google Shape;4797;p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98" name="Google Shape;4798;p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799" name="Google Shape;4799;p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00" name="Google Shape;4800;p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01" name="Google Shape;4801;p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02" name="Google Shape;4802;p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03" name="Google Shape;4803;p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04" name="Google Shape;4804;p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05" name="Google Shape;4805;p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06" name="Google Shape;4806;p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07" name="Google Shape;4807;p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08" name="Google Shape;4808;p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09" name="Google Shape;4809;p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10" name="Google Shape;4810;p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11" name="Google Shape;4811;p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12" name="Google Shape;4812;p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13" name="Google Shape;4813;p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14" name="Google Shape;4814;p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15" name="Google Shape;4815;p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16" name="Google Shape;4816;p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17" name="Google Shape;4817;p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18" name="Google Shape;4818;p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19" name="Google Shape;4819;p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20" name="Google Shape;4820;p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21" name="Google Shape;4821;p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22" name="Google Shape;4822;p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23" name="Google Shape;4823;p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24" name="Google Shape;4824;p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25" name="Google Shape;4825;p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26" name="Google Shape;4826;p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27" name="Google Shape;4827;p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28" name="Google Shape;4828;p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29" name="Google Shape;4829;p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30" name="Google Shape;4830;p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31" name="Google Shape;4831;p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32" name="Google Shape;4832;p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33" name="Google Shape;4833;p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34" name="Google Shape;4834;p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35" name="Google Shape;4835;p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36" name="Google Shape;4836;p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37" name="Google Shape;4837;p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38" name="Google Shape;4838;p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39" name="Google Shape;4839;p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40" name="Google Shape;4840;p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41" name="Google Shape;4841;p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42" name="Google Shape;4842;p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43" name="Google Shape;4843;p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44" name="Google Shape;4844;p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45" name="Google Shape;4845;p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46" name="Google Shape;4846;p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47" name="Google Shape;4847;p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48" name="Google Shape;4848;p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49" name="Google Shape;4849;p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50" name="Google Shape;4850;p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51" name="Google Shape;4851;p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52" name="Google Shape;4852;p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53" name="Google Shape;4853;p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54" name="Google Shape;4854;p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55" name="Google Shape;4855;p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56" name="Google Shape;4856;p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57" name="Google Shape;4857;p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58" name="Google Shape;4858;p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59" name="Google Shape;4859;p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60" name="Google Shape;4860;p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61" name="Google Shape;4861;p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62" name="Google Shape;4862;p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63" name="Google Shape;4863;p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64" name="Google Shape;4864;p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65" name="Google Shape;4865;p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66" name="Google Shape;4866;p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67" name="Google Shape;4867;p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68" name="Google Shape;4868;p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69" name="Google Shape;4869;p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70" name="Google Shape;4870;p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71" name="Google Shape;4871;p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72" name="Google Shape;4872;p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73" name="Google Shape;4873;p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74" name="Google Shape;4874;p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75" name="Google Shape;4875;p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76" name="Google Shape;4876;p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77" name="Google Shape;4877;p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78" name="Google Shape;4878;p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79" name="Google Shape;4879;p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80" name="Google Shape;4880;p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81" name="Google Shape;4881;p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82" name="Google Shape;4882;p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83" name="Google Shape;4883;p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84" name="Google Shape;4884;p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85" name="Google Shape;4885;p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86" name="Google Shape;4886;p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87" name="Google Shape;4887;p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88" name="Google Shape;4888;p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89" name="Google Shape;4889;p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90" name="Google Shape;4890;p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91" name="Google Shape;4891;p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92" name="Google Shape;4892;p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93" name="Google Shape;4893;p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94" name="Google Shape;4894;p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95" name="Google Shape;4895;p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96" name="Google Shape;4896;p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97" name="Google Shape;4897;p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98" name="Google Shape;4898;p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899" name="Google Shape;4899;p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00" name="Google Shape;4900;p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01" name="Google Shape;4901;p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02" name="Google Shape;4902;p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03" name="Google Shape;4903;p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04" name="Google Shape;4904;p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05" name="Google Shape;4905;p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06" name="Google Shape;4906;p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07" name="Google Shape;4907;p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08" name="Google Shape;4908;p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09" name="Google Shape;4909;p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10" name="Google Shape;4910;p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11" name="Google Shape;4911;p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12" name="Google Shape;4912;p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13" name="Google Shape;4913;p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14" name="Google Shape;4914;p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15" name="Google Shape;4915;p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16" name="Google Shape;4916;p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17" name="Google Shape;4917;p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18" name="Google Shape;4918;p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19" name="Google Shape;4919;p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20" name="Google Shape;4920;p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21" name="Google Shape;4921;p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22" name="Google Shape;4922;p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23" name="Google Shape;4923;p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24" name="Google Shape;4924;p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25" name="Google Shape;4925;p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26" name="Google Shape;4926;p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27" name="Google Shape;4927;p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28" name="Google Shape;4928;p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29" name="Google Shape;4929;p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30" name="Google Shape;4930;p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31" name="Google Shape;4931;p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32" name="Google Shape;4932;p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33" name="Google Shape;4933;p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34" name="Google Shape;4934;p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35" name="Google Shape;4935;p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36" name="Google Shape;4936;p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37" name="Google Shape;4937;p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38" name="Google Shape;4938;p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39" name="Google Shape;4939;p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40" name="Google Shape;4940;p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41" name="Google Shape;4941;p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42" name="Google Shape;4942;p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43" name="Google Shape;4943;p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44" name="Google Shape;4944;p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45" name="Google Shape;4945;p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46" name="Google Shape;4946;p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47" name="Google Shape;4947;p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48" name="Google Shape;4948;p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49" name="Google Shape;4949;p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50" name="Google Shape;4950;p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51" name="Google Shape;4951;p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52" name="Google Shape;4952;p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53" name="Google Shape;4953;p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54" name="Google Shape;4954;p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55" name="Google Shape;4955;p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56" name="Google Shape;4956;p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57" name="Google Shape;4957;p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58" name="Google Shape;4958;p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59" name="Google Shape;4959;p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60" name="Google Shape;4960;p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61" name="Google Shape;4961;p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62" name="Google Shape;4962;p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63" name="Google Shape;4963;p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64" name="Google Shape;4964;p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65" name="Google Shape;4965;p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66" name="Google Shape;4966;p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67" name="Google Shape;4967;p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68" name="Google Shape;4968;p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69" name="Google Shape;4969;p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70" name="Google Shape;4970;p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71" name="Google Shape;4971;p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72" name="Google Shape;4972;p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73" name="Google Shape;4973;p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74" name="Google Shape;4974;p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75" name="Google Shape;4975;p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76" name="Google Shape;4976;p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77" name="Google Shape;4977;p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78" name="Google Shape;4978;p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79" name="Google Shape;4979;p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80" name="Google Shape;4980;p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81" name="Google Shape;4981;p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82" name="Google Shape;4982;p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83" name="Google Shape;4983;p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84" name="Google Shape;4984;p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85" name="Google Shape;4985;p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86" name="Google Shape;4986;p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87" name="Google Shape;4987;p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88" name="Google Shape;4988;p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89" name="Google Shape;4989;p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90" name="Google Shape;4990;p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91" name="Google Shape;4991;p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92" name="Google Shape;4992;p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93" name="Google Shape;4993;p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94" name="Google Shape;4994;p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95" name="Google Shape;4995;p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96" name="Google Shape;4996;p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97" name="Google Shape;4997;p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98" name="Google Shape;4998;p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4999" name="Google Shape;4999;p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00" name="Google Shape;5000;p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01" name="Google Shape;5001;p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02" name="Google Shape;5002;p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03" name="Google Shape;5003;p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04" name="Google Shape;5004;p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05" name="Google Shape;5005;p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06" name="Google Shape;5006;p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07" name="Google Shape;5007;p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08" name="Google Shape;5008;p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09" name="Google Shape;5009;p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10" name="Google Shape;5010;p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11" name="Google Shape;5011;p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12" name="Google Shape;5012;p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13" name="Google Shape;5013;p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14" name="Google Shape;5014;p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15" name="Google Shape;5015;p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16" name="Google Shape;5016;p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17" name="Google Shape;5017;p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18" name="Google Shape;5018;p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19" name="Google Shape;5019;p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20" name="Google Shape;5020;p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21" name="Google Shape;5021;p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22" name="Google Shape;5022;p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23" name="Google Shape;5023;p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24" name="Google Shape;5024;p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25" name="Google Shape;5025;p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26" name="Google Shape;5026;p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27" name="Google Shape;5027;p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28" name="Google Shape;5028;p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29" name="Google Shape;5029;p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30" name="Google Shape;5030;p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31" name="Google Shape;5031;p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32" name="Google Shape;5032;p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33" name="Google Shape;5033;p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34" name="Google Shape;5034;p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35" name="Google Shape;5035;p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36" name="Google Shape;5036;p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37" name="Google Shape;5037;p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38" name="Google Shape;5038;p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39" name="Google Shape;5039;p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40" name="Google Shape;5040;p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41" name="Google Shape;5041;p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42" name="Google Shape;5042;p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43" name="Google Shape;5043;p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44" name="Google Shape;5044;p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45" name="Google Shape;5045;p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46" name="Google Shape;5046;p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47" name="Google Shape;5047;p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48" name="Google Shape;5048;p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49" name="Google Shape;5049;p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50" name="Google Shape;5050;p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51" name="Google Shape;5051;p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52" name="Google Shape;5052;p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53" name="Google Shape;5053;p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54" name="Google Shape;5054;p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55" name="Google Shape;5055;p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56" name="Google Shape;5056;p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57" name="Google Shape;5057;p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58" name="Google Shape;5058;p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59" name="Google Shape;5059;p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60" name="Google Shape;5060;p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61" name="Google Shape;5061;p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62" name="Google Shape;5062;p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63" name="Google Shape;5063;p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64" name="Google Shape;5064;p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65" name="Google Shape;5065;p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66" name="Google Shape;5066;p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67" name="Google Shape;5067;p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68" name="Google Shape;5068;p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69" name="Google Shape;5069;p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5070" name="Google Shape;5070;p7"/>
          <p:cNvSpPr txBox="1">
            <a:spLocks noGrp="1"/>
          </p:cNvSpPr>
          <p:nvPr>
            <p:ph type="subTitle" idx="1"/>
          </p:nvPr>
        </p:nvSpPr>
        <p:spPr>
          <a:xfrm rot="786">
            <a:off x="1080968" y="1612467"/>
            <a:ext cx="6997200" cy="1661200"/>
          </a:xfrm>
          <a:prstGeom prst="rect">
            <a:avLst/>
          </a:prstGeom>
          <a:solidFill>
            <a:schemeClr val="lt2"/>
          </a:solidFill>
          <a:effectLst>
            <a:outerShdw dist="76200" dir="2760000" algn="bl" rotWithShape="0">
              <a:schemeClr val="dk1">
                <a:alpha val="19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Clr>
                <a:srgbClr val="999999"/>
              </a:buClr>
              <a:buSzPts val="800"/>
              <a:buFont typeface="Open Sans"/>
              <a:buChar char="●"/>
              <a:defRPr sz="1865"/>
            </a:lvl1pPr>
            <a:lvl2pPr lvl="1" algn="ctr" rtl="0">
              <a:lnSpc>
                <a:spcPct val="100000"/>
              </a:lnSpc>
              <a:spcBef>
                <a:spcPts val="0"/>
              </a:spcBef>
              <a:spcAft>
                <a:spcPts val="0"/>
              </a:spcAft>
              <a:buClr>
                <a:srgbClr val="999999"/>
              </a:buClr>
              <a:buSzPts val="800"/>
              <a:buFont typeface="Open Sans"/>
              <a:buChar char="○"/>
              <a:defRPr/>
            </a:lvl2pPr>
            <a:lvl3pPr lvl="2" algn="ctr" rtl="0">
              <a:lnSpc>
                <a:spcPct val="100000"/>
              </a:lnSpc>
              <a:spcBef>
                <a:spcPts val="0"/>
              </a:spcBef>
              <a:spcAft>
                <a:spcPts val="0"/>
              </a:spcAft>
              <a:buClr>
                <a:srgbClr val="999999"/>
              </a:buClr>
              <a:buSzPts val="800"/>
              <a:buFont typeface="Open Sans"/>
              <a:buChar char="■"/>
              <a:defRPr/>
            </a:lvl3pPr>
            <a:lvl4pPr lvl="3" algn="ctr" rtl="0">
              <a:lnSpc>
                <a:spcPct val="100000"/>
              </a:lnSpc>
              <a:spcBef>
                <a:spcPts val="0"/>
              </a:spcBef>
              <a:spcAft>
                <a:spcPts val="0"/>
              </a:spcAft>
              <a:buClr>
                <a:srgbClr val="999999"/>
              </a:buClr>
              <a:buSzPts val="800"/>
              <a:buFont typeface="Open Sans"/>
              <a:buChar char="●"/>
              <a:defRPr/>
            </a:lvl4pPr>
            <a:lvl5pPr lvl="4" algn="ctr" rtl="0">
              <a:lnSpc>
                <a:spcPct val="100000"/>
              </a:lnSpc>
              <a:spcBef>
                <a:spcPts val="0"/>
              </a:spcBef>
              <a:spcAft>
                <a:spcPts val="0"/>
              </a:spcAft>
              <a:buClr>
                <a:srgbClr val="999999"/>
              </a:buClr>
              <a:buSzPts val="1200"/>
              <a:buFont typeface="Open Sans"/>
              <a:buChar char="○"/>
              <a:defRPr/>
            </a:lvl5pPr>
            <a:lvl6pPr lvl="5" algn="ctr" rtl="0">
              <a:lnSpc>
                <a:spcPct val="100000"/>
              </a:lnSpc>
              <a:spcBef>
                <a:spcPts val="0"/>
              </a:spcBef>
              <a:spcAft>
                <a:spcPts val="0"/>
              </a:spcAft>
              <a:buClr>
                <a:srgbClr val="999999"/>
              </a:buClr>
              <a:buSzPts val="1200"/>
              <a:buFont typeface="Open Sans"/>
              <a:buChar char="■"/>
              <a:defRPr/>
            </a:lvl6pPr>
            <a:lvl7pPr lvl="6" algn="ctr" rtl="0">
              <a:lnSpc>
                <a:spcPct val="100000"/>
              </a:lnSpc>
              <a:spcBef>
                <a:spcPts val="0"/>
              </a:spcBef>
              <a:spcAft>
                <a:spcPts val="0"/>
              </a:spcAft>
              <a:buClr>
                <a:srgbClr val="999999"/>
              </a:buClr>
              <a:buSzPts val="700"/>
              <a:buFont typeface="Open Sans"/>
              <a:buChar char="●"/>
              <a:defRPr/>
            </a:lvl7pPr>
            <a:lvl8pPr lvl="7" algn="ctr" rtl="0">
              <a:lnSpc>
                <a:spcPct val="100000"/>
              </a:lnSpc>
              <a:spcBef>
                <a:spcPts val="0"/>
              </a:spcBef>
              <a:spcAft>
                <a:spcPts val="0"/>
              </a:spcAft>
              <a:buClr>
                <a:srgbClr val="999999"/>
              </a:buClr>
              <a:buSzPts val="700"/>
              <a:buFont typeface="Open Sans"/>
              <a:buChar char="○"/>
              <a:defRPr/>
            </a:lvl8pPr>
            <a:lvl9pPr lvl="8" algn="ctr" rtl="0">
              <a:lnSpc>
                <a:spcPct val="100000"/>
              </a:lnSpc>
              <a:spcBef>
                <a:spcPts val="0"/>
              </a:spcBef>
              <a:spcAft>
                <a:spcPts val="0"/>
              </a:spcAft>
              <a:buClr>
                <a:srgbClr val="999999"/>
              </a:buClr>
              <a:buSzPts val="600"/>
              <a:buFont typeface="Open Sans"/>
              <a:buChar char="■"/>
              <a:defRPr/>
            </a:lvl9pPr>
          </a:lstStyle>
          <a:p>
            <a:endParaRPr/>
          </a:p>
        </p:txBody>
      </p:sp>
      <p:sp>
        <p:nvSpPr>
          <p:cNvPr id="5071" name="Google Shape;5071;p7"/>
          <p:cNvSpPr txBox="1">
            <a:spLocks noGrp="1"/>
          </p:cNvSpPr>
          <p:nvPr>
            <p:ph type="title"/>
          </p:nvPr>
        </p:nvSpPr>
        <p:spPr>
          <a:xfrm>
            <a:off x="960000" y="5934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072" name="Google Shape;5072;p7"/>
          <p:cNvSpPr/>
          <p:nvPr/>
        </p:nvSpPr>
        <p:spPr>
          <a:xfrm rot="-4454930">
            <a:off x="513419" y="505162"/>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73" name="Google Shape;5073;p7"/>
          <p:cNvSpPr/>
          <p:nvPr/>
        </p:nvSpPr>
        <p:spPr>
          <a:xfrm rot="4509604">
            <a:off x="1074011" y="1045694"/>
            <a:ext cx="96829" cy="194820"/>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74" name="Google Shape;5074;p7"/>
          <p:cNvSpPr/>
          <p:nvPr/>
        </p:nvSpPr>
        <p:spPr>
          <a:xfrm rot="-7342841">
            <a:off x="11665940" y="504918"/>
            <a:ext cx="97097" cy="1950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75" name="Google Shape;5075;p7"/>
          <p:cNvSpPr/>
          <p:nvPr/>
        </p:nvSpPr>
        <p:spPr>
          <a:xfrm rot="-4454930">
            <a:off x="11665886" y="1333095"/>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76" name="Google Shape;5076;p7"/>
          <p:cNvSpPr/>
          <p:nvPr/>
        </p:nvSpPr>
        <p:spPr>
          <a:xfrm rot="4509604">
            <a:off x="10758444" y="669861"/>
            <a:ext cx="96829" cy="194820"/>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77" name="Google Shape;5077;p7"/>
          <p:cNvSpPr/>
          <p:nvPr/>
        </p:nvSpPr>
        <p:spPr>
          <a:xfrm rot="-10330255">
            <a:off x="416838" y="1592142"/>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1456781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78"/>
        <p:cNvGrpSpPr/>
        <p:nvPr/>
      </p:nvGrpSpPr>
      <p:grpSpPr>
        <a:xfrm>
          <a:off x="0" y="0"/>
          <a:ext cx="0" cy="0"/>
          <a:chOff x="0" y="0"/>
          <a:chExt cx="0" cy="0"/>
        </a:xfrm>
      </p:grpSpPr>
      <p:grpSp>
        <p:nvGrpSpPr>
          <p:cNvPr id="5079" name="Google Shape;5079;p8"/>
          <p:cNvGrpSpPr/>
          <p:nvPr/>
        </p:nvGrpSpPr>
        <p:grpSpPr>
          <a:xfrm>
            <a:off x="0" y="0"/>
            <a:ext cx="12205600" cy="7066400"/>
            <a:chOff x="0" y="0"/>
            <a:chExt cx="9154200" cy="5299800"/>
          </a:xfrm>
        </p:grpSpPr>
        <p:sp>
          <p:nvSpPr>
            <p:cNvPr id="5080" name="Google Shape;5080;p8"/>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81" name="Google Shape;5081;p8"/>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82" name="Google Shape;5082;p8"/>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83" name="Google Shape;5083;p8"/>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84" name="Google Shape;5084;p8"/>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85" name="Google Shape;5085;p8"/>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86" name="Google Shape;5086;p8"/>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87" name="Google Shape;5087;p8"/>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88" name="Google Shape;5088;p8"/>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89" name="Google Shape;5089;p8"/>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90" name="Google Shape;5090;p8"/>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91" name="Google Shape;5091;p8"/>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92" name="Google Shape;5092;p8"/>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93" name="Google Shape;5093;p8"/>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94" name="Google Shape;5094;p8"/>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95" name="Google Shape;5095;p8"/>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96" name="Google Shape;5096;p8"/>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97" name="Google Shape;5097;p8"/>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98" name="Google Shape;5098;p8"/>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099" name="Google Shape;5099;p8"/>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00" name="Google Shape;5100;p8"/>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01" name="Google Shape;5101;p8"/>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02" name="Google Shape;5102;p8"/>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03" name="Google Shape;5103;p8"/>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04" name="Google Shape;5104;p8"/>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05" name="Google Shape;5105;p8"/>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06" name="Google Shape;5106;p8"/>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07" name="Google Shape;5107;p8"/>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08" name="Google Shape;5108;p8"/>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09" name="Google Shape;5109;p8"/>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10" name="Google Shape;5110;p8"/>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11" name="Google Shape;5111;p8"/>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12" name="Google Shape;5112;p8"/>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13" name="Google Shape;5113;p8"/>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14" name="Google Shape;5114;p8"/>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15" name="Google Shape;5115;p8"/>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16" name="Google Shape;5116;p8"/>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17" name="Google Shape;5117;p8"/>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18" name="Google Shape;5118;p8"/>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19" name="Google Shape;5119;p8"/>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20" name="Google Shape;5120;p8"/>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21" name="Google Shape;5121;p8"/>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22" name="Google Shape;5122;p8"/>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23" name="Google Shape;5123;p8"/>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24" name="Google Shape;5124;p8"/>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25" name="Google Shape;5125;p8"/>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26" name="Google Shape;5126;p8"/>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27" name="Google Shape;5127;p8"/>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28" name="Google Shape;5128;p8"/>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29" name="Google Shape;5129;p8"/>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30" name="Google Shape;5130;p8"/>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31" name="Google Shape;5131;p8"/>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32" name="Google Shape;5132;p8"/>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33" name="Google Shape;5133;p8"/>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34" name="Google Shape;5134;p8"/>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35" name="Google Shape;5135;p8"/>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36" name="Google Shape;5136;p8"/>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37" name="Google Shape;5137;p8"/>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38" name="Google Shape;5138;p8"/>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39" name="Google Shape;5139;p8"/>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40" name="Google Shape;5140;p8"/>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41" name="Google Shape;5141;p8"/>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42" name="Google Shape;5142;p8"/>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43" name="Google Shape;5143;p8"/>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44" name="Google Shape;5144;p8"/>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45" name="Google Shape;5145;p8"/>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46" name="Google Shape;5146;p8"/>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47" name="Google Shape;5147;p8"/>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48" name="Google Shape;5148;p8"/>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49" name="Google Shape;5149;p8"/>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50" name="Google Shape;5150;p8"/>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51" name="Google Shape;5151;p8"/>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52" name="Google Shape;5152;p8"/>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53" name="Google Shape;5153;p8"/>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54" name="Google Shape;5154;p8"/>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55" name="Google Shape;5155;p8"/>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56" name="Google Shape;5156;p8"/>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57" name="Google Shape;5157;p8"/>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58" name="Google Shape;5158;p8"/>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59" name="Google Shape;5159;p8"/>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60" name="Google Shape;5160;p8"/>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61" name="Google Shape;5161;p8"/>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62" name="Google Shape;5162;p8"/>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63" name="Google Shape;5163;p8"/>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64" name="Google Shape;5164;p8"/>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65" name="Google Shape;5165;p8"/>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66" name="Google Shape;5166;p8"/>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67" name="Google Shape;5167;p8"/>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68" name="Google Shape;5168;p8"/>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69" name="Google Shape;5169;p8"/>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70" name="Google Shape;5170;p8"/>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71" name="Google Shape;5171;p8"/>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72" name="Google Shape;5172;p8"/>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73" name="Google Shape;5173;p8"/>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74" name="Google Shape;5174;p8"/>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75" name="Google Shape;5175;p8"/>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76" name="Google Shape;5176;p8"/>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77" name="Google Shape;5177;p8"/>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78" name="Google Shape;5178;p8"/>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79" name="Google Shape;5179;p8"/>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80" name="Google Shape;5180;p8"/>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81" name="Google Shape;5181;p8"/>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82" name="Google Shape;5182;p8"/>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83" name="Google Shape;5183;p8"/>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84" name="Google Shape;5184;p8"/>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85" name="Google Shape;5185;p8"/>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86" name="Google Shape;5186;p8"/>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87" name="Google Shape;5187;p8"/>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88" name="Google Shape;5188;p8"/>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89" name="Google Shape;5189;p8"/>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90" name="Google Shape;5190;p8"/>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91" name="Google Shape;5191;p8"/>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92" name="Google Shape;5192;p8"/>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93" name="Google Shape;5193;p8"/>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94" name="Google Shape;5194;p8"/>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95" name="Google Shape;5195;p8"/>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96" name="Google Shape;5196;p8"/>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97" name="Google Shape;5197;p8"/>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98" name="Google Shape;5198;p8"/>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199" name="Google Shape;5199;p8"/>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00" name="Google Shape;5200;p8"/>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01" name="Google Shape;5201;p8"/>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02" name="Google Shape;5202;p8"/>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03" name="Google Shape;5203;p8"/>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04" name="Google Shape;5204;p8"/>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05" name="Google Shape;5205;p8"/>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06" name="Google Shape;5206;p8"/>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07" name="Google Shape;5207;p8"/>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08" name="Google Shape;5208;p8"/>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09" name="Google Shape;5209;p8"/>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10" name="Google Shape;5210;p8"/>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11" name="Google Shape;5211;p8"/>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12" name="Google Shape;5212;p8"/>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13" name="Google Shape;5213;p8"/>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14" name="Google Shape;5214;p8"/>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15" name="Google Shape;5215;p8"/>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16" name="Google Shape;5216;p8"/>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17" name="Google Shape;5217;p8"/>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18" name="Google Shape;5218;p8"/>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19" name="Google Shape;5219;p8"/>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20" name="Google Shape;5220;p8"/>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21" name="Google Shape;5221;p8"/>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22" name="Google Shape;5222;p8"/>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23" name="Google Shape;5223;p8"/>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24" name="Google Shape;5224;p8"/>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25" name="Google Shape;5225;p8"/>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26" name="Google Shape;5226;p8"/>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27" name="Google Shape;5227;p8"/>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28" name="Google Shape;5228;p8"/>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29" name="Google Shape;5229;p8"/>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30" name="Google Shape;5230;p8"/>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31" name="Google Shape;5231;p8"/>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32" name="Google Shape;5232;p8"/>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33" name="Google Shape;5233;p8"/>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34" name="Google Shape;5234;p8"/>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35" name="Google Shape;5235;p8"/>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36" name="Google Shape;5236;p8"/>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37" name="Google Shape;5237;p8"/>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38" name="Google Shape;5238;p8"/>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39" name="Google Shape;5239;p8"/>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40" name="Google Shape;5240;p8"/>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41" name="Google Shape;5241;p8"/>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42" name="Google Shape;5242;p8"/>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43" name="Google Shape;5243;p8"/>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44" name="Google Shape;5244;p8"/>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45" name="Google Shape;5245;p8"/>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46" name="Google Shape;5246;p8"/>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47" name="Google Shape;5247;p8"/>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48" name="Google Shape;5248;p8"/>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49" name="Google Shape;5249;p8"/>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50" name="Google Shape;5250;p8"/>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51" name="Google Shape;5251;p8"/>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52" name="Google Shape;5252;p8"/>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53" name="Google Shape;5253;p8"/>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54" name="Google Shape;5254;p8"/>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55" name="Google Shape;5255;p8"/>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56" name="Google Shape;5256;p8"/>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57" name="Google Shape;5257;p8"/>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58" name="Google Shape;5258;p8"/>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59" name="Google Shape;5259;p8"/>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60" name="Google Shape;5260;p8"/>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61" name="Google Shape;5261;p8"/>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62" name="Google Shape;5262;p8"/>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63" name="Google Shape;5263;p8"/>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64" name="Google Shape;5264;p8"/>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65" name="Google Shape;5265;p8"/>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66" name="Google Shape;5266;p8"/>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67" name="Google Shape;5267;p8"/>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68" name="Google Shape;5268;p8"/>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69" name="Google Shape;5269;p8"/>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70" name="Google Shape;5270;p8"/>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71" name="Google Shape;5271;p8"/>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72" name="Google Shape;5272;p8"/>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73" name="Google Shape;5273;p8"/>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74" name="Google Shape;5274;p8"/>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75" name="Google Shape;5275;p8"/>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76" name="Google Shape;5276;p8"/>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77" name="Google Shape;5277;p8"/>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78" name="Google Shape;5278;p8"/>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79" name="Google Shape;5279;p8"/>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80" name="Google Shape;5280;p8"/>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81" name="Google Shape;5281;p8"/>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82" name="Google Shape;5282;p8"/>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83" name="Google Shape;5283;p8"/>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84" name="Google Shape;5284;p8"/>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85" name="Google Shape;5285;p8"/>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86" name="Google Shape;5286;p8"/>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87" name="Google Shape;5287;p8"/>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88" name="Google Shape;5288;p8"/>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89" name="Google Shape;5289;p8"/>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90" name="Google Shape;5290;p8"/>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91" name="Google Shape;5291;p8"/>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92" name="Google Shape;5292;p8"/>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93" name="Google Shape;5293;p8"/>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94" name="Google Shape;5294;p8"/>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95" name="Google Shape;5295;p8"/>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96" name="Google Shape;5296;p8"/>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97" name="Google Shape;5297;p8"/>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98" name="Google Shape;5298;p8"/>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299" name="Google Shape;5299;p8"/>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00" name="Google Shape;5300;p8"/>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01" name="Google Shape;5301;p8"/>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02" name="Google Shape;5302;p8"/>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03" name="Google Shape;5303;p8"/>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04" name="Google Shape;5304;p8"/>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05" name="Google Shape;5305;p8"/>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06" name="Google Shape;5306;p8"/>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07" name="Google Shape;5307;p8"/>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08" name="Google Shape;5308;p8"/>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09" name="Google Shape;5309;p8"/>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10" name="Google Shape;5310;p8"/>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11" name="Google Shape;5311;p8"/>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12" name="Google Shape;5312;p8"/>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13" name="Google Shape;5313;p8"/>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14" name="Google Shape;5314;p8"/>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15" name="Google Shape;5315;p8"/>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16" name="Google Shape;5316;p8"/>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17" name="Google Shape;5317;p8"/>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18" name="Google Shape;5318;p8"/>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19" name="Google Shape;5319;p8"/>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20" name="Google Shape;5320;p8"/>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21" name="Google Shape;5321;p8"/>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22" name="Google Shape;5322;p8"/>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23" name="Google Shape;5323;p8"/>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24" name="Google Shape;5324;p8"/>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25" name="Google Shape;5325;p8"/>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26" name="Google Shape;5326;p8"/>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27" name="Google Shape;5327;p8"/>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28" name="Google Shape;5328;p8"/>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29" name="Google Shape;5329;p8"/>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30" name="Google Shape;5330;p8"/>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31" name="Google Shape;5331;p8"/>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32" name="Google Shape;5332;p8"/>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33" name="Google Shape;5333;p8"/>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34" name="Google Shape;5334;p8"/>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35" name="Google Shape;5335;p8"/>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36" name="Google Shape;5336;p8"/>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37" name="Google Shape;5337;p8"/>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38" name="Google Shape;5338;p8"/>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39" name="Google Shape;5339;p8"/>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40" name="Google Shape;5340;p8"/>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41" name="Google Shape;5341;p8"/>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42" name="Google Shape;5342;p8"/>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43" name="Google Shape;5343;p8"/>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44" name="Google Shape;5344;p8"/>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45" name="Google Shape;5345;p8"/>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46" name="Google Shape;5346;p8"/>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47" name="Google Shape;5347;p8"/>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48" name="Google Shape;5348;p8"/>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49" name="Google Shape;5349;p8"/>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50" name="Google Shape;5350;p8"/>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51" name="Google Shape;5351;p8"/>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52" name="Google Shape;5352;p8"/>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53" name="Google Shape;5353;p8"/>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54" name="Google Shape;5354;p8"/>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55" name="Google Shape;5355;p8"/>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56" name="Google Shape;5356;p8"/>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57" name="Google Shape;5357;p8"/>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58" name="Google Shape;5358;p8"/>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59" name="Google Shape;5359;p8"/>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60" name="Google Shape;5360;p8"/>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61" name="Google Shape;5361;p8"/>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62" name="Google Shape;5362;p8"/>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63" name="Google Shape;5363;p8"/>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64" name="Google Shape;5364;p8"/>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65" name="Google Shape;5365;p8"/>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66" name="Google Shape;5366;p8"/>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67" name="Google Shape;5367;p8"/>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68" name="Google Shape;5368;p8"/>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69" name="Google Shape;5369;p8"/>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70" name="Google Shape;5370;p8"/>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71" name="Google Shape;5371;p8"/>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72" name="Google Shape;5372;p8"/>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73" name="Google Shape;5373;p8"/>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74" name="Google Shape;5374;p8"/>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75" name="Google Shape;5375;p8"/>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76" name="Google Shape;5376;p8"/>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77" name="Google Shape;5377;p8"/>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78" name="Google Shape;5378;p8"/>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79" name="Google Shape;5379;p8"/>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80" name="Google Shape;5380;p8"/>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81" name="Google Shape;5381;p8"/>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82" name="Google Shape;5382;p8"/>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83" name="Google Shape;5383;p8"/>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84" name="Google Shape;5384;p8"/>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85" name="Google Shape;5385;p8"/>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86" name="Google Shape;5386;p8"/>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87" name="Google Shape;5387;p8"/>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88" name="Google Shape;5388;p8"/>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89" name="Google Shape;5389;p8"/>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90" name="Google Shape;5390;p8"/>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91" name="Google Shape;5391;p8"/>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92" name="Google Shape;5392;p8"/>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93" name="Google Shape;5393;p8"/>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94" name="Google Shape;5394;p8"/>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95" name="Google Shape;5395;p8"/>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96" name="Google Shape;5396;p8"/>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97" name="Google Shape;5397;p8"/>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98" name="Google Shape;5398;p8"/>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399" name="Google Shape;5399;p8"/>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00" name="Google Shape;5400;p8"/>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01" name="Google Shape;5401;p8"/>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02" name="Google Shape;5402;p8"/>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03" name="Google Shape;5403;p8"/>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04" name="Google Shape;5404;p8"/>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05" name="Google Shape;5405;p8"/>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06" name="Google Shape;5406;p8"/>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07" name="Google Shape;5407;p8"/>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08" name="Google Shape;5408;p8"/>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09" name="Google Shape;5409;p8"/>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10" name="Google Shape;5410;p8"/>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11" name="Google Shape;5411;p8"/>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12" name="Google Shape;5412;p8"/>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13" name="Google Shape;5413;p8"/>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14" name="Google Shape;5414;p8"/>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15" name="Google Shape;5415;p8"/>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16" name="Google Shape;5416;p8"/>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17" name="Google Shape;5417;p8"/>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18" name="Google Shape;5418;p8"/>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19" name="Google Shape;5419;p8"/>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20" name="Google Shape;5420;p8"/>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21" name="Google Shape;5421;p8"/>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22" name="Google Shape;5422;p8"/>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23" name="Google Shape;5423;p8"/>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24" name="Google Shape;5424;p8"/>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25" name="Google Shape;5425;p8"/>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26" name="Google Shape;5426;p8"/>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27" name="Google Shape;5427;p8"/>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28" name="Google Shape;5428;p8"/>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29" name="Google Shape;5429;p8"/>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30" name="Google Shape;5430;p8"/>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31" name="Google Shape;5431;p8"/>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32" name="Google Shape;5432;p8"/>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33" name="Google Shape;5433;p8"/>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34" name="Google Shape;5434;p8"/>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35" name="Google Shape;5435;p8"/>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36" name="Google Shape;5436;p8"/>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37" name="Google Shape;5437;p8"/>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38" name="Google Shape;5438;p8"/>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39" name="Google Shape;5439;p8"/>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40" name="Google Shape;5440;p8"/>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41" name="Google Shape;5441;p8"/>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42" name="Google Shape;5442;p8"/>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43" name="Google Shape;5443;p8"/>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44" name="Google Shape;5444;p8"/>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45" name="Google Shape;5445;p8"/>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46" name="Google Shape;5446;p8"/>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47" name="Google Shape;5447;p8"/>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48" name="Google Shape;5448;p8"/>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49" name="Google Shape;5449;p8"/>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50" name="Google Shape;5450;p8"/>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51" name="Google Shape;5451;p8"/>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52" name="Google Shape;5452;p8"/>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53" name="Google Shape;5453;p8"/>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54" name="Google Shape;5454;p8"/>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55" name="Google Shape;5455;p8"/>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56" name="Google Shape;5456;p8"/>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57" name="Google Shape;5457;p8"/>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58" name="Google Shape;5458;p8"/>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59" name="Google Shape;5459;p8"/>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60" name="Google Shape;5460;p8"/>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61" name="Google Shape;5461;p8"/>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62" name="Google Shape;5462;p8"/>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63" name="Google Shape;5463;p8"/>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64" name="Google Shape;5464;p8"/>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65" name="Google Shape;5465;p8"/>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66" name="Google Shape;5466;p8"/>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67" name="Google Shape;5467;p8"/>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68" name="Google Shape;5468;p8"/>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69" name="Google Shape;5469;p8"/>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70" name="Google Shape;5470;p8"/>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71" name="Google Shape;5471;p8"/>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72" name="Google Shape;5472;p8"/>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73" name="Google Shape;5473;p8"/>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74" name="Google Shape;5474;p8"/>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75" name="Google Shape;5475;p8"/>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76" name="Google Shape;5476;p8"/>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77" name="Google Shape;5477;p8"/>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78" name="Google Shape;5478;p8"/>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79" name="Google Shape;5479;p8"/>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80" name="Google Shape;5480;p8"/>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81" name="Google Shape;5481;p8"/>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82" name="Google Shape;5482;p8"/>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83" name="Google Shape;5483;p8"/>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84" name="Google Shape;5484;p8"/>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85" name="Google Shape;5485;p8"/>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86" name="Google Shape;5486;p8"/>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87" name="Google Shape;5487;p8"/>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88" name="Google Shape;5488;p8"/>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89" name="Google Shape;5489;p8"/>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90" name="Google Shape;5490;p8"/>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91" name="Google Shape;5491;p8"/>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92" name="Google Shape;5492;p8"/>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93" name="Google Shape;5493;p8"/>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94" name="Google Shape;5494;p8"/>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95" name="Google Shape;5495;p8"/>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96" name="Google Shape;5496;p8"/>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97" name="Google Shape;5497;p8"/>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98" name="Google Shape;5498;p8"/>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499" name="Google Shape;5499;p8"/>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00" name="Google Shape;5500;p8"/>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01" name="Google Shape;5501;p8"/>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02" name="Google Shape;5502;p8"/>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03" name="Google Shape;5503;p8"/>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04" name="Google Shape;5504;p8"/>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05" name="Google Shape;5505;p8"/>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06" name="Google Shape;5506;p8"/>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07" name="Google Shape;5507;p8"/>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08" name="Google Shape;5508;p8"/>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09" name="Google Shape;5509;p8"/>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10" name="Google Shape;5510;p8"/>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11" name="Google Shape;5511;p8"/>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12" name="Google Shape;5512;p8"/>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13" name="Google Shape;5513;p8"/>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14" name="Google Shape;5514;p8"/>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15" name="Google Shape;5515;p8"/>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16" name="Google Shape;5516;p8"/>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17" name="Google Shape;5517;p8"/>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18" name="Google Shape;5518;p8"/>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19" name="Google Shape;5519;p8"/>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20" name="Google Shape;5520;p8"/>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21" name="Google Shape;5521;p8"/>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22" name="Google Shape;5522;p8"/>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23" name="Google Shape;5523;p8"/>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24" name="Google Shape;5524;p8"/>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25" name="Google Shape;5525;p8"/>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26" name="Google Shape;5526;p8"/>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27" name="Google Shape;5527;p8"/>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28" name="Google Shape;5528;p8"/>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29" name="Google Shape;5529;p8"/>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30" name="Google Shape;5530;p8"/>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31" name="Google Shape;5531;p8"/>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32" name="Google Shape;5532;p8"/>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33" name="Google Shape;5533;p8"/>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34" name="Google Shape;5534;p8"/>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35" name="Google Shape;5535;p8"/>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36" name="Google Shape;5536;p8"/>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37" name="Google Shape;5537;p8"/>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38" name="Google Shape;5538;p8"/>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39" name="Google Shape;5539;p8"/>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40" name="Google Shape;5540;p8"/>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41" name="Google Shape;5541;p8"/>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42" name="Google Shape;5542;p8"/>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43" name="Google Shape;5543;p8"/>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44" name="Google Shape;5544;p8"/>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45" name="Google Shape;5545;p8"/>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46" name="Google Shape;5546;p8"/>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47" name="Google Shape;5547;p8"/>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48" name="Google Shape;5548;p8"/>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49" name="Google Shape;5549;p8"/>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50" name="Google Shape;5550;p8"/>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51" name="Google Shape;5551;p8"/>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52" name="Google Shape;5552;p8"/>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53" name="Google Shape;5553;p8"/>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54" name="Google Shape;5554;p8"/>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55" name="Google Shape;5555;p8"/>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56" name="Google Shape;5556;p8"/>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57" name="Google Shape;5557;p8"/>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58" name="Google Shape;5558;p8"/>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59" name="Google Shape;5559;p8"/>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60" name="Google Shape;5560;p8"/>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61" name="Google Shape;5561;p8"/>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62" name="Google Shape;5562;p8"/>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63" name="Google Shape;5563;p8"/>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64" name="Google Shape;5564;p8"/>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65" name="Google Shape;5565;p8"/>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66" name="Google Shape;5566;p8"/>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67" name="Google Shape;5567;p8"/>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68" name="Google Shape;5568;p8"/>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69" name="Google Shape;5569;p8"/>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70" name="Google Shape;5570;p8"/>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71" name="Google Shape;5571;p8"/>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72" name="Google Shape;5572;p8"/>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73" name="Google Shape;5573;p8"/>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74" name="Google Shape;5574;p8"/>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75" name="Google Shape;5575;p8"/>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76" name="Google Shape;5576;p8"/>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77" name="Google Shape;5577;p8"/>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78" name="Google Shape;5578;p8"/>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79" name="Google Shape;5579;p8"/>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80" name="Google Shape;5580;p8"/>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81" name="Google Shape;5581;p8"/>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82" name="Google Shape;5582;p8"/>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83" name="Google Shape;5583;p8"/>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84" name="Google Shape;5584;p8"/>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85" name="Google Shape;5585;p8"/>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86" name="Google Shape;5586;p8"/>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87" name="Google Shape;5587;p8"/>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88" name="Google Shape;5588;p8"/>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89" name="Google Shape;5589;p8"/>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90" name="Google Shape;5590;p8"/>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91" name="Google Shape;5591;p8"/>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92" name="Google Shape;5592;p8"/>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93" name="Google Shape;5593;p8"/>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94" name="Google Shape;5594;p8"/>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95" name="Google Shape;5595;p8"/>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96" name="Google Shape;5596;p8"/>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97" name="Google Shape;5597;p8"/>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98" name="Google Shape;5598;p8"/>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599" name="Google Shape;5599;p8"/>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00" name="Google Shape;5600;p8"/>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01" name="Google Shape;5601;p8"/>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02" name="Google Shape;5602;p8"/>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03" name="Google Shape;5603;p8"/>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04" name="Google Shape;5604;p8"/>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05" name="Google Shape;5605;p8"/>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06" name="Google Shape;5606;p8"/>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07" name="Google Shape;5607;p8"/>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08" name="Google Shape;5608;p8"/>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09" name="Google Shape;5609;p8"/>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10" name="Google Shape;5610;p8"/>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11" name="Google Shape;5611;p8"/>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12" name="Google Shape;5612;p8"/>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13" name="Google Shape;5613;p8"/>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14" name="Google Shape;5614;p8"/>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15" name="Google Shape;5615;p8"/>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16" name="Google Shape;5616;p8"/>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17" name="Google Shape;5617;p8"/>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18" name="Google Shape;5618;p8"/>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19" name="Google Shape;5619;p8"/>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20" name="Google Shape;5620;p8"/>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21" name="Google Shape;5621;p8"/>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22" name="Google Shape;5622;p8"/>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23" name="Google Shape;5623;p8"/>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24" name="Google Shape;5624;p8"/>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25" name="Google Shape;5625;p8"/>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26" name="Google Shape;5626;p8"/>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27" name="Google Shape;5627;p8"/>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28" name="Google Shape;5628;p8"/>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29" name="Google Shape;5629;p8"/>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30" name="Google Shape;5630;p8"/>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31" name="Google Shape;5631;p8"/>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32" name="Google Shape;5632;p8"/>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33" name="Google Shape;5633;p8"/>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34" name="Google Shape;5634;p8"/>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35" name="Google Shape;5635;p8"/>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36" name="Google Shape;5636;p8"/>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37" name="Google Shape;5637;p8"/>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38" name="Google Shape;5638;p8"/>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39" name="Google Shape;5639;p8"/>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40" name="Google Shape;5640;p8"/>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41" name="Google Shape;5641;p8"/>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42" name="Google Shape;5642;p8"/>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43" name="Google Shape;5643;p8"/>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44" name="Google Shape;5644;p8"/>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45" name="Google Shape;5645;p8"/>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46" name="Google Shape;5646;p8"/>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47" name="Google Shape;5647;p8"/>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48" name="Google Shape;5648;p8"/>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49" name="Google Shape;5649;p8"/>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50" name="Google Shape;5650;p8"/>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51" name="Google Shape;5651;p8"/>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52" name="Google Shape;5652;p8"/>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53" name="Google Shape;5653;p8"/>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54" name="Google Shape;5654;p8"/>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55" name="Google Shape;5655;p8"/>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56" name="Google Shape;5656;p8"/>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57" name="Google Shape;5657;p8"/>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58" name="Google Shape;5658;p8"/>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59" name="Google Shape;5659;p8"/>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60" name="Google Shape;5660;p8"/>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61" name="Google Shape;5661;p8"/>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62" name="Google Shape;5662;p8"/>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63" name="Google Shape;5663;p8"/>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64" name="Google Shape;5664;p8"/>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65" name="Google Shape;5665;p8"/>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66" name="Google Shape;5666;p8"/>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67" name="Google Shape;5667;p8"/>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68" name="Google Shape;5668;p8"/>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69" name="Google Shape;5669;p8"/>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70" name="Google Shape;5670;p8"/>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71" name="Google Shape;5671;p8"/>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72" name="Google Shape;5672;p8"/>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73" name="Google Shape;5673;p8"/>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74" name="Google Shape;5674;p8"/>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75" name="Google Shape;5675;p8"/>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76" name="Google Shape;5676;p8"/>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77" name="Google Shape;5677;p8"/>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78" name="Google Shape;5678;p8"/>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79" name="Google Shape;5679;p8"/>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80" name="Google Shape;5680;p8"/>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81" name="Google Shape;5681;p8"/>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82" name="Google Shape;5682;p8"/>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83" name="Google Shape;5683;p8"/>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84" name="Google Shape;5684;p8"/>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85" name="Google Shape;5685;p8"/>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86" name="Google Shape;5686;p8"/>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87" name="Google Shape;5687;p8"/>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88" name="Google Shape;5688;p8"/>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89" name="Google Shape;5689;p8"/>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90" name="Google Shape;5690;p8"/>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91" name="Google Shape;5691;p8"/>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92" name="Google Shape;5692;p8"/>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93" name="Google Shape;5693;p8"/>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94" name="Google Shape;5694;p8"/>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95" name="Google Shape;5695;p8"/>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96" name="Google Shape;5696;p8"/>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97" name="Google Shape;5697;p8"/>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98" name="Google Shape;5698;p8"/>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699" name="Google Shape;5699;p8"/>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00" name="Google Shape;5700;p8"/>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01" name="Google Shape;5701;p8"/>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02" name="Google Shape;5702;p8"/>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03" name="Google Shape;5703;p8"/>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04" name="Google Shape;5704;p8"/>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05" name="Google Shape;5705;p8"/>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06" name="Google Shape;5706;p8"/>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07" name="Google Shape;5707;p8"/>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08" name="Google Shape;5708;p8"/>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09" name="Google Shape;5709;p8"/>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10" name="Google Shape;5710;p8"/>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11" name="Google Shape;5711;p8"/>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12" name="Google Shape;5712;p8"/>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13" name="Google Shape;5713;p8"/>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14" name="Google Shape;5714;p8"/>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15" name="Google Shape;5715;p8"/>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16" name="Google Shape;5716;p8"/>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17" name="Google Shape;5717;p8"/>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18" name="Google Shape;5718;p8"/>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19" name="Google Shape;5719;p8"/>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20" name="Google Shape;5720;p8"/>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21" name="Google Shape;5721;p8"/>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22" name="Google Shape;5722;p8"/>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23" name="Google Shape;5723;p8"/>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24" name="Google Shape;5724;p8"/>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25" name="Google Shape;5725;p8"/>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26" name="Google Shape;5726;p8"/>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27" name="Google Shape;5727;p8"/>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28" name="Google Shape;5728;p8"/>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29" name="Google Shape;5729;p8"/>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30" name="Google Shape;5730;p8"/>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31" name="Google Shape;5731;p8"/>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32" name="Google Shape;5732;p8"/>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33" name="Google Shape;5733;p8"/>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34" name="Google Shape;5734;p8"/>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35" name="Google Shape;5735;p8"/>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36" name="Google Shape;5736;p8"/>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37" name="Google Shape;5737;p8"/>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38" name="Google Shape;5738;p8"/>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39" name="Google Shape;5739;p8"/>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40" name="Google Shape;5740;p8"/>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41" name="Google Shape;5741;p8"/>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42" name="Google Shape;5742;p8"/>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43" name="Google Shape;5743;p8"/>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44" name="Google Shape;5744;p8"/>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45" name="Google Shape;5745;p8"/>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46" name="Google Shape;5746;p8"/>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47" name="Google Shape;5747;p8"/>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48" name="Google Shape;5748;p8"/>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49" name="Google Shape;5749;p8"/>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50" name="Google Shape;5750;p8"/>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51" name="Google Shape;5751;p8"/>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52" name="Google Shape;5752;p8"/>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53" name="Google Shape;5753;p8"/>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54" name="Google Shape;5754;p8"/>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55" name="Google Shape;5755;p8"/>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56" name="Google Shape;5756;p8"/>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57" name="Google Shape;5757;p8"/>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58" name="Google Shape;5758;p8"/>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59" name="Google Shape;5759;p8"/>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60" name="Google Shape;5760;p8"/>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61" name="Google Shape;5761;p8"/>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62" name="Google Shape;5762;p8"/>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63" name="Google Shape;5763;p8"/>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64" name="Google Shape;5764;p8"/>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65" name="Google Shape;5765;p8"/>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66" name="Google Shape;5766;p8"/>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67" name="Google Shape;5767;p8"/>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68" name="Google Shape;5768;p8"/>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69" name="Google Shape;5769;p8"/>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70" name="Google Shape;5770;p8"/>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71" name="Google Shape;5771;p8"/>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72" name="Google Shape;5772;p8"/>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73" name="Google Shape;5773;p8"/>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74" name="Google Shape;5774;p8"/>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75" name="Google Shape;5775;p8"/>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76" name="Google Shape;5776;p8"/>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77" name="Google Shape;5777;p8"/>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78" name="Google Shape;5778;p8"/>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79" name="Google Shape;5779;p8"/>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80" name="Google Shape;5780;p8"/>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81" name="Google Shape;5781;p8"/>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82" name="Google Shape;5782;p8"/>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83" name="Google Shape;5783;p8"/>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84" name="Google Shape;5784;p8"/>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85" name="Google Shape;5785;p8"/>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86" name="Google Shape;5786;p8"/>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87" name="Google Shape;5787;p8"/>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88" name="Google Shape;5788;p8"/>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89" name="Google Shape;5789;p8"/>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90" name="Google Shape;5790;p8"/>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91" name="Google Shape;5791;p8"/>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92" name="Google Shape;5792;p8"/>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93" name="Google Shape;5793;p8"/>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94" name="Google Shape;5794;p8"/>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95" name="Google Shape;5795;p8"/>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96" name="Google Shape;5796;p8"/>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97" name="Google Shape;5797;p8"/>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98" name="Google Shape;5798;p8"/>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799" name="Google Shape;5799;p8"/>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00" name="Google Shape;5800;p8"/>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01" name="Google Shape;5801;p8"/>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02" name="Google Shape;5802;p8"/>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03" name="Google Shape;5803;p8"/>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04" name="Google Shape;5804;p8"/>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05" name="Google Shape;5805;p8"/>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06" name="Google Shape;5806;p8"/>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07" name="Google Shape;5807;p8"/>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08" name="Google Shape;5808;p8"/>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09" name="Google Shape;5809;p8"/>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10" name="Google Shape;5810;p8"/>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11" name="Google Shape;5811;p8"/>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12" name="Google Shape;5812;p8"/>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13" name="Google Shape;5813;p8"/>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14" name="Google Shape;5814;p8"/>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15" name="Google Shape;5815;p8"/>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16" name="Google Shape;5816;p8"/>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17" name="Google Shape;5817;p8"/>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18" name="Google Shape;5818;p8"/>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19" name="Google Shape;5819;p8"/>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20" name="Google Shape;5820;p8"/>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21" name="Google Shape;5821;p8"/>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22" name="Google Shape;5822;p8"/>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23" name="Google Shape;5823;p8"/>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24" name="Google Shape;5824;p8"/>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25" name="Google Shape;5825;p8"/>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26" name="Google Shape;5826;p8"/>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27" name="Google Shape;5827;p8"/>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28" name="Google Shape;5828;p8"/>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29" name="Google Shape;5829;p8"/>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30" name="Google Shape;5830;p8"/>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31" name="Google Shape;5831;p8"/>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32" name="Google Shape;5832;p8"/>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33" name="Google Shape;5833;p8"/>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34" name="Google Shape;5834;p8"/>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35" name="Google Shape;5835;p8"/>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36" name="Google Shape;5836;p8"/>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37" name="Google Shape;5837;p8"/>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38" name="Google Shape;5838;p8"/>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39" name="Google Shape;5839;p8"/>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40" name="Google Shape;5840;p8"/>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41" name="Google Shape;5841;p8"/>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42" name="Google Shape;5842;p8"/>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43" name="Google Shape;5843;p8"/>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44" name="Google Shape;5844;p8"/>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45" name="Google Shape;5845;p8"/>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46" name="Google Shape;5846;p8"/>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47" name="Google Shape;5847;p8"/>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48" name="Google Shape;5848;p8"/>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49" name="Google Shape;5849;p8"/>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50" name="Google Shape;5850;p8"/>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51" name="Google Shape;5851;p8"/>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52" name="Google Shape;5852;p8"/>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53" name="Google Shape;5853;p8"/>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54" name="Google Shape;5854;p8"/>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55" name="Google Shape;5855;p8"/>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56" name="Google Shape;5856;p8"/>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57" name="Google Shape;5857;p8"/>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58" name="Google Shape;5858;p8"/>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59" name="Google Shape;5859;p8"/>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60" name="Google Shape;5860;p8"/>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61" name="Google Shape;5861;p8"/>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62" name="Google Shape;5862;p8"/>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63" name="Google Shape;5863;p8"/>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64" name="Google Shape;5864;p8"/>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65" name="Google Shape;5865;p8"/>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66" name="Google Shape;5866;p8"/>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67" name="Google Shape;5867;p8"/>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68" name="Google Shape;5868;p8"/>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69" name="Google Shape;5869;p8"/>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70" name="Google Shape;5870;p8"/>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71" name="Google Shape;5871;p8"/>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72" name="Google Shape;5872;p8"/>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73" name="Google Shape;5873;p8"/>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74" name="Google Shape;5874;p8"/>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75" name="Google Shape;5875;p8"/>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76" name="Google Shape;5876;p8"/>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77" name="Google Shape;5877;p8"/>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78" name="Google Shape;5878;p8"/>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79" name="Google Shape;5879;p8"/>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80" name="Google Shape;5880;p8"/>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81" name="Google Shape;5881;p8"/>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82" name="Google Shape;5882;p8"/>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83" name="Google Shape;5883;p8"/>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84" name="Google Shape;5884;p8"/>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85" name="Google Shape;5885;p8"/>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86" name="Google Shape;5886;p8"/>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87" name="Google Shape;5887;p8"/>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88" name="Google Shape;5888;p8"/>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89" name="Google Shape;5889;p8"/>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90" name="Google Shape;5890;p8"/>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91" name="Google Shape;5891;p8"/>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92" name="Google Shape;5892;p8"/>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93" name="Google Shape;5893;p8"/>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94" name="Google Shape;5894;p8"/>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95" name="Google Shape;5895;p8"/>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96" name="Google Shape;5896;p8"/>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97" name="Google Shape;5897;p8"/>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98" name="Google Shape;5898;p8"/>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899" name="Google Shape;5899;p8"/>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00" name="Google Shape;5900;p8"/>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01" name="Google Shape;5901;p8"/>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02" name="Google Shape;5902;p8"/>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03" name="Google Shape;5903;p8"/>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04" name="Google Shape;5904;p8"/>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05" name="Google Shape;5905;p8"/>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06" name="Google Shape;5906;p8"/>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07" name="Google Shape;5907;p8"/>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08" name="Google Shape;5908;p8"/>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09" name="Google Shape;5909;p8"/>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10" name="Google Shape;5910;p8"/>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11" name="Google Shape;5911;p8"/>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12" name="Google Shape;5912;p8"/>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13" name="Google Shape;5913;p8"/>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14" name="Google Shape;5914;p8"/>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15" name="Google Shape;5915;p8"/>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5916" name="Google Shape;5916;p8"/>
          <p:cNvSpPr txBox="1">
            <a:spLocks noGrp="1"/>
          </p:cNvSpPr>
          <p:nvPr>
            <p:ph type="title"/>
          </p:nvPr>
        </p:nvSpPr>
        <p:spPr>
          <a:xfrm>
            <a:off x="1817733" y="1742800"/>
            <a:ext cx="85564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5"/>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5917" name="Google Shape;5917;p8"/>
          <p:cNvSpPr/>
          <p:nvPr/>
        </p:nvSpPr>
        <p:spPr>
          <a:xfrm rot="1797008">
            <a:off x="1748749" y="201552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18" name="Google Shape;5918;p8"/>
          <p:cNvSpPr/>
          <p:nvPr/>
        </p:nvSpPr>
        <p:spPr>
          <a:xfrm rot="-1797008">
            <a:off x="768300" y="2015502"/>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19" name="Google Shape;5919;p8"/>
          <p:cNvSpPr/>
          <p:nvPr/>
        </p:nvSpPr>
        <p:spPr>
          <a:xfrm rot="3602992">
            <a:off x="1122231" y="78155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20" name="Google Shape;5920;p8"/>
          <p:cNvSpPr/>
          <p:nvPr/>
        </p:nvSpPr>
        <p:spPr>
          <a:xfrm rot="686960">
            <a:off x="499863" y="2998410"/>
            <a:ext cx="96725" cy="19470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21" name="Google Shape;5921;p8"/>
          <p:cNvSpPr/>
          <p:nvPr/>
        </p:nvSpPr>
        <p:spPr>
          <a:xfrm rot="686960">
            <a:off x="2386963" y="934877"/>
            <a:ext cx="96725" cy="19470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22" name="Google Shape;5922;p8"/>
          <p:cNvSpPr/>
          <p:nvPr/>
        </p:nvSpPr>
        <p:spPr>
          <a:xfrm rot="1574840">
            <a:off x="11393912" y="5322751"/>
            <a:ext cx="96779" cy="194629"/>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23" name="Google Shape;5923;p8"/>
          <p:cNvSpPr/>
          <p:nvPr/>
        </p:nvSpPr>
        <p:spPr>
          <a:xfrm rot="5014873">
            <a:off x="10503123" y="6047256"/>
            <a:ext cx="96605" cy="194757"/>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24" name="Google Shape;5924;p8"/>
          <p:cNvSpPr/>
          <p:nvPr/>
        </p:nvSpPr>
        <p:spPr>
          <a:xfrm rot="1797008">
            <a:off x="11644549" y="6155988"/>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5925" name="Google Shape;5925;p8"/>
          <p:cNvSpPr/>
          <p:nvPr/>
        </p:nvSpPr>
        <p:spPr>
          <a:xfrm rot="4194938">
            <a:off x="11393997" y="4471138"/>
            <a:ext cx="96679" cy="194863"/>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32327193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EA4665-57B2-4895-82FC-64ECF22636D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0231F7C-BA2C-475C-83F0-1684B8A179B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E95BE53-C4D4-4488-BDC8-909C8D1F15BE}"/>
              </a:ext>
            </a:extLst>
          </p:cNvPr>
          <p:cNvSpPr>
            <a:spLocks noGrp="1"/>
          </p:cNvSpPr>
          <p:nvPr>
            <p:ph type="dt" sz="half" idx="10"/>
          </p:nvPr>
        </p:nvSpPr>
        <p:spPr/>
        <p:txBody>
          <a:bodyPr/>
          <a:lstStyle/>
          <a:p>
            <a:fld id="{7D7F9DB7-2505-4345-82BE-E6CA63E51C75}" type="datetimeFigureOut">
              <a:rPr lang="en-US" smtClean="0"/>
              <a:pPr/>
              <a:t>22/11/2023</a:t>
            </a:fld>
            <a:endParaRPr lang="en-US"/>
          </a:p>
        </p:txBody>
      </p:sp>
      <p:sp>
        <p:nvSpPr>
          <p:cNvPr id="5" name="Footer Placeholder 4">
            <a:extLst>
              <a:ext uri="{FF2B5EF4-FFF2-40B4-BE49-F238E27FC236}">
                <a16:creationId xmlns:a16="http://schemas.microsoft.com/office/drawing/2014/main" id="{04E9DF59-7D67-40EC-A7B8-0008B6A264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CBC81F-9CB8-4F4B-8C9A-64692DA2EE00}"/>
              </a:ext>
            </a:extLst>
          </p:cNvPr>
          <p:cNvSpPr>
            <a:spLocks noGrp="1"/>
          </p:cNvSpPr>
          <p:nvPr>
            <p:ph type="sldNum" sz="quarter" idx="12"/>
          </p:nvPr>
        </p:nvSpPr>
        <p:spPr/>
        <p:txBody>
          <a:bodyPr/>
          <a:lstStyle/>
          <a:p>
            <a:fld id="{114D0E41-11B0-420D-8D6A-9AF9E19B5740}" type="slidenum">
              <a:rPr lang="en-US" smtClean="0"/>
              <a:pPr/>
              <a:t>‹#›</a:t>
            </a:fld>
            <a:endParaRPr lang="en-US"/>
          </a:p>
        </p:txBody>
      </p:sp>
    </p:spTree>
    <p:extLst>
      <p:ext uri="{BB962C8B-B14F-4D97-AF65-F5344CB8AC3E}">
        <p14:creationId xmlns:p14="http://schemas.microsoft.com/office/powerpoint/2010/main" val="387229852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768"/>
        <p:cNvGrpSpPr/>
        <p:nvPr/>
      </p:nvGrpSpPr>
      <p:grpSpPr>
        <a:xfrm>
          <a:off x="0" y="0"/>
          <a:ext cx="0" cy="0"/>
          <a:chOff x="0" y="0"/>
          <a:chExt cx="0" cy="0"/>
        </a:xfrm>
      </p:grpSpPr>
      <p:sp>
        <p:nvSpPr>
          <p:cNvPr id="6769" name="Google Shape;6769;p10"/>
          <p:cNvSpPr txBox="1">
            <a:spLocks noGrp="1"/>
          </p:cNvSpPr>
          <p:nvPr>
            <p:ph type="title"/>
          </p:nvPr>
        </p:nvSpPr>
        <p:spPr>
          <a:xfrm rot="-147833">
            <a:off x="5393576" y="4390865"/>
            <a:ext cx="5312912" cy="1900952"/>
          </a:xfrm>
          <a:prstGeom prst="rect">
            <a:avLst/>
          </a:prstGeom>
          <a:solidFill>
            <a:schemeClr val="dk1"/>
          </a:solidFill>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dk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770" name="Google Shape;6770;p10"/>
          <p:cNvSpPr/>
          <p:nvPr/>
        </p:nvSpPr>
        <p:spPr>
          <a:xfrm rot="-4454930">
            <a:off x="1373637" y="5939462"/>
            <a:ext cx="97252" cy="194612"/>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71" name="Google Shape;6771;p10"/>
          <p:cNvSpPr/>
          <p:nvPr/>
        </p:nvSpPr>
        <p:spPr>
          <a:xfrm rot="-1797008">
            <a:off x="517255" y="537916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72" name="Google Shape;6772;p10"/>
          <p:cNvSpPr/>
          <p:nvPr/>
        </p:nvSpPr>
        <p:spPr>
          <a:xfrm rot="-10330255">
            <a:off x="587854" y="6291275"/>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37128526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773"/>
        <p:cNvGrpSpPr/>
        <p:nvPr/>
      </p:nvGrpSpPr>
      <p:grpSpPr>
        <a:xfrm>
          <a:off x="0" y="0"/>
          <a:ext cx="0" cy="0"/>
          <a:chOff x="0" y="0"/>
          <a:chExt cx="0" cy="0"/>
        </a:xfrm>
      </p:grpSpPr>
      <p:grpSp>
        <p:nvGrpSpPr>
          <p:cNvPr id="6774" name="Google Shape;6774;p11"/>
          <p:cNvGrpSpPr/>
          <p:nvPr/>
        </p:nvGrpSpPr>
        <p:grpSpPr>
          <a:xfrm>
            <a:off x="0" y="0"/>
            <a:ext cx="12205600" cy="7066400"/>
            <a:chOff x="0" y="0"/>
            <a:chExt cx="9154200" cy="5299800"/>
          </a:xfrm>
        </p:grpSpPr>
        <p:sp>
          <p:nvSpPr>
            <p:cNvPr id="6775" name="Google Shape;6775;p1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76" name="Google Shape;6776;p1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77" name="Google Shape;6777;p1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78" name="Google Shape;6778;p1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79" name="Google Shape;6779;p1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80" name="Google Shape;6780;p1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81" name="Google Shape;6781;p1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82" name="Google Shape;6782;p1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83" name="Google Shape;6783;p1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84" name="Google Shape;6784;p1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85" name="Google Shape;6785;p1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86" name="Google Shape;6786;p1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87" name="Google Shape;6787;p1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88" name="Google Shape;6788;p1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89" name="Google Shape;6789;p1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90" name="Google Shape;6790;p1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91" name="Google Shape;6791;p1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92" name="Google Shape;6792;p1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93" name="Google Shape;6793;p1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94" name="Google Shape;6794;p1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95" name="Google Shape;6795;p1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96" name="Google Shape;6796;p1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97" name="Google Shape;6797;p1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98" name="Google Shape;6798;p1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799" name="Google Shape;6799;p1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00" name="Google Shape;6800;p1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01" name="Google Shape;6801;p1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02" name="Google Shape;6802;p1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03" name="Google Shape;6803;p1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04" name="Google Shape;6804;p1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05" name="Google Shape;6805;p1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06" name="Google Shape;6806;p1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07" name="Google Shape;6807;p1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08" name="Google Shape;6808;p1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09" name="Google Shape;6809;p1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10" name="Google Shape;6810;p1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11" name="Google Shape;6811;p1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12" name="Google Shape;6812;p1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13" name="Google Shape;6813;p1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14" name="Google Shape;6814;p1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15" name="Google Shape;6815;p1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16" name="Google Shape;6816;p1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17" name="Google Shape;6817;p1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18" name="Google Shape;6818;p1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19" name="Google Shape;6819;p1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20" name="Google Shape;6820;p1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21" name="Google Shape;6821;p1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22" name="Google Shape;6822;p1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23" name="Google Shape;6823;p1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24" name="Google Shape;6824;p1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25" name="Google Shape;6825;p1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26" name="Google Shape;6826;p1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27" name="Google Shape;6827;p1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28" name="Google Shape;6828;p1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29" name="Google Shape;6829;p1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30" name="Google Shape;6830;p1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31" name="Google Shape;6831;p1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32" name="Google Shape;6832;p1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33" name="Google Shape;6833;p1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34" name="Google Shape;6834;p1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35" name="Google Shape;6835;p1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36" name="Google Shape;6836;p1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37" name="Google Shape;6837;p1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38" name="Google Shape;6838;p1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39" name="Google Shape;6839;p1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40" name="Google Shape;6840;p1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41" name="Google Shape;6841;p1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42" name="Google Shape;6842;p1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43" name="Google Shape;6843;p1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44" name="Google Shape;6844;p1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45" name="Google Shape;6845;p1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46" name="Google Shape;6846;p1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47" name="Google Shape;6847;p1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48" name="Google Shape;6848;p1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49" name="Google Shape;6849;p1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50" name="Google Shape;6850;p1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51" name="Google Shape;6851;p1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52" name="Google Shape;6852;p1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53" name="Google Shape;6853;p1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54" name="Google Shape;6854;p1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55" name="Google Shape;6855;p1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56" name="Google Shape;6856;p1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57" name="Google Shape;6857;p1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58" name="Google Shape;6858;p1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59" name="Google Shape;6859;p1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60" name="Google Shape;6860;p1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61" name="Google Shape;6861;p1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62" name="Google Shape;6862;p1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63" name="Google Shape;6863;p1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64" name="Google Shape;6864;p1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65" name="Google Shape;6865;p1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66" name="Google Shape;6866;p1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67" name="Google Shape;6867;p1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68" name="Google Shape;6868;p1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69" name="Google Shape;6869;p1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70" name="Google Shape;6870;p1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71" name="Google Shape;6871;p1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72" name="Google Shape;6872;p1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73" name="Google Shape;6873;p1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74" name="Google Shape;6874;p1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75" name="Google Shape;6875;p1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76" name="Google Shape;6876;p1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77" name="Google Shape;6877;p1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78" name="Google Shape;6878;p1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79" name="Google Shape;6879;p1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80" name="Google Shape;6880;p1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81" name="Google Shape;6881;p1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82" name="Google Shape;6882;p1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83" name="Google Shape;6883;p1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84" name="Google Shape;6884;p1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85" name="Google Shape;6885;p1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86" name="Google Shape;6886;p1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87" name="Google Shape;6887;p1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88" name="Google Shape;6888;p1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89" name="Google Shape;6889;p1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90" name="Google Shape;6890;p1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91" name="Google Shape;6891;p1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92" name="Google Shape;6892;p1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93" name="Google Shape;6893;p1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94" name="Google Shape;6894;p1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95" name="Google Shape;6895;p1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96" name="Google Shape;6896;p1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97" name="Google Shape;6897;p1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98" name="Google Shape;6898;p1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899" name="Google Shape;6899;p1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00" name="Google Shape;6900;p1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01" name="Google Shape;6901;p1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02" name="Google Shape;6902;p1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03" name="Google Shape;6903;p1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04" name="Google Shape;6904;p1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05" name="Google Shape;6905;p1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06" name="Google Shape;6906;p1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07" name="Google Shape;6907;p1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08" name="Google Shape;6908;p1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09" name="Google Shape;6909;p1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10" name="Google Shape;6910;p1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11" name="Google Shape;6911;p1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12" name="Google Shape;6912;p1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13" name="Google Shape;6913;p1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14" name="Google Shape;6914;p1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15" name="Google Shape;6915;p1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16" name="Google Shape;6916;p1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17" name="Google Shape;6917;p1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18" name="Google Shape;6918;p1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19" name="Google Shape;6919;p1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20" name="Google Shape;6920;p1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21" name="Google Shape;6921;p1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22" name="Google Shape;6922;p1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23" name="Google Shape;6923;p1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24" name="Google Shape;6924;p1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25" name="Google Shape;6925;p1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26" name="Google Shape;6926;p1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27" name="Google Shape;6927;p1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28" name="Google Shape;6928;p1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29" name="Google Shape;6929;p1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30" name="Google Shape;6930;p1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31" name="Google Shape;6931;p1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32" name="Google Shape;6932;p1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33" name="Google Shape;6933;p1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34" name="Google Shape;6934;p1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35" name="Google Shape;6935;p1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36" name="Google Shape;6936;p1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37" name="Google Shape;6937;p1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38" name="Google Shape;6938;p1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39" name="Google Shape;6939;p1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40" name="Google Shape;6940;p1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41" name="Google Shape;6941;p1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42" name="Google Shape;6942;p1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43" name="Google Shape;6943;p1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44" name="Google Shape;6944;p1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45" name="Google Shape;6945;p1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46" name="Google Shape;6946;p1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47" name="Google Shape;6947;p1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48" name="Google Shape;6948;p1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49" name="Google Shape;6949;p1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50" name="Google Shape;6950;p1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51" name="Google Shape;6951;p1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52" name="Google Shape;6952;p1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53" name="Google Shape;6953;p1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54" name="Google Shape;6954;p1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55" name="Google Shape;6955;p1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56" name="Google Shape;6956;p1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57" name="Google Shape;6957;p1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58" name="Google Shape;6958;p1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59" name="Google Shape;6959;p1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60" name="Google Shape;6960;p1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61" name="Google Shape;6961;p1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62" name="Google Shape;6962;p1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63" name="Google Shape;6963;p1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64" name="Google Shape;6964;p1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65" name="Google Shape;6965;p1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66" name="Google Shape;6966;p1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67" name="Google Shape;6967;p1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68" name="Google Shape;6968;p1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69" name="Google Shape;6969;p1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70" name="Google Shape;6970;p1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71" name="Google Shape;6971;p1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72" name="Google Shape;6972;p1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73" name="Google Shape;6973;p1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74" name="Google Shape;6974;p1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75" name="Google Shape;6975;p1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76" name="Google Shape;6976;p1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77" name="Google Shape;6977;p1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78" name="Google Shape;6978;p1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79" name="Google Shape;6979;p1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80" name="Google Shape;6980;p1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81" name="Google Shape;6981;p1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82" name="Google Shape;6982;p1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83" name="Google Shape;6983;p1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84" name="Google Shape;6984;p1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85" name="Google Shape;6985;p1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86" name="Google Shape;6986;p1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87" name="Google Shape;6987;p1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88" name="Google Shape;6988;p1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89" name="Google Shape;6989;p1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90" name="Google Shape;6990;p1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91" name="Google Shape;6991;p1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92" name="Google Shape;6992;p1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93" name="Google Shape;6993;p1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94" name="Google Shape;6994;p1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95" name="Google Shape;6995;p1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96" name="Google Shape;6996;p1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97" name="Google Shape;6997;p1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98" name="Google Shape;6998;p1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6999" name="Google Shape;6999;p1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00" name="Google Shape;7000;p1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01" name="Google Shape;7001;p1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02" name="Google Shape;7002;p1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03" name="Google Shape;7003;p1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04" name="Google Shape;7004;p1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05" name="Google Shape;7005;p1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06" name="Google Shape;7006;p1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07" name="Google Shape;7007;p1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08" name="Google Shape;7008;p1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09" name="Google Shape;7009;p1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10" name="Google Shape;7010;p1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11" name="Google Shape;7011;p1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12" name="Google Shape;7012;p1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13" name="Google Shape;7013;p1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14" name="Google Shape;7014;p1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15" name="Google Shape;7015;p1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16" name="Google Shape;7016;p1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17" name="Google Shape;7017;p1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18" name="Google Shape;7018;p1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19" name="Google Shape;7019;p1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20" name="Google Shape;7020;p1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21" name="Google Shape;7021;p1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22" name="Google Shape;7022;p1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23" name="Google Shape;7023;p1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24" name="Google Shape;7024;p1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25" name="Google Shape;7025;p1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26" name="Google Shape;7026;p1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27" name="Google Shape;7027;p1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28" name="Google Shape;7028;p1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29" name="Google Shape;7029;p1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30" name="Google Shape;7030;p1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31" name="Google Shape;7031;p1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32" name="Google Shape;7032;p1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33" name="Google Shape;7033;p1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34" name="Google Shape;7034;p1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35" name="Google Shape;7035;p1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36" name="Google Shape;7036;p1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37" name="Google Shape;7037;p1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38" name="Google Shape;7038;p1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39" name="Google Shape;7039;p1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40" name="Google Shape;7040;p1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41" name="Google Shape;7041;p1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42" name="Google Shape;7042;p1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43" name="Google Shape;7043;p1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44" name="Google Shape;7044;p1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45" name="Google Shape;7045;p1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46" name="Google Shape;7046;p1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47" name="Google Shape;7047;p1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48" name="Google Shape;7048;p1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49" name="Google Shape;7049;p1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50" name="Google Shape;7050;p1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51" name="Google Shape;7051;p1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52" name="Google Shape;7052;p1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53" name="Google Shape;7053;p1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54" name="Google Shape;7054;p1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55" name="Google Shape;7055;p1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56" name="Google Shape;7056;p1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57" name="Google Shape;7057;p1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58" name="Google Shape;7058;p1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59" name="Google Shape;7059;p1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60" name="Google Shape;7060;p1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61" name="Google Shape;7061;p1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62" name="Google Shape;7062;p1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63" name="Google Shape;7063;p1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64" name="Google Shape;7064;p1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65" name="Google Shape;7065;p1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66" name="Google Shape;7066;p1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67" name="Google Shape;7067;p1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68" name="Google Shape;7068;p1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69" name="Google Shape;7069;p1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70" name="Google Shape;7070;p1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71" name="Google Shape;7071;p1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72" name="Google Shape;7072;p1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73" name="Google Shape;7073;p1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74" name="Google Shape;7074;p1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75" name="Google Shape;7075;p1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76" name="Google Shape;7076;p1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77" name="Google Shape;7077;p1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78" name="Google Shape;7078;p1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79" name="Google Shape;7079;p1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80" name="Google Shape;7080;p1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81" name="Google Shape;7081;p1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82" name="Google Shape;7082;p1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83" name="Google Shape;7083;p1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84" name="Google Shape;7084;p1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85" name="Google Shape;7085;p1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86" name="Google Shape;7086;p1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87" name="Google Shape;7087;p1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88" name="Google Shape;7088;p1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89" name="Google Shape;7089;p1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90" name="Google Shape;7090;p1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91" name="Google Shape;7091;p1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92" name="Google Shape;7092;p1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93" name="Google Shape;7093;p1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94" name="Google Shape;7094;p1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95" name="Google Shape;7095;p1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96" name="Google Shape;7096;p1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97" name="Google Shape;7097;p1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98" name="Google Shape;7098;p1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099" name="Google Shape;7099;p1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00" name="Google Shape;7100;p1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01" name="Google Shape;7101;p1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02" name="Google Shape;7102;p1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03" name="Google Shape;7103;p1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04" name="Google Shape;7104;p1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05" name="Google Shape;7105;p1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06" name="Google Shape;7106;p1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07" name="Google Shape;7107;p1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08" name="Google Shape;7108;p1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09" name="Google Shape;7109;p1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10" name="Google Shape;7110;p1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11" name="Google Shape;7111;p1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12" name="Google Shape;7112;p1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13" name="Google Shape;7113;p1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14" name="Google Shape;7114;p1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15" name="Google Shape;7115;p1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16" name="Google Shape;7116;p1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17" name="Google Shape;7117;p1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18" name="Google Shape;7118;p1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19" name="Google Shape;7119;p1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20" name="Google Shape;7120;p1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21" name="Google Shape;7121;p1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22" name="Google Shape;7122;p1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23" name="Google Shape;7123;p1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24" name="Google Shape;7124;p1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25" name="Google Shape;7125;p1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26" name="Google Shape;7126;p1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27" name="Google Shape;7127;p1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28" name="Google Shape;7128;p1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29" name="Google Shape;7129;p1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30" name="Google Shape;7130;p1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31" name="Google Shape;7131;p1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32" name="Google Shape;7132;p1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33" name="Google Shape;7133;p1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34" name="Google Shape;7134;p1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35" name="Google Shape;7135;p1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36" name="Google Shape;7136;p1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37" name="Google Shape;7137;p1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38" name="Google Shape;7138;p1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39" name="Google Shape;7139;p1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40" name="Google Shape;7140;p1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41" name="Google Shape;7141;p1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42" name="Google Shape;7142;p1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43" name="Google Shape;7143;p1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44" name="Google Shape;7144;p1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45" name="Google Shape;7145;p1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46" name="Google Shape;7146;p1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47" name="Google Shape;7147;p1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48" name="Google Shape;7148;p1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49" name="Google Shape;7149;p1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50" name="Google Shape;7150;p1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51" name="Google Shape;7151;p1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52" name="Google Shape;7152;p1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53" name="Google Shape;7153;p1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54" name="Google Shape;7154;p1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55" name="Google Shape;7155;p1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56" name="Google Shape;7156;p1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57" name="Google Shape;7157;p1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58" name="Google Shape;7158;p1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59" name="Google Shape;7159;p1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60" name="Google Shape;7160;p1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61" name="Google Shape;7161;p1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62" name="Google Shape;7162;p1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63" name="Google Shape;7163;p1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64" name="Google Shape;7164;p1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65" name="Google Shape;7165;p1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66" name="Google Shape;7166;p1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67" name="Google Shape;7167;p1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68" name="Google Shape;7168;p1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69" name="Google Shape;7169;p1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70" name="Google Shape;7170;p1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71" name="Google Shape;7171;p1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72" name="Google Shape;7172;p1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73" name="Google Shape;7173;p1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74" name="Google Shape;7174;p1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75" name="Google Shape;7175;p1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76" name="Google Shape;7176;p1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77" name="Google Shape;7177;p1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78" name="Google Shape;7178;p1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79" name="Google Shape;7179;p1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80" name="Google Shape;7180;p1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81" name="Google Shape;7181;p1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82" name="Google Shape;7182;p1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83" name="Google Shape;7183;p1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84" name="Google Shape;7184;p1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85" name="Google Shape;7185;p1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86" name="Google Shape;7186;p1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87" name="Google Shape;7187;p1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88" name="Google Shape;7188;p1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89" name="Google Shape;7189;p1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90" name="Google Shape;7190;p1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91" name="Google Shape;7191;p1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92" name="Google Shape;7192;p1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93" name="Google Shape;7193;p1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94" name="Google Shape;7194;p1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95" name="Google Shape;7195;p1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96" name="Google Shape;7196;p1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97" name="Google Shape;7197;p1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98" name="Google Shape;7198;p1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199" name="Google Shape;7199;p1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00" name="Google Shape;7200;p1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01" name="Google Shape;7201;p1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02" name="Google Shape;7202;p1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03" name="Google Shape;7203;p1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04" name="Google Shape;7204;p1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05" name="Google Shape;7205;p1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06" name="Google Shape;7206;p1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07" name="Google Shape;7207;p1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08" name="Google Shape;7208;p1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09" name="Google Shape;7209;p1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10" name="Google Shape;7210;p1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11" name="Google Shape;7211;p1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12" name="Google Shape;7212;p1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13" name="Google Shape;7213;p1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14" name="Google Shape;7214;p1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15" name="Google Shape;7215;p1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16" name="Google Shape;7216;p1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17" name="Google Shape;7217;p1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18" name="Google Shape;7218;p1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19" name="Google Shape;7219;p1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20" name="Google Shape;7220;p1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21" name="Google Shape;7221;p1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22" name="Google Shape;7222;p1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23" name="Google Shape;7223;p1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24" name="Google Shape;7224;p1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25" name="Google Shape;7225;p1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26" name="Google Shape;7226;p1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27" name="Google Shape;7227;p1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28" name="Google Shape;7228;p1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29" name="Google Shape;7229;p1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30" name="Google Shape;7230;p1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31" name="Google Shape;7231;p1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32" name="Google Shape;7232;p1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33" name="Google Shape;7233;p1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34" name="Google Shape;7234;p1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35" name="Google Shape;7235;p1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36" name="Google Shape;7236;p1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37" name="Google Shape;7237;p1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38" name="Google Shape;7238;p1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39" name="Google Shape;7239;p1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40" name="Google Shape;7240;p1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41" name="Google Shape;7241;p1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42" name="Google Shape;7242;p1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43" name="Google Shape;7243;p1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44" name="Google Shape;7244;p1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45" name="Google Shape;7245;p1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46" name="Google Shape;7246;p1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47" name="Google Shape;7247;p1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48" name="Google Shape;7248;p1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49" name="Google Shape;7249;p1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50" name="Google Shape;7250;p1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51" name="Google Shape;7251;p1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52" name="Google Shape;7252;p1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53" name="Google Shape;7253;p1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54" name="Google Shape;7254;p1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55" name="Google Shape;7255;p1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56" name="Google Shape;7256;p1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57" name="Google Shape;7257;p1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58" name="Google Shape;7258;p1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59" name="Google Shape;7259;p1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60" name="Google Shape;7260;p1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61" name="Google Shape;7261;p1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62" name="Google Shape;7262;p1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63" name="Google Shape;7263;p1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64" name="Google Shape;7264;p1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65" name="Google Shape;7265;p1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66" name="Google Shape;7266;p1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67" name="Google Shape;7267;p1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68" name="Google Shape;7268;p1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69" name="Google Shape;7269;p1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70" name="Google Shape;7270;p1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71" name="Google Shape;7271;p1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72" name="Google Shape;7272;p1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73" name="Google Shape;7273;p1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74" name="Google Shape;7274;p1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75" name="Google Shape;7275;p1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76" name="Google Shape;7276;p1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77" name="Google Shape;7277;p1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78" name="Google Shape;7278;p1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79" name="Google Shape;7279;p1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80" name="Google Shape;7280;p1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81" name="Google Shape;7281;p1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82" name="Google Shape;7282;p1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83" name="Google Shape;7283;p1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84" name="Google Shape;7284;p1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85" name="Google Shape;7285;p1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86" name="Google Shape;7286;p1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87" name="Google Shape;7287;p1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88" name="Google Shape;7288;p1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89" name="Google Shape;7289;p1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90" name="Google Shape;7290;p1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91" name="Google Shape;7291;p1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92" name="Google Shape;7292;p1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93" name="Google Shape;7293;p1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94" name="Google Shape;7294;p1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95" name="Google Shape;7295;p1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96" name="Google Shape;7296;p1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97" name="Google Shape;7297;p1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98" name="Google Shape;7298;p1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299" name="Google Shape;7299;p1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00" name="Google Shape;7300;p1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01" name="Google Shape;7301;p1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02" name="Google Shape;7302;p1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03" name="Google Shape;7303;p1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04" name="Google Shape;7304;p1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05" name="Google Shape;7305;p1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06" name="Google Shape;7306;p1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07" name="Google Shape;7307;p1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08" name="Google Shape;7308;p1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09" name="Google Shape;7309;p1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10" name="Google Shape;7310;p1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11" name="Google Shape;7311;p1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12" name="Google Shape;7312;p1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13" name="Google Shape;7313;p1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14" name="Google Shape;7314;p1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15" name="Google Shape;7315;p1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16" name="Google Shape;7316;p1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17" name="Google Shape;7317;p1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18" name="Google Shape;7318;p1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19" name="Google Shape;7319;p1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20" name="Google Shape;7320;p1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21" name="Google Shape;7321;p1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22" name="Google Shape;7322;p1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23" name="Google Shape;7323;p1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24" name="Google Shape;7324;p1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25" name="Google Shape;7325;p1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26" name="Google Shape;7326;p1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27" name="Google Shape;7327;p1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28" name="Google Shape;7328;p1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29" name="Google Shape;7329;p1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30" name="Google Shape;7330;p1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31" name="Google Shape;7331;p1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32" name="Google Shape;7332;p1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33" name="Google Shape;7333;p1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34" name="Google Shape;7334;p1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35" name="Google Shape;7335;p1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36" name="Google Shape;7336;p1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37" name="Google Shape;7337;p1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38" name="Google Shape;7338;p1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39" name="Google Shape;7339;p1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40" name="Google Shape;7340;p1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41" name="Google Shape;7341;p1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42" name="Google Shape;7342;p1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43" name="Google Shape;7343;p1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44" name="Google Shape;7344;p1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45" name="Google Shape;7345;p1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46" name="Google Shape;7346;p1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47" name="Google Shape;7347;p1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48" name="Google Shape;7348;p1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49" name="Google Shape;7349;p1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50" name="Google Shape;7350;p1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51" name="Google Shape;7351;p1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52" name="Google Shape;7352;p1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53" name="Google Shape;7353;p1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54" name="Google Shape;7354;p1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55" name="Google Shape;7355;p1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56" name="Google Shape;7356;p1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57" name="Google Shape;7357;p1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58" name="Google Shape;7358;p1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59" name="Google Shape;7359;p1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60" name="Google Shape;7360;p1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61" name="Google Shape;7361;p1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62" name="Google Shape;7362;p1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63" name="Google Shape;7363;p1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64" name="Google Shape;7364;p1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65" name="Google Shape;7365;p1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66" name="Google Shape;7366;p1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67" name="Google Shape;7367;p1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68" name="Google Shape;7368;p1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69" name="Google Shape;7369;p1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70" name="Google Shape;7370;p1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71" name="Google Shape;7371;p1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72" name="Google Shape;7372;p1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73" name="Google Shape;7373;p1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74" name="Google Shape;7374;p1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75" name="Google Shape;7375;p1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76" name="Google Shape;7376;p1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77" name="Google Shape;7377;p1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78" name="Google Shape;7378;p1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79" name="Google Shape;7379;p1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80" name="Google Shape;7380;p1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81" name="Google Shape;7381;p1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82" name="Google Shape;7382;p1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83" name="Google Shape;7383;p1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84" name="Google Shape;7384;p1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85" name="Google Shape;7385;p1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86" name="Google Shape;7386;p1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87" name="Google Shape;7387;p1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88" name="Google Shape;7388;p1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89" name="Google Shape;7389;p1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90" name="Google Shape;7390;p1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91" name="Google Shape;7391;p1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92" name="Google Shape;7392;p1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93" name="Google Shape;7393;p1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94" name="Google Shape;7394;p1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95" name="Google Shape;7395;p1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96" name="Google Shape;7396;p1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97" name="Google Shape;7397;p1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98" name="Google Shape;7398;p1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399" name="Google Shape;7399;p1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00" name="Google Shape;7400;p1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01" name="Google Shape;7401;p1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02" name="Google Shape;7402;p1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03" name="Google Shape;7403;p1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04" name="Google Shape;7404;p1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05" name="Google Shape;7405;p1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06" name="Google Shape;7406;p1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07" name="Google Shape;7407;p1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08" name="Google Shape;7408;p1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09" name="Google Shape;7409;p1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10" name="Google Shape;7410;p1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11" name="Google Shape;7411;p1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12" name="Google Shape;7412;p1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13" name="Google Shape;7413;p1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14" name="Google Shape;7414;p1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15" name="Google Shape;7415;p1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16" name="Google Shape;7416;p1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17" name="Google Shape;7417;p1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18" name="Google Shape;7418;p1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19" name="Google Shape;7419;p1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20" name="Google Shape;7420;p1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21" name="Google Shape;7421;p1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22" name="Google Shape;7422;p1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23" name="Google Shape;7423;p1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24" name="Google Shape;7424;p1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25" name="Google Shape;7425;p1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26" name="Google Shape;7426;p1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27" name="Google Shape;7427;p1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28" name="Google Shape;7428;p1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29" name="Google Shape;7429;p1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30" name="Google Shape;7430;p1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31" name="Google Shape;7431;p1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32" name="Google Shape;7432;p1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33" name="Google Shape;7433;p1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34" name="Google Shape;7434;p1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35" name="Google Shape;7435;p1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36" name="Google Shape;7436;p1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37" name="Google Shape;7437;p1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38" name="Google Shape;7438;p1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39" name="Google Shape;7439;p1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40" name="Google Shape;7440;p1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41" name="Google Shape;7441;p1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42" name="Google Shape;7442;p1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43" name="Google Shape;7443;p1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44" name="Google Shape;7444;p1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45" name="Google Shape;7445;p1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46" name="Google Shape;7446;p1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47" name="Google Shape;7447;p1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48" name="Google Shape;7448;p1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49" name="Google Shape;7449;p1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50" name="Google Shape;7450;p1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51" name="Google Shape;7451;p1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52" name="Google Shape;7452;p1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53" name="Google Shape;7453;p1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54" name="Google Shape;7454;p1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55" name="Google Shape;7455;p1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56" name="Google Shape;7456;p1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57" name="Google Shape;7457;p1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58" name="Google Shape;7458;p1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59" name="Google Shape;7459;p1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60" name="Google Shape;7460;p1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61" name="Google Shape;7461;p1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62" name="Google Shape;7462;p1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63" name="Google Shape;7463;p1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64" name="Google Shape;7464;p1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65" name="Google Shape;7465;p1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66" name="Google Shape;7466;p1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67" name="Google Shape;7467;p1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68" name="Google Shape;7468;p1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69" name="Google Shape;7469;p1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70" name="Google Shape;7470;p1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71" name="Google Shape;7471;p1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72" name="Google Shape;7472;p1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73" name="Google Shape;7473;p1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74" name="Google Shape;7474;p1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75" name="Google Shape;7475;p1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76" name="Google Shape;7476;p1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77" name="Google Shape;7477;p1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78" name="Google Shape;7478;p1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79" name="Google Shape;7479;p1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80" name="Google Shape;7480;p1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81" name="Google Shape;7481;p1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82" name="Google Shape;7482;p1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83" name="Google Shape;7483;p1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84" name="Google Shape;7484;p1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85" name="Google Shape;7485;p1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86" name="Google Shape;7486;p1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87" name="Google Shape;7487;p1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88" name="Google Shape;7488;p1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89" name="Google Shape;7489;p1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90" name="Google Shape;7490;p1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91" name="Google Shape;7491;p1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92" name="Google Shape;7492;p1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93" name="Google Shape;7493;p1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94" name="Google Shape;7494;p1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95" name="Google Shape;7495;p1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96" name="Google Shape;7496;p1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97" name="Google Shape;7497;p1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98" name="Google Shape;7498;p1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499" name="Google Shape;7499;p1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00" name="Google Shape;7500;p1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01" name="Google Shape;7501;p1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02" name="Google Shape;7502;p1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03" name="Google Shape;7503;p1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04" name="Google Shape;7504;p1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05" name="Google Shape;7505;p1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06" name="Google Shape;7506;p1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07" name="Google Shape;7507;p1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08" name="Google Shape;7508;p1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09" name="Google Shape;7509;p1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10" name="Google Shape;7510;p1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11" name="Google Shape;7511;p1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12" name="Google Shape;7512;p1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13" name="Google Shape;7513;p1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14" name="Google Shape;7514;p1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15" name="Google Shape;7515;p1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16" name="Google Shape;7516;p1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17" name="Google Shape;7517;p1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18" name="Google Shape;7518;p1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19" name="Google Shape;7519;p1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20" name="Google Shape;7520;p1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21" name="Google Shape;7521;p1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22" name="Google Shape;7522;p1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23" name="Google Shape;7523;p1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24" name="Google Shape;7524;p1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25" name="Google Shape;7525;p1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26" name="Google Shape;7526;p1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27" name="Google Shape;7527;p1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28" name="Google Shape;7528;p1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29" name="Google Shape;7529;p1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30" name="Google Shape;7530;p1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31" name="Google Shape;7531;p1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32" name="Google Shape;7532;p1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33" name="Google Shape;7533;p1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34" name="Google Shape;7534;p1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35" name="Google Shape;7535;p1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36" name="Google Shape;7536;p1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37" name="Google Shape;7537;p1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38" name="Google Shape;7538;p1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39" name="Google Shape;7539;p1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40" name="Google Shape;7540;p1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41" name="Google Shape;7541;p1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42" name="Google Shape;7542;p1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43" name="Google Shape;7543;p1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44" name="Google Shape;7544;p1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45" name="Google Shape;7545;p1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46" name="Google Shape;7546;p1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47" name="Google Shape;7547;p1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48" name="Google Shape;7548;p1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49" name="Google Shape;7549;p1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50" name="Google Shape;7550;p1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51" name="Google Shape;7551;p1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52" name="Google Shape;7552;p1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53" name="Google Shape;7553;p1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54" name="Google Shape;7554;p1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55" name="Google Shape;7555;p1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56" name="Google Shape;7556;p1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57" name="Google Shape;7557;p1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58" name="Google Shape;7558;p1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59" name="Google Shape;7559;p1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60" name="Google Shape;7560;p1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61" name="Google Shape;7561;p1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62" name="Google Shape;7562;p1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63" name="Google Shape;7563;p1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64" name="Google Shape;7564;p1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65" name="Google Shape;7565;p1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66" name="Google Shape;7566;p1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67" name="Google Shape;7567;p1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68" name="Google Shape;7568;p1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69" name="Google Shape;7569;p1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70" name="Google Shape;7570;p1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71" name="Google Shape;7571;p1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72" name="Google Shape;7572;p1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73" name="Google Shape;7573;p1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74" name="Google Shape;7574;p1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75" name="Google Shape;7575;p1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76" name="Google Shape;7576;p1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77" name="Google Shape;7577;p1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78" name="Google Shape;7578;p1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79" name="Google Shape;7579;p1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80" name="Google Shape;7580;p1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81" name="Google Shape;7581;p1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82" name="Google Shape;7582;p1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83" name="Google Shape;7583;p1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84" name="Google Shape;7584;p1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85" name="Google Shape;7585;p1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86" name="Google Shape;7586;p1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87" name="Google Shape;7587;p1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88" name="Google Shape;7588;p1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89" name="Google Shape;7589;p1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90" name="Google Shape;7590;p1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91" name="Google Shape;7591;p1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92" name="Google Shape;7592;p1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93" name="Google Shape;7593;p1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94" name="Google Shape;7594;p1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95" name="Google Shape;7595;p1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96" name="Google Shape;7596;p1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97" name="Google Shape;7597;p1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98" name="Google Shape;7598;p1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599" name="Google Shape;7599;p1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00" name="Google Shape;7600;p1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01" name="Google Shape;7601;p1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02" name="Google Shape;7602;p1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03" name="Google Shape;7603;p1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04" name="Google Shape;7604;p1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05" name="Google Shape;7605;p1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06" name="Google Shape;7606;p1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07" name="Google Shape;7607;p1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08" name="Google Shape;7608;p1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09" name="Google Shape;7609;p1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10" name="Google Shape;7610;p1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7611" name="Google Shape;7611;p11"/>
          <p:cNvSpPr txBox="1">
            <a:spLocks noGrp="1"/>
          </p:cNvSpPr>
          <p:nvPr>
            <p:ph type="title" hasCustomPrompt="1"/>
          </p:nvPr>
        </p:nvSpPr>
        <p:spPr>
          <a:xfrm rot="-273939">
            <a:off x="2924565" y="2021367"/>
            <a:ext cx="6296380" cy="2172084"/>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3335"/>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7612" name="Google Shape;7612;p11"/>
          <p:cNvSpPr txBox="1">
            <a:spLocks noGrp="1"/>
          </p:cNvSpPr>
          <p:nvPr>
            <p:ph type="subTitle" idx="1"/>
          </p:nvPr>
        </p:nvSpPr>
        <p:spPr>
          <a:xfrm rot="-273939">
            <a:off x="3037617" y="4189019"/>
            <a:ext cx="6296380" cy="662907"/>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5"/>
            </a:lvl1pPr>
            <a:lvl2pPr lvl="1" algn="ctr" rtl="0">
              <a:lnSpc>
                <a:spcPct val="100000"/>
              </a:lnSpc>
              <a:spcBef>
                <a:spcPts val="0"/>
              </a:spcBef>
              <a:spcAft>
                <a:spcPts val="0"/>
              </a:spcAft>
              <a:buSzPts val="1600"/>
              <a:buNone/>
              <a:defRPr sz="2135"/>
            </a:lvl2pPr>
            <a:lvl3pPr lvl="2" algn="ctr" rtl="0">
              <a:lnSpc>
                <a:spcPct val="100000"/>
              </a:lnSpc>
              <a:spcBef>
                <a:spcPts val="0"/>
              </a:spcBef>
              <a:spcAft>
                <a:spcPts val="0"/>
              </a:spcAft>
              <a:buSzPts val="1600"/>
              <a:buNone/>
              <a:defRPr sz="2135"/>
            </a:lvl3pPr>
            <a:lvl4pPr lvl="3" algn="ctr" rtl="0">
              <a:lnSpc>
                <a:spcPct val="100000"/>
              </a:lnSpc>
              <a:spcBef>
                <a:spcPts val="0"/>
              </a:spcBef>
              <a:spcAft>
                <a:spcPts val="0"/>
              </a:spcAft>
              <a:buSzPts val="1600"/>
              <a:buNone/>
              <a:defRPr sz="2135"/>
            </a:lvl4pPr>
            <a:lvl5pPr lvl="4" algn="ctr" rtl="0">
              <a:lnSpc>
                <a:spcPct val="100000"/>
              </a:lnSpc>
              <a:spcBef>
                <a:spcPts val="0"/>
              </a:spcBef>
              <a:spcAft>
                <a:spcPts val="0"/>
              </a:spcAft>
              <a:buSzPts val="1600"/>
              <a:buNone/>
              <a:defRPr sz="2135"/>
            </a:lvl5pPr>
            <a:lvl6pPr lvl="5" algn="ctr" rtl="0">
              <a:lnSpc>
                <a:spcPct val="100000"/>
              </a:lnSpc>
              <a:spcBef>
                <a:spcPts val="0"/>
              </a:spcBef>
              <a:spcAft>
                <a:spcPts val="0"/>
              </a:spcAft>
              <a:buSzPts val="1600"/>
              <a:buNone/>
              <a:defRPr sz="2135"/>
            </a:lvl6pPr>
            <a:lvl7pPr lvl="6" algn="ctr" rtl="0">
              <a:lnSpc>
                <a:spcPct val="100000"/>
              </a:lnSpc>
              <a:spcBef>
                <a:spcPts val="0"/>
              </a:spcBef>
              <a:spcAft>
                <a:spcPts val="0"/>
              </a:spcAft>
              <a:buSzPts val="1600"/>
              <a:buNone/>
              <a:defRPr sz="2135"/>
            </a:lvl7pPr>
            <a:lvl8pPr lvl="7" algn="ctr" rtl="0">
              <a:lnSpc>
                <a:spcPct val="100000"/>
              </a:lnSpc>
              <a:spcBef>
                <a:spcPts val="0"/>
              </a:spcBef>
              <a:spcAft>
                <a:spcPts val="0"/>
              </a:spcAft>
              <a:buSzPts val="1600"/>
              <a:buNone/>
              <a:defRPr sz="2135"/>
            </a:lvl8pPr>
            <a:lvl9pPr lvl="8" algn="ctr" rtl="0">
              <a:lnSpc>
                <a:spcPct val="100000"/>
              </a:lnSpc>
              <a:spcBef>
                <a:spcPts val="0"/>
              </a:spcBef>
              <a:spcAft>
                <a:spcPts val="0"/>
              </a:spcAft>
              <a:buSzPts val="1600"/>
              <a:buNone/>
              <a:defRPr sz="2135"/>
            </a:lvl9pPr>
          </a:lstStyle>
          <a:p>
            <a:endParaRPr/>
          </a:p>
        </p:txBody>
      </p:sp>
      <p:sp>
        <p:nvSpPr>
          <p:cNvPr id="7613" name="Google Shape;7613;p11"/>
          <p:cNvSpPr/>
          <p:nvPr/>
        </p:nvSpPr>
        <p:spPr>
          <a:xfrm rot="-6345070" flipH="1">
            <a:off x="1680470" y="10429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14" name="Google Shape;7614;p11"/>
          <p:cNvSpPr/>
          <p:nvPr/>
        </p:nvSpPr>
        <p:spPr>
          <a:xfrm rot="-9002992" flipH="1">
            <a:off x="824088" y="16030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15" name="Google Shape;7615;p11"/>
          <p:cNvSpPr/>
          <p:nvPr/>
        </p:nvSpPr>
        <p:spPr>
          <a:xfrm rot="-469745" flipH="1">
            <a:off x="894687" y="690754"/>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16" name="Google Shape;7616;p11"/>
          <p:cNvSpPr/>
          <p:nvPr/>
        </p:nvSpPr>
        <p:spPr>
          <a:xfrm rot="-4801983" flipH="1">
            <a:off x="824021" y="2520738"/>
            <a:ext cx="97065" cy="19491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17" name="Google Shape;7617;p11"/>
          <p:cNvSpPr/>
          <p:nvPr/>
        </p:nvSpPr>
        <p:spPr>
          <a:xfrm rot="-4801983" flipH="1">
            <a:off x="2596054" y="858604"/>
            <a:ext cx="97065" cy="194917"/>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18" name="Google Shape;7618;p11"/>
          <p:cNvSpPr/>
          <p:nvPr/>
        </p:nvSpPr>
        <p:spPr>
          <a:xfrm rot="-6345070" flipH="1">
            <a:off x="9658437" y="55901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19" name="Google Shape;7619;p11"/>
          <p:cNvSpPr/>
          <p:nvPr/>
        </p:nvSpPr>
        <p:spPr>
          <a:xfrm rot="-9002992" flipH="1">
            <a:off x="11448621" y="60473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20" name="Google Shape;7620;p11"/>
          <p:cNvSpPr/>
          <p:nvPr/>
        </p:nvSpPr>
        <p:spPr>
          <a:xfrm rot="2700000" flipH="1">
            <a:off x="10756403" y="5505662"/>
            <a:ext cx="96732" cy="195161"/>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21" name="Google Shape;7621;p11"/>
          <p:cNvSpPr/>
          <p:nvPr/>
        </p:nvSpPr>
        <p:spPr>
          <a:xfrm rot="-4801983" flipH="1">
            <a:off x="11448554" y="4582671"/>
            <a:ext cx="97065" cy="19491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340898277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7623"/>
        <p:cNvGrpSpPr/>
        <p:nvPr/>
      </p:nvGrpSpPr>
      <p:grpSpPr>
        <a:xfrm>
          <a:off x="0" y="0"/>
          <a:ext cx="0" cy="0"/>
          <a:chOff x="0" y="0"/>
          <a:chExt cx="0" cy="0"/>
        </a:xfrm>
      </p:grpSpPr>
      <p:grpSp>
        <p:nvGrpSpPr>
          <p:cNvPr id="7624" name="Google Shape;7624;p13"/>
          <p:cNvGrpSpPr/>
          <p:nvPr/>
        </p:nvGrpSpPr>
        <p:grpSpPr>
          <a:xfrm>
            <a:off x="0" y="0"/>
            <a:ext cx="12205600" cy="7066400"/>
            <a:chOff x="0" y="0"/>
            <a:chExt cx="9154200" cy="5299800"/>
          </a:xfrm>
        </p:grpSpPr>
        <p:sp>
          <p:nvSpPr>
            <p:cNvPr id="7625" name="Google Shape;7625;p13"/>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26" name="Google Shape;7626;p13"/>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27" name="Google Shape;7627;p13"/>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28" name="Google Shape;7628;p13"/>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29" name="Google Shape;7629;p13"/>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30" name="Google Shape;7630;p13"/>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31" name="Google Shape;7631;p13"/>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32" name="Google Shape;7632;p13"/>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33" name="Google Shape;7633;p13"/>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34" name="Google Shape;7634;p13"/>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35" name="Google Shape;7635;p13"/>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36" name="Google Shape;7636;p13"/>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37" name="Google Shape;7637;p13"/>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38" name="Google Shape;7638;p13"/>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39" name="Google Shape;7639;p13"/>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40" name="Google Shape;7640;p13"/>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41" name="Google Shape;7641;p13"/>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42" name="Google Shape;7642;p13"/>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43" name="Google Shape;7643;p13"/>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44" name="Google Shape;7644;p13"/>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45" name="Google Shape;7645;p13"/>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46" name="Google Shape;7646;p13"/>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47" name="Google Shape;7647;p13"/>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48" name="Google Shape;7648;p13"/>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49" name="Google Shape;7649;p13"/>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50" name="Google Shape;7650;p13"/>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51" name="Google Shape;7651;p13"/>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52" name="Google Shape;7652;p13"/>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53" name="Google Shape;7653;p13"/>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54" name="Google Shape;7654;p13"/>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55" name="Google Shape;7655;p13"/>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56" name="Google Shape;7656;p13"/>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57" name="Google Shape;7657;p13"/>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58" name="Google Shape;7658;p13"/>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59" name="Google Shape;7659;p13"/>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60" name="Google Shape;7660;p13"/>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61" name="Google Shape;7661;p13"/>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62" name="Google Shape;7662;p13"/>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63" name="Google Shape;7663;p13"/>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64" name="Google Shape;7664;p13"/>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65" name="Google Shape;7665;p13"/>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66" name="Google Shape;7666;p13"/>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67" name="Google Shape;7667;p13"/>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68" name="Google Shape;7668;p13"/>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69" name="Google Shape;7669;p13"/>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70" name="Google Shape;7670;p13"/>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71" name="Google Shape;7671;p13"/>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72" name="Google Shape;7672;p13"/>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73" name="Google Shape;7673;p13"/>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74" name="Google Shape;7674;p13"/>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75" name="Google Shape;7675;p13"/>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76" name="Google Shape;7676;p13"/>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77" name="Google Shape;7677;p13"/>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78" name="Google Shape;7678;p13"/>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79" name="Google Shape;7679;p13"/>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80" name="Google Shape;7680;p13"/>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81" name="Google Shape;7681;p13"/>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82" name="Google Shape;7682;p13"/>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83" name="Google Shape;7683;p13"/>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84" name="Google Shape;7684;p13"/>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85" name="Google Shape;7685;p13"/>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86" name="Google Shape;7686;p13"/>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87" name="Google Shape;7687;p13"/>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88" name="Google Shape;7688;p13"/>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89" name="Google Shape;7689;p13"/>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90" name="Google Shape;7690;p13"/>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91" name="Google Shape;7691;p13"/>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92" name="Google Shape;7692;p13"/>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93" name="Google Shape;7693;p13"/>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94" name="Google Shape;7694;p13"/>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95" name="Google Shape;7695;p13"/>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96" name="Google Shape;7696;p13"/>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97" name="Google Shape;7697;p13"/>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98" name="Google Shape;7698;p13"/>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699" name="Google Shape;7699;p13"/>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00" name="Google Shape;7700;p13"/>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01" name="Google Shape;7701;p13"/>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02" name="Google Shape;7702;p13"/>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03" name="Google Shape;7703;p13"/>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04" name="Google Shape;7704;p13"/>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05" name="Google Shape;7705;p13"/>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06" name="Google Shape;7706;p13"/>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07" name="Google Shape;7707;p13"/>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08" name="Google Shape;7708;p13"/>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09" name="Google Shape;7709;p13"/>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10" name="Google Shape;7710;p13"/>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11" name="Google Shape;7711;p13"/>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12" name="Google Shape;7712;p13"/>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13" name="Google Shape;7713;p13"/>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14" name="Google Shape;7714;p13"/>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15" name="Google Shape;7715;p13"/>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16" name="Google Shape;7716;p13"/>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17" name="Google Shape;7717;p13"/>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18" name="Google Shape;7718;p13"/>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19" name="Google Shape;7719;p13"/>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20" name="Google Shape;7720;p13"/>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21" name="Google Shape;7721;p13"/>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22" name="Google Shape;7722;p13"/>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23" name="Google Shape;7723;p13"/>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24" name="Google Shape;7724;p13"/>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25" name="Google Shape;7725;p13"/>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26" name="Google Shape;7726;p13"/>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27" name="Google Shape;7727;p13"/>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28" name="Google Shape;7728;p13"/>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29" name="Google Shape;7729;p13"/>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30" name="Google Shape;7730;p13"/>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31" name="Google Shape;7731;p13"/>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32" name="Google Shape;7732;p13"/>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33" name="Google Shape;7733;p13"/>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34" name="Google Shape;7734;p13"/>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35" name="Google Shape;7735;p13"/>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36" name="Google Shape;7736;p13"/>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37" name="Google Shape;7737;p13"/>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38" name="Google Shape;7738;p13"/>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39" name="Google Shape;7739;p13"/>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40" name="Google Shape;7740;p13"/>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41" name="Google Shape;7741;p13"/>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42" name="Google Shape;7742;p13"/>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43" name="Google Shape;7743;p13"/>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44" name="Google Shape;7744;p13"/>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45" name="Google Shape;7745;p13"/>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46" name="Google Shape;7746;p13"/>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47" name="Google Shape;7747;p13"/>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48" name="Google Shape;7748;p13"/>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49" name="Google Shape;7749;p13"/>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50" name="Google Shape;7750;p13"/>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51" name="Google Shape;7751;p13"/>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52" name="Google Shape;7752;p13"/>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53" name="Google Shape;7753;p13"/>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54" name="Google Shape;7754;p13"/>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55" name="Google Shape;7755;p13"/>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56" name="Google Shape;7756;p13"/>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57" name="Google Shape;7757;p13"/>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58" name="Google Shape;7758;p13"/>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59" name="Google Shape;7759;p13"/>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60" name="Google Shape;7760;p13"/>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61" name="Google Shape;7761;p13"/>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62" name="Google Shape;7762;p13"/>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63" name="Google Shape;7763;p13"/>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64" name="Google Shape;7764;p13"/>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65" name="Google Shape;7765;p13"/>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66" name="Google Shape;7766;p13"/>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67" name="Google Shape;7767;p13"/>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68" name="Google Shape;7768;p13"/>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69" name="Google Shape;7769;p13"/>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70" name="Google Shape;7770;p13"/>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71" name="Google Shape;7771;p13"/>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72" name="Google Shape;7772;p13"/>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73" name="Google Shape;7773;p13"/>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74" name="Google Shape;7774;p13"/>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75" name="Google Shape;7775;p13"/>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76" name="Google Shape;7776;p13"/>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77" name="Google Shape;7777;p13"/>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78" name="Google Shape;7778;p13"/>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79" name="Google Shape;7779;p13"/>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80" name="Google Shape;7780;p13"/>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81" name="Google Shape;7781;p13"/>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82" name="Google Shape;7782;p13"/>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83" name="Google Shape;7783;p13"/>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84" name="Google Shape;7784;p13"/>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85" name="Google Shape;7785;p13"/>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86" name="Google Shape;7786;p13"/>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87" name="Google Shape;7787;p13"/>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88" name="Google Shape;7788;p13"/>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89" name="Google Shape;7789;p13"/>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90" name="Google Shape;7790;p13"/>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91" name="Google Shape;7791;p13"/>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92" name="Google Shape;7792;p13"/>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93" name="Google Shape;7793;p13"/>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94" name="Google Shape;7794;p13"/>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95" name="Google Shape;7795;p13"/>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96" name="Google Shape;7796;p13"/>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97" name="Google Shape;7797;p13"/>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98" name="Google Shape;7798;p13"/>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799" name="Google Shape;7799;p13"/>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00" name="Google Shape;7800;p13"/>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01" name="Google Shape;7801;p13"/>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02" name="Google Shape;7802;p13"/>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03" name="Google Shape;7803;p13"/>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04" name="Google Shape;7804;p13"/>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05" name="Google Shape;7805;p13"/>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06" name="Google Shape;7806;p13"/>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07" name="Google Shape;7807;p13"/>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08" name="Google Shape;7808;p13"/>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09" name="Google Shape;7809;p13"/>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10" name="Google Shape;7810;p13"/>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11" name="Google Shape;7811;p13"/>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12" name="Google Shape;7812;p13"/>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13" name="Google Shape;7813;p13"/>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14" name="Google Shape;7814;p13"/>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15" name="Google Shape;7815;p13"/>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16" name="Google Shape;7816;p13"/>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17" name="Google Shape;7817;p13"/>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18" name="Google Shape;7818;p13"/>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19" name="Google Shape;7819;p13"/>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20" name="Google Shape;7820;p13"/>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21" name="Google Shape;7821;p13"/>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22" name="Google Shape;7822;p13"/>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23" name="Google Shape;7823;p13"/>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24" name="Google Shape;7824;p13"/>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25" name="Google Shape;7825;p13"/>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26" name="Google Shape;7826;p13"/>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27" name="Google Shape;7827;p13"/>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28" name="Google Shape;7828;p13"/>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29" name="Google Shape;7829;p13"/>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30" name="Google Shape;7830;p13"/>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31" name="Google Shape;7831;p13"/>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32" name="Google Shape;7832;p13"/>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33" name="Google Shape;7833;p13"/>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34" name="Google Shape;7834;p13"/>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35" name="Google Shape;7835;p13"/>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36" name="Google Shape;7836;p13"/>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37" name="Google Shape;7837;p13"/>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38" name="Google Shape;7838;p13"/>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39" name="Google Shape;7839;p13"/>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40" name="Google Shape;7840;p13"/>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41" name="Google Shape;7841;p13"/>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42" name="Google Shape;7842;p13"/>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43" name="Google Shape;7843;p13"/>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44" name="Google Shape;7844;p13"/>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45" name="Google Shape;7845;p13"/>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46" name="Google Shape;7846;p13"/>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47" name="Google Shape;7847;p13"/>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48" name="Google Shape;7848;p13"/>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49" name="Google Shape;7849;p13"/>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50" name="Google Shape;7850;p13"/>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51" name="Google Shape;7851;p13"/>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52" name="Google Shape;7852;p13"/>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53" name="Google Shape;7853;p13"/>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54" name="Google Shape;7854;p13"/>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55" name="Google Shape;7855;p13"/>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56" name="Google Shape;7856;p13"/>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57" name="Google Shape;7857;p13"/>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58" name="Google Shape;7858;p13"/>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59" name="Google Shape;7859;p13"/>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60" name="Google Shape;7860;p13"/>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61" name="Google Shape;7861;p13"/>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62" name="Google Shape;7862;p13"/>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63" name="Google Shape;7863;p13"/>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64" name="Google Shape;7864;p13"/>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65" name="Google Shape;7865;p13"/>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66" name="Google Shape;7866;p13"/>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67" name="Google Shape;7867;p13"/>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68" name="Google Shape;7868;p13"/>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69" name="Google Shape;7869;p13"/>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70" name="Google Shape;7870;p13"/>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71" name="Google Shape;7871;p13"/>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72" name="Google Shape;7872;p13"/>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73" name="Google Shape;7873;p13"/>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74" name="Google Shape;7874;p13"/>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75" name="Google Shape;7875;p13"/>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76" name="Google Shape;7876;p13"/>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77" name="Google Shape;7877;p13"/>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78" name="Google Shape;7878;p13"/>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79" name="Google Shape;7879;p13"/>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80" name="Google Shape;7880;p13"/>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81" name="Google Shape;7881;p13"/>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82" name="Google Shape;7882;p13"/>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83" name="Google Shape;7883;p13"/>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84" name="Google Shape;7884;p13"/>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85" name="Google Shape;7885;p13"/>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86" name="Google Shape;7886;p13"/>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87" name="Google Shape;7887;p13"/>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88" name="Google Shape;7888;p13"/>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89" name="Google Shape;7889;p13"/>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90" name="Google Shape;7890;p13"/>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91" name="Google Shape;7891;p13"/>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92" name="Google Shape;7892;p13"/>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93" name="Google Shape;7893;p13"/>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94" name="Google Shape;7894;p13"/>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95" name="Google Shape;7895;p13"/>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96" name="Google Shape;7896;p13"/>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97" name="Google Shape;7897;p13"/>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98" name="Google Shape;7898;p13"/>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899" name="Google Shape;7899;p13"/>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00" name="Google Shape;7900;p13"/>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01" name="Google Shape;7901;p13"/>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02" name="Google Shape;7902;p13"/>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03" name="Google Shape;7903;p13"/>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04" name="Google Shape;7904;p13"/>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05" name="Google Shape;7905;p13"/>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06" name="Google Shape;7906;p13"/>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07" name="Google Shape;7907;p13"/>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08" name="Google Shape;7908;p13"/>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09" name="Google Shape;7909;p13"/>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10" name="Google Shape;7910;p13"/>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11" name="Google Shape;7911;p13"/>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12" name="Google Shape;7912;p13"/>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13" name="Google Shape;7913;p13"/>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14" name="Google Shape;7914;p13"/>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15" name="Google Shape;7915;p13"/>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16" name="Google Shape;7916;p13"/>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17" name="Google Shape;7917;p13"/>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18" name="Google Shape;7918;p13"/>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19" name="Google Shape;7919;p13"/>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20" name="Google Shape;7920;p13"/>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21" name="Google Shape;7921;p13"/>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22" name="Google Shape;7922;p13"/>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23" name="Google Shape;7923;p13"/>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24" name="Google Shape;7924;p13"/>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25" name="Google Shape;7925;p13"/>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26" name="Google Shape;7926;p13"/>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27" name="Google Shape;7927;p13"/>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28" name="Google Shape;7928;p13"/>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29" name="Google Shape;7929;p13"/>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30" name="Google Shape;7930;p13"/>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31" name="Google Shape;7931;p13"/>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32" name="Google Shape;7932;p13"/>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33" name="Google Shape;7933;p13"/>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34" name="Google Shape;7934;p13"/>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35" name="Google Shape;7935;p13"/>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36" name="Google Shape;7936;p13"/>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37" name="Google Shape;7937;p13"/>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38" name="Google Shape;7938;p13"/>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39" name="Google Shape;7939;p13"/>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40" name="Google Shape;7940;p13"/>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41" name="Google Shape;7941;p13"/>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42" name="Google Shape;7942;p13"/>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43" name="Google Shape;7943;p13"/>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44" name="Google Shape;7944;p13"/>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45" name="Google Shape;7945;p13"/>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46" name="Google Shape;7946;p13"/>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47" name="Google Shape;7947;p13"/>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48" name="Google Shape;7948;p13"/>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49" name="Google Shape;7949;p13"/>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50" name="Google Shape;7950;p13"/>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51" name="Google Shape;7951;p13"/>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52" name="Google Shape;7952;p13"/>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53" name="Google Shape;7953;p13"/>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54" name="Google Shape;7954;p13"/>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55" name="Google Shape;7955;p13"/>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56" name="Google Shape;7956;p13"/>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57" name="Google Shape;7957;p13"/>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58" name="Google Shape;7958;p13"/>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59" name="Google Shape;7959;p13"/>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60" name="Google Shape;7960;p13"/>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61" name="Google Shape;7961;p13"/>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62" name="Google Shape;7962;p13"/>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63" name="Google Shape;7963;p13"/>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64" name="Google Shape;7964;p13"/>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65" name="Google Shape;7965;p13"/>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66" name="Google Shape;7966;p13"/>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67" name="Google Shape;7967;p13"/>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68" name="Google Shape;7968;p13"/>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69" name="Google Shape;7969;p13"/>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70" name="Google Shape;7970;p13"/>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71" name="Google Shape;7971;p13"/>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72" name="Google Shape;7972;p13"/>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73" name="Google Shape;7973;p13"/>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74" name="Google Shape;7974;p13"/>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75" name="Google Shape;7975;p13"/>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76" name="Google Shape;7976;p13"/>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77" name="Google Shape;7977;p13"/>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78" name="Google Shape;7978;p13"/>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79" name="Google Shape;7979;p13"/>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80" name="Google Shape;7980;p13"/>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81" name="Google Shape;7981;p13"/>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82" name="Google Shape;7982;p13"/>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83" name="Google Shape;7983;p13"/>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84" name="Google Shape;7984;p13"/>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85" name="Google Shape;7985;p13"/>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86" name="Google Shape;7986;p13"/>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87" name="Google Shape;7987;p13"/>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88" name="Google Shape;7988;p13"/>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89" name="Google Shape;7989;p13"/>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90" name="Google Shape;7990;p13"/>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91" name="Google Shape;7991;p13"/>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92" name="Google Shape;7992;p13"/>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93" name="Google Shape;7993;p13"/>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94" name="Google Shape;7994;p13"/>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95" name="Google Shape;7995;p13"/>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96" name="Google Shape;7996;p13"/>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97" name="Google Shape;7997;p13"/>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98" name="Google Shape;7998;p13"/>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7999" name="Google Shape;7999;p13"/>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00" name="Google Shape;8000;p13"/>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01" name="Google Shape;8001;p13"/>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02" name="Google Shape;8002;p13"/>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03" name="Google Shape;8003;p13"/>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04" name="Google Shape;8004;p13"/>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05" name="Google Shape;8005;p13"/>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06" name="Google Shape;8006;p13"/>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07" name="Google Shape;8007;p13"/>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08" name="Google Shape;8008;p13"/>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09" name="Google Shape;8009;p13"/>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10" name="Google Shape;8010;p13"/>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11" name="Google Shape;8011;p13"/>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12" name="Google Shape;8012;p13"/>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13" name="Google Shape;8013;p13"/>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14" name="Google Shape;8014;p13"/>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15" name="Google Shape;8015;p13"/>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16" name="Google Shape;8016;p13"/>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17" name="Google Shape;8017;p13"/>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18" name="Google Shape;8018;p13"/>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19" name="Google Shape;8019;p13"/>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20" name="Google Shape;8020;p13"/>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21" name="Google Shape;8021;p13"/>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22" name="Google Shape;8022;p13"/>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23" name="Google Shape;8023;p13"/>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24" name="Google Shape;8024;p13"/>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25" name="Google Shape;8025;p13"/>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26" name="Google Shape;8026;p13"/>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27" name="Google Shape;8027;p13"/>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28" name="Google Shape;8028;p13"/>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29" name="Google Shape;8029;p13"/>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30" name="Google Shape;8030;p13"/>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31" name="Google Shape;8031;p13"/>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32" name="Google Shape;8032;p13"/>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33" name="Google Shape;8033;p13"/>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34" name="Google Shape;8034;p13"/>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35" name="Google Shape;8035;p13"/>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36" name="Google Shape;8036;p13"/>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37" name="Google Shape;8037;p13"/>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38" name="Google Shape;8038;p13"/>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39" name="Google Shape;8039;p13"/>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40" name="Google Shape;8040;p13"/>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41" name="Google Shape;8041;p13"/>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42" name="Google Shape;8042;p13"/>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43" name="Google Shape;8043;p13"/>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44" name="Google Shape;8044;p13"/>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45" name="Google Shape;8045;p13"/>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46" name="Google Shape;8046;p13"/>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47" name="Google Shape;8047;p13"/>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48" name="Google Shape;8048;p13"/>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49" name="Google Shape;8049;p13"/>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50" name="Google Shape;8050;p13"/>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51" name="Google Shape;8051;p13"/>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52" name="Google Shape;8052;p13"/>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53" name="Google Shape;8053;p13"/>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54" name="Google Shape;8054;p13"/>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55" name="Google Shape;8055;p13"/>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56" name="Google Shape;8056;p13"/>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57" name="Google Shape;8057;p13"/>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58" name="Google Shape;8058;p13"/>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59" name="Google Shape;8059;p13"/>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60" name="Google Shape;8060;p13"/>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61" name="Google Shape;8061;p13"/>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62" name="Google Shape;8062;p13"/>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63" name="Google Shape;8063;p13"/>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64" name="Google Shape;8064;p13"/>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65" name="Google Shape;8065;p13"/>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66" name="Google Shape;8066;p13"/>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67" name="Google Shape;8067;p13"/>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68" name="Google Shape;8068;p13"/>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69" name="Google Shape;8069;p13"/>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70" name="Google Shape;8070;p13"/>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71" name="Google Shape;8071;p13"/>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72" name="Google Shape;8072;p13"/>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73" name="Google Shape;8073;p13"/>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74" name="Google Shape;8074;p13"/>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75" name="Google Shape;8075;p13"/>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76" name="Google Shape;8076;p13"/>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77" name="Google Shape;8077;p13"/>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78" name="Google Shape;8078;p13"/>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79" name="Google Shape;8079;p13"/>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80" name="Google Shape;8080;p13"/>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81" name="Google Shape;8081;p13"/>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82" name="Google Shape;8082;p13"/>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83" name="Google Shape;8083;p13"/>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84" name="Google Shape;8084;p13"/>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85" name="Google Shape;8085;p13"/>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86" name="Google Shape;8086;p13"/>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87" name="Google Shape;8087;p13"/>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88" name="Google Shape;8088;p13"/>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89" name="Google Shape;8089;p13"/>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90" name="Google Shape;8090;p13"/>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91" name="Google Shape;8091;p13"/>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92" name="Google Shape;8092;p13"/>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93" name="Google Shape;8093;p13"/>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94" name="Google Shape;8094;p13"/>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95" name="Google Shape;8095;p13"/>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96" name="Google Shape;8096;p13"/>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97" name="Google Shape;8097;p13"/>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98" name="Google Shape;8098;p13"/>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099" name="Google Shape;8099;p13"/>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00" name="Google Shape;8100;p13"/>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01" name="Google Shape;8101;p13"/>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02" name="Google Shape;8102;p13"/>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03" name="Google Shape;8103;p13"/>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04" name="Google Shape;8104;p13"/>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05" name="Google Shape;8105;p13"/>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06" name="Google Shape;8106;p13"/>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07" name="Google Shape;8107;p13"/>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08" name="Google Shape;8108;p13"/>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09" name="Google Shape;8109;p13"/>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10" name="Google Shape;8110;p13"/>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11" name="Google Shape;8111;p13"/>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12" name="Google Shape;8112;p13"/>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13" name="Google Shape;8113;p13"/>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14" name="Google Shape;8114;p13"/>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15" name="Google Shape;8115;p13"/>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16" name="Google Shape;8116;p13"/>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17" name="Google Shape;8117;p13"/>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18" name="Google Shape;8118;p13"/>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19" name="Google Shape;8119;p13"/>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20" name="Google Shape;8120;p13"/>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21" name="Google Shape;8121;p13"/>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22" name="Google Shape;8122;p13"/>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23" name="Google Shape;8123;p13"/>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24" name="Google Shape;8124;p13"/>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25" name="Google Shape;8125;p13"/>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26" name="Google Shape;8126;p13"/>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27" name="Google Shape;8127;p13"/>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28" name="Google Shape;8128;p13"/>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29" name="Google Shape;8129;p13"/>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30" name="Google Shape;8130;p13"/>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31" name="Google Shape;8131;p13"/>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32" name="Google Shape;8132;p13"/>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33" name="Google Shape;8133;p13"/>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34" name="Google Shape;8134;p13"/>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35" name="Google Shape;8135;p13"/>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36" name="Google Shape;8136;p13"/>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37" name="Google Shape;8137;p13"/>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38" name="Google Shape;8138;p13"/>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39" name="Google Shape;8139;p13"/>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40" name="Google Shape;8140;p13"/>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41" name="Google Shape;8141;p13"/>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42" name="Google Shape;8142;p13"/>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43" name="Google Shape;8143;p13"/>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44" name="Google Shape;8144;p13"/>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45" name="Google Shape;8145;p13"/>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46" name="Google Shape;8146;p13"/>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47" name="Google Shape;8147;p13"/>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48" name="Google Shape;8148;p13"/>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49" name="Google Shape;8149;p13"/>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50" name="Google Shape;8150;p13"/>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51" name="Google Shape;8151;p13"/>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52" name="Google Shape;8152;p13"/>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53" name="Google Shape;8153;p13"/>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54" name="Google Shape;8154;p13"/>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55" name="Google Shape;8155;p13"/>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56" name="Google Shape;8156;p13"/>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57" name="Google Shape;8157;p13"/>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58" name="Google Shape;8158;p13"/>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59" name="Google Shape;8159;p13"/>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60" name="Google Shape;8160;p13"/>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61" name="Google Shape;8161;p13"/>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62" name="Google Shape;8162;p13"/>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63" name="Google Shape;8163;p13"/>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64" name="Google Shape;8164;p13"/>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65" name="Google Shape;8165;p13"/>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66" name="Google Shape;8166;p13"/>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67" name="Google Shape;8167;p13"/>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68" name="Google Shape;8168;p13"/>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69" name="Google Shape;8169;p13"/>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70" name="Google Shape;8170;p13"/>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71" name="Google Shape;8171;p13"/>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72" name="Google Shape;8172;p13"/>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73" name="Google Shape;8173;p13"/>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74" name="Google Shape;8174;p13"/>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75" name="Google Shape;8175;p13"/>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76" name="Google Shape;8176;p13"/>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77" name="Google Shape;8177;p13"/>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78" name="Google Shape;8178;p13"/>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79" name="Google Shape;8179;p13"/>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80" name="Google Shape;8180;p13"/>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81" name="Google Shape;8181;p13"/>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82" name="Google Shape;8182;p13"/>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83" name="Google Shape;8183;p13"/>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84" name="Google Shape;8184;p13"/>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85" name="Google Shape;8185;p13"/>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86" name="Google Shape;8186;p13"/>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87" name="Google Shape;8187;p13"/>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88" name="Google Shape;8188;p13"/>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89" name="Google Shape;8189;p13"/>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90" name="Google Shape;8190;p13"/>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91" name="Google Shape;8191;p13"/>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92" name="Google Shape;8192;p13"/>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93" name="Google Shape;8193;p13"/>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94" name="Google Shape;8194;p13"/>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95" name="Google Shape;8195;p13"/>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96" name="Google Shape;8196;p13"/>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97" name="Google Shape;8197;p13"/>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98" name="Google Shape;8198;p13"/>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199" name="Google Shape;8199;p13"/>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00" name="Google Shape;8200;p13"/>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01" name="Google Shape;8201;p13"/>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02" name="Google Shape;8202;p13"/>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03" name="Google Shape;8203;p13"/>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04" name="Google Shape;8204;p13"/>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05" name="Google Shape;8205;p13"/>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06" name="Google Shape;8206;p13"/>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07" name="Google Shape;8207;p13"/>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08" name="Google Shape;8208;p13"/>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09" name="Google Shape;8209;p13"/>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10" name="Google Shape;8210;p13"/>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11" name="Google Shape;8211;p13"/>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12" name="Google Shape;8212;p13"/>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13" name="Google Shape;8213;p13"/>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14" name="Google Shape;8214;p13"/>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15" name="Google Shape;8215;p13"/>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16" name="Google Shape;8216;p13"/>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17" name="Google Shape;8217;p13"/>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18" name="Google Shape;8218;p13"/>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19" name="Google Shape;8219;p13"/>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20" name="Google Shape;8220;p13"/>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21" name="Google Shape;8221;p13"/>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22" name="Google Shape;8222;p13"/>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23" name="Google Shape;8223;p13"/>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24" name="Google Shape;8224;p13"/>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25" name="Google Shape;8225;p13"/>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26" name="Google Shape;8226;p13"/>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27" name="Google Shape;8227;p13"/>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28" name="Google Shape;8228;p13"/>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29" name="Google Shape;8229;p13"/>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30" name="Google Shape;8230;p13"/>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31" name="Google Shape;8231;p13"/>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32" name="Google Shape;8232;p13"/>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33" name="Google Shape;8233;p13"/>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34" name="Google Shape;8234;p13"/>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35" name="Google Shape;8235;p13"/>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36" name="Google Shape;8236;p13"/>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37" name="Google Shape;8237;p13"/>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38" name="Google Shape;8238;p13"/>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39" name="Google Shape;8239;p13"/>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40" name="Google Shape;8240;p13"/>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41" name="Google Shape;8241;p13"/>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42" name="Google Shape;8242;p13"/>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43" name="Google Shape;8243;p13"/>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44" name="Google Shape;8244;p13"/>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45" name="Google Shape;8245;p13"/>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46" name="Google Shape;8246;p13"/>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47" name="Google Shape;8247;p13"/>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48" name="Google Shape;8248;p13"/>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49" name="Google Shape;8249;p13"/>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50" name="Google Shape;8250;p13"/>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51" name="Google Shape;8251;p13"/>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52" name="Google Shape;8252;p13"/>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53" name="Google Shape;8253;p13"/>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54" name="Google Shape;8254;p13"/>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55" name="Google Shape;8255;p13"/>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56" name="Google Shape;8256;p13"/>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57" name="Google Shape;8257;p13"/>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58" name="Google Shape;8258;p13"/>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59" name="Google Shape;8259;p13"/>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60" name="Google Shape;8260;p13"/>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61" name="Google Shape;8261;p13"/>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62" name="Google Shape;8262;p13"/>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63" name="Google Shape;8263;p13"/>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64" name="Google Shape;8264;p13"/>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65" name="Google Shape;8265;p13"/>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66" name="Google Shape;8266;p13"/>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67" name="Google Shape;8267;p13"/>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68" name="Google Shape;8268;p13"/>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69" name="Google Shape;8269;p13"/>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70" name="Google Shape;8270;p13"/>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71" name="Google Shape;8271;p13"/>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72" name="Google Shape;8272;p13"/>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73" name="Google Shape;8273;p13"/>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74" name="Google Shape;8274;p13"/>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75" name="Google Shape;8275;p13"/>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76" name="Google Shape;8276;p13"/>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77" name="Google Shape;8277;p13"/>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78" name="Google Shape;8278;p13"/>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79" name="Google Shape;8279;p13"/>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80" name="Google Shape;8280;p13"/>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81" name="Google Shape;8281;p13"/>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82" name="Google Shape;8282;p13"/>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83" name="Google Shape;8283;p13"/>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84" name="Google Shape;8284;p13"/>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85" name="Google Shape;8285;p13"/>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86" name="Google Shape;8286;p13"/>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87" name="Google Shape;8287;p13"/>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88" name="Google Shape;8288;p13"/>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89" name="Google Shape;8289;p13"/>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90" name="Google Shape;8290;p13"/>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91" name="Google Shape;8291;p13"/>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92" name="Google Shape;8292;p13"/>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93" name="Google Shape;8293;p13"/>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94" name="Google Shape;8294;p13"/>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95" name="Google Shape;8295;p13"/>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96" name="Google Shape;8296;p13"/>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97" name="Google Shape;8297;p13"/>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98" name="Google Shape;8298;p13"/>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299" name="Google Shape;8299;p13"/>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00" name="Google Shape;8300;p13"/>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01" name="Google Shape;8301;p13"/>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02" name="Google Shape;8302;p13"/>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03" name="Google Shape;8303;p13"/>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04" name="Google Shape;8304;p13"/>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05" name="Google Shape;8305;p13"/>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06" name="Google Shape;8306;p13"/>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07" name="Google Shape;8307;p13"/>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08" name="Google Shape;8308;p13"/>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09" name="Google Shape;8309;p13"/>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10" name="Google Shape;8310;p13"/>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11" name="Google Shape;8311;p13"/>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12" name="Google Shape;8312;p13"/>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13" name="Google Shape;8313;p13"/>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14" name="Google Shape;8314;p13"/>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15" name="Google Shape;8315;p13"/>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16" name="Google Shape;8316;p13"/>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17" name="Google Shape;8317;p13"/>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18" name="Google Shape;8318;p13"/>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19" name="Google Shape;8319;p13"/>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20" name="Google Shape;8320;p13"/>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21" name="Google Shape;8321;p13"/>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22" name="Google Shape;8322;p13"/>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23" name="Google Shape;8323;p13"/>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24" name="Google Shape;8324;p13"/>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25" name="Google Shape;8325;p13"/>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26" name="Google Shape;8326;p13"/>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27" name="Google Shape;8327;p13"/>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28" name="Google Shape;8328;p13"/>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29" name="Google Shape;8329;p13"/>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30" name="Google Shape;8330;p13"/>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31" name="Google Shape;8331;p13"/>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32" name="Google Shape;8332;p13"/>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33" name="Google Shape;8333;p13"/>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34" name="Google Shape;8334;p13"/>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35" name="Google Shape;8335;p13"/>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36" name="Google Shape;8336;p13"/>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37" name="Google Shape;8337;p13"/>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38" name="Google Shape;8338;p13"/>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39" name="Google Shape;8339;p13"/>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40" name="Google Shape;8340;p13"/>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41" name="Google Shape;8341;p13"/>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42" name="Google Shape;8342;p13"/>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43" name="Google Shape;8343;p13"/>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44" name="Google Shape;8344;p13"/>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45" name="Google Shape;8345;p13"/>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46" name="Google Shape;8346;p13"/>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47" name="Google Shape;8347;p13"/>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48" name="Google Shape;8348;p13"/>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49" name="Google Shape;8349;p13"/>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50" name="Google Shape;8350;p13"/>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51" name="Google Shape;8351;p13"/>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52" name="Google Shape;8352;p13"/>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53" name="Google Shape;8353;p13"/>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54" name="Google Shape;8354;p13"/>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55" name="Google Shape;8355;p13"/>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56" name="Google Shape;8356;p13"/>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57" name="Google Shape;8357;p13"/>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58" name="Google Shape;8358;p13"/>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59" name="Google Shape;8359;p13"/>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60" name="Google Shape;8360;p13"/>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61" name="Google Shape;8361;p13"/>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62" name="Google Shape;8362;p13"/>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63" name="Google Shape;8363;p13"/>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64" name="Google Shape;8364;p13"/>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65" name="Google Shape;8365;p13"/>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66" name="Google Shape;8366;p13"/>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67" name="Google Shape;8367;p13"/>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68" name="Google Shape;8368;p13"/>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69" name="Google Shape;8369;p13"/>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70" name="Google Shape;8370;p13"/>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71" name="Google Shape;8371;p13"/>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72" name="Google Shape;8372;p13"/>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73" name="Google Shape;8373;p13"/>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74" name="Google Shape;8374;p13"/>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75" name="Google Shape;8375;p13"/>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76" name="Google Shape;8376;p13"/>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77" name="Google Shape;8377;p13"/>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78" name="Google Shape;8378;p13"/>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79" name="Google Shape;8379;p13"/>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80" name="Google Shape;8380;p13"/>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81" name="Google Shape;8381;p13"/>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82" name="Google Shape;8382;p13"/>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83" name="Google Shape;8383;p13"/>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84" name="Google Shape;8384;p13"/>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85" name="Google Shape;8385;p13"/>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86" name="Google Shape;8386;p13"/>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87" name="Google Shape;8387;p13"/>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88" name="Google Shape;8388;p13"/>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89" name="Google Shape;8389;p13"/>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90" name="Google Shape;8390;p13"/>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91" name="Google Shape;8391;p13"/>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92" name="Google Shape;8392;p13"/>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93" name="Google Shape;8393;p13"/>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94" name="Google Shape;8394;p13"/>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95" name="Google Shape;8395;p13"/>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96" name="Google Shape;8396;p13"/>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97" name="Google Shape;8397;p13"/>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98" name="Google Shape;8398;p13"/>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399" name="Google Shape;8399;p13"/>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00" name="Google Shape;8400;p13"/>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01" name="Google Shape;8401;p13"/>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02" name="Google Shape;8402;p13"/>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03" name="Google Shape;8403;p13"/>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04" name="Google Shape;8404;p13"/>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05" name="Google Shape;8405;p13"/>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06" name="Google Shape;8406;p13"/>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07" name="Google Shape;8407;p13"/>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08" name="Google Shape;8408;p13"/>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09" name="Google Shape;8409;p13"/>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10" name="Google Shape;8410;p13"/>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11" name="Google Shape;8411;p13"/>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12" name="Google Shape;8412;p13"/>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13" name="Google Shape;8413;p13"/>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14" name="Google Shape;8414;p13"/>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15" name="Google Shape;8415;p13"/>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16" name="Google Shape;8416;p13"/>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17" name="Google Shape;8417;p13"/>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18" name="Google Shape;8418;p13"/>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19" name="Google Shape;8419;p13"/>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20" name="Google Shape;8420;p13"/>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21" name="Google Shape;8421;p13"/>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22" name="Google Shape;8422;p13"/>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23" name="Google Shape;8423;p13"/>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24" name="Google Shape;8424;p13"/>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25" name="Google Shape;8425;p13"/>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26" name="Google Shape;8426;p13"/>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27" name="Google Shape;8427;p13"/>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28" name="Google Shape;8428;p13"/>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29" name="Google Shape;8429;p13"/>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30" name="Google Shape;8430;p13"/>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31" name="Google Shape;8431;p13"/>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32" name="Google Shape;8432;p13"/>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33" name="Google Shape;8433;p13"/>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34" name="Google Shape;8434;p13"/>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35" name="Google Shape;8435;p13"/>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36" name="Google Shape;8436;p13"/>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37" name="Google Shape;8437;p13"/>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38" name="Google Shape;8438;p13"/>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39" name="Google Shape;8439;p13"/>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40" name="Google Shape;8440;p13"/>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41" name="Google Shape;8441;p13"/>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42" name="Google Shape;8442;p13"/>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43" name="Google Shape;8443;p13"/>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44" name="Google Shape;8444;p13"/>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45" name="Google Shape;8445;p13"/>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46" name="Google Shape;8446;p13"/>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47" name="Google Shape;8447;p13"/>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48" name="Google Shape;8448;p13"/>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49" name="Google Shape;8449;p13"/>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50" name="Google Shape;8450;p13"/>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51" name="Google Shape;8451;p13"/>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52" name="Google Shape;8452;p13"/>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53" name="Google Shape;8453;p13"/>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54" name="Google Shape;8454;p13"/>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55" name="Google Shape;8455;p13"/>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56" name="Google Shape;8456;p13"/>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57" name="Google Shape;8457;p13"/>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58" name="Google Shape;8458;p13"/>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59" name="Google Shape;8459;p13"/>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60" name="Google Shape;8460;p13"/>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8461" name="Google Shape;8461;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5"/>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8462" name="Google Shape;8462;p13"/>
          <p:cNvSpPr txBox="1">
            <a:spLocks noGrp="1"/>
          </p:cNvSpPr>
          <p:nvPr>
            <p:ph type="title" idx="2"/>
          </p:nvPr>
        </p:nvSpPr>
        <p:spPr>
          <a:xfrm>
            <a:off x="2723327" y="1711640"/>
            <a:ext cx="2314800" cy="964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8463" name="Google Shape;8463;p13"/>
          <p:cNvSpPr txBox="1">
            <a:spLocks noGrp="1"/>
          </p:cNvSpPr>
          <p:nvPr>
            <p:ph type="subTitle" idx="1"/>
          </p:nvPr>
        </p:nvSpPr>
        <p:spPr>
          <a:xfrm>
            <a:off x="2725515" y="2778189"/>
            <a:ext cx="2684800" cy="646400"/>
          </a:xfrm>
          <a:prstGeom prst="rect">
            <a:avLst/>
          </a:prstGeom>
          <a:solidFill>
            <a:schemeClr val="lt2"/>
          </a:solidFill>
          <a:effectLst>
            <a:outerShdw dist="66675" dir="2640000" algn="bl" rotWithShape="0">
              <a:schemeClr val="dk1">
                <a:alpha val="10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64" name="Google Shape;8464;p13"/>
          <p:cNvSpPr txBox="1">
            <a:spLocks noGrp="1"/>
          </p:cNvSpPr>
          <p:nvPr>
            <p:ph type="title" idx="3"/>
          </p:nvPr>
        </p:nvSpPr>
        <p:spPr>
          <a:xfrm>
            <a:off x="7744199" y="1711708"/>
            <a:ext cx="2314800" cy="964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8465" name="Google Shape;8465;p13"/>
          <p:cNvSpPr txBox="1">
            <a:spLocks noGrp="1"/>
          </p:cNvSpPr>
          <p:nvPr>
            <p:ph type="subTitle" idx="4"/>
          </p:nvPr>
        </p:nvSpPr>
        <p:spPr>
          <a:xfrm rot="512">
            <a:off x="7744840" y="2778120"/>
            <a:ext cx="2684800" cy="646400"/>
          </a:xfrm>
          <a:prstGeom prst="rect">
            <a:avLst/>
          </a:prstGeom>
          <a:solidFill>
            <a:schemeClr val="lt2"/>
          </a:solidFill>
          <a:effectLst>
            <a:outerShdw dist="66675" dir="2640000" algn="bl" rotWithShape="0">
              <a:schemeClr val="dk1">
                <a:alpha val="10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66" name="Google Shape;8466;p13"/>
          <p:cNvSpPr txBox="1">
            <a:spLocks noGrp="1"/>
          </p:cNvSpPr>
          <p:nvPr>
            <p:ph type="title" idx="5"/>
          </p:nvPr>
        </p:nvSpPr>
        <p:spPr>
          <a:xfrm rot="-1188">
            <a:off x="2723661" y="4054169"/>
            <a:ext cx="2314800" cy="964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8467" name="Google Shape;8467;p13"/>
          <p:cNvSpPr txBox="1">
            <a:spLocks noGrp="1"/>
          </p:cNvSpPr>
          <p:nvPr>
            <p:ph type="subTitle" idx="6"/>
          </p:nvPr>
        </p:nvSpPr>
        <p:spPr>
          <a:xfrm rot="-512">
            <a:off x="2725488" y="5128916"/>
            <a:ext cx="2684800" cy="646400"/>
          </a:xfrm>
          <a:prstGeom prst="rect">
            <a:avLst/>
          </a:prstGeom>
          <a:solidFill>
            <a:schemeClr val="lt2"/>
          </a:solidFill>
          <a:effectLst>
            <a:outerShdw dist="66675" dir="2640000" algn="bl" rotWithShape="0">
              <a:schemeClr val="dk1">
                <a:alpha val="10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68" name="Google Shape;8468;p13"/>
          <p:cNvSpPr txBox="1">
            <a:spLocks noGrp="1"/>
          </p:cNvSpPr>
          <p:nvPr>
            <p:ph type="title" idx="7"/>
          </p:nvPr>
        </p:nvSpPr>
        <p:spPr>
          <a:xfrm>
            <a:off x="7744417" y="4054225"/>
            <a:ext cx="2314800" cy="964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8469" name="Google Shape;8469;p13"/>
          <p:cNvSpPr txBox="1">
            <a:spLocks noGrp="1"/>
          </p:cNvSpPr>
          <p:nvPr>
            <p:ph type="subTitle" idx="8"/>
          </p:nvPr>
        </p:nvSpPr>
        <p:spPr>
          <a:xfrm rot="-512">
            <a:off x="7744751" y="5128793"/>
            <a:ext cx="2684800" cy="646400"/>
          </a:xfrm>
          <a:prstGeom prst="rect">
            <a:avLst/>
          </a:prstGeom>
          <a:solidFill>
            <a:schemeClr val="lt2"/>
          </a:solidFill>
          <a:effectLst>
            <a:outerShdw dist="66675" dir="2640000" algn="bl" rotWithShape="0">
              <a:schemeClr val="dk1">
                <a:alpha val="10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70" name="Google Shape;8470;p13"/>
          <p:cNvSpPr txBox="1">
            <a:spLocks noGrp="1"/>
          </p:cNvSpPr>
          <p:nvPr>
            <p:ph type="title" idx="9" hasCustomPrompt="1"/>
          </p:nvPr>
        </p:nvSpPr>
        <p:spPr>
          <a:xfrm>
            <a:off x="1267717" y="1767035"/>
            <a:ext cx="11016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471" name="Google Shape;8471;p13"/>
          <p:cNvSpPr txBox="1">
            <a:spLocks noGrp="1"/>
          </p:cNvSpPr>
          <p:nvPr>
            <p:ph type="title" idx="13" hasCustomPrompt="1"/>
          </p:nvPr>
        </p:nvSpPr>
        <p:spPr>
          <a:xfrm>
            <a:off x="1267717" y="4109639"/>
            <a:ext cx="11016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472" name="Google Shape;8472;p13"/>
          <p:cNvSpPr txBox="1">
            <a:spLocks noGrp="1"/>
          </p:cNvSpPr>
          <p:nvPr>
            <p:ph type="title" idx="14" hasCustomPrompt="1"/>
          </p:nvPr>
        </p:nvSpPr>
        <p:spPr>
          <a:xfrm>
            <a:off x="6279981" y="1767035"/>
            <a:ext cx="11016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473" name="Google Shape;8473;p13"/>
          <p:cNvSpPr txBox="1">
            <a:spLocks noGrp="1"/>
          </p:cNvSpPr>
          <p:nvPr>
            <p:ph type="title" idx="15" hasCustomPrompt="1"/>
          </p:nvPr>
        </p:nvSpPr>
        <p:spPr>
          <a:xfrm rot="1248">
            <a:off x="6279981" y="4109639"/>
            <a:ext cx="11016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474" name="Google Shape;8474;p13"/>
          <p:cNvSpPr/>
          <p:nvPr/>
        </p:nvSpPr>
        <p:spPr>
          <a:xfrm rot="9002992">
            <a:off x="482797" y="62078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75" name="Google Shape;8475;p13"/>
          <p:cNvSpPr/>
          <p:nvPr/>
        </p:nvSpPr>
        <p:spPr>
          <a:xfrm rot="-10374255">
            <a:off x="702244" y="5032474"/>
            <a:ext cx="97144" cy="1946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76" name="Google Shape;8476;p13"/>
          <p:cNvSpPr/>
          <p:nvPr/>
        </p:nvSpPr>
        <p:spPr>
          <a:xfrm rot="-7197008">
            <a:off x="1610772" y="6078272"/>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77" name="Google Shape;8477;p13"/>
          <p:cNvSpPr/>
          <p:nvPr/>
        </p:nvSpPr>
        <p:spPr>
          <a:xfrm rot="2700000">
            <a:off x="482886" y="513309"/>
            <a:ext cx="96732" cy="1945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78" name="Google Shape;8478;p13"/>
          <p:cNvSpPr/>
          <p:nvPr/>
        </p:nvSpPr>
        <p:spPr>
          <a:xfrm rot="-7197008">
            <a:off x="702339" y="1524005"/>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79" name="Google Shape;8479;p13"/>
          <p:cNvSpPr/>
          <p:nvPr/>
        </p:nvSpPr>
        <p:spPr>
          <a:xfrm rot="9002992">
            <a:off x="11607264" y="5119114"/>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80" name="Google Shape;8480;p13"/>
          <p:cNvSpPr/>
          <p:nvPr/>
        </p:nvSpPr>
        <p:spPr>
          <a:xfrm rot="3457159">
            <a:off x="11192501" y="6207973"/>
            <a:ext cx="97097" cy="194748"/>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6640240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481"/>
        <p:cNvGrpSpPr/>
        <p:nvPr/>
      </p:nvGrpSpPr>
      <p:grpSpPr>
        <a:xfrm>
          <a:off x="0" y="0"/>
          <a:ext cx="0" cy="0"/>
          <a:chOff x="0" y="0"/>
          <a:chExt cx="0" cy="0"/>
        </a:xfrm>
      </p:grpSpPr>
      <p:grpSp>
        <p:nvGrpSpPr>
          <p:cNvPr id="8482" name="Google Shape;8482;p14"/>
          <p:cNvGrpSpPr/>
          <p:nvPr/>
        </p:nvGrpSpPr>
        <p:grpSpPr>
          <a:xfrm>
            <a:off x="0" y="0"/>
            <a:ext cx="12205600" cy="7066400"/>
            <a:chOff x="0" y="0"/>
            <a:chExt cx="9154200" cy="5299800"/>
          </a:xfrm>
        </p:grpSpPr>
        <p:sp>
          <p:nvSpPr>
            <p:cNvPr id="8483" name="Google Shape;8483;p1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84" name="Google Shape;8484;p1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85" name="Google Shape;8485;p1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86" name="Google Shape;8486;p1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87" name="Google Shape;8487;p1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88" name="Google Shape;8488;p1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89" name="Google Shape;8489;p1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90" name="Google Shape;8490;p1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91" name="Google Shape;8491;p1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92" name="Google Shape;8492;p1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93" name="Google Shape;8493;p1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94" name="Google Shape;8494;p1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95" name="Google Shape;8495;p1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96" name="Google Shape;8496;p1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97" name="Google Shape;8497;p1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98" name="Google Shape;8498;p1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499" name="Google Shape;8499;p1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00" name="Google Shape;8500;p1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01" name="Google Shape;8501;p1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02" name="Google Shape;8502;p1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03" name="Google Shape;8503;p1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04" name="Google Shape;8504;p1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05" name="Google Shape;8505;p1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06" name="Google Shape;8506;p1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07" name="Google Shape;8507;p1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08" name="Google Shape;8508;p1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09" name="Google Shape;8509;p1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10" name="Google Shape;8510;p1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11" name="Google Shape;8511;p1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12" name="Google Shape;8512;p1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13" name="Google Shape;8513;p1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14" name="Google Shape;8514;p1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15" name="Google Shape;8515;p1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16" name="Google Shape;8516;p1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17" name="Google Shape;8517;p1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18" name="Google Shape;8518;p1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19" name="Google Shape;8519;p1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20" name="Google Shape;8520;p1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21" name="Google Shape;8521;p1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22" name="Google Shape;8522;p1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23" name="Google Shape;8523;p1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24" name="Google Shape;8524;p1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25" name="Google Shape;8525;p1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26" name="Google Shape;8526;p1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27" name="Google Shape;8527;p1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28" name="Google Shape;8528;p1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29" name="Google Shape;8529;p1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30" name="Google Shape;8530;p1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31" name="Google Shape;8531;p1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32" name="Google Shape;8532;p1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33" name="Google Shape;8533;p1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34" name="Google Shape;8534;p1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35" name="Google Shape;8535;p1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36" name="Google Shape;8536;p1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37" name="Google Shape;8537;p1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38" name="Google Shape;8538;p1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39" name="Google Shape;8539;p1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40" name="Google Shape;8540;p1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41" name="Google Shape;8541;p1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42" name="Google Shape;8542;p1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43" name="Google Shape;8543;p1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44" name="Google Shape;8544;p1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45" name="Google Shape;8545;p1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46" name="Google Shape;8546;p1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47" name="Google Shape;8547;p1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48" name="Google Shape;8548;p1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49" name="Google Shape;8549;p1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50" name="Google Shape;8550;p1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51" name="Google Shape;8551;p1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52" name="Google Shape;8552;p1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53" name="Google Shape;8553;p1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54" name="Google Shape;8554;p1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55" name="Google Shape;8555;p1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56" name="Google Shape;8556;p1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57" name="Google Shape;8557;p1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58" name="Google Shape;8558;p1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59" name="Google Shape;8559;p1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60" name="Google Shape;8560;p1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61" name="Google Shape;8561;p1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62" name="Google Shape;8562;p1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63" name="Google Shape;8563;p1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64" name="Google Shape;8564;p1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65" name="Google Shape;8565;p1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66" name="Google Shape;8566;p1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67" name="Google Shape;8567;p1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68" name="Google Shape;8568;p1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69" name="Google Shape;8569;p1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70" name="Google Shape;8570;p1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71" name="Google Shape;8571;p1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72" name="Google Shape;8572;p1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73" name="Google Shape;8573;p1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74" name="Google Shape;8574;p1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75" name="Google Shape;8575;p1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76" name="Google Shape;8576;p1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77" name="Google Shape;8577;p1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78" name="Google Shape;8578;p1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79" name="Google Shape;8579;p1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80" name="Google Shape;8580;p1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81" name="Google Shape;8581;p1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82" name="Google Shape;8582;p1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83" name="Google Shape;8583;p1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84" name="Google Shape;8584;p1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85" name="Google Shape;8585;p1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86" name="Google Shape;8586;p1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87" name="Google Shape;8587;p1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88" name="Google Shape;8588;p1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89" name="Google Shape;8589;p1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90" name="Google Shape;8590;p1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91" name="Google Shape;8591;p1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92" name="Google Shape;8592;p1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93" name="Google Shape;8593;p1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94" name="Google Shape;8594;p1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95" name="Google Shape;8595;p1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96" name="Google Shape;8596;p1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97" name="Google Shape;8597;p1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98" name="Google Shape;8598;p1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599" name="Google Shape;8599;p1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00" name="Google Shape;8600;p1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01" name="Google Shape;8601;p1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02" name="Google Shape;8602;p1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03" name="Google Shape;8603;p1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04" name="Google Shape;8604;p1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05" name="Google Shape;8605;p1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06" name="Google Shape;8606;p1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07" name="Google Shape;8607;p1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08" name="Google Shape;8608;p1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09" name="Google Shape;8609;p1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10" name="Google Shape;8610;p1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11" name="Google Shape;8611;p1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12" name="Google Shape;8612;p1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13" name="Google Shape;8613;p1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14" name="Google Shape;8614;p1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15" name="Google Shape;8615;p1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16" name="Google Shape;8616;p1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17" name="Google Shape;8617;p1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18" name="Google Shape;8618;p1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19" name="Google Shape;8619;p1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20" name="Google Shape;8620;p1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21" name="Google Shape;8621;p1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22" name="Google Shape;8622;p1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23" name="Google Shape;8623;p1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24" name="Google Shape;8624;p1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25" name="Google Shape;8625;p1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26" name="Google Shape;8626;p1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27" name="Google Shape;8627;p1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28" name="Google Shape;8628;p1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29" name="Google Shape;8629;p1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30" name="Google Shape;8630;p1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31" name="Google Shape;8631;p1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32" name="Google Shape;8632;p1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33" name="Google Shape;8633;p1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34" name="Google Shape;8634;p1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35" name="Google Shape;8635;p1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36" name="Google Shape;8636;p1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37" name="Google Shape;8637;p1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38" name="Google Shape;8638;p1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39" name="Google Shape;8639;p1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40" name="Google Shape;8640;p1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41" name="Google Shape;8641;p1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42" name="Google Shape;8642;p1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43" name="Google Shape;8643;p1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44" name="Google Shape;8644;p1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45" name="Google Shape;8645;p1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46" name="Google Shape;8646;p1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47" name="Google Shape;8647;p1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48" name="Google Shape;8648;p1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49" name="Google Shape;8649;p1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50" name="Google Shape;8650;p1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51" name="Google Shape;8651;p1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52" name="Google Shape;8652;p1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53" name="Google Shape;8653;p1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54" name="Google Shape;8654;p1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55" name="Google Shape;8655;p1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56" name="Google Shape;8656;p1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57" name="Google Shape;8657;p1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58" name="Google Shape;8658;p1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59" name="Google Shape;8659;p1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60" name="Google Shape;8660;p1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61" name="Google Shape;8661;p1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62" name="Google Shape;8662;p1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63" name="Google Shape;8663;p1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64" name="Google Shape;8664;p1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65" name="Google Shape;8665;p1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66" name="Google Shape;8666;p1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67" name="Google Shape;8667;p1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68" name="Google Shape;8668;p1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69" name="Google Shape;8669;p1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70" name="Google Shape;8670;p1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71" name="Google Shape;8671;p1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72" name="Google Shape;8672;p1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73" name="Google Shape;8673;p1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74" name="Google Shape;8674;p1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75" name="Google Shape;8675;p1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76" name="Google Shape;8676;p1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77" name="Google Shape;8677;p1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78" name="Google Shape;8678;p1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79" name="Google Shape;8679;p1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80" name="Google Shape;8680;p1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81" name="Google Shape;8681;p1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82" name="Google Shape;8682;p1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83" name="Google Shape;8683;p1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84" name="Google Shape;8684;p1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85" name="Google Shape;8685;p1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86" name="Google Shape;8686;p1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87" name="Google Shape;8687;p1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88" name="Google Shape;8688;p1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89" name="Google Shape;8689;p1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90" name="Google Shape;8690;p1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91" name="Google Shape;8691;p1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92" name="Google Shape;8692;p1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93" name="Google Shape;8693;p1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94" name="Google Shape;8694;p1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95" name="Google Shape;8695;p1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96" name="Google Shape;8696;p1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97" name="Google Shape;8697;p1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98" name="Google Shape;8698;p1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699" name="Google Shape;8699;p1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00" name="Google Shape;8700;p1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01" name="Google Shape;8701;p1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02" name="Google Shape;8702;p1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03" name="Google Shape;8703;p1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04" name="Google Shape;8704;p1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05" name="Google Shape;8705;p1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06" name="Google Shape;8706;p1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07" name="Google Shape;8707;p1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08" name="Google Shape;8708;p1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09" name="Google Shape;8709;p1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10" name="Google Shape;8710;p1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11" name="Google Shape;8711;p1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12" name="Google Shape;8712;p1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13" name="Google Shape;8713;p1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14" name="Google Shape;8714;p1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15" name="Google Shape;8715;p1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16" name="Google Shape;8716;p1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17" name="Google Shape;8717;p1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18" name="Google Shape;8718;p1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19" name="Google Shape;8719;p1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20" name="Google Shape;8720;p1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21" name="Google Shape;8721;p1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22" name="Google Shape;8722;p1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23" name="Google Shape;8723;p1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24" name="Google Shape;8724;p1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25" name="Google Shape;8725;p1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26" name="Google Shape;8726;p1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27" name="Google Shape;8727;p1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28" name="Google Shape;8728;p1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29" name="Google Shape;8729;p1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30" name="Google Shape;8730;p1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31" name="Google Shape;8731;p1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32" name="Google Shape;8732;p1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33" name="Google Shape;8733;p1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34" name="Google Shape;8734;p1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35" name="Google Shape;8735;p1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36" name="Google Shape;8736;p1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37" name="Google Shape;8737;p1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38" name="Google Shape;8738;p1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39" name="Google Shape;8739;p1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40" name="Google Shape;8740;p1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41" name="Google Shape;8741;p1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42" name="Google Shape;8742;p1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43" name="Google Shape;8743;p1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44" name="Google Shape;8744;p1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45" name="Google Shape;8745;p1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46" name="Google Shape;8746;p1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47" name="Google Shape;8747;p1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48" name="Google Shape;8748;p1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49" name="Google Shape;8749;p1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50" name="Google Shape;8750;p1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51" name="Google Shape;8751;p1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52" name="Google Shape;8752;p1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53" name="Google Shape;8753;p1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54" name="Google Shape;8754;p1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55" name="Google Shape;8755;p1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56" name="Google Shape;8756;p1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57" name="Google Shape;8757;p1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58" name="Google Shape;8758;p1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59" name="Google Shape;8759;p1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60" name="Google Shape;8760;p1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61" name="Google Shape;8761;p1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62" name="Google Shape;8762;p1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63" name="Google Shape;8763;p1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64" name="Google Shape;8764;p1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65" name="Google Shape;8765;p1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66" name="Google Shape;8766;p1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67" name="Google Shape;8767;p1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68" name="Google Shape;8768;p1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69" name="Google Shape;8769;p1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70" name="Google Shape;8770;p1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71" name="Google Shape;8771;p1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72" name="Google Shape;8772;p1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73" name="Google Shape;8773;p1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74" name="Google Shape;8774;p1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75" name="Google Shape;8775;p1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76" name="Google Shape;8776;p1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77" name="Google Shape;8777;p1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78" name="Google Shape;8778;p1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79" name="Google Shape;8779;p1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80" name="Google Shape;8780;p1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81" name="Google Shape;8781;p1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82" name="Google Shape;8782;p1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83" name="Google Shape;8783;p1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84" name="Google Shape;8784;p1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85" name="Google Shape;8785;p1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86" name="Google Shape;8786;p1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87" name="Google Shape;8787;p1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88" name="Google Shape;8788;p1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89" name="Google Shape;8789;p1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90" name="Google Shape;8790;p1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91" name="Google Shape;8791;p1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92" name="Google Shape;8792;p1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93" name="Google Shape;8793;p1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94" name="Google Shape;8794;p1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95" name="Google Shape;8795;p1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96" name="Google Shape;8796;p1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97" name="Google Shape;8797;p1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98" name="Google Shape;8798;p1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799" name="Google Shape;8799;p1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00" name="Google Shape;8800;p1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01" name="Google Shape;8801;p1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02" name="Google Shape;8802;p1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03" name="Google Shape;8803;p1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04" name="Google Shape;8804;p1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05" name="Google Shape;8805;p1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06" name="Google Shape;8806;p1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07" name="Google Shape;8807;p1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08" name="Google Shape;8808;p1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09" name="Google Shape;8809;p1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10" name="Google Shape;8810;p1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11" name="Google Shape;8811;p1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12" name="Google Shape;8812;p1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13" name="Google Shape;8813;p1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14" name="Google Shape;8814;p1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15" name="Google Shape;8815;p1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16" name="Google Shape;8816;p1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17" name="Google Shape;8817;p1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18" name="Google Shape;8818;p1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19" name="Google Shape;8819;p1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20" name="Google Shape;8820;p1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21" name="Google Shape;8821;p1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22" name="Google Shape;8822;p1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23" name="Google Shape;8823;p1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24" name="Google Shape;8824;p1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25" name="Google Shape;8825;p1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26" name="Google Shape;8826;p1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27" name="Google Shape;8827;p1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28" name="Google Shape;8828;p1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29" name="Google Shape;8829;p1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30" name="Google Shape;8830;p1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31" name="Google Shape;8831;p1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32" name="Google Shape;8832;p1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33" name="Google Shape;8833;p1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34" name="Google Shape;8834;p1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35" name="Google Shape;8835;p1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36" name="Google Shape;8836;p1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37" name="Google Shape;8837;p1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38" name="Google Shape;8838;p1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39" name="Google Shape;8839;p1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40" name="Google Shape;8840;p1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41" name="Google Shape;8841;p1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42" name="Google Shape;8842;p1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43" name="Google Shape;8843;p1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44" name="Google Shape;8844;p1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45" name="Google Shape;8845;p1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46" name="Google Shape;8846;p1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47" name="Google Shape;8847;p1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48" name="Google Shape;8848;p1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49" name="Google Shape;8849;p1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50" name="Google Shape;8850;p1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51" name="Google Shape;8851;p1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52" name="Google Shape;8852;p1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53" name="Google Shape;8853;p1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54" name="Google Shape;8854;p1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55" name="Google Shape;8855;p1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56" name="Google Shape;8856;p1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57" name="Google Shape;8857;p1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58" name="Google Shape;8858;p1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59" name="Google Shape;8859;p1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60" name="Google Shape;8860;p1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61" name="Google Shape;8861;p1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62" name="Google Shape;8862;p1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63" name="Google Shape;8863;p1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64" name="Google Shape;8864;p1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65" name="Google Shape;8865;p1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66" name="Google Shape;8866;p1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67" name="Google Shape;8867;p1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68" name="Google Shape;8868;p1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69" name="Google Shape;8869;p1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70" name="Google Shape;8870;p1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71" name="Google Shape;8871;p1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72" name="Google Shape;8872;p1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73" name="Google Shape;8873;p1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74" name="Google Shape;8874;p1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75" name="Google Shape;8875;p1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76" name="Google Shape;8876;p1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77" name="Google Shape;8877;p1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78" name="Google Shape;8878;p1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79" name="Google Shape;8879;p1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80" name="Google Shape;8880;p1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81" name="Google Shape;8881;p1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82" name="Google Shape;8882;p1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83" name="Google Shape;8883;p1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84" name="Google Shape;8884;p1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85" name="Google Shape;8885;p1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86" name="Google Shape;8886;p1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87" name="Google Shape;8887;p1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88" name="Google Shape;8888;p1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89" name="Google Shape;8889;p1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90" name="Google Shape;8890;p1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91" name="Google Shape;8891;p1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92" name="Google Shape;8892;p1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93" name="Google Shape;8893;p1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94" name="Google Shape;8894;p1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95" name="Google Shape;8895;p1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96" name="Google Shape;8896;p1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97" name="Google Shape;8897;p1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98" name="Google Shape;8898;p1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899" name="Google Shape;8899;p1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00" name="Google Shape;8900;p1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01" name="Google Shape;8901;p1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02" name="Google Shape;8902;p1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03" name="Google Shape;8903;p1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04" name="Google Shape;8904;p1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05" name="Google Shape;8905;p1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06" name="Google Shape;8906;p1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07" name="Google Shape;8907;p1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08" name="Google Shape;8908;p1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09" name="Google Shape;8909;p1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10" name="Google Shape;8910;p1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11" name="Google Shape;8911;p1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12" name="Google Shape;8912;p1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13" name="Google Shape;8913;p1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14" name="Google Shape;8914;p1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15" name="Google Shape;8915;p1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16" name="Google Shape;8916;p1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17" name="Google Shape;8917;p1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18" name="Google Shape;8918;p1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19" name="Google Shape;8919;p1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20" name="Google Shape;8920;p1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21" name="Google Shape;8921;p1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22" name="Google Shape;8922;p1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23" name="Google Shape;8923;p1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24" name="Google Shape;8924;p1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25" name="Google Shape;8925;p1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26" name="Google Shape;8926;p1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27" name="Google Shape;8927;p1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28" name="Google Shape;8928;p1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29" name="Google Shape;8929;p1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30" name="Google Shape;8930;p1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31" name="Google Shape;8931;p1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32" name="Google Shape;8932;p1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33" name="Google Shape;8933;p1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34" name="Google Shape;8934;p1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35" name="Google Shape;8935;p1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36" name="Google Shape;8936;p1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37" name="Google Shape;8937;p1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38" name="Google Shape;8938;p1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39" name="Google Shape;8939;p1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40" name="Google Shape;8940;p1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41" name="Google Shape;8941;p1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42" name="Google Shape;8942;p1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43" name="Google Shape;8943;p1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44" name="Google Shape;8944;p1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45" name="Google Shape;8945;p1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46" name="Google Shape;8946;p1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47" name="Google Shape;8947;p1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48" name="Google Shape;8948;p1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49" name="Google Shape;8949;p1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50" name="Google Shape;8950;p1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51" name="Google Shape;8951;p1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52" name="Google Shape;8952;p1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53" name="Google Shape;8953;p1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54" name="Google Shape;8954;p1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55" name="Google Shape;8955;p1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56" name="Google Shape;8956;p1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57" name="Google Shape;8957;p1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58" name="Google Shape;8958;p1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59" name="Google Shape;8959;p1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60" name="Google Shape;8960;p1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61" name="Google Shape;8961;p1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62" name="Google Shape;8962;p1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63" name="Google Shape;8963;p1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64" name="Google Shape;8964;p1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65" name="Google Shape;8965;p1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66" name="Google Shape;8966;p1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67" name="Google Shape;8967;p1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68" name="Google Shape;8968;p1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69" name="Google Shape;8969;p1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70" name="Google Shape;8970;p1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71" name="Google Shape;8971;p1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72" name="Google Shape;8972;p1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73" name="Google Shape;8973;p1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74" name="Google Shape;8974;p1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75" name="Google Shape;8975;p1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76" name="Google Shape;8976;p1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77" name="Google Shape;8977;p1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78" name="Google Shape;8978;p1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79" name="Google Shape;8979;p1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80" name="Google Shape;8980;p1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81" name="Google Shape;8981;p1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82" name="Google Shape;8982;p1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83" name="Google Shape;8983;p1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84" name="Google Shape;8984;p1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85" name="Google Shape;8985;p1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86" name="Google Shape;8986;p1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87" name="Google Shape;8987;p1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88" name="Google Shape;8988;p1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89" name="Google Shape;8989;p1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90" name="Google Shape;8990;p1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91" name="Google Shape;8991;p1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92" name="Google Shape;8992;p1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93" name="Google Shape;8993;p1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94" name="Google Shape;8994;p1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95" name="Google Shape;8995;p1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96" name="Google Shape;8996;p1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97" name="Google Shape;8997;p1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98" name="Google Shape;8998;p1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8999" name="Google Shape;8999;p1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00" name="Google Shape;9000;p1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01" name="Google Shape;9001;p1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02" name="Google Shape;9002;p1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03" name="Google Shape;9003;p1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04" name="Google Shape;9004;p1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05" name="Google Shape;9005;p1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06" name="Google Shape;9006;p1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07" name="Google Shape;9007;p1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08" name="Google Shape;9008;p1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09" name="Google Shape;9009;p1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10" name="Google Shape;9010;p1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11" name="Google Shape;9011;p1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12" name="Google Shape;9012;p1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13" name="Google Shape;9013;p1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14" name="Google Shape;9014;p1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15" name="Google Shape;9015;p1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16" name="Google Shape;9016;p1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17" name="Google Shape;9017;p1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18" name="Google Shape;9018;p1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19" name="Google Shape;9019;p1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20" name="Google Shape;9020;p1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21" name="Google Shape;9021;p1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22" name="Google Shape;9022;p1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23" name="Google Shape;9023;p1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24" name="Google Shape;9024;p1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25" name="Google Shape;9025;p1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26" name="Google Shape;9026;p1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27" name="Google Shape;9027;p1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28" name="Google Shape;9028;p1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29" name="Google Shape;9029;p1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30" name="Google Shape;9030;p1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31" name="Google Shape;9031;p1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32" name="Google Shape;9032;p1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33" name="Google Shape;9033;p1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34" name="Google Shape;9034;p1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35" name="Google Shape;9035;p1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36" name="Google Shape;9036;p1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37" name="Google Shape;9037;p1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38" name="Google Shape;9038;p1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39" name="Google Shape;9039;p1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40" name="Google Shape;9040;p1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41" name="Google Shape;9041;p1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42" name="Google Shape;9042;p1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43" name="Google Shape;9043;p1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44" name="Google Shape;9044;p1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45" name="Google Shape;9045;p1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46" name="Google Shape;9046;p1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47" name="Google Shape;9047;p1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48" name="Google Shape;9048;p1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49" name="Google Shape;9049;p1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50" name="Google Shape;9050;p1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51" name="Google Shape;9051;p1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52" name="Google Shape;9052;p1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53" name="Google Shape;9053;p1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54" name="Google Shape;9054;p1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55" name="Google Shape;9055;p1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56" name="Google Shape;9056;p1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57" name="Google Shape;9057;p1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58" name="Google Shape;9058;p1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59" name="Google Shape;9059;p1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60" name="Google Shape;9060;p1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61" name="Google Shape;9061;p1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62" name="Google Shape;9062;p1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63" name="Google Shape;9063;p1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64" name="Google Shape;9064;p1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65" name="Google Shape;9065;p1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66" name="Google Shape;9066;p1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67" name="Google Shape;9067;p1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68" name="Google Shape;9068;p1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69" name="Google Shape;9069;p1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70" name="Google Shape;9070;p1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71" name="Google Shape;9071;p1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72" name="Google Shape;9072;p1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73" name="Google Shape;9073;p1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74" name="Google Shape;9074;p1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75" name="Google Shape;9075;p1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76" name="Google Shape;9076;p1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77" name="Google Shape;9077;p1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78" name="Google Shape;9078;p1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79" name="Google Shape;9079;p1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80" name="Google Shape;9080;p1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81" name="Google Shape;9081;p1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82" name="Google Shape;9082;p1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83" name="Google Shape;9083;p1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84" name="Google Shape;9084;p1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85" name="Google Shape;9085;p1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86" name="Google Shape;9086;p1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87" name="Google Shape;9087;p1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88" name="Google Shape;9088;p1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89" name="Google Shape;9089;p1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90" name="Google Shape;9090;p1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91" name="Google Shape;9091;p1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92" name="Google Shape;9092;p1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93" name="Google Shape;9093;p1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94" name="Google Shape;9094;p1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95" name="Google Shape;9095;p1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96" name="Google Shape;9096;p1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97" name="Google Shape;9097;p1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98" name="Google Shape;9098;p1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099" name="Google Shape;9099;p1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00" name="Google Shape;9100;p1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01" name="Google Shape;9101;p1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02" name="Google Shape;9102;p1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03" name="Google Shape;9103;p1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04" name="Google Shape;9104;p1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05" name="Google Shape;9105;p1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06" name="Google Shape;9106;p1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07" name="Google Shape;9107;p1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08" name="Google Shape;9108;p1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09" name="Google Shape;9109;p1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10" name="Google Shape;9110;p1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11" name="Google Shape;9111;p1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12" name="Google Shape;9112;p1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13" name="Google Shape;9113;p1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14" name="Google Shape;9114;p1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15" name="Google Shape;9115;p1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16" name="Google Shape;9116;p1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17" name="Google Shape;9117;p1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18" name="Google Shape;9118;p1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19" name="Google Shape;9119;p1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20" name="Google Shape;9120;p1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21" name="Google Shape;9121;p1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22" name="Google Shape;9122;p1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23" name="Google Shape;9123;p1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24" name="Google Shape;9124;p1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25" name="Google Shape;9125;p1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26" name="Google Shape;9126;p1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27" name="Google Shape;9127;p1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28" name="Google Shape;9128;p1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29" name="Google Shape;9129;p1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30" name="Google Shape;9130;p1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31" name="Google Shape;9131;p1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32" name="Google Shape;9132;p1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33" name="Google Shape;9133;p1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34" name="Google Shape;9134;p1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35" name="Google Shape;9135;p1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36" name="Google Shape;9136;p1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37" name="Google Shape;9137;p1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38" name="Google Shape;9138;p1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39" name="Google Shape;9139;p1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40" name="Google Shape;9140;p1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41" name="Google Shape;9141;p1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42" name="Google Shape;9142;p1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43" name="Google Shape;9143;p1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44" name="Google Shape;9144;p1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45" name="Google Shape;9145;p1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46" name="Google Shape;9146;p1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47" name="Google Shape;9147;p1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48" name="Google Shape;9148;p1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49" name="Google Shape;9149;p1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50" name="Google Shape;9150;p1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51" name="Google Shape;9151;p1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52" name="Google Shape;9152;p1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53" name="Google Shape;9153;p1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54" name="Google Shape;9154;p1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55" name="Google Shape;9155;p1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56" name="Google Shape;9156;p1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57" name="Google Shape;9157;p1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58" name="Google Shape;9158;p1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59" name="Google Shape;9159;p1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60" name="Google Shape;9160;p1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61" name="Google Shape;9161;p1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62" name="Google Shape;9162;p1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63" name="Google Shape;9163;p1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64" name="Google Shape;9164;p1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65" name="Google Shape;9165;p1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66" name="Google Shape;9166;p1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67" name="Google Shape;9167;p1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68" name="Google Shape;9168;p1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69" name="Google Shape;9169;p1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70" name="Google Shape;9170;p1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71" name="Google Shape;9171;p1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72" name="Google Shape;9172;p1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73" name="Google Shape;9173;p1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74" name="Google Shape;9174;p1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75" name="Google Shape;9175;p1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76" name="Google Shape;9176;p1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77" name="Google Shape;9177;p1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78" name="Google Shape;9178;p1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79" name="Google Shape;9179;p1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80" name="Google Shape;9180;p1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81" name="Google Shape;9181;p1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82" name="Google Shape;9182;p1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83" name="Google Shape;9183;p1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84" name="Google Shape;9184;p1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85" name="Google Shape;9185;p1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86" name="Google Shape;9186;p1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87" name="Google Shape;9187;p1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88" name="Google Shape;9188;p1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89" name="Google Shape;9189;p1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90" name="Google Shape;9190;p1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91" name="Google Shape;9191;p1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92" name="Google Shape;9192;p1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93" name="Google Shape;9193;p1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94" name="Google Shape;9194;p1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95" name="Google Shape;9195;p1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96" name="Google Shape;9196;p1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97" name="Google Shape;9197;p1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98" name="Google Shape;9198;p1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199" name="Google Shape;9199;p1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00" name="Google Shape;9200;p1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01" name="Google Shape;9201;p1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02" name="Google Shape;9202;p1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03" name="Google Shape;9203;p1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04" name="Google Shape;9204;p1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05" name="Google Shape;9205;p1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06" name="Google Shape;9206;p1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07" name="Google Shape;9207;p1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08" name="Google Shape;9208;p1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09" name="Google Shape;9209;p1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10" name="Google Shape;9210;p1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11" name="Google Shape;9211;p1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12" name="Google Shape;9212;p1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13" name="Google Shape;9213;p1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14" name="Google Shape;9214;p1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15" name="Google Shape;9215;p1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16" name="Google Shape;9216;p1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17" name="Google Shape;9217;p1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18" name="Google Shape;9218;p1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19" name="Google Shape;9219;p1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20" name="Google Shape;9220;p1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21" name="Google Shape;9221;p1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22" name="Google Shape;9222;p1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23" name="Google Shape;9223;p1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24" name="Google Shape;9224;p1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25" name="Google Shape;9225;p1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26" name="Google Shape;9226;p1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27" name="Google Shape;9227;p1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28" name="Google Shape;9228;p1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29" name="Google Shape;9229;p1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30" name="Google Shape;9230;p1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31" name="Google Shape;9231;p1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32" name="Google Shape;9232;p1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33" name="Google Shape;9233;p1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34" name="Google Shape;9234;p1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35" name="Google Shape;9235;p1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36" name="Google Shape;9236;p1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37" name="Google Shape;9237;p1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38" name="Google Shape;9238;p1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39" name="Google Shape;9239;p1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40" name="Google Shape;9240;p1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41" name="Google Shape;9241;p1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42" name="Google Shape;9242;p1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43" name="Google Shape;9243;p1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44" name="Google Shape;9244;p1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45" name="Google Shape;9245;p1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46" name="Google Shape;9246;p1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47" name="Google Shape;9247;p1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48" name="Google Shape;9248;p1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49" name="Google Shape;9249;p1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50" name="Google Shape;9250;p1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51" name="Google Shape;9251;p1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52" name="Google Shape;9252;p1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53" name="Google Shape;9253;p1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54" name="Google Shape;9254;p1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55" name="Google Shape;9255;p1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56" name="Google Shape;9256;p1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57" name="Google Shape;9257;p1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58" name="Google Shape;9258;p1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59" name="Google Shape;9259;p1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60" name="Google Shape;9260;p1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61" name="Google Shape;9261;p1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62" name="Google Shape;9262;p1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63" name="Google Shape;9263;p1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64" name="Google Shape;9264;p1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65" name="Google Shape;9265;p1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66" name="Google Shape;9266;p1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67" name="Google Shape;9267;p1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68" name="Google Shape;9268;p1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69" name="Google Shape;9269;p1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70" name="Google Shape;9270;p1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71" name="Google Shape;9271;p1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72" name="Google Shape;9272;p1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73" name="Google Shape;9273;p1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74" name="Google Shape;9274;p1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75" name="Google Shape;9275;p1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76" name="Google Shape;9276;p1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77" name="Google Shape;9277;p1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78" name="Google Shape;9278;p1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79" name="Google Shape;9279;p1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80" name="Google Shape;9280;p1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81" name="Google Shape;9281;p1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82" name="Google Shape;9282;p1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83" name="Google Shape;9283;p1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84" name="Google Shape;9284;p1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85" name="Google Shape;9285;p1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86" name="Google Shape;9286;p1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87" name="Google Shape;9287;p1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88" name="Google Shape;9288;p1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89" name="Google Shape;9289;p1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90" name="Google Shape;9290;p1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91" name="Google Shape;9291;p1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92" name="Google Shape;9292;p1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93" name="Google Shape;9293;p1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94" name="Google Shape;9294;p1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95" name="Google Shape;9295;p1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96" name="Google Shape;9296;p1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97" name="Google Shape;9297;p1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98" name="Google Shape;9298;p1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299" name="Google Shape;9299;p1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00" name="Google Shape;9300;p1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01" name="Google Shape;9301;p1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02" name="Google Shape;9302;p1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03" name="Google Shape;9303;p1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04" name="Google Shape;9304;p1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05" name="Google Shape;9305;p1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06" name="Google Shape;9306;p1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07" name="Google Shape;9307;p1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08" name="Google Shape;9308;p1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09" name="Google Shape;9309;p1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10" name="Google Shape;9310;p1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11" name="Google Shape;9311;p1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12" name="Google Shape;9312;p1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13" name="Google Shape;9313;p1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14" name="Google Shape;9314;p1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15" name="Google Shape;9315;p1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16" name="Google Shape;9316;p1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17" name="Google Shape;9317;p1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18" name="Google Shape;9318;p1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9319" name="Google Shape;9319;p14"/>
          <p:cNvSpPr txBox="1">
            <a:spLocks noGrp="1"/>
          </p:cNvSpPr>
          <p:nvPr>
            <p:ph type="subTitle" idx="1"/>
          </p:nvPr>
        </p:nvSpPr>
        <p:spPr>
          <a:xfrm rot="-303">
            <a:off x="1606751" y="1381795"/>
            <a:ext cx="9072800" cy="3212000"/>
          </a:xfrm>
          <a:prstGeom prst="rect">
            <a:avLst/>
          </a:prstGeom>
          <a:solidFill>
            <a:schemeClr val="lt2"/>
          </a:solidFill>
          <a:effectLst>
            <a:outerShdw dist="66675" dir="2760000" algn="bl" rotWithShape="0">
              <a:schemeClr val="dk1">
                <a:alpha val="15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9320" name="Google Shape;9320;p14"/>
          <p:cNvSpPr/>
          <p:nvPr/>
        </p:nvSpPr>
        <p:spPr>
          <a:xfrm rot="9002992">
            <a:off x="668647" y="19687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21" name="Google Shape;9321;p14"/>
          <p:cNvSpPr/>
          <p:nvPr/>
        </p:nvSpPr>
        <p:spPr>
          <a:xfrm rot="6345070">
            <a:off x="865894" y="6954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22" name="Google Shape;9322;p14"/>
          <p:cNvSpPr/>
          <p:nvPr/>
        </p:nvSpPr>
        <p:spPr>
          <a:xfrm rot="6345070">
            <a:off x="10125961" y="6047450"/>
            <a:ext cx="97252" cy="194612"/>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23" name="Google Shape;9323;p14"/>
          <p:cNvSpPr/>
          <p:nvPr/>
        </p:nvSpPr>
        <p:spPr>
          <a:xfrm rot="9002992">
            <a:off x="11192547" y="48042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24" name="Google Shape;9324;p14"/>
          <p:cNvSpPr/>
          <p:nvPr/>
        </p:nvSpPr>
        <p:spPr>
          <a:xfrm rot="-7197008">
            <a:off x="11448555" y="5883372"/>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25" name="Google Shape;9325;p14"/>
          <p:cNvSpPr/>
          <p:nvPr/>
        </p:nvSpPr>
        <p:spPr>
          <a:xfrm rot="-7197008">
            <a:off x="2017921" y="69533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26" name="Google Shape;9326;p14"/>
          <p:cNvSpPr txBox="1">
            <a:spLocks noGrp="1"/>
          </p:cNvSpPr>
          <p:nvPr>
            <p:ph type="title"/>
          </p:nvPr>
        </p:nvSpPr>
        <p:spPr>
          <a:xfrm rot="347388">
            <a:off x="7088541" y="4318191"/>
            <a:ext cx="3743095" cy="709183"/>
          </a:xfrm>
          <a:prstGeom prst="rect">
            <a:avLst/>
          </a:prstGeom>
          <a:solidFill>
            <a:schemeClr val="accent2"/>
          </a:solidFill>
          <a:effectLst>
            <a:outerShdw dist="66675" dir="2640000" algn="bl" rotWithShape="0">
              <a:schemeClr val="dk1">
                <a:alpha val="15000"/>
              </a:schemeClr>
            </a:outerShdw>
          </a:effectLst>
        </p:spPr>
        <p:txBody>
          <a:bodyPr spcFirstLastPara="1" wrap="square" lIns="91425" tIns="91425" rIns="91425" bIns="91425" anchor="ctr" anchorCtr="0">
            <a:noAutofit/>
          </a:bodyPr>
          <a:lstStyle>
            <a:lvl1pPr lvl="0" rtl="0">
              <a:spcBef>
                <a:spcPts val="0"/>
              </a:spcBef>
              <a:spcAft>
                <a:spcPts val="0"/>
              </a:spcAft>
              <a:buSzPts val="3000"/>
              <a:buNone/>
              <a:defRPr sz="3335"/>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53810877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9327"/>
        <p:cNvGrpSpPr/>
        <p:nvPr/>
      </p:nvGrpSpPr>
      <p:grpSpPr>
        <a:xfrm>
          <a:off x="0" y="0"/>
          <a:ext cx="0" cy="0"/>
          <a:chOff x="0" y="0"/>
          <a:chExt cx="0" cy="0"/>
        </a:xfrm>
      </p:grpSpPr>
      <p:grpSp>
        <p:nvGrpSpPr>
          <p:cNvPr id="9328" name="Google Shape;9328;p15"/>
          <p:cNvGrpSpPr/>
          <p:nvPr/>
        </p:nvGrpSpPr>
        <p:grpSpPr>
          <a:xfrm>
            <a:off x="0" y="0"/>
            <a:ext cx="12205600" cy="7066400"/>
            <a:chOff x="0" y="0"/>
            <a:chExt cx="9154200" cy="5299800"/>
          </a:xfrm>
        </p:grpSpPr>
        <p:sp>
          <p:nvSpPr>
            <p:cNvPr id="9329" name="Google Shape;9329;p1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30" name="Google Shape;9330;p1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31" name="Google Shape;9331;p1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32" name="Google Shape;9332;p1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33" name="Google Shape;9333;p1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34" name="Google Shape;9334;p1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35" name="Google Shape;9335;p1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36" name="Google Shape;9336;p1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37" name="Google Shape;9337;p1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38" name="Google Shape;9338;p1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39" name="Google Shape;9339;p1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40" name="Google Shape;9340;p1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41" name="Google Shape;9341;p1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42" name="Google Shape;9342;p1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43" name="Google Shape;9343;p1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44" name="Google Shape;9344;p1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45" name="Google Shape;9345;p1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46" name="Google Shape;9346;p1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47" name="Google Shape;9347;p1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48" name="Google Shape;9348;p1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49" name="Google Shape;9349;p1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50" name="Google Shape;9350;p1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51" name="Google Shape;9351;p1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52" name="Google Shape;9352;p1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53" name="Google Shape;9353;p1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54" name="Google Shape;9354;p1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55" name="Google Shape;9355;p1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56" name="Google Shape;9356;p1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57" name="Google Shape;9357;p1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58" name="Google Shape;9358;p1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59" name="Google Shape;9359;p1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60" name="Google Shape;9360;p1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61" name="Google Shape;9361;p1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62" name="Google Shape;9362;p1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63" name="Google Shape;9363;p1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64" name="Google Shape;9364;p1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65" name="Google Shape;9365;p1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66" name="Google Shape;9366;p1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67" name="Google Shape;9367;p1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68" name="Google Shape;9368;p1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69" name="Google Shape;9369;p1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70" name="Google Shape;9370;p1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71" name="Google Shape;9371;p1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72" name="Google Shape;9372;p1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73" name="Google Shape;9373;p1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74" name="Google Shape;9374;p1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75" name="Google Shape;9375;p1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76" name="Google Shape;9376;p1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77" name="Google Shape;9377;p1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78" name="Google Shape;9378;p1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79" name="Google Shape;9379;p1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80" name="Google Shape;9380;p1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81" name="Google Shape;9381;p1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82" name="Google Shape;9382;p1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83" name="Google Shape;9383;p1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84" name="Google Shape;9384;p1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85" name="Google Shape;9385;p1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86" name="Google Shape;9386;p1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87" name="Google Shape;9387;p1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88" name="Google Shape;9388;p1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89" name="Google Shape;9389;p1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90" name="Google Shape;9390;p1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91" name="Google Shape;9391;p1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92" name="Google Shape;9392;p1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93" name="Google Shape;9393;p1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94" name="Google Shape;9394;p1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95" name="Google Shape;9395;p1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96" name="Google Shape;9396;p1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97" name="Google Shape;9397;p1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98" name="Google Shape;9398;p1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399" name="Google Shape;9399;p1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00" name="Google Shape;9400;p1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01" name="Google Shape;9401;p1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02" name="Google Shape;9402;p1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03" name="Google Shape;9403;p1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04" name="Google Shape;9404;p1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05" name="Google Shape;9405;p1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06" name="Google Shape;9406;p1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07" name="Google Shape;9407;p1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08" name="Google Shape;9408;p1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09" name="Google Shape;9409;p1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10" name="Google Shape;9410;p1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11" name="Google Shape;9411;p1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12" name="Google Shape;9412;p1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13" name="Google Shape;9413;p1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14" name="Google Shape;9414;p1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15" name="Google Shape;9415;p1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16" name="Google Shape;9416;p1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17" name="Google Shape;9417;p1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18" name="Google Shape;9418;p1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19" name="Google Shape;9419;p1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20" name="Google Shape;9420;p1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21" name="Google Shape;9421;p1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22" name="Google Shape;9422;p1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23" name="Google Shape;9423;p1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24" name="Google Shape;9424;p1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25" name="Google Shape;9425;p1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26" name="Google Shape;9426;p1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27" name="Google Shape;9427;p1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28" name="Google Shape;9428;p1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29" name="Google Shape;9429;p1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30" name="Google Shape;9430;p1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31" name="Google Shape;9431;p1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32" name="Google Shape;9432;p1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33" name="Google Shape;9433;p1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34" name="Google Shape;9434;p1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35" name="Google Shape;9435;p1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36" name="Google Shape;9436;p1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37" name="Google Shape;9437;p1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38" name="Google Shape;9438;p1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39" name="Google Shape;9439;p1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40" name="Google Shape;9440;p1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41" name="Google Shape;9441;p1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42" name="Google Shape;9442;p1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43" name="Google Shape;9443;p1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44" name="Google Shape;9444;p1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45" name="Google Shape;9445;p1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46" name="Google Shape;9446;p1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47" name="Google Shape;9447;p1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48" name="Google Shape;9448;p1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49" name="Google Shape;9449;p1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50" name="Google Shape;9450;p1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51" name="Google Shape;9451;p1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52" name="Google Shape;9452;p1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53" name="Google Shape;9453;p1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54" name="Google Shape;9454;p1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55" name="Google Shape;9455;p1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56" name="Google Shape;9456;p1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57" name="Google Shape;9457;p1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58" name="Google Shape;9458;p1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59" name="Google Shape;9459;p1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60" name="Google Shape;9460;p1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61" name="Google Shape;9461;p1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62" name="Google Shape;9462;p1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63" name="Google Shape;9463;p1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64" name="Google Shape;9464;p1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65" name="Google Shape;9465;p1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66" name="Google Shape;9466;p1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67" name="Google Shape;9467;p1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68" name="Google Shape;9468;p1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69" name="Google Shape;9469;p1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70" name="Google Shape;9470;p1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71" name="Google Shape;9471;p1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72" name="Google Shape;9472;p1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73" name="Google Shape;9473;p1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74" name="Google Shape;9474;p1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75" name="Google Shape;9475;p1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76" name="Google Shape;9476;p1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77" name="Google Shape;9477;p1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78" name="Google Shape;9478;p1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79" name="Google Shape;9479;p1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80" name="Google Shape;9480;p1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81" name="Google Shape;9481;p1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82" name="Google Shape;9482;p1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83" name="Google Shape;9483;p1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84" name="Google Shape;9484;p1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85" name="Google Shape;9485;p1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86" name="Google Shape;9486;p1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87" name="Google Shape;9487;p1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88" name="Google Shape;9488;p1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89" name="Google Shape;9489;p1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90" name="Google Shape;9490;p1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91" name="Google Shape;9491;p1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92" name="Google Shape;9492;p1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93" name="Google Shape;9493;p1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94" name="Google Shape;9494;p1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95" name="Google Shape;9495;p1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96" name="Google Shape;9496;p1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97" name="Google Shape;9497;p1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98" name="Google Shape;9498;p1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499" name="Google Shape;9499;p1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00" name="Google Shape;9500;p1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01" name="Google Shape;9501;p1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02" name="Google Shape;9502;p1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03" name="Google Shape;9503;p1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04" name="Google Shape;9504;p1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05" name="Google Shape;9505;p1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06" name="Google Shape;9506;p1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07" name="Google Shape;9507;p1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08" name="Google Shape;9508;p1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09" name="Google Shape;9509;p1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10" name="Google Shape;9510;p1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11" name="Google Shape;9511;p1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12" name="Google Shape;9512;p1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13" name="Google Shape;9513;p1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14" name="Google Shape;9514;p1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15" name="Google Shape;9515;p1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16" name="Google Shape;9516;p1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17" name="Google Shape;9517;p1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18" name="Google Shape;9518;p1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19" name="Google Shape;9519;p1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20" name="Google Shape;9520;p1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21" name="Google Shape;9521;p1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22" name="Google Shape;9522;p1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23" name="Google Shape;9523;p1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24" name="Google Shape;9524;p1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25" name="Google Shape;9525;p1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26" name="Google Shape;9526;p1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27" name="Google Shape;9527;p1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28" name="Google Shape;9528;p1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29" name="Google Shape;9529;p1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30" name="Google Shape;9530;p1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31" name="Google Shape;9531;p1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32" name="Google Shape;9532;p1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33" name="Google Shape;9533;p1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34" name="Google Shape;9534;p1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35" name="Google Shape;9535;p1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36" name="Google Shape;9536;p1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37" name="Google Shape;9537;p1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38" name="Google Shape;9538;p1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39" name="Google Shape;9539;p1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40" name="Google Shape;9540;p1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41" name="Google Shape;9541;p1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42" name="Google Shape;9542;p1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43" name="Google Shape;9543;p1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44" name="Google Shape;9544;p1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45" name="Google Shape;9545;p1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46" name="Google Shape;9546;p1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47" name="Google Shape;9547;p1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48" name="Google Shape;9548;p1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49" name="Google Shape;9549;p1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50" name="Google Shape;9550;p1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51" name="Google Shape;9551;p1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52" name="Google Shape;9552;p1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53" name="Google Shape;9553;p1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54" name="Google Shape;9554;p1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55" name="Google Shape;9555;p1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56" name="Google Shape;9556;p1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57" name="Google Shape;9557;p1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58" name="Google Shape;9558;p1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59" name="Google Shape;9559;p1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60" name="Google Shape;9560;p1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61" name="Google Shape;9561;p1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62" name="Google Shape;9562;p1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63" name="Google Shape;9563;p1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64" name="Google Shape;9564;p1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65" name="Google Shape;9565;p1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66" name="Google Shape;9566;p1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67" name="Google Shape;9567;p1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68" name="Google Shape;9568;p1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69" name="Google Shape;9569;p1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70" name="Google Shape;9570;p1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71" name="Google Shape;9571;p1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72" name="Google Shape;9572;p1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73" name="Google Shape;9573;p1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74" name="Google Shape;9574;p1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75" name="Google Shape;9575;p1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76" name="Google Shape;9576;p1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77" name="Google Shape;9577;p1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78" name="Google Shape;9578;p1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79" name="Google Shape;9579;p1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80" name="Google Shape;9580;p1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81" name="Google Shape;9581;p1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82" name="Google Shape;9582;p1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83" name="Google Shape;9583;p1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84" name="Google Shape;9584;p1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85" name="Google Shape;9585;p1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86" name="Google Shape;9586;p1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87" name="Google Shape;9587;p1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88" name="Google Shape;9588;p1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89" name="Google Shape;9589;p1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90" name="Google Shape;9590;p1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91" name="Google Shape;9591;p1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92" name="Google Shape;9592;p1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93" name="Google Shape;9593;p1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94" name="Google Shape;9594;p1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95" name="Google Shape;9595;p1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96" name="Google Shape;9596;p1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97" name="Google Shape;9597;p1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98" name="Google Shape;9598;p1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599" name="Google Shape;9599;p1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00" name="Google Shape;9600;p1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01" name="Google Shape;9601;p1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02" name="Google Shape;9602;p1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03" name="Google Shape;9603;p1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04" name="Google Shape;9604;p1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05" name="Google Shape;9605;p1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06" name="Google Shape;9606;p1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07" name="Google Shape;9607;p1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08" name="Google Shape;9608;p1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09" name="Google Shape;9609;p1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10" name="Google Shape;9610;p1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11" name="Google Shape;9611;p1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12" name="Google Shape;9612;p1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13" name="Google Shape;9613;p1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14" name="Google Shape;9614;p1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15" name="Google Shape;9615;p1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16" name="Google Shape;9616;p1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17" name="Google Shape;9617;p1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18" name="Google Shape;9618;p1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19" name="Google Shape;9619;p1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20" name="Google Shape;9620;p1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21" name="Google Shape;9621;p1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22" name="Google Shape;9622;p1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23" name="Google Shape;9623;p1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24" name="Google Shape;9624;p1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25" name="Google Shape;9625;p1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26" name="Google Shape;9626;p1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27" name="Google Shape;9627;p1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28" name="Google Shape;9628;p1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29" name="Google Shape;9629;p1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30" name="Google Shape;9630;p1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31" name="Google Shape;9631;p1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32" name="Google Shape;9632;p1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33" name="Google Shape;9633;p1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34" name="Google Shape;9634;p1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35" name="Google Shape;9635;p1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36" name="Google Shape;9636;p1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37" name="Google Shape;9637;p1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38" name="Google Shape;9638;p1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39" name="Google Shape;9639;p1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40" name="Google Shape;9640;p1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41" name="Google Shape;9641;p1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42" name="Google Shape;9642;p1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43" name="Google Shape;9643;p1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44" name="Google Shape;9644;p1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45" name="Google Shape;9645;p1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46" name="Google Shape;9646;p1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47" name="Google Shape;9647;p1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48" name="Google Shape;9648;p1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49" name="Google Shape;9649;p1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50" name="Google Shape;9650;p1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51" name="Google Shape;9651;p1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52" name="Google Shape;9652;p1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53" name="Google Shape;9653;p1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54" name="Google Shape;9654;p1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55" name="Google Shape;9655;p1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56" name="Google Shape;9656;p1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57" name="Google Shape;9657;p1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58" name="Google Shape;9658;p1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59" name="Google Shape;9659;p1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60" name="Google Shape;9660;p1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61" name="Google Shape;9661;p1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62" name="Google Shape;9662;p1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63" name="Google Shape;9663;p1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64" name="Google Shape;9664;p1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65" name="Google Shape;9665;p1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66" name="Google Shape;9666;p1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67" name="Google Shape;9667;p1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68" name="Google Shape;9668;p1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69" name="Google Shape;9669;p1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70" name="Google Shape;9670;p1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71" name="Google Shape;9671;p1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72" name="Google Shape;9672;p1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73" name="Google Shape;9673;p1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74" name="Google Shape;9674;p1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75" name="Google Shape;9675;p1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76" name="Google Shape;9676;p1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77" name="Google Shape;9677;p1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78" name="Google Shape;9678;p1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79" name="Google Shape;9679;p1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80" name="Google Shape;9680;p1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81" name="Google Shape;9681;p1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82" name="Google Shape;9682;p1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83" name="Google Shape;9683;p1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84" name="Google Shape;9684;p1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85" name="Google Shape;9685;p1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86" name="Google Shape;9686;p1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87" name="Google Shape;9687;p1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88" name="Google Shape;9688;p1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89" name="Google Shape;9689;p1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90" name="Google Shape;9690;p1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91" name="Google Shape;9691;p1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92" name="Google Shape;9692;p1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93" name="Google Shape;9693;p1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94" name="Google Shape;9694;p1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95" name="Google Shape;9695;p1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96" name="Google Shape;9696;p1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97" name="Google Shape;9697;p1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98" name="Google Shape;9698;p1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699" name="Google Shape;9699;p1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00" name="Google Shape;9700;p1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01" name="Google Shape;9701;p1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02" name="Google Shape;9702;p1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03" name="Google Shape;9703;p1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04" name="Google Shape;9704;p1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05" name="Google Shape;9705;p1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06" name="Google Shape;9706;p1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07" name="Google Shape;9707;p1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08" name="Google Shape;9708;p1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09" name="Google Shape;9709;p1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10" name="Google Shape;9710;p1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11" name="Google Shape;9711;p1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12" name="Google Shape;9712;p1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13" name="Google Shape;9713;p1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14" name="Google Shape;9714;p1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15" name="Google Shape;9715;p1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16" name="Google Shape;9716;p1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17" name="Google Shape;9717;p1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18" name="Google Shape;9718;p1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19" name="Google Shape;9719;p1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20" name="Google Shape;9720;p1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21" name="Google Shape;9721;p1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22" name="Google Shape;9722;p1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23" name="Google Shape;9723;p1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24" name="Google Shape;9724;p1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25" name="Google Shape;9725;p1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26" name="Google Shape;9726;p1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27" name="Google Shape;9727;p1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28" name="Google Shape;9728;p1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29" name="Google Shape;9729;p1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30" name="Google Shape;9730;p1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31" name="Google Shape;9731;p1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32" name="Google Shape;9732;p1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33" name="Google Shape;9733;p1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34" name="Google Shape;9734;p1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35" name="Google Shape;9735;p1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36" name="Google Shape;9736;p1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37" name="Google Shape;9737;p1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38" name="Google Shape;9738;p1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39" name="Google Shape;9739;p1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40" name="Google Shape;9740;p1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41" name="Google Shape;9741;p1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42" name="Google Shape;9742;p1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43" name="Google Shape;9743;p1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44" name="Google Shape;9744;p1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45" name="Google Shape;9745;p1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46" name="Google Shape;9746;p1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47" name="Google Shape;9747;p1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48" name="Google Shape;9748;p1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49" name="Google Shape;9749;p1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50" name="Google Shape;9750;p1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51" name="Google Shape;9751;p1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52" name="Google Shape;9752;p1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53" name="Google Shape;9753;p1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54" name="Google Shape;9754;p1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55" name="Google Shape;9755;p1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56" name="Google Shape;9756;p1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57" name="Google Shape;9757;p1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58" name="Google Shape;9758;p1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59" name="Google Shape;9759;p1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60" name="Google Shape;9760;p1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61" name="Google Shape;9761;p1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62" name="Google Shape;9762;p1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63" name="Google Shape;9763;p1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64" name="Google Shape;9764;p1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65" name="Google Shape;9765;p1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66" name="Google Shape;9766;p1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67" name="Google Shape;9767;p1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68" name="Google Shape;9768;p1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69" name="Google Shape;9769;p1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70" name="Google Shape;9770;p1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71" name="Google Shape;9771;p1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72" name="Google Shape;9772;p1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73" name="Google Shape;9773;p1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74" name="Google Shape;9774;p1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75" name="Google Shape;9775;p1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76" name="Google Shape;9776;p1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77" name="Google Shape;9777;p1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78" name="Google Shape;9778;p1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79" name="Google Shape;9779;p1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80" name="Google Shape;9780;p1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81" name="Google Shape;9781;p1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82" name="Google Shape;9782;p1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83" name="Google Shape;9783;p1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84" name="Google Shape;9784;p1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85" name="Google Shape;9785;p1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86" name="Google Shape;9786;p1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87" name="Google Shape;9787;p1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88" name="Google Shape;9788;p1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89" name="Google Shape;9789;p1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90" name="Google Shape;9790;p1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91" name="Google Shape;9791;p1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92" name="Google Shape;9792;p1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93" name="Google Shape;9793;p1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94" name="Google Shape;9794;p1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95" name="Google Shape;9795;p1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96" name="Google Shape;9796;p1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97" name="Google Shape;9797;p1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98" name="Google Shape;9798;p1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799" name="Google Shape;9799;p1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00" name="Google Shape;9800;p1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01" name="Google Shape;9801;p1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02" name="Google Shape;9802;p1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03" name="Google Shape;9803;p1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04" name="Google Shape;9804;p1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05" name="Google Shape;9805;p1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06" name="Google Shape;9806;p1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07" name="Google Shape;9807;p1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08" name="Google Shape;9808;p1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09" name="Google Shape;9809;p1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10" name="Google Shape;9810;p1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11" name="Google Shape;9811;p1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12" name="Google Shape;9812;p1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13" name="Google Shape;9813;p1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14" name="Google Shape;9814;p1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15" name="Google Shape;9815;p1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16" name="Google Shape;9816;p1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17" name="Google Shape;9817;p1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18" name="Google Shape;9818;p1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19" name="Google Shape;9819;p1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20" name="Google Shape;9820;p1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21" name="Google Shape;9821;p1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22" name="Google Shape;9822;p1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23" name="Google Shape;9823;p1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24" name="Google Shape;9824;p1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25" name="Google Shape;9825;p1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26" name="Google Shape;9826;p1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27" name="Google Shape;9827;p1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28" name="Google Shape;9828;p1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29" name="Google Shape;9829;p1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30" name="Google Shape;9830;p1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31" name="Google Shape;9831;p1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32" name="Google Shape;9832;p1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33" name="Google Shape;9833;p1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34" name="Google Shape;9834;p1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35" name="Google Shape;9835;p1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36" name="Google Shape;9836;p1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37" name="Google Shape;9837;p1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38" name="Google Shape;9838;p1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39" name="Google Shape;9839;p1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40" name="Google Shape;9840;p1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41" name="Google Shape;9841;p1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42" name="Google Shape;9842;p1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43" name="Google Shape;9843;p1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44" name="Google Shape;9844;p1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45" name="Google Shape;9845;p1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46" name="Google Shape;9846;p1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47" name="Google Shape;9847;p1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48" name="Google Shape;9848;p1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49" name="Google Shape;9849;p1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50" name="Google Shape;9850;p1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51" name="Google Shape;9851;p1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52" name="Google Shape;9852;p1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53" name="Google Shape;9853;p1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54" name="Google Shape;9854;p1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55" name="Google Shape;9855;p1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56" name="Google Shape;9856;p1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57" name="Google Shape;9857;p1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58" name="Google Shape;9858;p1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59" name="Google Shape;9859;p1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60" name="Google Shape;9860;p1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61" name="Google Shape;9861;p1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62" name="Google Shape;9862;p1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63" name="Google Shape;9863;p1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64" name="Google Shape;9864;p1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65" name="Google Shape;9865;p1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66" name="Google Shape;9866;p1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67" name="Google Shape;9867;p1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68" name="Google Shape;9868;p1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69" name="Google Shape;9869;p1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70" name="Google Shape;9870;p1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71" name="Google Shape;9871;p1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72" name="Google Shape;9872;p1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73" name="Google Shape;9873;p1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74" name="Google Shape;9874;p1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75" name="Google Shape;9875;p1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76" name="Google Shape;9876;p1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77" name="Google Shape;9877;p1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78" name="Google Shape;9878;p1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79" name="Google Shape;9879;p1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80" name="Google Shape;9880;p1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81" name="Google Shape;9881;p1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82" name="Google Shape;9882;p1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83" name="Google Shape;9883;p1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84" name="Google Shape;9884;p1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85" name="Google Shape;9885;p1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86" name="Google Shape;9886;p1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87" name="Google Shape;9887;p1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88" name="Google Shape;9888;p1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89" name="Google Shape;9889;p1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90" name="Google Shape;9890;p1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91" name="Google Shape;9891;p1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92" name="Google Shape;9892;p1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93" name="Google Shape;9893;p1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94" name="Google Shape;9894;p1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95" name="Google Shape;9895;p1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96" name="Google Shape;9896;p1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97" name="Google Shape;9897;p1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98" name="Google Shape;9898;p1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899" name="Google Shape;9899;p1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00" name="Google Shape;9900;p1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01" name="Google Shape;9901;p1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02" name="Google Shape;9902;p1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03" name="Google Shape;9903;p1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04" name="Google Shape;9904;p1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05" name="Google Shape;9905;p1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06" name="Google Shape;9906;p1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07" name="Google Shape;9907;p1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08" name="Google Shape;9908;p1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09" name="Google Shape;9909;p1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10" name="Google Shape;9910;p1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11" name="Google Shape;9911;p1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12" name="Google Shape;9912;p1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13" name="Google Shape;9913;p1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14" name="Google Shape;9914;p1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15" name="Google Shape;9915;p1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16" name="Google Shape;9916;p1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17" name="Google Shape;9917;p1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18" name="Google Shape;9918;p1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19" name="Google Shape;9919;p1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20" name="Google Shape;9920;p1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21" name="Google Shape;9921;p1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22" name="Google Shape;9922;p1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23" name="Google Shape;9923;p1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24" name="Google Shape;9924;p1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25" name="Google Shape;9925;p1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26" name="Google Shape;9926;p1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27" name="Google Shape;9927;p1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28" name="Google Shape;9928;p1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29" name="Google Shape;9929;p1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30" name="Google Shape;9930;p1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31" name="Google Shape;9931;p1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32" name="Google Shape;9932;p1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33" name="Google Shape;9933;p1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34" name="Google Shape;9934;p1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35" name="Google Shape;9935;p1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36" name="Google Shape;9936;p1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37" name="Google Shape;9937;p1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38" name="Google Shape;9938;p1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39" name="Google Shape;9939;p1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40" name="Google Shape;9940;p1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41" name="Google Shape;9941;p1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42" name="Google Shape;9942;p1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43" name="Google Shape;9943;p1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44" name="Google Shape;9944;p1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45" name="Google Shape;9945;p1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46" name="Google Shape;9946;p1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47" name="Google Shape;9947;p1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48" name="Google Shape;9948;p1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49" name="Google Shape;9949;p1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50" name="Google Shape;9950;p1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51" name="Google Shape;9951;p1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52" name="Google Shape;9952;p1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53" name="Google Shape;9953;p1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54" name="Google Shape;9954;p1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55" name="Google Shape;9955;p1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56" name="Google Shape;9956;p1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57" name="Google Shape;9957;p1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58" name="Google Shape;9958;p1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59" name="Google Shape;9959;p1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60" name="Google Shape;9960;p1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61" name="Google Shape;9961;p1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62" name="Google Shape;9962;p1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63" name="Google Shape;9963;p1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64" name="Google Shape;9964;p1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65" name="Google Shape;9965;p1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66" name="Google Shape;9966;p1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67" name="Google Shape;9967;p1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68" name="Google Shape;9968;p1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69" name="Google Shape;9969;p1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70" name="Google Shape;9970;p1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71" name="Google Shape;9971;p1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72" name="Google Shape;9972;p1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73" name="Google Shape;9973;p1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74" name="Google Shape;9974;p1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75" name="Google Shape;9975;p1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76" name="Google Shape;9976;p1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77" name="Google Shape;9977;p1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78" name="Google Shape;9978;p1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79" name="Google Shape;9979;p1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80" name="Google Shape;9980;p1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81" name="Google Shape;9981;p1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82" name="Google Shape;9982;p1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83" name="Google Shape;9983;p1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84" name="Google Shape;9984;p1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85" name="Google Shape;9985;p1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86" name="Google Shape;9986;p1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87" name="Google Shape;9987;p1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88" name="Google Shape;9988;p1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89" name="Google Shape;9989;p1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90" name="Google Shape;9990;p1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91" name="Google Shape;9991;p1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92" name="Google Shape;9992;p1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93" name="Google Shape;9993;p1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94" name="Google Shape;9994;p1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95" name="Google Shape;9995;p1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96" name="Google Shape;9996;p1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97" name="Google Shape;9997;p1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98" name="Google Shape;9998;p1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9999" name="Google Shape;9999;p1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00" name="Google Shape;10000;p1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01" name="Google Shape;10001;p1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02" name="Google Shape;10002;p1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03" name="Google Shape;10003;p1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04" name="Google Shape;10004;p1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05" name="Google Shape;10005;p1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06" name="Google Shape;10006;p1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07" name="Google Shape;10007;p1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08" name="Google Shape;10008;p1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09" name="Google Shape;10009;p1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10" name="Google Shape;10010;p1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11" name="Google Shape;10011;p1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12" name="Google Shape;10012;p1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13" name="Google Shape;10013;p1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14" name="Google Shape;10014;p1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15" name="Google Shape;10015;p1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16" name="Google Shape;10016;p1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17" name="Google Shape;10017;p1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18" name="Google Shape;10018;p1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19" name="Google Shape;10019;p1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20" name="Google Shape;10020;p1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21" name="Google Shape;10021;p1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22" name="Google Shape;10022;p1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23" name="Google Shape;10023;p1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24" name="Google Shape;10024;p1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25" name="Google Shape;10025;p1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26" name="Google Shape;10026;p1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27" name="Google Shape;10027;p1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28" name="Google Shape;10028;p1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29" name="Google Shape;10029;p1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30" name="Google Shape;10030;p1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31" name="Google Shape;10031;p1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32" name="Google Shape;10032;p1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33" name="Google Shape;10033;p1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34" name="Google Shape;10034;p1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35" name="Google Shape;10035;p1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36" name="Google Shape;10036;p1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37" name="Google Shape;10037;p1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38" name="Google Shape;10038;p1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39" name="Google Shape;10039;p1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40" name="Google Shape;10040;p1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41" name="Google Shape;10041;p1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42" name="Google Shape;10042;p1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43" name="Google Shape;10043;p1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44" name="Google Shape;10044;p1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45" name="Google Shape;10045;p1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46" name="Google Shape;10046;p1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47" name="Google Shape;10047;p1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48" name="Google Shape;10048;p1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49" name="Google Shape;10049;p1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50" name="Google Shape;10050;p1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51" name="Google Shape;10051;p1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52" name="Google Shape;10052;p1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53" name="Google Shape;10053;p1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54" name="Google Shape;10054;p1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55" name="Google Shape;10055;p1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56" name="Google Shape;10056;p1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57" name="Google Shape;10057;p1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58" name="Google Shape;10058;p1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59" name="Google Shape;10059;p1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60" name="Google Shape;10060;p1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61" name="Google Shape;10061;p1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62" name="Google Shape;10062;p1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63" name="Google Shape;10063;p1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64" name="Google Shape;10064;p1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65" name="Google Shape;10065;p1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66" name="Google Shape;10066;p1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67" name="Google Shape;10067;p1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68" name="Google Shape;10068;p1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69" name="Google Shape;10069;p1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70" name="Google Shape;10070;p1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71" name="Google Shape;10071;p1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72" name="Google Shape;10072;p1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73" name="Google Shape;10073;p1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74" name="Google Shape;10074;p1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75" name="Google Shape;10075;p1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76" name="Google Shape;10076;p1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77" name="Google Shape;10077;p1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78" name="Google Shape;10078;p1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79" name="Google Shape;10079;p1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80" name="Google Shape;10080;p1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81" name="Google Shape;10081;p1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82" name="Google Shape;10082;p1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83" name="Google Shape;10083;p1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84" name="Google Shape;10084;p1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85" name="Google Shape;10085;p1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86" name="Google Shape;10086;p1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87" name="Google Shape;10087;p1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88" name="Google Shape;10088;p1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89" name="Google Shape;10089;p1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90" name="Google Shape;10090;p1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91" name="Google Shape;10091;p1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92" name="Google Shape;10092;p1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93" name="Google Shape;10093;p1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94" name="Google Shape;10094;p1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95" name="Google Shape;10095;p1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96" name="Google Shape;10096;p1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97" name="Google Shape;10097;p1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98" name="Google Shape;10098;p1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099" name="Google Shape;10099;p1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00" name="Google Shape;10100;p1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01" name="Google Shape;10101;p1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02" name="Google Shape;10102;p1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03" name="Google Shape;10103;p1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04" name="Google Shape;10104;p1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05" name="Google Shape;10105;p1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06" name="Google Shape;10106;p1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07" name="Google Shape;10107;p1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08" name="Google Shape;10108;p1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09" name="Google Shape;10109;p1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10" name="Google Shape;10110;p1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11" name="Google Shape;10111;p1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12" name="Google Shape;10112;p1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13" name="Google Shape;10113;p1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14" name="Google Shape;10114;p1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15" name="Google Shape;10115;p1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16" name="Google Shape;10116;p1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17" name="Google Shape;10117;p1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18" name="Google Shape;10118;p1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19" name="Google Shape;10119;p1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20" name="Google Shape;10120;p1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21" name="Google Shape;10121;p1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22" name="Google Shape;10122;p1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23" name="Google Shape;10123;p1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24" name="Google Shape;10124;p1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25" name="Google Shape;10125;p1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26" name="Google Shape;10126;p1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27" name="Google Shape;10127;p1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28" name="Google Shape;10128;p1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29" name="Google Shape;10129;p1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30" name="Google Shape;10130;p1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31" name="Google Shape;10131;p1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32" name="Google Shape;10132;p1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33" name="Google Shape;10133;p1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34" name="Google Shape;10134;p1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35" name="Google Shape;10135;p1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36" name="Google Shape;10136;p1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37" name="Google Shape;10137;p1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38" name="Google Shape;10138;p1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39" name="Google Shape;10139;p1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40" name="Google Shape;10140;p1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41" name="Google Shape;10141;p1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42" name="Google Shape;10142;p1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43" name="Google Shape;10143;p1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44" name="Google Shape;10144;p1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45" name="Google Shape;10145;p1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46" name="Google Shape;10146;p1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47" name="Google Shape;10147;p1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48" name="Google Shape;10148;p1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49" name="Google Shape;10149;p1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50" name="Google Shape;10150;p1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51" name="Google Shape;10151;p1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52" name="Google Shape;10152;p1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53" name="Google Shape;10153;p1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54" name="Google Shape;10154;p1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55" name="Google Shape;10155;p1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56" name="Google Shape;10156;p1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57" name="Google Shape;10157;p1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58" name="Google Shape;10158;p1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59" name="Google Shape;10159;p1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60" name="Google Shape;10160;p1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61" name="Google Shape;10161;p1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62" name="Google Shape;10162;p1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63" name="Google Shape;10163;p1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64" name="Google Shape;10164;p1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10165" name="Google Shape;10165;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5"/>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0166" name="Google Shape;10166;p15"/>
          <p:cNvSpPr/>
          <p:nvPr/>
        </p:nvSpPr>
        <p:spPr>
          <a:xfrm rot="1797008">
            <a:off x="1029883" y="964588"/>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67" name="Google Shape;10167;p15"/>
          <p:cNvSpPr/>
          <p:nvPr/>
        </p:nvSpPr>
        <p:spPr>
          <a:xfrm rot="3602992">
            <a:off x="638897" y="40538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68" name="Google Shape;10168;p15"/>
          <p:cNvSpPr/>
          <p:nvPr/>
        </p:nvSpPr>
        <p:spPr>
          <a:xfrm rot="773291">
            <a:off x="11283256" y="513373"/>
            <a:ext cx="96840" cy="194849"/>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69" name="Google Shape;10169;p15"/>
          <p:cNvSpPr/>
          <p:nvPr/>
        </p:nvSpPr>
        <p:spPr>
          <a:xfrm rot="3602992">
            <a:off x="11633364" y="1193917"/>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70" name="Google Shape;10170;p15"/>
          <p:cNvSpPr/>
          <p:nvPr/>
        </p:nvSpPr>
        <p:spPr>
          <a:xfrm rot="-1797008">
            <a:off x="476767" y="1601269"/>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371478535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0171"/>
        <p:cNvGrpSpPr/>
        <p:nvPr/>
      </p:nvGrpSpPr>
      <p:grpSpPr>
        <a:xfrm>
          <a:off x="0" y="0"/>
          <a:ext cx="0" cy="0"/>
          <a:chOff x="0" y="0"/>
          <a:chExt cx="0" cy="0"/>
        </a:xfrm>
      </p:grpSpPr>
      <p:grpSp>
        <p:nvGrpSpPr>
          <p:cNvPr id="10172" name="Google Shape;10172;p16"/>
          <p:cNvGrpSpPr/>
          <p:nvPr/>
        </p:nvGrpSpPr>
        <p:grpSpPr>
          <a:xfrm>
            <a:off x="0" y="0"/>
            <a:ext cx="12205600" cy="7066400"/>
            <a:chOff x="0" y="0"/>
            <a:chExt cx="9154200" cy="5299800"/>
          </a:xfrm>
        </p:grpSpPr>
        <p:sp>
          <p:nvSpPr>
            <p:cNvPr id="10173" name="Google Shape;10173;p1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74" name="Google Shape;10174;p1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75" name="Google Shape;10175;p1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76" name="Google Shape;10176;p1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77" name="Google Shape;10177;p1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78" name="Google Shape;10178;p1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79" name="Google Shape;10179;p1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80" name="Google Shape;10180;p1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81" name="Google Shape;10181;p1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82" name="Google Shape;10182;p1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83" name="Google Shape;10183;p1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84" name="Google Shape;10184;p1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85" name="Google Shape;10185;p1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86" name="Google Shape;10186;p1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87" name="Google Shape;10187;p1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88" name="Google Shape;10188;p1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89" name="Google Shape;10189;p1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90" name="Google Shape;10190;p1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91" name="Google Shape;10191;p1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92" name="Google Shape;10192;p1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93" name="Google Shape;10193;p1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94" name="Google Shape;10194;p1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95" name="Google Shape;10195;p1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96" name="Google Shape;10196;p1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97" name="Google Shape;10197;p1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98" name="Google Shape;10198;p1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199" name="Google Shape;10199;p1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00" name="Google Shape;10200;p1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01" name="Google Shape;10201;p1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02" name="Google Shape;10202;p1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03" name="Google Shape;10203;p1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04" name="Google Shape;10204;p1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05" name="Google Shape;10205;p1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06" name="Google Shape;10206;p1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07" name="Google Shape;10207;p1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08" name="Google Shape;10208;p1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09" name="Google Shape;10209;p1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10" name="Google Shape;10210;p1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11" name="Google Shape;10211;p1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12" name="Google Shape;10212;p1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13" name="Google Shape;10213;p1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14" name="Google Shape;10214;p1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15" name="Google Shape;10215;p1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16" name="Google Shape;10216;p1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17" name="Google Shape;10217;p1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18" name="Google Shape;10218;p1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19" name="Google Shape;10219;p1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20" name="Google Shape;10220;p1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21" name="Google Shape;10221;p1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22" name="Google Shape;10222;p1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23" name="Google Shape;10223;p1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24" name="Google Shape;10224;p1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25" name="Google Shape;10225;p1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26" name="Google Shape;10226;p1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27" name="Google Shape;10227;p1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28" name="Google Shape;10228;p1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29" name="Google Shape;10229;p1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30" name="Google Shape;10230;p1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31" name="Google Shape;10231;p1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32" name="Google Shape;10232;p1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33" name="Google Shape;10233;p1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34" name="Google Shape;10234;p1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35" name="Google Shape;10235;p1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36" name="Google Shape;10236;p1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37" name="Google Shape;10237;p1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38" name="Google Shape;10238;p1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39" name="Google Shape;10239;p1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40" name="Google Shape;10240;p1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41" name="Google Shape;10241;p1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42" name="Google Shape;10242;p1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43" name="Google Shape;10243;p1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44" name="Google Shape;10244;p1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45" name="Google Shape;10245;p1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46" name="Google Shape;10246;p1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47" name="Google Shape;10247;p1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48" name="Google Shape;10248;p1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49" name="Google Shape;10249;p1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50" name="Google Shape;10250;p1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51" name="Google Shape;10251;p1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52" name="Google Shape;10252;p1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53" name="Google Shape;10253;p1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54" name="Google Shape;10254;p1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55" name="Google Shape;10255;p1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56" name="Google Shape;10256;p1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57" name="Google Shape;10257;p1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58" name="Google Shape;10258;p1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59" name="Google Shape;10259;p1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60" name="Google Shape;10260;p1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61" name="Google Shape;10261;p1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62" name="Google Shape;10262;p1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63" name="Google Shape;10263;p1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64" name="Google Shape;10264;p1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65" name="Google Shape;10265;p1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66" name="Google Shape;10266;p1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67" name="Google Shape;10267;p1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68" name="Google Shape;10268;p1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69" name="Google Shape;10269;p1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70" name="Google Shape;10270;p1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71" name="Google Shape;10271;p1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72" name="Google Shape;10272;p1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73" name="Google Shape;10273;p1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74" name="Google Shape;10274;p1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75" name="Google Shape;10275;p1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76" name="Google Shape;10276;p1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77" name="Google Shape;10277;p1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78" name="Google Shape;10278;p1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79" name="Google Shape;10279;p1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80" name="Google Shape;10280;p1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81" name="Google Shape;10281;p1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82" name="Google Shape;10282;p1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83" name="Google Shape;10283;p1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84" name="Google Shape;10284;p1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85" name="Google Shape;10285;p1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86" name="Google Shape;10286;p1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87" name="Google Shape;10287;p1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88" name="Google Shape;10288;p1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89" name="Google Shape;10289;p1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90" name="Google Shape;10290;p1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91" name="Google Shape;10291;p1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92" name="Google Shape;10292;p1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93" name="Google Shape;10293;p1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94" name="Google Shape;10294;p1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95" name="Google Shape;10295;p1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96" name="Google Shape;10296;p1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97" name="Google Shape;10297;p1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98" name="Google Shape;10298;p1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299" name="Google Shape;10299;p1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00" name="Google Shape;10300;p1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01" name="Google Shape;10301;p1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02" name="Google Shape;10302;p1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03" name="Google Shape;10303;p1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04" name="Google Shape;10304;p1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05" name="Google Shape;10305;p1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06" name="Google Shape;10306;p1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07" name="Google Shape;10307;p1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08" name="Google Shape;10308;p1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09" name="Google Shape;10309;p1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10" name="Google Shape;10310;p1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11" name="Google Shape;10311;p1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12" name="Google Shape;10312;p1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13" name="Google Shape;10313;p1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14" name="Google Shape;10314;p1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15" name="Google Shape;10315;p1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16" name="Google Shape;10316;p1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17" name="Google Shape;10317;p1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18" name="Google Shape;10318;p1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19" name="Google Shape;10319;p1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20" name="Google Shape;10320;p1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21" name="Google Shape;10321;p1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22" name="Google Shape;10322;p1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23" name="Google Shape;10323;p1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24" name="Google Shape;10324;p1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25" name="Google Shape;10325;p1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26" name="Google Shape;10326;p1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27" name="Google Shape;10327;p1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28" name="Google Shape;10328;p1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29" name="Google Shape;10329;p1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30" name="Google Shape;10330;p1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31" name="Google Shape;10331;p1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32" name="Google Shape;10332;p1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33" name="Google Shape;10333;p1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34" name="Google Shape;10334;p1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35" name="Google Shape;10335;p1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36" name="Google Shape;10336;p1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37" name="Google Shape;10337;p1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38" name="Google Shape;10338;p1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39" name="Google Shape;10339;p1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40" name="Google Shape;10340;p1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41" name="Google Shape;10341;p1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42" name="Google Shape;10342;p1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43" name="Google Shape;10343;p1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44" name="Google Shape;10344;p1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45" name="Google Shape;10345;p1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46" name="Google Shape;10346;p1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47" name="Google Shape;10347;p1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48" name="Google Shape;10348;p1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49" name="Google Shape;10349;p1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50" name="Google Shape;10350;p1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51" name="Google Shape;10351;p1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52" name="Google Shape;10352;p1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53" name="Google Shape;10353;p1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54" name="Google Shape;10354;p1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55" name="Google Shape;10355;p1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56" name="Google Shape;10356;p1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57" name="Google Shape;10357;p1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58" name="Google Shape;10358;p1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59" name="Google Shape;10359;p1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60" name="Google Shape;10360;p1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61" name="Google Shape;10361;p1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62" name="Google Shape;10362;p1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63" name="Google Shape;10363;p1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64" name="Google Shape;10364;p1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65" name="Google Shape;10365;p1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66" name="Google Shape;10366;p1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67" name="Google Shape;10367;p1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68" name="Google Shape;10368;p1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69" name="Google Shape;10369;p1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70" name="Google Shape;10370;p1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71" name="Google Shape;10371;p1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72" name="Google Shape;10372;p1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73" name="Google Shape;10373;p1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74" name="Google Shape;10374;p1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75" name="Google Shape;10375;p1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76" name="Google Shape;10376;p1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77" name="Google Shape;10377;p1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78" name="Google Shape;10378;p1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79" name="Google Shape;10379;p1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80" name="Google Shape;10380;p1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81" name="Google Shape;10381;p1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82" name="Google Shape;10382;p1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83" name="Google Shape;10383;p1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84" name="Google Shape;10384;p1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85" name="Google Shape;10385;p1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86" name="Google Shape;10386;p1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87" name="Google Shape;10387;p1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88" name="Google Shape;10388;p1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89" name="Google Shape;10389;p1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90" name="Google Shape;10390;p1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91" name="Google Shape;10391;p1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92" name="Google Shape;10392;p1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93" name="Google Shape;10393;p1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94" name="Google Shape;10394;p1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95" name="Google Shape;10395;p1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96" name="Google Shape;10396;p1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97" name="Google Shape;10397;p1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98" name="Google Shape;10398;p1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399" name="Google Shape;10399;p1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00" name="Google Shape;10400;p1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01" name="Google Shape;10401;p1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02" name="Google Shape;10402;p1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03" name="Google Shape;10403;p1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04" name="Google Shape;10404;p1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05" name="Google Shape;10405;p1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06" name="Google Shape;10406;p1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07" name="Google Shape;10407;p1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08" name="Google Shape;10408;p1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09" name="Google Shape;10409;p1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10" name="Google Shape;10410;p1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11" name="Google Shape;10411;p1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12" name="Google Shape;10412;p1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13" name="Google Shape;10413;p1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14" name="Google Shape;10414;p1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15" name="Google Shape;10415;p1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16" name="Google Shape;10416;p1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17" name="Google Shape;10417;p1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18" name="Google Shape;10418;p1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19" name="Google Shape;10419;p1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20" name="Google Shape;10420;p1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21" name="Google Shape;10421;p1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22" name="Google Shape;10422;p1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23" name="Google Shape;10423;p1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24" name="Google Shape;10424;p1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25" name="Google Shape;10425;p1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26" name="Google Shape;10426;p1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27" name="Google Shape;10427;p1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28" name="Google Shape;10428;p1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29" name="Google Shape;10429;p1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30" name="Google Shape;10430;p1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31" name="Google Shape;10431;p1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32" name="Google Shape;10432;p1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33" name="Google Shape;10433;p1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34" name="Google Shape;10434;p1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35" name="Google Shape;10435;p1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36" name="Google Shape;10436;p1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37" name="Google Shape;10437;p1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38" name="Google Shape;10438;p1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39" name="Google Shape;10439;p1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40" name="Google Shape;10440;p1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41" name="Google Shape;10441;p1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42" name="Google Shape;10442;p1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43" name="Google Shape;10443;p1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44" name="Google Shape;10444;p1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45" name="Google Shape;10445;p1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46" name="Google Shape;10446;p1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47" name="Google Shape;10447;p1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48" name="Google Shape;10448;p1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49" name="Google Shape;10449;p1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50" name="Google Shape;10450;p1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51" name="Google Shape;10451;p1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52" name="Google Shape;10452;p1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53" name="Google Shape;10453;p1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54" name="Google Shape;10454;p1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55" name="Google Shape;10455;p1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56" name="Google Shape;10456;p1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57" name="Google Shape;10457;p1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58" name="Google Shape;10458;p1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59" name="Google Shape;10459;p1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60" name="Google Shape;10460;p1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61" name="Google Shape;10461;p1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62" name="Google Shape;10462;p1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63" name="Google Shape;10463;p1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64" name="Google Shape;10464;p1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65" name="Google Shape;10465;p1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66" name="Google Shape;10466;p1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67" name="Google Shape;10467;p1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68" name="Google Shape;10468;p1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69" name="Google Shape;10469;p1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70" name="Google Shape;10470;p1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71" name="Google Shape;10471;p1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72" name="Google Shape;10472;p1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73" name="Google Shape;10473;p1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74" name="Google Shape;10474;p1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75" name="Google Shape;10475;p1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76" name="Google Shape;10476;p1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77" name="Google Shape;10477;p1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78" name="Google Shape;10478;p1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79" name="Google Shape;10479;p1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80" name="Google Shape;10480;p1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81" name="Google Shape;10481;p1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82" name="Google Shape;10482;p1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83" name="Google Shape;10483;p1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84" name="Google Shape;10484;p1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85" name="Google Shape;10485;p1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86" name="Google Shape;10486;p1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87" name="Google Shape;10487;p1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88" name="Google Shape;10488;p1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89" name="Google Shape;10489;p1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90" name="Google Shape;10490;p1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91" name="Google Shape;10491;p1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92" name="Google Shape;10492;p1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93" name="Google Shape;10493;p1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94" name="Google Shape;10494;p1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95" name="Google Shape;10495;p1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96" name="Google Shape;10496;p1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97" name="Google Shape;10497;p1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98" name="Google Shape;10498;p1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499" name="Google Shape;10499;p1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00" name="Google Shape;10500;p1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01" name="Google Shape;10501;p1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02" name="Google Shape;10502;p1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03" name="Google Shape;10503;p1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04" name="Google Shape;10504;p1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05" name="Google Shape;10505;p1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06" name="Google Shape;10506;p1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07" name="Google Shape;10507;p1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08" name="Google Shape;10508;p1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09" name="Google Shape;10509;p1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10" name="Google Shape;10510;p1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11" name="Google Shape;10511;p1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12" name="Google Shape;10512;p1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13" name="Google Shape;10513;p1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14" name="Google Shape;10514;p1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15" name="Google Shape;10515;p1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16" name="Google Shape;10516;p1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17" name="Google Shape;10517;p1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18" name="Google Shape;10518;p1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19" name="Google Shape;10519;p1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20" name="Google Shape;10520;p1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21" name="Google Shape;10521;p1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22" name="Google Shape;10522;p1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23" name="Google Shape;10523;p1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24" name="Google Shape;10524;p1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25" name="Google Shape;10525;p1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26" name="Google Shape;10526;p1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27" name="Google Shape;10527;p1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28" name="Google Shape;10528;p1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29" name="Google Shape;10529;p1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30" name="Google Shape;10530;p1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31" name="Google Shape;10531;p1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32" name="Google Shape;10532;p1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33" name="Google Shape;10533;p1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34" name="Google Shape;10534;p1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35" name="Google Shape;10535;p1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36" name="Google Shape;10536;p1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37" name="Google Shape;10537;p1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38" name="Google Shape;10538;p1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39" name="Google Shape;10539;p1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40" name="Google Shape;10540;p1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41" name="Google Shape;10541;p1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42" name="Google Shape;10542;p1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43" name="Google Shape;10543;p1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44" name="Google Shape;10544;p1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45" name="Google Shape;10545;p1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46" name="Google Shape;10546;p1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47" name="Google Shape;10547;p1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48" name="Google Shape;10548;p1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49" name="Google Shape;10549;p1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50" name="Google Shape;10550;p1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51" name="Google Shape;10551;p1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52" name="Google Shape;10552;p1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53" name="Google Shape;10553;p1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54" name="Google Shape;10554;p1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55" name="Google Shape;10555;p1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56" name="Google Shape;10556;p1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57" name="Google Shape;10557;p1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58" name="Google Shape;10558;p1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59" name="Google Shape;10559;p1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60" name="Google Shape;10560;p1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61" name="Google Shape;10561;p1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62" name="Google Shape;10562;p1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63" name="Google Shape;10563;p1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64" name="Google Shape;10564;p1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65" name="Google Shape;10565;p1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66" name="Google Shape;10566;p1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67" name="Google Shape;10567;p1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68" name="Google Shape;10568;p1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69" name="Google Shape;10569;p1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70" name="Google Shape;10570;p1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71" name="Google Shape;10571;p1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72" name="Google Shape;10572;p1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73" name="Google Shape;10573;p1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74" name="Google Shape;10574;p1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75" name="Google Shape;10575;p1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76" name="Google Shape;10576;p1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77" name="Google Shape;10577;p1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78" name="Google Shape;10578;p1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79" name="Google Shape;10579;p1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80" name="Google Shape;10580;p1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81" name="Google Shape;10581;p1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82" name="Google Shape;10582;p1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83" name="Google Shape;10583;p1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84" name="Google Shape;10584;p1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85" name="Google Shape;10585;p1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86" name="Google Shape;10586;p1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87" name="Google Shape;10587;p1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88" name="Google Shape;10588;p1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89" name="Google Shape;10589;p1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90" name="Google Shape;10590;p1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91" name="Google Shape;10591;p1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92" name="Google Shape;10592;p1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93" name="Google Shape;10593;p1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94" name="Google Shape;10594;p1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95" name="Google Shape;10595;p1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96" name="Google Shape;10596;p1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97" name="Google Shape;10597;p1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98" name="Google Shape;10598;p1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599" name="Google Shape;10599;p1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00" name="Google Shape;10600;p1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01" name="Google Shape;10601;p1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02" name="Google Shape;10602;p1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03" name="Google Shape;10603;p1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04" name="Google Shape;10604;p1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05" name="Google Shape;10605;p1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06" name="Google Shape;10606;p1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07" name="Google Shape;10607;p1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08" name="Google Shape;10608;p1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09" name="Google Shape;10609;p1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10" name="Google Shape;10610;p1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11" name="Google Shape;10611;p1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12" name="Google Shape;10612;p1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13" name="Google Shape;10613;p1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14" name="Google Shape;10614;p1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15" name="Google Shape;10615;p1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16" name="Google Shape;10616;p1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17" name="Google Shape;10617;p1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18" name="Google Shape;10618;p1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19" name="Google Shape;10619;p1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20" name="Google Shape;10620;p1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21" name="Google Shape;10621;p1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22" name="Google Shape;10622;p1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23" name="Google Shape;10623;p1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24" name="Google Shape;10624;p1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25" name="Google Shape;10625;p1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26" name="Google Shape;10626;p1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27" name="Google Shape;10627;p1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28" name="Google Shape;10628;p1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29" name="Google Shape;10629;p1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30" name="Google Shape;10630;p1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31" name="Google Shape;10631;p1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32" name="Google Shape;10632;p1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33" name="Google Shape;10633;p1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34" name="Google Shape;10634;p1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35" name="Google Shape;10635;p1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36" name="Google Shape;10636;p1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37" name="Google Shape;10637;p1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38" name="Google Shape;10638;p1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39" name="Google Shape;10639;p1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40" name="Google Shape;10640;p1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41" name="Google Shape;10641;p1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42" name="Google Shape;10642;p1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43" name="Google Shape;10643;p1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44" name="Google Shape;10644;p1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45" name="Google Shape;10645;p1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46" name="Google Shape;10646;p1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47" name="Google Shape;10647;p1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48" name="Google Shape;10648;p1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49" name="Google Shape;10649;p1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50" name="Google Shape;10650;p1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51" name="Google Shape;10651;p1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52" name="Google Shape;10652;p1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53" name="Google Shape;10653;p1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54" name="Google Shape;10654;p1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55" name="Google Shape;10655;p1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56" name="Google Shape;10656;p1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57" name="Google Shape;10657;p1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58" name="Google Shape;10658;p1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59" name="Google Shape;10659;p1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60" name="Google Shape;10660;p1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61" name="Google Shape;10661;p1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62" name="Google Shape;10662;p1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63" name="Google Shape;10663;p1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64" name="Google Shape;10664;p1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65" name="Google Shape;10665;p1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66" name="Google Shape;10666;p1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67" name="Google Shape;10667;p1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68" name="Google Shape;10668;p1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69" name="Google Shape;10669;p1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70" name="Google Shape;10670;p1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71" name="Google Shape;10671;p1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72" name="Google Shape;10672;p1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73" name="Google Shape;10673;p1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74" name="Google Shape;10674;p1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75" name="Google Shape;10675;p1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76" name="Google Shape;10676;p1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77" name="Google Shape;10677;p1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78" name="Google Shape;10678;p1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79" name="Google Shape;10679;p1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80" name="Google Shape;10680;p1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81" name="Google Shape;10681;p1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82" name="Google Shape;10682;p1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83" name="Google Shape;10683;p1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84" name="Google Shape;10684;p1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85" name="Google Shape;10685;p1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86" name="Google Shape;10686;p1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87" name="Google Shape;10687;p1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88" name="Google Shape;10688;p1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89" name="Google Shape;10689;p1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90" name="Google Shape;10690;p1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91" name="Google Shape;10691;p1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92" name="Google Shape;10692;p1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93" name="Google Shape;10693;p1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94" name="Google Shape;10694;p1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95" name="Google Shape;10695;p1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96" name="Google Shape;10696;p1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97" name="Google Shape;10697;p1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98" name="Google Shape;10698;p1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699" name="Google Shape;10699;p1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00" name="Google Shape;10700;p1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01" name="Google Shape;10701;p1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02" name="Google Shape;10702;p1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03" name="Google Shape;10703;p1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04" name="Google Shape;10704;p1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05" name="Google Shape;10705;p1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06" name="Google Shape;10706;p1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07" name="Google Shape;10707;p1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08" name="Google Shape;10708;p1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09" name="Google Shape;10709;p1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10" name="Google Shape;10710;p1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11" name="Google Shape;10711;p1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12" name="Google Shape;10712;p1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13" name="Google Shape;10713;p1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14" name="Google Shape;10714;p1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15" name="Google Shape;10715;p1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16" name="Google Shape;10716;p1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17" name="Google Shape;10717;p1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18" name="Google Shape;10718;p1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19" name="Google Shape;10719;p1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20" name="Google Shape;10720;p1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21" name="Google Shape;10721;p1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22" name="Google Shape;10722;p1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23" name="Google Shape;10723;p1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24" name="Google Shape;10724;p1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25" name="Google Shape;10725;p1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26" name="Google Shape;10726;p1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27" name="Google Shape;10727;p1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28" name="Google Shape;10728;p1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29" name="Google Shape;10729;p1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30" name="Google Shape;10730;p1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31" name="Google Shape;10731;p1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32" name="Google Shape;10732;p1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33" name="Google Shape;10733;p1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34" name="Google Shape;10734;p1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35" name="Google Shape;10735;p1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36" name="Google Shape;10736;p1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37" name="Google Shape;10737;p1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38" name="Google Shape;10738;p1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39" name="Google Shape;10739;p1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40" name="Google Shape;10740;p1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41" name="Google Shape;10741;p1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42" name="Google Shape;10742;p1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43" name="Google Shape;10743;p1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44" name="Google Shape;10744;p1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45" name="Google Shape;10745;p1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46" name="Google Shape;10746;p1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47" name="Google Shape;10747;p1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48" name="Google Shape;10748;p1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49" name="Google Shape;10749;p1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50" name="Google Shape;10750;p1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51" name="Google Shape;10751;p1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52" name="Google Shape;10752;p1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53" name="Google Shape;10753;p1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54" name="Google Shape;10754;p1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55" name="Google Shape;10755;p1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56" name="Google Shape;10756;p1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57" name="Google Shape;10757;p1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58" name="Google Shape;10758;p1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59" name="Google Shape;10759;p1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60" name="Google Shape;10760;p1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61" name="Google Shape;10761;p1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62" name="Google Shape;10762;p1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63" name="Google Shape;10763;p1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64" name="Google Shape;10764;p1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65" name="Google Shape;10765;p1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66" name="Google Shape;10766;p1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67" name="Google Shape;10767;p1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68" name="Google Shape;10768;p1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69" name="Google Shape;10769;p1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70" name="Google Shape;10770;p1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71" name="Google Shape;10771;p1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72" name="Google Shape;10772;p1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73" name="Google Shape;10773;p1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74" name="Google Shape;10774;p1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75" name="Google Shape;10775;p1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76" name="Google Shape;10776;p1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77" name="Google Shape;10777;p1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78" name="Google Shape;10778;p1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79" name="Google Shape;10779;p1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80" name="Google Shape;10780;p1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81" name="Google Shape;10781;p1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82" name="Google Shape;10782;p1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83" name="Google Shape;10783;p1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84" name="Google Shape;10784;p1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85" name="Google Shape;10785;p1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86" name="Google Shape;10786;p1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87" name="Google Shape;10787;p1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88" name="Google Shape;10788;p1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89" name="Google Shape;10789;p1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90" name="Google Shape;10790;p1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91" name="Google Shape;10791;p1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92" name="Google Shape;10792;p1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93" name="Google Shape;10793;p1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94" name="Google Shape;10794;p1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95" name="Google Shape;10795;p1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96" name="Google Shape;10796;p1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97" name="Google Shape;10797;p1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98" name="Google Shape;10798;p1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799" name="Google Shape;10799;p1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00" name="Google Shape;10800;p1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01" name="Google Shape;10801;p1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02" name="Google Shape;10802;p1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03" name="Google Shape;10803;p1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04" name="Google Shape;10804;p1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05" name="Google Shape;10805;p1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06" name="Google Shape;10806;p1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07" name="Google Shape;10807;p1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08" name="Google Shape;10808;p1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09" name="Google Shape;10809;p1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10" name="Google Shape;10810;p1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11" name="Google Shape;10811;p1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12" name="Google Shape;10812;p1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13" name="Google Shape;10813;p1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14" name="Google Shape;10814;p1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15" name="Google Shape;10815;p1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16" name="Google Shape;10816;p1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17" name="Google Shape;10817;p1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18" name="Google Shape;10818;p1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19" name="Google Shape;10819;p1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20" name="Google Shape;10820;p1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21" name="Google Shape;10821;p1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22" name="Google Shape;10822;p1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23" name="Google Shape;10823;p1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24" name="Google Shape;10824;p1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25" name="Google Shape;10825;p1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26" name="Google Shape;10826;p1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27" name="Google Shape;10827;p1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28" name="Google Shape;10828;p1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29" name="Google Shape;10829;p1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30" name="Google Shape;10830;p1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31" name="Google Shape;10831;p1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32" name="Google Shape;10832;p1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33" name="Google Shape;10833;p1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34" name="Google Shape;10834;p1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35" name="Google Shape;10835;p1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36" name="Google Shape;10836;p1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37" name="Google Shape;10837;p1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38" name="Google Shape;10838;p1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39" name="Google Shape;10839;p1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40" name="Google Shape;10840;p1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41" name="Google Shape;10841;p1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42" name="Google Shape;10842;p1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43" name="Google Shape;10843;p1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44" name="Google Shape;10844;p1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45" name="Google Shape;10845;p1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46" name="Google Shape;10846;p1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47" name="Google Shape;10847;p1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48" name="Google Shape;10848;p1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49" name="Google Shape;10849;p1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50" name="Google Shape;10850;p1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51" name="Google Shape;10851;p1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52" name="Google Shape;10852;p1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53" name="Google Shape;10853;p1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54" name="Google Shape;10854;p1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55" name="Google Shape;10855;p1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56" name="Google Shape;10856;p1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57" name="Google Shape;10857;p1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58" name="Google Shape;10858;p1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59" name="Google Shape;10859;p1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60" name="Google Shape;10860;p1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61" name="Google Shape;10861;p1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62" name="Google Shape;10862;p1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63" name="Google Shape;10863;p1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64" name="Google Shape;10864;p1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65" name="Google Shape;10865;p1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66" name="Google Shape;10866;p1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67" name="Google Shape;10867;p1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68" name="Google Shape;10868;p1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69" name="Google Shape;10869;p1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70" name="Google Shape;10870;p1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71" name="Google Shape;10871;p1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72" name="Google Shape;10872;p1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73" name="Google Shape;10873;p1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74" name="Google Shape;10874;p1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75" name="Google Shape;10875;p1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76" name="Google Shape;10876;p1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77" name="Google Shape;10877;p1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78" name="Google Shape;10878;p1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79" name="Google Shape;10879;p1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80" name="Google Shape;10880;p1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81" name="Google Shape;10881;p1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82" name="Google Shape;10882;p1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83" name="Google Shape;10883;p1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84" name="Google Shape;10884;p1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85" name="Google Shape;10885;p1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86" name="Google Shape;10886;p1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87" name="Google Shape;10887;p1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88" name="Google Shape;10888;p1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89" name="Google Shape;10889;p1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90" name="Google Shape;10890;p1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91" name="Google Shape;10891;p1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92" name="Google Shape;10892;p1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93" name="Google Shape;10893;p1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94" name="Google Shape;10894;p1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95" name="Google Shape;10895;p1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96" name="Google Shape;10896;p1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97" name="Google Shape;10897;p1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98" name="Google Shape;10898;p1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899" name="Google Shape;10899;p1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00" name="Google Shape;10900;p1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01" name="Google Shape;10901;p1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02" name="Google Shape;10902;p1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03" name="Google Shape;10903;p1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04" name="Google Shape;10904;p1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05" name="Google Shape;10905;p1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06" name="Google Shape;10906;p1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07" name="Google Shape;10907;p1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08" name="Google Shape;10908;p1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09" name="Google Shape;10909;p1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10" name="Google Shape;10910;p1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11" name="Google Shape;10911;p1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12" name="Google Shape;10912;p1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13" name="Google Shape;10913;p1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14" name="Google Shape;10914;p1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15" name="Google Shape;10915;p1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16" name="Google Shape;10916;p1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17" name="Google Shape;10917;p1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18" name="Google Shape;10918;p1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19" name="Google Shape;10919;p1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20" name="Google Shape;10920;p1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21" name="Google Shape;10921;p1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22" name="Google Shape;10922;p1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23" name="Google Shape;10923;p1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24" name="Google Shape;10924;p1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25" name="Google Shape;10925;p1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26" name="Google Shape;10926;p1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27" name="Google Shape;10927;p1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28" name="Google Shape;10928;p1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29" name="Google Shape;10929;p1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30" name="Google Shape;10930;p1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31" name="Google Shape;10931;p1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32" name="Google Shape;10932;p1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33" name="Google Shape;10933;p1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34" name="Google Shape;10934;p1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35" name="Google Shape;10935;p1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36" name="Google Shape;10936;p1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37" name="Google Shape;10937;p1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38" name="Google Shape;10938;p1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39" name="Google Shape;10939;p1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40" name="Google Shape;10940;p1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41" name="Google Shape;10941;p1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42" name="Google Shape;10942;p1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43" name="Google Shape;10943;p1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44" name="Google Shape;10944;p1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45" name="Google Shape;10945;p1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46" name="Google Shape;10946;p1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47" name="Google Shape;10947;p1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48" name="Google Shape;10948;p1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49" name="Google Shape;10949;p1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50" name="Google Shape;10950;p1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51" name="Google Shape;10951;p1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52" name="Google Shape;10952;p1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53" name="Google Shape;10953;p1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54" name="Google Shape;10954;p1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55" name="Google Shape;10955;p1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56" name="Google Shape;10956;p1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57" name="Google Shape;10957;p1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58" name="Google Shape;10958;p1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59" name="Google Shape;10959;p1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60" name="Google Shape;10960;p1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61" name="Google Shape;10961;p1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62" name="Google Shape;10962;p1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63" name="Google Shape;10963;p1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64" name="Google Shape;10964;p1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65" name="Google Shape;10965;p1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66" name="Google Shape;10966;p1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67" name="Google Shape;10967;p1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68" name="Google Shape;10968;p1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69" name="Google Shape;10969;p1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70" name="Google Shape;10970;p1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71" name="Google Shape;10971;p1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72" name="Google Shape;10972;p1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73" name="Google Shape;10973;p1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74" name="Google Shape;10974;p1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75" name="Google Shape;10975;p1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76" name="Google Shape;10976;p1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77" name="Google Shape;10977;p1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78" name="Google Shape;10978;p1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79" name="Google Shape;10979;p1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80" name="Google Shape;10980;p1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81" name="Google Shape;10981;p1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82" name="Google Shape;10982;p1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83" name="Google Shape;10983;p1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84" name="Google Shape;10984;p1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85" name="Google Shape;10985;p1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86" name="Google Shape;10986;p1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87" name="Google Shape;10987;p1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88" name="Google Shape;10988;p1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89" name="Google Shape;10989;p1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90" name="Google Shape;10990;p1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91" name="Google Shape;10991;p1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92" name="Google Shape;10992;p1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93" name="Google Shape;10993;p1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94" name="Google Shape;10994;p1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95" name="Google Shape;10995;p1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96" name="Google Shape;10996;p1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97" name="Google Shape;10997;p1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98" name="Google Shape;10998;p1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0999" name="Google Shape;10999;p1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00" name="Google Shape;11000;p1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01" name="Google Shape;11001;p1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02" name="Google Shape;11002;p1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03" name="Google Shape;11003;p1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04" name="Google Shape;11004;p1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05" name="Google Shape;11005;p1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06" name="Google Shape;11006;p1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07" name="Google Shape;11007;p1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08" name="Google Shape;11008;p1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11009" name="Google Shape;11009;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5"/>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010" name="Google Shape;11010;p16"/>
          <p:cNvSpPr/>
          <p:nvPr/>
        </p:nvSpPr>
        <p:spPr>
          <a:xfrm rot="-4021071" flipH="1">
            <a:off x="11638818" y="539220"/>
            <a:ext cx="97325" cy="194651"/>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11" name="Google Shape;11011;p16"/>
          <p:cNvSpPr/>
          <p:nvPr/>
        </p:nvSpPr>
        <p:spPr>
          <a:xfrm rot="3433345" flipH="1">
            <a:off x="11474029" y="1546036"/>
            <a:ext cx="97528" cy="1944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12" name="Google Shape;11012;p16"/>
          <p:cNvSpPr/>
          <p:nvPr/>
        </p:nvSpPr>
        <p:spPr>
          <a:xfrm rot="3433345" flipH="1">
            <a:off x="10864063" y="1006903"/>
            <a:ext cx="97528" cy="1944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13" name="Google Shape;11013;p16"/>
          <p:cNvSpPr/>
          <p:nvPr/>
        </p:nvSpPr>
        <p:spPr>
          <a:xfrm rot="-6345070" flipH="1">
            <a:off x="1450337" y="5748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14" name="Google Shape;11014;p16"/>
          <p:cNvSpPr/>
          <p:nvPr/>
        </p:nvSpPr>
        <p:spPr>
          <a:xfrm rot="-9002992" flipH="1">
            <a:off x="593955" y="63081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15" name="Google Shape;11015;p16"/>
          <p:cNvSpPr/>
          <p:nvPr/>
        </p:nvSpPr>
        <p:spPr>
          <a:xfrm rot="-469745" flipH="1">
            <a:off x="664554" y="53958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222015704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1016"/>
        <p:cNvGrpSpPr/>
        <p:nvPr/>
      </p:nvGrpSpPr>
      <p:grpSpPr>
        <a:xfrm>
          <a:off x="0" y="0"/>
          <a:ext cx="0" cy="0"/>
          <a:chOff x="0" y="0"/>
          <a:chExt cx="0" cy="0"/>
        </a:xfrm>
      </p:grpSpPr>
      <p:grpSp>
        <p:nvGrpSpPr>
          <p:cNvPr id="11017" name="Google Shape;11017;p17"/>
          <p:cNvGrpSpPr/>
          <p:nvPr/>
        </p:nvGrpSpPr>
        <p:grpSpPr>
          <a:xfrm>
            <a:off x="0" y="0"/>
            <a:ext cx="12205600" cy="7066400"/>
            <a:chOff x="0" y="0"/>
            <a:chExt cx="9154200" cy="5299800"/>
          </a:xfrm>
        </p:grpSpPr>
        <p:sp>
          <p:nvSpPr>
            <p:cNvPr id="11018" name="Google Shape;11018;p1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19" name="Google Shape;11019;p1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20" name="Google Shape;11020;p1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21" name="Google Shape;11021;p1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22" name="Google Shape;11022;p1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23" name="Google Shape;11023;p1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24" name="Google Shape;11024;p1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25" name="Google Shape;11025;p1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26" name="Google Shape;11026;p1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27" name="Google Shape;11027;p1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28" name="Google Shape;11028;p1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29" name="Google Shape;11029;p1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30" name="Google Shape;11030;p1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31" name="Google Shape;11031;p1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32" name="Google Shape;11032;p1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33" name="Google Shape;11033;p1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34" name="Google Shape;11034;p1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35" name="Google Shape;11035;p1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36" name="Google Shape;11036;p1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37" name="Google Shape;11037;p1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38" name="Google Shape;11038;p1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39" name="Google Shape;11039;p1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40" name="Google Shape;11040;p1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41" name="Google Shape;11041;p1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42" name="Google Shape;11042;p1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43" name="Google Shape;11043;p1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44" name="Google Shape;11044;p1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45" name="Google Shape;11045;p1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46" name="Google Shape;11046;p1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47" name="Google Shape;11047;p1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48" name="Google Shape;11048;p1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49" name="Google Shape;11049;p1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50" name="Google Shape;11050;p1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51" name="Google Shape;11051;p1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52" name="Google Shape;11052;p1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53" name="Google Shape;11053;p1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54" name="Google Shape;11054;p1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55" name="Google Shape;11055;p1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56" name="Google Shape;11056;p1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57" name="Google Shape;11057;p1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58" name="Google Shape;11058;p1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59" name="Google Shape;11059;p1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60" name="Google Shape;11060;p1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61" name="Google Shape;11061;p1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62" name="Google Shape;11062;p1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63" name="Google Shape;11063;p1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64" name="Google Shape;11064;p1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65" name="Google Shape;11065;p1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66" name="Google Shape;11066;p1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67" name="Google Shape;11067;p1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68" name="Google Shape;11068;p1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69" name="Google Shape;11069;p1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70" name="Google Shape;11070;p1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71" name="Google Shape;11071;p1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72" name="Google Shape;11072;p1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73" name="Google Shape;11073;p1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74" name="Google Shape;11074;p1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75" name="Google Shape;11075;p1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76" name="Google Shape;11076;p1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77" name="Google Shape;11077;p1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78" name="Google Shape;11078;p1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79" name="Google Shape;11079;p1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80" name="Google Shape;11080;p1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81" name="Google Shape;11081;p1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82" name="Google Shape;11082;p1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83" name="Google Shape;11083;p1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84" name="Google Shape;11084;p1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85" name="Google Shape;11085;p1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86" name="Google Shape;11086;p1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87" name="Google Shape;11087;p1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88" name="Google Shape;11088;p1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89" name="Google Shape;11089;p1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90" name="Google Shape;11090;p1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91" name="Google Shape;11091;p1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92" name="Google Shape;11092;p1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93" name="Google Shape;11093;p1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94" name="Google Shape;11094;p1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95" name="Google Shape;11095;p1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96" name="Google Shape;11096;p1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97" name="Google Shape;11097;p1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98" name="Google Shape;11098;p1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099" name="Google Shape;11099;p1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00" name="Google Shape;11100;p1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01" name="Google Shape;11101;p1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02" name="Google Shape;11102;p1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03" name="Google Shape;11103;p1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04" name="Google Shape;11104;p1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05" name="Google Shape;11105;p1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06" name="Google Shape;11106;p1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07" name="Google Shape;11107;p1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08" name="Google Shape;11108;p1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09" name="Google Shape;11109;p1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10" name="Google Shape;11110;p1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11" name="Google Shape;11111;p1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12" name="Google Shape;11112;p1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13" name="Google Shape;11113;p1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14" name="Google Shape;11114;p1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15" name="Google Shape;11115;p1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16" name="Google Shape;11116;p1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17" name="Google Shape;11117;p1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18" name="Google Shape;11118;p1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19" name="Google Shape;11119;p1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20" name="Google Shape;11120;p1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21" name="Google Shape;11121;p1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22" name="Google Shape;11122;p1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23" name="Google Shape;11123;p1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24" name="Google Shape;11124;p1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25" name="Google Shape;11125;p1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26" name="Google Shape;11126;p1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27" name="Google Shape;11127;p1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28" name="Google Shape;11128;p1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29" name="Google Shape;11129;p1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30" name="Google Shape;11130;p1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31" name="Google Shape;11131;p1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32" name="Google Shape;11132;p1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33" name="Google Shape;11133;p1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34" name="Google Shape;11134;p1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35" name="Google Shape;11135;p1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36" name="Google Shape;11136;p1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37" name="Google Shape;11137;p1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38" name="Google Shape;11138;p1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39" name="Google Shape;11139;p1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40" name="Google Shape;11140;p1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41" name="Google Shape;11141;p1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42" name="Google Shape;11142;p1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43" name="Google Shape;11143;p1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44" name="Google Shape;11144;p1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45" name="Google Shape;11145;p1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46" name="Google Shape;11146;p1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47" name="Google Shape;11147;p1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48" name="Google Shape;11148;p1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49" name="Google Shape;11149;p1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50" name="Google Shape;11150;p1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51" name="Google Shape;11151;p1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52" name="Google Shape;11152;p1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53" name="Google Shape;11153;p1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54" name="Google Shape;11154;p1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55" name="Google Shape;11155;p1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56" name="Google Shape;11156;p1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57" name="Google Shape;11157;p1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58" name="Google Shape;11158;p1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59" name="Google Shape;11159;p1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60" name="Google Shape;11160;p1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61" name="Google Shape;11161;p1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62" name="Google Shape;11162;p1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63" name="Google Shape;11163;p1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64" name="Google Shape;11164;p1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65" name="Google Shape;11165;p1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66" name="Google Shape;11166;p1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67" name="Google Shape;11167;p1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68" name="Google Shape;11168;p1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69" name="Google Shape;11169;p1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70" name="Google Shape;11170;p1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71" name="Google Shape;11171;p1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72" name="Google Shape;11172;p1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73" name="Google Shape;11173;p1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74" name="Google Shape;11174;p1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75" name="Google Shape;11175;p1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76" name="Google Shape;11176;p1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77" name="Google Shape;11177;p1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78" name="Google Shape;11178;p1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79" name="Google Shape;11179;p1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80" name="Google Shape;11180;p1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81" name="Google Shape;11181;p1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82" name="Google Shape;11182;p1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83" name="Google Shape;11183;p1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84" name="Google Shape;11184;p1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85" name="Google Shape;11185;p1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86" name="Google Shape;11186;p1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87" name="Google Shape;11187;p1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88" name="Google Shape;11188;p1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89" name="Google Shape;11189;p1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90" name="Google Shape;11190;p1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91" name="Google Shape;11191;p1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92" name="Google Shape;11192;p1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93" name="Google Shape;11193;p1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94" name="Google Shape;11194;p1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95" name="Google Shape;11195;p1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96" name="Google Shape;11196;p1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97" name="Google Shape;11197;p1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98" name="Google Shape;11198;p1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199" name="Google Shape;11199;p1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00" name="Google Shape;11200;p1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01" name="Google Shape;11201;p1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02" name="Google Shape;11202;p1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03" name="Google Shape;11203;p1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04" name="Google Shape;11204;p1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05" name="Google Shape;11205;p1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06" name="Google Shape;11206;p1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07" name="Google Shape;11207;p1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08" name="Google Shape;11208;p1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09" name="Google Shape;11209;p1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10" name="Google Shape;11210;p1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11" name="Google Shape;11211;p1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12" name="Google Shape;11212;p1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13" name="Google Shape;11213;p1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14" name="Google Shape;11214;p1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15" name="Google Shape;11215;p1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16" name="Google Shape;11216;p1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17" name="Google Shape;11217;p1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18" name="Google Shape;11218;p1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19" name="Google Shape;11219;p1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20" name="Google Shape;11220;p1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21" name="Google Shape;11221;p1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22" name="Google Shape;11222;p1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23" name="Google Shape;11223;p1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24" name="Google Shape;11224;p1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25" name="Google Shape;11225;p1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26" name="Google Shape;11226;p1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27" name="Google Shape;11227;p1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28" name="Google Shape;11228;p1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29" name="Google Shape;11229;p1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30" name="Google Shape;11230;p1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31" name="Google Shape;11231;p1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32" name="Google Shape;11232;p1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33" name="Google Shape;11233;p1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34" name="Google Shape;11234;p1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35" name="Google Shape;11235;p1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36" name="Google Shape;11236;p1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37" name="Google Shape;11237;p1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38" name="Google Shape;11238;p1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39" name="Google Shape;11239;p1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40" name="Google Shape;11240;p1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41" name="Google Shape;11241;p1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42" name="Google Shape;11242;p1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43" name="Google Shape;11243;p1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44" name="Google Shape;11244;p1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45" name="Google Shape;11245;p1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46" name="Google Shape;11246;p1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47" name="Google Shape;11247;p1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48" name="Google Shape;11248;p1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49" name="Google Shape;11249;p1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50" name="Google Shape;11250;p1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51" name="Google Shape;11251;p1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52" name="Google Shape;11252;p1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53" name="Google Shape;11253;p1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54" name="Google Shape;11254;p1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55" name="Google Shape;11255;p1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56" name="Google Shape;11256;p1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57" name="Google Shape;11257;p1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58" name="Google Shape;11258;p1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59" name="Google Shape;11259;p1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60" name="Google Shape;11260;p1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61" name="Google Shape;11261;p1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62" name="Google Shape;11262;p1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63" name="Google Shape;11263;p1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64" name="Google Shape;11264;p1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65" name="Google Shape;11265;p1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66" name="Google Shape;11266;p1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67" name="Google Shape;11267;p1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68" name="Google Shape;11268;p1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69" name="Google Shape;11269;p1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70" name="Google Shape;11270;p1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71" name="Google Shape;11271;p1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72" name="Google Shape;11272;p1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73" name="Google Shape;11273;p1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74" name="Google Shape;11274;p1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75" name="Google Shape;11275;p1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76" name="Google Shape;11276;p1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77" name="Google Shape;11277;p1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78" name="Google Shape;11278;p1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79" name="Google Shape;11279;p1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80" name="Google Shape;11280;p1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81" name="Google Shape;11281;p1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82" name="Google Shape;11282;p1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83" name="Google Shape;11283;p1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84" name="Google Shape;11284;p1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85" name="Google Shape;11285;p1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86" name="Google Shape;11286;p1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87" name="Google Shape;11287;p1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88" name="Google Shape;11288;p1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89" name="Google Shape;11289;p1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90" name="Google Shape;11290;p1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91" name="Google Shape;11291;p1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92" name="Google Shape;11292;p1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93" name="Google Shape;11293;p1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94" name="Google Shape;11294;p1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95" name="Google Shape;11295;p1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96" name="Google Shape;11296;p1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97" name="Google Shape;11297;p1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98" name="Google Shape;11298;p1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299" name="Google Shape;11299;p1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00" name="Google Shape;11300;p1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01" name="Google Shape;11301;p1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02" name="Google Shape;11302;p1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03" name="Google Shape;11303;p1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04" name="Google Shape;11304;p1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05" name="Google Shape;11305;p1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06" name="Google Shape;11306;p1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07" name="Google Shape;11307;p1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08" name="Google Shape;11308;p1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09" name="Google Shape;11309;p1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10" name="Google Shape;11310;p1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11" name="Google Shape;11311;p1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12" name="Google Shape;11312;p1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13" name="Google Shape;11313;p1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14" name="Google Shape;11314;p1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15" name="Google Shape;11315;p1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16" name="Google Shape;11316;p1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17" name="Google Shape;11317;p1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18" name="Google Shape;11318;p1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19" name="Google Shape;11319;p1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20" name="Google Shape;11320;p1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21" name="Google Shape;11321;p1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22" name="Google Shape;11322;p1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23" name="Google Shape;11323;p1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24" name="Google Shape;11324;p1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25" name="Google Shape;11325;p1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26" name="Google Shape;11326;p1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27" name="Google Shape;11327;p1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28" name="Google Shape;11328;p1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29" name="Google Shape;11329;p1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30" name="Google Shape;11330;p1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31" name="Google Shape;11331;p1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32" name="Google Shape;11332;p1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33" name="Google Shape;11333;p1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34" name="Google Shape;11334;p1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35" name="Google Shape;11335;p1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36" name="Google Shape;11336;p1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37" name="Google Shape;11337;p1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38" name="Google Shape;11338;p1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39" name="Google Shape;11339;p1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40" name="Google Shape;11340;p1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41" name="Google Shape;11341;p1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42" name="Google Shape;11342;p1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43" name="Google Shape;11343;p1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44" name="Google Shape;11344;p1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45" name="Google Shape;11345;p1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46" name="Google Shape;11346;p1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47" name="Google Shape;11347;p1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48" name="Google Shape;11348;p1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49" name="Google Shape;11349;p1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50" name="Google Shape;11350;p1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51" name="Google Shape;11351;p1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52" name="Google Shape;11352;p1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53" name="Google Shape;11353;p1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54" name="Google Shape;11354;p1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55" name="Google Shape;11355;p1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56" name="Google Shape;11356;p1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57" name="Google Shape;11357;p1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58" name="Google Shape;11358;p1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59" name="Google Shape;11359;p1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60" name="Google Shape;11360;p1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61" name="Google Shape;11361;p1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62" name="Google Shape;11362;p1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63" name="Google Shape;11363;p1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64" name="Google Shape;11364;p1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65" name="Google Shape;11365;p1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66" name="Google Shape;11366;p1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67" name="Google Shape;11367;p1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68" name="Google Shape;11368;p1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69" name="Google Shape;11369;p1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70" name="Google Shape;11370;p1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71" name="Google Shape;11371;p1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72" name="Google Shape;11372;p1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73" name="Google Shape;11373;p1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74" name="Google Shape;11374;p1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75" name="Google Shape;11375;p1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76" name="Google Shape;11376;p1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77" name="Google Shape;11377;p1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78" name="Google Shape;11378;p1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79" name="Google Shape;11379;p1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80" name="Google Shape;11380;p1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81" name="Google Shape;11381;p1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82" name="Google Shape;11382;p1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83" name="Google Shape;11383;p1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84" name="Google Shape;11384;p1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85" name="Google Shape;11385;p1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86" name="Google Shape;11386;p1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87" name="Google Shape;11387;p1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88" name="Google Shape;11388;p1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89" name="Google Shape;11389;p1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90" name="Google Shape;11390;p1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91" name="Google Shape;11391;p1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92" name="Google Shape;11392;p1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93" name="Google Shape;11393;p1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94" name="Google Shape;11394;p1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95" name="Google Shape;11395;p1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96" name="Google Shape;11396;p1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97" name="Google Shape;11397;p1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98" name="Google Shape;11398;p1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399" name="Google Shape;11399;p1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00" name="Google Shape;11400;p1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01" name="Google Shape;11401;p1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02" name="Google Shape;11402;p1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03" name="Google Shape;11403;p1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04" name="Google Shape;11404;p1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05" name="Google Shape;11405;p1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06" name="Google Shape;11406;p1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07" name="Google Shape;11407;p1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08" name="Google Shape;11408;p1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09" name="Google Shape;11409;p1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10" name="Google Shape;11410;p1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11" name="Google Shape;11411;p1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12" name="Google Shape;11412;p1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13" name="Google Shape;11413;p1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14" name="Google Shape;11414;p1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15" name="Google Shape;11415;p1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16" name="Google Shape;11416;p1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17" name="Google Shape;11417;p1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18" name="Google Shape;11418;p1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19" name="Google Shape;11419;p1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20" name="Google Shape;11420;p1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21" name="Google Shape;11421;p1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22" name="Google Shape;11422;p1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23" name="Google Shape;11423;p1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24" name="Google Shape;11424;p1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25" name="Google Shape;11425;p1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26" name="Google Shape;11426;p1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27" name="Google Shape;11427;p1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28" name="Google Shape;11428;p1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29" name="Google Shape;11429;p1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30" name="Google Shape;11430;p1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31" name="Google Shape;11431;p1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32" name="Google Shape;11432;p1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33" name="Google Shape;11433;p1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34" name="Google Shape;11434;p1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35" name="Google Shape;11435;p1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36" name="Google Shape;11436;p1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37" name="Google Shape;11437;p1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38" name="Google Shape;11438;p1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39" name="Google Shape;11439;p1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40" name="Google Shape;11440;p1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41" name="Google Shape;11441;p1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42" name="Google Shape;11442;p1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43" name="Google Shape;11443;p1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44" name="Google Shape;11444;p1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45" name="Google Shape;11445;p1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46" name="Google Shape;11446;p1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47" name="Google Shape;11447;p1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48" name="Google Shape;11448;p1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49" name="Google Shape;11449;p1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50" name="Google Shape;11450;p1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51" name="Google Shape;11451;p1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52" name="Google Shape;11452;p1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53" name="Google Shape;11453;p1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54" name="Google Shape;11454;p1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55" name="Google Shape;11455;p1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56" name="Google Shape;11456;p1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57" name="Google Shape;11457;p1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58" name="Google Shape;11458;p1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59" name="Google Shape;11459;p1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60" name="Google Shape;11460;p1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61" name="Google Shape;11461;p1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62" name="Google Shape;11462;p1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63" name="Google Shape;11463;p1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64" name="Google Shape;11464;p1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65" name="Google Shape;11465;p1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66" name="Google Shape;11466;p1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67" name="Google Shape;11467;p1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68" name="Google Shape;11468;p1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69" name="Google Shape;11469;p1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70" name="Google Shape;11470;p1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71" name="Google Shape;11471;p1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72" name="Google Shape;11472;p1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73" name="Google Shape;11473;p1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74" name="Google Shape;11474;p1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75" name="Google Shape;11475;p1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76" name="Google Shape;11476;p1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77" name="Google Shape;11477;p1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78" name="Google Shape;11478;p1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79" name="Google Shape;11479;p1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80" name="Google Shape;11480;p1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81" name="Google Shape;11481;p1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82" name="Google Shape;11482;p1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83" name="Google Shape;11483;p1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84" name="Google Shape;11484;p1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85" name="Google Shape;11485;p1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86" name="Google Shape;11486;p1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87" name="Google Shape;11487;p1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88" name="Google Shape;11488;p1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89" name="Google Shape;11489;p1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90" name="Google Shape;11490;p1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91" name="Google Shape;11491;p1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92" name="Google Shape;11492;p1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93" name="Google Shape;11493;p1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94" name="Google Shape;11494;p1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95" name="Google Shape;11495;p1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96" name="Google Shape;11496;p1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97" name="Google Shape;11497;p1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98" name="Google Shape;11498;p1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499" name="Google Shape;11499;p1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00" name="Google Shape;11500;p1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01" name="Google Shape;11501;p1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02" name="Google Shape;11502;p1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03" name="Google Shape;11503;p1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04" name="Google Shape;11504;p1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05" name="Google Shape;11505;p1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06" name="Google Shape;11506;p1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07" name="Google Shape;11507;p1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08" name="Google Shape;11508;p1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09" name="Google Shape;11509;p1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10" name="Google Shape;11510;p1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11" name="Google Shape;11511;p1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12" name="Google Shape;11512;p1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13" name="Google Shape;11513;p1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14" name="Google Shape;11514;p1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15" name="Google Shape;11515;p1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16" name="Google Shape;11516;p1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17" name="Google Shape;11517;p1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18" name="Google Shape;11518;p1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19" name="Google Shape;11519;p1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20" name="Google Shape;11520;p1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21" name="Google Shape;11521;p1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22" name="Google Shape;11522;p1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23" name="Google Shape;11523;p1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24" name="Google Shape;11524;p1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25" name="Google Shape;11525;p1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26" name="Google Shape;11526;p1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27" name="Google Shape;11527;p1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28" name="Google Shape;11528;p1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29" name="Google Shape;11529;p1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30" name="Google Shape;11530;p1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31" name="Google Shape;11531;p1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32" name="Google Shape;11532;p1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33" name="Google Shape;11533;p1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34" name="Google Shape;11534;p1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35" name="Google Shape;11535;p1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36" name="Google Shape;11536;p1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37" name="Google Shape;11537;p1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38" name="Google Shape;11538;p1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39" name="Google Shape;11539;p1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40" name="Google Shape;11540;p1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41" name="Google Shape;11541;p1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42" name="Google Shape;11542;p1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43" name="Google Shape;11543;p1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44" name="Google Shape;11544;p1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45" name="Google Shape;11545;p1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46" name="Google Shape;11546;p1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47" name="Google Shape;11547;p1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48" name="Google Shape;11548;p1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49" name="Google Shape;11549;p1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50" name="Google Shape;11550;p1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51" name="Google Shape;11551;p1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52" name="Google Shape;11552;p1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53" name="Google Shape;11553;p1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54" name="Google Shape;11554;p1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55" name="Google Shape;11555;p1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56" name="Google Shape;11556;p1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57" name="Google Shape;11557;p1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58" name="Google Shape;11558;p1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59" name="Google Shape;11559;p1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60" name="Google Shape;11560;p1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61" name="Google Shape;11561;p1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62" name="Google Shape;11562;p1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63" name="Google Shape;11563;p1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64" name="Google Shape;11564;p1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65" name="Google Shape;11565;p1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66" name="Google Shape;11566;p1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67" name="Google Shape;11567;p1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68" name="Google Shape;11568;p1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69" name="Google Shape;11569;p1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70" name="Google Shape;11570;p1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71" name="Google Shape;11571;p1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72" name="Google Shape;11572;p1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73" name="Google Shape;11573;p1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74" name="Google Shape;11574;p1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75" name="Google Shape;11575;p1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76" name="Google Shape;11576;p1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77" name="Google Shape;11577;p1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78" name="Google Shape;11578;p1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79" name="Google Shape;11579;p1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80" name="Google Shape;11580;p1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81" name="Google Shape;11581;p1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82" name="Google Shape;11582;p1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83" name="Google Shape;11583;p1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84" name="Google Shape;11584;p1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85" name="Google Shape;11585;p1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86" name="Google Shape;11586;p1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87" name="Google Shape;11587;p1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88" name="Google Shape;11588;p1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89" name="Google Shape;11589;p1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90" name="Google Shape;11590;p1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91" name="Google Shape;11591;p1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92" name="Google Shape;11592;p1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93" name="Google Shape;11593;p1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94" name="Google Shape;11594;p1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95" name="Google Shape;11595;p1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96" name="Google Shape;11596;p1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97" name="Google Shape;11597;p1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98" name="Google Shape;11598;p1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599" name="Google Shape;11599;p1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00" name="Google Shape;11600;p1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01" name="Google Shape;11601;p1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02" name="Google Shape;11602;p1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03" name="Google Shape;11603;p1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04" name="Google Shape;11604;p1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05" name="Google Shape;11605;p1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06" name="Google Shape;11606;p1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07" name="Google Shape;11607;p1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08" name="Google Shape;11608;p1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09" name="Google Shape;11609;p1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10" name="Google Shape;11610;p1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11" name="Google Shape;11611;p1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12" name="Google Shape;11612;p1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13" name="Google Shape;11613;p1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14" name="Google Shape;11614;p1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15" name="Google Shape;11615;p1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16" name="Google Shape;11616;p1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17" name="Google Shape;11617;p1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18" name="Google Shape;11618;p1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19" name="Google Shape;11619;p1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20" name="Google Shape;11620;p1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21" name="Google Shape;11621;p1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22" name="Google Shape;11622;p1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23" name="Google Shape;11623;p1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24" name="Google Shape;11624;p1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25" name="Google Shape;11625;p1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26" name="Google Shape;11626;p1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27" name="Google Shape;11627;p1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28" name="Google Shape;11628;p1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29" name="Google Shape;11629;p1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30" name="Google Shape;11630;p1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31" name="Google Shape;11631;p1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32" name="Google Shape;11632;p1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33" name="Google Shape;11633;p1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34" name="Google Shape;11634;p1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35" name="Google Shape;11635;p1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36" name="Google Shape;11636;p1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37" name="Google Shape;11637;p1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38" name="Google Shape;11638;p1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39" name="Google Shape;11639;p1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40" name="Google Shape;11640;p1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41" name="Google Shape;11641;p1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42" name="Google Shape;11642;p1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43" name="Google Shape;11643;p1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44" name="Google Shape;11644;p1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45" name="Google Shape;11645;p1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46" name="Google Shape;11646;p1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47" name="Google Shape;11647;p1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48" name="Google Shape;11648;p1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49" name="Google Shape;11649;p1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50" name="Google Shape;11650;p1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51" name="Google Shape;11651;p1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52" name="Google Shape;11652;p1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53" name="Google Shape;11653;p1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54" name="Google Shape;11654;p1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55" name="Google Shape;11655;p1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56" name="Google Shape;11656;p1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57" name="Google Shape;11657;p1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58" name="Google Shape;11658;p1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59" name="Google Shape;11659;p1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60" name="Google Shape;11660;p1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61" name="Google Shape;11661;p1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62" name="Google Shape;11662;p1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63" name="Google Shape;11663;p1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64" name="Google Shape;11664;p1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65" name="Google Shape;11665;p1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66" name="Google Shape;11666;p1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67" name="Google Shape;11667;p1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68" name="Google Shape;11668;p1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69" name="Google Shape;11669;p1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70" name="Google Shape;11670;p1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71" name="Google Shape;11671;p1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72" name="Google Shape;11672;p1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73" name="Google Shape;11673;p1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74" name="Google Shape;11674;p1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75" name="Google Shape;11675;p1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76" name="Google Shape;11676;p1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77" name="Google Shape;11677;p1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78" name="Google Shape;11678;p1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79" name="Google Shape;11679;p1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80" name="Google Shape;11680;p1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81" name="Google Shape;11681;p1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82" name="Google Shape;11682;p1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83" name="Google Shape;11683;p1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84" name="Google Shape;11684;p1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85" name="Google Shape;11685;p1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86" name="Google Shape;11686;p1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87" name="Google Shape;11687;p1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88" name="Google Shape;11688;p1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89" name="Google Shape;11689;p1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90" name="Google Shape;11690;p1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91" name="Google Shape;11691;p1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92" name="Google Shape;11692;p1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93" name="Google Shape;11693;p1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94" name="Google Shape;11694;p1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95" name="Google Shape;11695;p1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96" name="Google Shape;11696;p1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97" name="Google Shape;11697;p1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98" name="Google Shape;11698;p1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699" name="Google Shape;11699;p1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00" name="Google Shape;11700;p1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01" name="Google Shape;11701;p1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02" name="Google Shape;11702;p1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03" name="Google Shape;11703;p1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04" name="Google Shape;11704;p1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05" name="Google Shape;11705;p1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06" name="Google Shape;11706;p1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07" name="Google Shape;11707;p1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08" name="Google Shape;11708;p1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09" name="Google Shape;11709;p1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10" name="Google Shape;11710;p1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11" name="Google Shape;11711;p1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12" name="Google Shape;11712;p1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13" name="Google Shape;11713;p1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14" name="Google Shape;11714;p1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15" name="Google Shape;11715;p1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16" name="Google Shape;11716;p1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17" name="Google Shape;11717;p1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18" name="Google Shape;11718;p1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19" name="Google Shape;11719;p1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20" name="Google Shape;11720;p1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21" name="Google Shape;11721;p1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22" name="Google Shape;11722;p1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23" name="Google Shape;11723;p1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24" name="Google Shape;11724;p1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25" name="Google Shape;11725;p1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26" name="Google Shape;11726;p1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27" name="Google Shape;11727;p1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28" name="Google Shape;11728;p1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29" name="Google Shape;11729;p1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30" name="Google Shape;11730;p1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31" name="Google Shape;11731;p1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32" name="Google Shape;11732;p1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33" name="Google Shape;11733;p1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34" name="Google Shape;11734;p1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35" name="Google Shape;11735;p1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36" name="Google Shape;11736;p1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37" name="Google Shape;11737;p1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38" name="Google Shape;11738;p1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39" name="Google Shape;11739;p1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40" name="Google Shape;11740;p1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41" name="Google Shape;11741;p1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42" name="Google Shape;11742;p1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43" name="Google Shape;11743;p1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44" name="Google Shape;11744;p1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45" name="Google Shape;11745;p1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46" name="Google Shape;11746;p1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47" name="Google Shape;11747;p1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48" name="Google Shape;11748;p1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49" name="Google Shape;11749;p1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50" name="Google Shape;11750;p1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51" name="Google Shape;11751;p1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52" name="Google Shape;11752;p1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53" name="Google Shape;11753;p1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54" name="Google Shape;11754;p1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55" name="Google Shape;11755;p1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56" name="Google Shape;11756;p1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57" name="Google Shape;11757;p1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58" name="Google Shape;11758;p1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59" name="Google Shape;11759;p1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60" name="Google Shape;11760;p1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61" name="Google Shape;11761;p1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62" name="Google Shape;11762;p1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63" name="Google Shape;11763;p1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64" name="Google Shape;11764;p1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65" name="Google Shape;11765;p1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66" name="Google Shape;11766;p1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67" name="Google Shape;11767;p1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68" name="Google Shape;11768;p1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69" name="Google Shape;11769;p1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70" name="Google Shape;11770;p1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71" name="Google Shape;11771;p1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72" name="Google Shape;11772;p1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73" name="Google Shape;11773;p1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74" name="Google Shape;11774;p1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75" name="Google Shape;11775;p1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76" name="Google Shape;11776;p1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77" name="Google Shape;11777;p1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78" name="Google Shape;11778;p1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79" name="Google Shape;11779;p1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80" name="Google Shape;11780;p1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81" name="Google Shape;11781;p1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82" name="Google Shape;11782;p1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83" name="Google Shape;11783;p1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84" name="Google Shape;11784;p1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85" name="Google Shape;11785;p1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86" name="Google Shape;11786;p1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87" name="Google Shape;11787;p1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88" name="Google Shape;11788;p1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89" name="Google Shape;11789;p1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90" name="Google Shape;11790;p1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91" name="Google Shape;11791;p1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92" name="Google Shape;11792;p1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93" name="Google Shape;11793;p1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94" name="Google Shape;11794;p1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95" name="Google Shape;11795;p1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96" name="Google Shape;11796;p1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97" name="Google Shape;11797;p1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98" name="Google Shape;11798;p1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799" name="Google Shape;11799;p1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00" name="Google Shape;11800;p1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01" name="Google Shape;11801;p1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02" name="Google Shape;11802;p1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03" name="Google Shape;11803;p1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04" name="Google Shape;11804;p1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05" name="Google Shape;11805;p1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06" name="Google Shape;11806;p1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07" name="Google Shape;11807;p1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08" name="Google Shape;11808;p1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09" name="Google Shape;11809;p1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10" name="Google Shape;11810;p1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11" name="Google Shape;11811;p1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12" name="Google Shape;11812;p1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13" name="Google Shape;11813;p1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14" name="Google Shape;11814;p1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15" name="Google Shape;11815;p1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16" name="Google Shape;11816;p1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17" name="Google Shape;11817;p1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18" name="Google Shape;11818;p1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19" name="Google Shape;11819;p1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20" name="Google Shape;11820;p1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21" name="Google Shape;11821;p1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22" name="Google Shape;11822;p1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23" name="Google Shape;11823;p1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24" name="Google Shape;11824;p1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25" name="Google Shape;11825;p1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26" name="Google Shape;11826;p1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27" name="Google Shape;11827;p1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28" name="Google Shape;11828;p1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29" name="Google Shape;11829;p1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30" name="Google Shape;11830;p1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31" name="Google Shape;11831;p1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32" name="Google Shape;11832;p1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33" name="Google Shape;11833;p1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34" name="Google Shape;11834;p1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35" name="Google Shape;11835;p1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36" name="Google Shape;11836;p1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37" name="Google Shape;11837;p1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38" name="Google Shape;11838;p1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39" name="Google Shape;11839;p1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40" name="Google Shape;11840;p1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41" name="Google Shape;11841;p1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42" name="Google Shape;11842;p1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43" name="Google Shape;11843;p1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44" name="Google Shape;11844;p1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45" name="Google Shape;11845;p1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46" name="Google Shape;11846;p1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47" name="Google Shape;11847;p1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48" name="Google Shape;11848;p1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49" name="Google Shape;11849;p1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50" name="Google Shape;11850;p1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51" name="Google Shape;11851;p1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52" name="Google Shape;11852;p1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53" name="Google Shape;11853;p1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11854" name="Google Shape;11854;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5"/>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855" name="Google Shape;11855;p17"/>
          <p:cNvSpPr/>
          <p:nvPr/>
        </p:nvSpPr>
        <p:spPr>
          <a:xfrm rot="-9002992" flipH="1">
            <a:off x="441788" y="454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56" name="Google Shape;11856;p17"/>
          <p:cNvSpPr/>
          <p:nvPr/>
        </p:nvSpPr>
        <p:spPr>
          <a:xfrm rot="-469745" flipH="1">
            <a:off x="963721" y="877654"/>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57" name="Google Shape;11857;p17"/>
          <p:cNvSpPr/>
          <p:nvPr/>
        </p:nvSpPr>
        <p:spPr>
          <a:xfrm rot="-4888154" flipH="1">
            <a:off x="11581873" y="1642528"/>
            <a:ext cx="97073" cy="1944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58" name="Google Shape;11858;p17"/>
          <p:cNvSpPr/>
          <p:nvPr/>
        </p:nvSpPr>
        <p:spPr>
          <a:xfrm rot="-9002992" flipH="1">
            <a:off x="11509321" y="621932"/>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59" name="Google Shape;11859;p17"/>
          <p:cNvSpPr/>
          <p:nvPr/>
        </p:nvSpPr>
        <p:spPr>
          <a:xfrm rot="-469745" flipH="1">
            <a:off x="11024587" y="1156254"/>
            <a:ext cx="96903" cy="194996"/>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1860" name="Google Shape;11860;p17"/>
          <p:cNvSpPr/>
          <p:nvPr/>
        </p:nvSpPr>
        <p:spPr>
          <a:xfrm rot="-6345070" flipH="1">
            <a:off x="505003" y="1495817"/>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8230283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2706"/>
        <p:cNvGrpSpPr/>
        <p:nvPr/>
      </p:nvGrpSpPr>
      <p:grpSpPr>
        <a:xfrm>
          <a:off x="0" y="0"/>
          <a:ext cx="0" cy="0"/>
          <a:chOff x="0" y="0"/>
          <a:chExt cx="0" cy="0"/>
        </a:xfrm>
      </p:grpSpPr>
      <p:grpSp>
        <p:nvGrpSpPr>
          <p:cNvPr id="12707" name="Google Shape;12707;p19"/>
          <p:cNvGrpSpPr/>
          <p:nvPr/>
        </p:nvGrpSpPr>
        <p:grpSpPr>
          <a:xfrm>
            <a:off x="0" y="0"/>
            <a:ext cx="12205600" cy="7066400"/>
            <a:chOff x="0" y="0"/>
            <a:chExt cx="9154200" cy="5299800"/>
          </a:xfrm>
        </p:grpSpPr>
        <p:sp>
          <p:nvSpPr>
            <p:cNvPr id="12708" name="Google Shape;12708;p19"/>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09" name="Google Shape;12709;p19"/>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10" name="Google Shape;12710;p19"/>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11" name="Google Shape;12711;p19"/>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12" name="Google Shape;12712;p19"/>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13" name="Google Shape;12713;p19"/>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14" name="Google Shape;12714;p19"/>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15" name="Google Shape;12715;p19"/>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16" name="Google Shape;12716;p19"/>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17" name="Google Shape;12717;p19"/>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18" name="Google Shape;12718;p19"/>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19" name="Google Shape;12719;p19"/>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20" name="Google Shape;12720;p19"/>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21" name="Google Shape;12721;p19"/>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22" name="Google Shape;12722;p19"/>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23" name="Google Shape;12723;p19"/>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24" name="Google Shape;12724;p19"/>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25" name="Google Shape;12725;p19"/>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26" name="Google Shape;12726;p19"/>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27" name="Google Shape;12727;p19"/>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28" name="Google Shape;12728;p19"/>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29" name="Google Shape;12729;p19"/>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30" name="Google Shape;12730;p19"/>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31" name="Google Shape;12731;p19"/>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32" name="Google Shape;12732;p19"/>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33" name="Google Shape;12733;p19"/>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34" name="Google Shape;12734;p19"/>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35" name="Google Shape;12735;p19"/>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36" name="Google Shape;12736;p19"/>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37" name="Google Shape;12737;p19"/>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38" name="Google Shape;12738;p19"/>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39" name="Google Shape;12739;p19"/>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40" name="Google Shape;12740;p19"/>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41" name="Google Shape;12741;p19"/>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42" name="Google Shape;12742;p19"/>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43" name="Google Shape;12743;p19"/>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44" name="Google Shape;12744;p19"/>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45" name="Google Shape;12745;p19"/>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46" name="Google Shape;12746;p19"/>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47" name="Google Shape;12747;p19"/>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48" name="Google Shape;12748;p19"/>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49" name="Google Shape;12749;p19"/>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50" name="Google Shape;12750;p19"/>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51" name="Google Shape;12751;p19"/>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52" name="Google Shape;12752;p19"/>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53" name="Google Shape;12753;p19"/>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54" name="Google Shape;12754;p19"/>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55" name="Google Shape;12755;p19"/>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56" name="Google Shape;12756;p19"/>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57" name="Google Shape;12757;p19"/>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58" name="Google Shape;12758;p19"/>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59" name="Google Shape;12759;p19"/>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60" name="Google Shape;12760;p19"/>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61" name="Google Shape;12761;p19"/>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62" name="Google Shape;12762;p19"/>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63" name="Google Shape;12763;p19"/>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64" name="Google Shape;12764;p19"/>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65" name="Google Shape;12765;p19"/>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66" name="Google Shape;12766;p19"/>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67" name="Google Shape;12767;p19"/>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68" name="Google Shape;12768;p19"/>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69" name="Google Shape;12769;p19"/>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70" name="Google Shape;12770;p19"/>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71" name="Google Shape;12771;p19"/>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72" name="Google Shape;12772;p19"/>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73" name="Google Shape;12773;p19"/>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74" name="Google Shape;12774;p19"/>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75" name="Google Shape;12775;p19"/>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76" name="Google Shape;12776;p19"/>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77" name="Google Shape;12777;p19"/>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78" name="Google Shape;12778;p19"/>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79" name="Google Shape;12779;p19"/>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80" name="Google Shape;12780;p19"/>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81" name="Google Shape;12781;p19"/>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82" name="Google Shape;12782;p19"/>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83" name="Google Shape;12783;p19"/>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84" name="Google Shape;12784;p19"/>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85" name="Google Shape;12785;p19"/>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86" name="Google Shape;12786;p19"/>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87" name="Google Shape;12787;p19"/>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88" name="Google Shape;12788;p19"/>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89" name="Google Shape;12789;p19"/>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90" name="Google Shape;12790;p19"/>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91" name="Google Shape;12791;p19"/>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92" name="Google Shape;12792;p19"/>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93" name="Google Shape;12793;p19"/>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94" name="Google Shape;12794;p19"/>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95" name="Google Shape;12795;p19"/>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96" name="Google Shape;12796;p19"/>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97" name="Google Shape;12797;p19"/>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98" name="Google Shape;12798;p19"/>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799" name="Google Shape;12799;p19"/>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00" name="Google Shape;12800;p19"/>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01" name="Google Shape;12801;p19"/>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02" name="Google Shape;12802;p19"/>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03" name="Google Shape;12803;p19"/>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04" name="Google Shape;12804;p19"/>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05" name="Google Shape;12805;p19"/>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06" name="Google Shape;12806;p19"/>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07" name="Google Shape;12807;p19"/>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08" name="Google Shape;12808;p19"/>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09" name="Google Shape;12809;p19"/>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10" name="Google Shape;12810;p19"/>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11" name="Google Shape;12811;p19"/>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12" name="Google Shape;12812;p19"/>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13" name="Google Shape;12813;p19"/>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14" name="Google Shape;12814;p19"/>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15" name="Google Shape;12815;p19"/>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16" name="Google Shape;12816;p19"/>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17" name="Google Shape;12817;p19"/>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18" name="Google Shape;12818;p19"/>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19" name="Google Shape;12819;p19"/>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20" name="Google Shape;12820;p19"/>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21" name="Google Shape;12821;p19"/>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22" name="Google Shape;12822;p19"/>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23" name="Google Shape;12823;p19"/>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24" name="Google Shape;12824;p19"/>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25" name="Google Shape;12825;p19"/>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26" name="Google Shape;12826;p19"/>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27" name="Google Shape;12827;p19"/>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28" name="Google Shape;12828;p19"/>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29" name="Google Shape;12829;p19"/>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30" name="Google Shape;12830;p19"/>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31" name="Google Shape;12831;p19"/>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32" name="Google Shape;12832;p19"/>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33" name="Google Shape;12833;p19"/>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34" name="Google Shape;12834;p19"/>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35" name="Google Shape;12835;p19"/>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36" name="Google Shape;12836;p19"/>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37" name="Google Shape;12837;p19"/>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38" name="Google Shape;12838;p19"/>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39" name="Google Shape;12839;p19"/>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40" name="Google Shape;12840;p19"/>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41" name="Google Shape;12841;p19"/>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42" name="Google Shape;12842;p19"/>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43" name="Google Shape;12843;p19"/>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44" name="Google Shape;12844;p19"/>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45" name="Google Shape;12845;p19"/>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46" name="Google Shape;12846;p19"/>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47" name="Google Shape;12847;p19"/>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48" name="Google Shape;12848;p19"/>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49" name="Google Shape;12849;p19"/>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50" name="Google Shape;12850;p19"/>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51" name="Google Shape;12851;p19"/>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52" name="Google Shape;12852;p19"/>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53" name="Google Shape;12853;p19"/>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54" name="Google Shape;12854;p19"/>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55" name="Google Shape;12855;p19"/>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56" name="Google Shape;12856;p19"/>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57" name="Google Shape;12857;p19"/>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58" name="Google Shape;12858;p19"/>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59" name="Google Shape;12859;p19"/>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60" name="Google Shape;12860;p19"/>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61" name="Google Shape;12861;p19"/>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62" name="Google Shape;12862;p19"/>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63" name="Google Shape;12863;p19"/>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64" name="Google Shape;12864;p19"/>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65" name="Google Shape;12865;p19"/>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66" name="Google Shape;12866;p19"/>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67" name="Google Shape;12867;p19"/>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68" name="Google Shape;12868;p19"/>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69" name="Google Shape;12869;p19"/>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70" name="Google Shape;12870;p19"/>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71" name="Google Shape;12871;p19"/>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72" name="Google Shape;12872;p19"/>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73" name="Google Shape;12873;p19"/>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74" name="Google Shape;12874;p19"/>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75" name="Google Shape;12875;p19"/>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76" name="Google Shape;12876;p19"/>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77" name="Google Shape;12877;p19"/>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78" name="Google Shape;12878;p19"/>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79" name="Google Shape;12879;p19"/>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80" name="Google Shape;12880;p19"/>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81" name="Google Shape;12881;p19"/>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82" name="Google Shape;12882;p19"/>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83" name="Google Shape;12883;p19"/>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84" name="Google Shape;12884;p19"/>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85" name="Google Shape;12885;p19"/>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86" name="Google Shape;12886;p19"/>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87" name="Google Shape;12887;p19"/>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88" name="Google Shape;12888;p19"/>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89" name="Google Shape;12889;p19"/>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90" name="Google Shape;12890;p19"/>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91" name="Google Shape;12891;p19"/>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92" name="Google Shape;12892;p19"/>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93" name="Google Shape;12893;p19"/>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94" name="Google Shape;12894;p19"/>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95" name="Google Shape;12895;p19"/>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96" name="Google Shape;12896;p19"/>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97" name="Google Shape;12897;p19"/>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98" name="Google Shape;12898;p19"/>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899" name="Google Shape;12899;p19"/>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00" name="Google Shape;12900;p19"/>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01" name="Google Shape;12901;p19"/>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02" name="Google Shape;12902;p19"/>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03" name="Google Shape;12903;p19"/>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04" name="Google Shape;12904;p19"/>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05" name="Google Shape;12905;p19"/>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06" name="Google Shape;12906;p19"/>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07" name="Google Shape;12907;p19"/>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08" name="Google Shape;12908;p19"/>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09" name="Google Shape;12909;p19"/>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10" name="Google Shape;12910;p19"/>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11" name="Google Shape;12911;p19"/>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12" name="Google Shape;12912;p19"/>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13" name="Google Shape;12913;p19"/>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14" name="Google Shape;12914;p19"/>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15" name="Google Shape;12915;p19"/>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16" name="Google Shape;12916;p19"/>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17" name="Google Shape;12917;p19"/>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18" name="Google Shape;12918;p19"/>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19" name="Google Shape;12919;p19"/>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20" name="Google Shape;12920;p19"/>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21" name="Google Shape;12921;p19"/>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22" name="Google Shape;12922;p19"/>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23" name="Google Shape;12923;p19"/>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24" name="Google Shape;12924;p19"/>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25" name="Google Shape;12925;p19"/>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26" name="Google Shape;12926;p19"/>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27" name="Google Shape;12927;p19"/>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28" name="Google Shape;12928;p19"/>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29" name="Google Shape;12929;p19"/>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30" name="Google Shape;12930;p19"/>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31" name="Google Shape;12931;p19"/>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32" name="Google Shape;12932;p19"/>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33" name="Google Shape;12933;p19"/>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34" name="Google Shape;12934;p19"/>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35" name="Google Shape;12935;p19"/>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36" name="Google Shape;12936;p19"/>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37" name="Google Shape;12937;p19"/>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38" name="Google Shape;12938;p19"/>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39" name="Google Shape;12939;p19"/>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40" name="Google Shape;12940;p19"/>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41" name="Google Shape;12941;p19"/>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42" name="Google Shape;12942;p19"/>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43" name="Google Shape;12943;p19"/>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44" name="Google Shape;12944;p19"/>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45" name="Google Shape;12945;p19"/>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46" name="Google Shape;12946;p19"/>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47" name="Google Shape;12947;p19"/>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48" name="Google Shape;12948;p19"/>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49" name="Google Shape;12949;p19"/>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50" name="Google Shape;12950;p19"/>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51" name="Google Shape;12951;p19"/>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52" name="Google Shape;12952;p19"/>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53" name="Google Shape;12953;p19"/>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54" name="Google Shape;12954;p19"/>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55" name="Google Shape;12955;p19"/>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56" name="Google Shape;12956;p19"/>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57" name="Google Shape;12957;p19"/>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58" name="Google Shape;12958;p19"/>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59" name="Google Shape;12959;p19"/>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60" name="Google Shape;12960;p19"/>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61" name="Google Shape;12961;p19"/>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62" name="Google Shape;12962;p19"/>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63" name="Google Shape;12963;p19"/>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64" name="Google Shape;12964;p19"/>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65" name="Google Shape;12965;p19"/>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66" name="Google Shape;12966;p19"/>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67" name="Google Shape;12967;p19"/>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68" name="Google Shape;12968;p19"/>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69" name="Google Shape;12969;p19"/>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70" name="Google Shape;12970;p19"/>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71" name="Google Shape;12971;p19"/>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72" name="Google Shape;12972;p19"/>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73" name="Google Shape;12973;p19"/>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74" name="Google Shape;12974;p19"/>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75" name="Google Shape;12975;p19"/>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76" name="Google Shape;12976;p19"/>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77" name="Google Shape;12977;p19"/>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78" name="Google Shape;12978;p19"/>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79" name="Google Shape;12979;p19"/>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80" name="Google Shape;12980;p19"/>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81" name="Google Shape;12981;p19"/>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82" name="Google Shape;12982;p19"/>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83" name="Google Shape;12983;p19"/>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84" name="Google Shape;12984;p19"/>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85" name="Google Shape;12985;p19"/>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86" name="Google Shape;12986;p19"/>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87" name="Google Shape;12987;p19"/>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88" name="Google Shape;12988;p19"/>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89" name="Google Shape;12989;p19"/>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90" name="Google Shape;12990;p19"/>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91" name="Google Shape;12991;p19"/>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92" name="Google Shape;12992;p19"/>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93" name="Google Shape;12993;p19"/>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94" name="Google Shape;12994;p19"/>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95" name="Google Shape;12995;p19"/>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96" name="Google Shape;12996;p19"/>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97" name="Google Shape;12997;p19"/>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98" name="Google Shape;12998;p19"/>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2999" name="Google Shape;12999;p19"/>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00" name="Google Shape;13000;p19"/>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01" name="Google Shape;13001;p19"/>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02" name="Google Shape;13002;p19"/>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03" name="Google Shape;13003;p19"/>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04" name="Google Shape;13004;p19"/>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05" name="Google Shape;13005;p19"/>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06" name="Google Shape;13006;p19"/>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07" name="Google Shape;13007;p19"/>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08" name="Google Shape;13008;p19"/>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09" name="Google Shape;13009;p19"/>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10" name="Google Shape;13010;p19"/>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11" name="Google Shape;13011;p19"/>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12" name="Google Shape;13012;p19"/>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13" name="Google Shape;13013;p19"/>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14" name="Google Shape;13014;p19"/>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15" name="Google Shape;13015;p19"/>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16" name="Google Shape;13016;p19"/>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17" name="Google Shape;13017;p19"/>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18" name="Google Shape;13018;p19"/>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19" name="Google Shape;13019;p19"/>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20" name="Google Shape;13020;p19"/>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21" name="Google Shape;13021;p19"/>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22" name="Google Shape;13022;p19"/>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23" name="Google Shape;13023;p19"/>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24" name="Google Shape;13024;p19"/>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25" name="Google Shape;13025;p19"/>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26" name="Google Shape;13026;p19"/>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27" name="Google Shape;13027;p19"/>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28" name="Google Shape;13028;p19"/>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29" name="Google Shape;13029;p19"/>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30" name="Google Shape;13030;p19"/>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31" name="Google Shape;13031;p19"/>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32" name="Google Shape;13032;p19"/>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33" name="Google Shape;13033;p19"/>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34" name="Google Shape;13034;p19"/>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35" name="Google Shape;13035;p19"/>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36" name="Google Shape;13036;p19"/>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37" name="Google Shape;13037;p19"/>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38" name="Google Shape;13038;p19"/>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39" name="Google Shape;13039;p19"/>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40" name="Google Shape;13040;p19"/>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41" name="Google Shape;13041;p19"/>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42" name="Google Shape;13042;p19"/>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43" name="Google Shape;13043;p19"/>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44" name="Google Shape;13044;p19"/>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45" name="Google Shape;13045;p19"/>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46" name="Google Shape;13046;p19"/>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47" name="Google Shape;13047;p19"/>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48" name="Google Shape;13048;p19"/>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49" name="Google Shape;13049;p19"/>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50" name="Google Shape;13050;p19"/>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51" name="Google Shape;13051;p19"/>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52" name="Google Shape;13052;p19"/>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53" name="Google Shape;13053;p19"/>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54" name="Google Shape;13054;p19"/>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55" name="Google Shape;13055;p19"/>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56" name="Google Shape;13056;p19"/>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57" name="Google Shape;13057;p19"/>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58" name="Google Shape;13058;p19"/>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59" name="Google Shape;13059;p19"/>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60" name="Google Shape;13060;p19"/>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61" name="Google Shape;13061;p19"/>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62" name="Google Shape;13062;p19"/>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63" name="Google Shape;13063;p19"/>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64" name="Google Shape;13064;p19"/>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65" name="Google Shape;13065;p19"/>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66" name="Google Shape;13066;p19"/>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67" name="Google Shape;13067;p19"/>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68" name="Google Shape;13068;p19"/>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69" name="Google Shape;13069;p19"/>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70" name="Google Shape;13070;p19"/>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71" name="Google Shape;13071;p19"/>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72" name="Google Shape;13072;p19"/>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73" name="Google Shape;13073;p19"/>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74" name="Google Shape;13074;p19"/>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75" name="Google Shape;13075;p19"/>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76" name="Google Shape;13076;p19"/>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77" name="Google Shape;13077;p19"/>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78" name="Google Shape;13078;p19"/>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79" name="Google Shape;13079;p19"/>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80" name="Google Shape;13080;p19"/>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81" name="Google Shape;13081;p19"/>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82" name="Google Shape;13082;p19"/>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83" name="Google Shape;13083;p19"/>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84" name="Google Shape;13084;p19"/>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85" name="Google Shape;13085;p19"/>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86" name="Google Shape;13086;p19"/>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87" name="Google Shape;13087;p19"/>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88" name="Google Shape;13088;p19"/>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89" name="Google Shape;13089;p19"/>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90" name="Google Shape;13090;p19"/>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91" name="Google Shape;13091;p19"/>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92" name="Google Shape;13092;p19"/>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93" name="Google Shape;13093;p19"/>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94" name="Google Shape;13094;p19"/>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95" name="Google Shape;13095;p19"/>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96" name="Google Shape;13096;p19"/>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97" name="Google Shape;13097;p19"/>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98" name="Google Shape;13098;p19"/>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099" name="Google Shape;13099;p19"/>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00" name="Google Shape;13100;p19"/>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01" name="Google Shape;13101;p19"/>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02" name="Google Shape;13102;p19"/>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03" name="Google Shape;13103;p19"/>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04" name="Google Shape;13104;p19"/>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05" name="Google Shape;13105;p19"/>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06" name="Google Shape;13106;p19"/>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07" name="Google Shape;13107;p19"/>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08" name="Google Shape;13108;p19"/>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09" name="Google Shape;13109;p19"/>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10" name="Google Shape;13110;p19"/>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11" name="Google Shape;13111;p19"/>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12" name="Google Shape;13112;p19"/>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13" name="Google Shape;13113;p19"/>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14" name="Google Shape;13114;p19"/>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15" name="Google Shape;13115;p19"/>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16" name="Google Shape;13116;p19"/>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17" name="Google Shape;13117;p19"/>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18" name="Google Shape;13118;p19"/>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19" name="Google Shape;13119;p19"/>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20" name="Google Shape;13120;p19"/>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21" name="Google Shape;13121;p19"/>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22" name="Google Shape;13122;p19"/>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23" name="Google Shape;13123;p19"/>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24" name="Google Shape;13124;p19"/>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25" name="Google Shape;13125;p19"/>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26" name="Google Shape;13126;p19"/>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27" name="Google Shape;13127;p19"/>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28" name="Google Shape;13128;p19"/>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29" name="Google Shape;13129;p19"/>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30" name="Google Shape;13130;p19"/>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31" name="Google Shape;13131;p19"/>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32" name="Google Shape;13132;p19"/>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33" name="Google Shape;13133;p19"/>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34" name="Google Shape;13134;p19"/>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35" name="Google Shape;13135;p19"/>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36" name="Google Shape;13136;p19"/>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37" name="Google Shape;13137;p19"/>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38" name="Google Shape;13138;p19"/>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39" name="Google Shape;13139;p19"/>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40" name="Google Shape;13140;p19"/>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41" name="Google Shape;13141;p19"/>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42" name="Google Shape;13142;p19"/>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43" name="Google Shape;13143;p19"/>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44" name="Google Shape;13144;p19"/>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45" name="Google Shape;13145;p19"/>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46" name="Google Shape;13146;p19"/>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47" name="Google Shape;13147;p19"/>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48" name="Google Shape;13148;p19"/>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49" name="Google Shape;13149;p19"/>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50" name="Google Shape;13150;p19"/>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51" name="Google Shape;13151;p19"/>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52" name="Google Shape;13152;p19"/>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53" name="Google Shape;13153;p19"/>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54" name="Google Shape;13154;p19"/>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55" name="Google Shape;13155;p19"/>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56" name="Google Shape;13156;p19"/>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57" name="Google Shape;13157;p19"/>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58" name="Google Shape;13158;p19"/>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59" name="Google Shape;13159;p19"/>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60" name="Google Shape;13160;p19"/>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61" name="Google Shape;13161;p19"/>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62" name="Google Shape;13162;p19"/>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63" name="Google Shape;13163;p19"/>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64" name="Google Shape;13164;p19"/>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65" name="Google Shape;13165;p19"/>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66" name="Google Shape;13166;p19"/>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67" name="Google Shape;13167;p19"/>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68" name="Google Shape;13168;p19"/>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69" name="Google Shape;13169;p19"/>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70" name="Google Shape;13170;p19"/>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71" name="Google Shape;13171;p19"/>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72" name="Google Shape;13172;p19"/>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73" name="Google Shape;13173;p19"/>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74" name="Google Shape;13174;p19"/>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75" name="Google Shape;13175;p19"/>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76" name="Google Shape;13176;p19"/>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77" name="Google Shape;13177;p19"/>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78" name="Google Shape;13178;p19"/>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79" name="Google Shape;13179;p19"/>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80" name="Google Shape;13180;p19"/>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81" name="Google Shape;13181;p19"/>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82" name="Google Shape;13182;p19"/>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83" name="Google Shape;13183;p19"/>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84" name="Google Shape;13184;p19"/>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85" name="Google Shape;13185;p19"/>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86" name="Google Shape;13186;p19"/>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87" name="Google Shape;13187;p19"/>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88" name="Google Shape;13188;p19"/>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89" name="Google Shape;13189;p19"/>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90" name="Google Shape;13190;p19"/>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91" name="Google Shape;13191;p19"/>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92" name="Google Shape;13192;p19"/>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93" name="Google Shape;13193;p19"/>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94" name="Google Shape;13194;p19"/>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95" name="Google Shape;13195;p19"/>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96" name="Google Shape;13196;p19"/>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97" name="Google Shape;13197;p19"/>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98" name="Google Shape;13198;p19"/>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199" name="Google Shape;13199;p19"/>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00" name="Google Shape;13200;p19"/>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01" name="Google Shape;13201;p19"/>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02" name="Google Shape;13202;p19"/>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03" name="Google Shape;13203;p19"/>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04" name="Google Shape;13204;p19"/>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05" name="Google Shape;13205;p19"/>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06" name="Google Shape;13206;p19"/>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07" name="Google Shape;13207;p19"/>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08" name="Google Shape;13208;p19"/>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09" name="Google Shape;13209;p19"/>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10" name="Google Shape;13210;p19"/>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11" name="Google Shape;13211;p19"/>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12" name="Google Shape;13212;p19"/>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13" name="Google Shape;13213;p19"/>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14" name="Google Shape;13214;p19"/>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15" name="Google Shape;13215;p19"/>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16" name="Google Shape;13216;p19"/>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17" name="Google Shape;13217;p19"/>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18" name="Google Shape;13218;p19"/>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19" name="Google Shape;13219;p19"/>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20" name="Google Shape;13220;p19"/>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21" name="Google Shape;13221;p19"/>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22" name="Google Shape;13222;p19"/>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23" name="Google Shape;13223;p19"/>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24" name="Google Shape;13224;p19"/>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25" name="Google Shape;13225;p19"/>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26" name="Google Shape;13226;p19"/>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27" name="Google Shape;13227;p19"/>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28" name="Google Shape;13228;p19"/>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29" name="Google Shape;13229;p19"/>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30" name="Google Shape;13230;p19"/>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31" name="Google Shape;13231;p19"/>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32" name="Google Shape;13232;p19"/>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33" name="Google Shape;13233;p19"/>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34" name="Google Shape;13234;p19"/>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35" name="Google Shape;13235;p19"/>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36" name="Google Shape;13236;p19"/>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37" name="Google Shape;13237;p19"/>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38" name="Google Shape;13238;p19"/>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39" name="Google Shape;13239;p19"/>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40" name="Google Shape;13240;p19"/>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41" name="Google Shape;13241;p19"/>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42" name="Google Shape;13242;p19"/>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43" name="Google Shape;13243;p19"/>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44" name="Google Shape;13244;p19"/>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45" name="Google Shape;13245;p19"/>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46" name="Google Shape;13246;p19"/>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47" name="Google Shape;13247;p19"/>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48" name="Google Shape;13248;p19"/>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49" name="Google Shape;13249;p19"/>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50" name="Google Shape;13250;p19"/>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51" name="Google Shape;13251;p19"/>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52" name="Google Shape;13252;p19"/>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53" name="Google Shape;13253;p19"/>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54" name="Google Shape;13254;p19"/>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55" name="Google Shape;13255;p19"/>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56" name="Google Shape;13256;p19"/>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57" name="Google Shape;13257;p19"/>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58" name="Google Shape;13258;p19"/>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59" name="Google Shape;13259;p19"/>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60" name="Google Shape;13260;p19"/>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61" name="Google Shape;13261;p19"/>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62" name="Google Shape;13262;p19"/>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63" name="Google Shape;13263;p19"/>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64" name="Google Shape;13264;p19"/>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65" name="Google Shape;13265;p19"/>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66" name="Google Shape;13266;p19"/>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67" name="Google Shape;13267;p19"/>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68" name="Google Shape;13268;p19"/>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69" name="Google Shape;13269;p19"/>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70" name="Google Shape;13270;p19"/>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71" name="Google Shape;13271;p19"/>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72" name="Google Shape;13272;p19"/>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73" name="Google Shape;13273;p19"/>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74" name="Google Shape;13274;p19"/>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75" name="Google Shape;13275;p19"/>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76" name="Google Shape;13276;p19"/>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77" name="Google Shape;13277;p19"/>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78" name="Google Shape;13278;p19"/>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79" name="Google Shape;13279;p19"/>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80" name="Google Shape;13280;p19"/>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81" name="Google Shape;13281;p19"/>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82" name="Google Shape;13282;p19"/>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83" name="Google Shape;13283;p19"/>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84" name="Google Shape;13284;p19"/>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85" name="Google Shape;13285;p19"/>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86" name="Google Shape;13286;p19"/>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87" name="Google Shape;13287;p19"/>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88" name="Google Shape;13288;p19"/>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89" name="Google Shape;13289;p19"/>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90" name="Google Shape;13290;p19"/>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91" name="Google Shape;13291;p19"/>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92" name="Google Shape;13292;p19"/>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93" name="Google Shape;13293;p19"/>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94" name="Google Shape;13294;p19"/>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95" name="Google Shape;13295;p19"/>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96" name="Google Shape;13296;p19"/>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97" name="Google Shape;13297;p19"/>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98" name="Google Shape;13298;p19"/>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299" name="Google Shape;13299;p19"/>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00" name="Google Shape;13300;p19"/>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01" name="Google Shape;13301;p19"/>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02" name="Google Shape;13302;p19"/>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03" name="Google Shape;13303;p19"/>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04" name="Google Shape;13304;p19"/>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05" name="Google Shape;13305;p19"/>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06" name="Google Shape;13306;p19"/>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07" name="Google Shape;13307;p19"/>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08" name="Google Shape;13308;p19"/>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09" name="Google Shape;13309;p19"/>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10" name="Google Shape;13310;p19"/>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11" name="Google Shape;13311;p19"/>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12" name="Google Shape;13312;p19"/>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13" name="Google Shape;13313;p19"/>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14" name="Google Shape;13314;p19"/>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15" name="Google Shape;13315;p19"/>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16" name="Google Shape;13316;p19"/>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17" name="Google Shape;13317;p19"/>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18" name="Google Shape;13318;p19"/>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19" name="Google Shape;13319;p19"/>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20" name="Google Shape;13320;p19"/>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21" name="Google Shape;13321;p19"/>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22" name="Google Shape;13322;p19"/>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23" name="Google Shape;13323;p19"/>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24" name="Google Shape;13324;p19"/>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25" name="Google Shape;13325;p19"/>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26" name="Google Shape;13326;p19"/>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27" name="Google Shape;13327;p19"/>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28" name="Google Shape;13328;p19"/>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29" name="Google Shape;13329;p19"/>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30" name="Google Shape;13330;p19"/>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31" name="Google Shape;13331;p19"/>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32" name="Google Shape;13332;p19"/>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33" name="Google Shape;13333;p19"/>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34" name="Google Shape;13334;p19"/>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35" name="Google Shape;13335;p19"/>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36" name="Google Shape;13336;p19"/>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37" name="Google Shape;13337;p19"/>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38" name="Google Shape;13338;p19"/>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39" name="Google Shape;13339;p19"/>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40" name="Google Shape;13340;p19"/>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41" name="Google Shape;13341;p19"/>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42" name="Google Shape;13342;p19"/>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43" name="Google Shape;13343;p19"/>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44" name="Google Shape;13344;p19"/>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45" name="Google Shape;13345;p19"/>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46" name="Google Shape;13346;p19"/>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47" name="Google Shape;13347;p19"/>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48" name="Google Shape;13348;p19"/>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49" name="Google Shape;13349;p19"/>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50" name="Google Shape;13350;p19"/>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51" name="Google Shape;13351;p19"/>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52" name="Google Shape;13352;p19"/>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53" name="Google Shape;13353;p19"/>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54" name="Google Shape;13354;p19"/>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55" name="Google Shape;13355;p19"/>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56" name="Google Shape;13356;p19"/>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57" name="Google Shape;13357;p19"/>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58" name="Google Shape;13358;p19"/>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59" name="Google Shape;13359;p19"/>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60" name="Google Shape;13360;p19"/>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61" name="Google Shape;13361;p19"/>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62" name="Google Shape;13362;p19"/>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63" name="Google Shape;13363;p19"/>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64" name="Google Shape;13364;p19"/>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65" name="Google Shape;13365;p19"/>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66" name="Google Shape;13366;p19"/>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67" name="Google Shape;13367;p19"/>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68" name="Google Shape;13368;p19"/>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69" name="Google Shape;13369;p19"/>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70" name="Google Shape;13370;p19"/>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71" name="Google Shape;13371;p19"/>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72" name="Google Shape;13372;p19"/>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73" name="Google Shape;13373;p19"/>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74" name="Google Shape;13374;p19"/>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75" name="Google Shape;13375;p19"/>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76" name="Google Shape;13376;p19"/>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77" name="Google Shape;13377;p19"/>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78" name="Google Shape;13378;p19"/>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79" name="Google Shape;13379;p19"/>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80" name="Google Shape;13380;p19"/>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81" name="Google Shape;13381;p19"/>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82" name="Google Shape;13382;p19"/>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83" name="Google Shape;13383;p19"/>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84" name="Google Shape;13384;p19"/>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85" name="Google Shape;13385;p19"/>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86" name="Google Shape;13386;p19"/>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87" name="Google Shape;13387;p19"/>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88" name="Google Shape;13388;p19"/>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89" name="Google Shape;13389;p19"/>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90" name="Google Shape;13390;p19"/>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91" name="Google Shape;13391;p19"/>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92" name="Google Shape;13392;p19"/>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93" name="Google Shape;13393;p19"/>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94" name="Google Shape;13394;p19"/>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95" name="Google Shape;13395;p19"/>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96" name="Google Shape;13396;p19"/>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97" name="Google Shape;13397;p19"/>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98" name="Google Shape;13398;p19"/>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399" name="Google Shape;13399;p19"/>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00" name="Google Shape;13400;p19"/>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01" name="Google Shape;13401;p19"/>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02" name="Google Shape;13402;p19"/>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03" name="Google Shape;13403;p19"/>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04" name="Google Shape;13404;p19"/>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05" name="Google Shape;13405;p19"/>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06" name="Google Shape;13406;p19"/>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07" name="Google Shape;13407;p19"/>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08" name="Google Shape;13408;p19"/>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09" name="Google Shape;13409;p19"/>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10" name="Google Shape;13410;p19"/>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11" name="Google Shape;13411;p19"/>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12" name="Google Shape;13412;p19"/>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13" name="Google Shape;13413;p19"/>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14" name="Google Shape;13414;p19"/>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15" name="Google Shape;13415;p19"/>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16" name="Google Shape;13416;p19"/>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17" name="Google Shape;13417;p19"/>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18" name="Google Shape;13418;p19"/>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19" name="Google Shape;13419;p19"/>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20" name="Google Shape;13420;p19"/>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21" name="Google Shape;13421;p19"/>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22" name="Google Shape;13422;p19"/>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23" name="Google Shape;13423;p19"/>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24" name="Google Shape;13424;p19"/>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25" name="Google Shape;13425;p19"/>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26" name="Google Shape;13426;p19"/>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27" name="Google Shape;13427;p19"/>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28" name="Google Shape;13428;p19"/>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29" name="Google Shape;13429;p19"/>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30" name="Google Shape;13430;p19"/>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31" name="Google Shape;13431;p19"/>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32" name="Google Shape;13432;p19"/>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33" name="Google Shape;13433;p19"/>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34" name="Google Shape;13434;p19"/>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35" name="Google Shape;13435;p19"/>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36" name="Google Shape;13436;p19"/>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37" name="Google Shape;13437;p19"/>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38" name="Google Shape;13438;p19"/>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39" name="Google Shape;13439;p19"/>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40" name="Google Shape;13440;p19"/>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41" name="Google Shape;13441;p19"/>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42" name="Google Shape;13442;p19"/>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43" name="Google Shape;13443;p19"/>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44" name="Google Shape;13444;p19"/>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45" name="Google Shape;13445;p19"/>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46" name="Google Shape;13446;p19"/>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47" name="Google Shape;13447;p19"/>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48" name="Google Shape;13448;p19"/>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49" name="Google Shape;13449;p19"/>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50" name="Google Shape;13450;p19"/>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51" name="Google Shape;13451;p19"/>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52" name="Google Shape;13452;p19"/>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53" name="Google Shape;13453;p19"/>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54" name="Google Shape;13454;p19"/>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55" name="Google Shape;13455;p19"/>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56" name="Google Shape;13456;p19"/>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57" name="Google Shape;13457;p19"/>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58" name="Google Shape;13458;p19"/>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59" name="Google Shape;13459;p19"/>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60" name="Google Shape;13460;p19"/>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61" name="Google Shape;13461;p19"/>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62" name="Google Shape;13462;p19"/>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63" name="Google Shape;13463;p19"/>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64" name="Google Shape;13464;p19"/>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65" name="Google Shape;13465;p19"/>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66" name="Google Shape;13466;p19"/>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67" name="Google Shape;13467;p19"/>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68" name="Google Shape;13468;p19"/>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69" name="Google Shape;13469;p19"/>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70" name="Google Shape;13470;p19"/>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71" name="Google Shape;13471;p19"/>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72" name="Google Shape;13472;p19"/>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73" name="Google Shape;13473;p19"/>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74" name="Google Shape;13474;p19"/>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75" name="Google Shape;13475;p19"/>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76" name="Google Shape;13476;p19"/>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77" name="Google Shape;13477;p19"/>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78" name="Google Shape;13478;p19"/>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79" name="Google Shape;13479;p19"/>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80" name="Google Shape;13480;p19"/>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81" name="Google Shape;13481;p19"/>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82" name="Google Shape;13482;p19"/>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83" name="Google Shape;13483;p19"/>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84" name="Google Shape;13484;p19"/>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85" name="Google Shape;13485;p19"/>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86" name="Google Shape;13486;p19"/>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87" name="Google Shape;13487;p19"/>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88" name="Google Shape;13488;p19"/>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89" name="Google Shape;13489;p19"/>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90" name="Google Shape;13490;p19"/>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91" name="Google Shape;13491;p19"/>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92" name="Google Shape;13492;p19"/>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93" name="Google Shape;13493;p19"/>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94" name="Google Shape;13494;p19"/>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95" name="Google Shape;13495;p19"/>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96" name="Google Shape;13496;p19"/>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97" name="Google Shape;13497;p19"/>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98" name="Google Shape;13498;p19"/>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499" name="Google Shape;13499;p19"/>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00" name="Google Shape;13500;p19"/>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01" name="Google Shape;13501;p19"/>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02" name="Google Shape;13502;p19"/>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03" name="Google Shape;13503;p19"/>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04" name="Google Shape;13504;p19"/>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05" name="Google Shape;13505;p19"/>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06" name="Google Shape;13506;p19"/>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07" name="Google Shape;13507;p19"/>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08" name="Google Shape;13508;p19"/>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09" name="Google Shape;13509;p19"/>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10" name="Google Shape;13510;p19"/>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11" name="Google Shape;13511;p19"/>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12" name="Google Shape;13512;p19"/>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13" name="Google Shape;13513;p19"/>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14" name="Google Shape;13514;p19"/>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15" name="Google Shape;13515;p19"/>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16" name="Google Shape;13516;p19"/>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17" name="Google Shape;13517;p19"/>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18" name="Google Shape;13518;p19"/>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19" name="Google Shape;13519;p19"/>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20" name="Google Shape;13520;p19"/>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21" name="Google Shape;13521;p19"/>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22" name="Google Shape;13522;p19"/>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23" name="Google Shape;13523;p19"/>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24" name="Google Shape;13524;p19"/>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25" name="Google Shape;13525;p19"/>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26" name="Google Shape;13526;p19"/>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27" name="Google Shape;13527;p19"/>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28" name="Google Shape;13528;p19"/>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29" name="Google Shape;13529;p19"/>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30" name="Google Shape;13530;p19"/>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31" name="Google Shape;13531;p19"/>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32" name="Google Shape;13532;p19"/>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33" name="Google Shape;13533;p19"/>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34" name="Google Shape;13534;p19"/>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35" name="Google Shape;13535;p19"/>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36" name="Google Shape;13536;p19"/>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37" name="Google Shape;13537;p19"/>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38" name="Google Shape;13538;p19"/>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39" name="Google Shape;13539;p19"/>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40" name="Google Shape;13540;p19"/>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41" name="Google Shape;13541;p19"/>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42" name="Google Shape;13542;p19"/>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43" name="Google Shape;13543;p19"/>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13544" name="Google Shape;13544;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5" name="Google Shape;13545;p19"/>
          <p:cNvSpPr txBox="1">
            <a:spLocks noGrp="1"/>
          </p:cNvSpPr>
          <p:nvPr>
            <p:ph type="title" idx="2"/>
          </p:nvPr>
        </p:nvSpPr>
        <p:spPr>
          <a:xfrm rot="419">
            <a:off x="2977255" y="4273112"/>
            <a:ext cx="6566400" cy="745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32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6" name="Google Shape;13546;p19"/>
          <p:cNvSpPr txBox="1">
            <a:spLocks noGrp="1"/>
          </p:cNvSpPr>
          <p:nvPr>
            <p:ph type="title" idx="3"/>
          </p:nvPr>
        </p:nvSpPr>
        <p:spPr>
          <a:xfrm rot="-628">
            <a:off x="3716571" y="2017019"/>
            <a:ext cx="6566400" cy="745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32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7" name="Google Shape;13547;p19"/>
          <p:cNvSpPr txBox="1">
            <a:spLocks noGrp="1"/>
          </p:cNvSpPr>
          <p:nvPr>
            <p:ph type="subTitle" idx="1"/>
          </p:nvPr>
        </p:nvSpPr>
        <p:spPr>
          <a:xfrm rot="-209">
            <a:off x="3716571" y="2763025"/>
            <a:ext cx="6566400" cy="8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865" b="0"/>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a:endParaRPr/>
          </a:p>
        </p:txBody>
      </p:sp>
      <p:sp>
        <p:nvSpPr>
          <p:cNvPr id="13548" name="Google Shape;13548;p19"/>
          <p:cNvSpPr txBox="1">
            <a:spLocks noGrp="1"/>
          </p:cNvSpPr>
          <p:nvPr>
            <p:ph type="subTitle" idx="4"/>
          </p:nvPr>
        </p:nvSpPr>
        <p:spPr>
          <a:xfrm rot="1885">
            <a:off x="2977256" y="5020505"/>
            <a:ext cx="6566401" cy="8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865" b="0"/>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a:endParaRPr/>
          </a:p>
        </p:txBody>
      </p:sp>
      <p:sp>
        <p:nvSpPr>
          <p:cNvPr id="13549" name="Google Shape;13549;p19"/>
          <p:cNvSpPr/>
          <p:nvPr/>
        </p:nvSpPr>
        <p:spPr>
          <a:xfrm rot="-6345070" flipH="1">
            <a:off x="11242470" y="45550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50" name="Google Shape;13550;p19"/>
          <p:cNvSpPr/>
          <p:nvPr/>
        </p:nvSpPr>
        <p:spPr>
          <a:xfrm rot="-9002992" flipH="1">
            <a:off x="10712221" y="5350781"/>
            <a:ext cx="96947" cy="1947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51" name="Google Shape;13551;p19"/>
          <p:cNvSpPr/>
          <p:nvPr/>
        </p:nvSpPr>
        <p:spPr>
          <a:xfrm rot="-9002992" flipH="1">
            <a:off x="11440021" y="6098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52" name="Google Shape;13552;p19"/>
          <p:cNvSpPr/>
          <p:nvPr/>
        </p:nvSpPr>
        <p:spPr>
          <a:xfrm rot="-6345070" flipH="1">
            <a:off x="510170" y="622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53" name="Google Shape;13553;p19"/>
          <p:cNvSpPr/>
          <p:nvPr/>
        </p:nvSpPr>
        <p:spPr>
          <a:xfrm rot="-9002992" flipH="1">
            <a:off x="1215321" y="1350381"/>
            <a:ext cx="96947" cy="1947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54" name="Google Shape;13554;p19"/>
          <p:cNvSpPr/>
          <p:nvPr/>
        </p:nvSpPr>
        <p:spPr>
          <a:xfrm rot="-469745" flipH="1">
            <a:off x="1868887" y="667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3555" name="Google Shape;13555;p19"/>
          <p:cNvSpPr/>
          <p:nvPr/>
        </p:nvSpPr>
        <p:spPr>
          <a:xfrm rot="-9002992" flipH="1">
            <a:off x="811888" y="23015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18536159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4408"/>
        <p:cNvGrpSpPr/>
        <p:nvPr/>
      </p:nvGrpSpPr>
      <p:grpSpPr>
        <a:xfrm>
          <a:off x="0" y="0"/>
          <a:ext cx="0" cy="0"/>
          <a:chOff x="0" y="0"/>
          <a:chExt cx="0" cy="0"/>
        </a:xfrm>
      </p:grpSpPr>
      <p:grpSp>
        <p:nvGrpSpPr>
          <p:cNvPr id="14409" name="Google Shape;14409;p21"/>
          <p:cNvGrpSpPr/>
          <p:nvPr/>
        </p:nvGrpSpPr>
        <p:grpSpPr>
          <a:xfrm>
            <a:off x="0" y="0"/>
            <a:ext cx="12205600" cy="7066400"/>
            <a:chOff x="0" y="0"/>
            <a:chExt cx="9154200" cy="5299800"/>
          </a:xfrm>
        </p:grpSpPr>
        <p:sp>
          <p:nvSpPr>
            <p:cNvPr id="14410" name="Google Shape;14410;p2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11" name="Google Shape;14411;p2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12" name="Google Shape;14412;p2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13" name="Google Shape;14413;p2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14" name="Google Shape;14414;p2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15" name="Google Shape;14415;p2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16" name="Google Shape;14416;p2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17" name="Google Shape;14417;p2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18" name="Google Shape;14418;p2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19" name="Google Shape;14419;p2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20" name="Google Shape;14420;p2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21" name="Google Shape;14421;p2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22" name="Google Shape;14422;p2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23" name="Google Shape;14423;p2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24" name="Google Shape;14424;p2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25" name="Google Shape;14425;p2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26" name="Google Shape;14426;p2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27" name="Google Shape;14427;p2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28" name="Google Shape;14428;p2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29" name="Google Shape;14429;p2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30" name="Google Shape;14430;p2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31" name="Google Shape;14431;p2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32" name="Google Shape;14432;p2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33" name="Google Shape;14433;p2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34" name="Google Shape;14434;p2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35" name="Google Shape;14435;p2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36" name="Google Shape;14436;p2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37" name="Google Shape;14437;p2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38" name="Google Shape;14438;p2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39" name="Google Shape;14439;p2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40" name="Google Shape;14440;p2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41" name="Google Shape;14441;p2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42" name="Google Shape;14442;p2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43" name="Google Shape;14443;p2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44" name="Google Shape;14444;p2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45" name="Google Shape;14445;p2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46" name="Google Shape;14446;p2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47" name="Google Shape;14447;p2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48" name="Google Shape;14448;p2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49" name="Google Shape;14449;p2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50" name="Google Shape;14450;p2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51" name="Google Shape;14451;p2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52" name="Google Shape;14452;p2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53" name="Google Shape;14453;p2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54" name="Google Shape;14454;p2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55" name="Google Shape;14455;p2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56" name="Google Shape;14456;p2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57" name="Google Shape;14457;p2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58" name="Google Shape;14458;p2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59" name="Google Shape;14459;p2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60" name="Google Shape;14460;p2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61" name="Google Shape;14461;p2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62" name="Google Shape;14462;p2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63" name="Google Shape;14463;p2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64" name="Google Shape;14464;p2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65" name="Google Shape;14465;p2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66" name="Google Shape;14466;p2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67" name="Google Shape;14467;p2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68" name="Google Shape;14468;p2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69" name="Google Shape;14469;p2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70" name="Google Shape;14470;p2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71" name="Google Shape;14471;p2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72" name="Google Shape;14472;p2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73" name="Google Shape;14473;p2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74" name="Google Shape;14474;p2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75" name="Google Shape;14475;p2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76" name="Google Shape;14476;p2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77" name="Google Shape;14477;p2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78" name="Google Shape;14478;p2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79" name="Google Shape;14479;p2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80" name="Google Shape;14480;p2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81" name="Google Shape;14481;p2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82" name="Google Shape;14482;p2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83" name="Google Shape;14483;p2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84" name="Google Shape;14484;p2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85" name="Google Shape;14485;p2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86" name="Google Shape;14486;p2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87" name="Google Shape;14487;p2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88" name="Google Shape;14488;p2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89" name="Google Shape;14489;p2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90" name="Google Shape;14490;p2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91" name="Google Shape;14491;p2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92" name="Google Shape;14492;p2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93" name="Google Shape;14493;p2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94" name="Google Shape;14494;p2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95" name="Google Shape;14495;p2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96" name="Google Shape;14496;p2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97" name="Google Shape;14497;p2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98" name="Google Shape;14498;p2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499" name="Google Shape;14499;p2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00" name="Google Shape;14500;p2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01" name="Google Shape;14501;p2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02" name="Google Shape;14502;p2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03" name="Google Shape;14503;p2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04" name="Google Shape;14504;p2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05" name="Google Shape;14505;p2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06" name="Google Shape;14506;p2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07" name="Google Shape;14507;p2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08" name="Google Shape;14508;p2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09" name="Google Shape;14509;p2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10" name="Google Shape;14510;p2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11" name="Google Shape;14511;p2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12" name="Google Shape;14512;p2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13" name="Google Shape;14513;p2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14" name="Google Shape;14514;p2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15" name="Google Shape;14515;p2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16" name="Google Shape;14516;p2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17" name="Google Shape;14517;p2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18" name="Google Shape;14518;p2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19" name="Google Shape;14519;p2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20" name="Google Shape;14520;p2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21" name="Google Shape;14521;p2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22" name="Google Shape;14522;p2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23" name="Google Shape;14523;p2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24" name="Google Shape;14524;p2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25" name="Google Shape;14525;p2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26" name="Google Shape;14526;p2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27" name="Google Shape;14527;p2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28" name="Google Shape;14528;p2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29" name="Google Shape;14529;p2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30" name="Google Shape;14530;p2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31" name="Google Shape;14531;p2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32" name="Google Shape;14532;p2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33" name="Google Shape;14533;p2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34" name="Google Shape;14534;p2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35" name="Google Shape;14535;p2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36" name="Google Shape;14536;p2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37" name="Google Shape;14537;p2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38" name="Google Shape;14538;p2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39" name="Google Shape;14539;p2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40" name="Google Shape;14540;p2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41" name="Google Shape;14541;p2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42" name="Google Shape;14542;p2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43" name="Google Shape;14543;p2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44" name="Google Shape;14544;p2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45" name="Google Shape;14545;p2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46" name="Google Shape;14546;p2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47" name="Google Shape;14547;p2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48" name="Google Shape;14548;p2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49" name="Google Shape;14549;p2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50" name="Google Shape;14550;p2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51" name="Google Shape;14551;p2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52" name="Google Shape;14552;p2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53" name="Google Shape;14553;p2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54" name="Google Shape;14554;p2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55" name="Google Shape;14555;p2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56" name="Google Shape;14556;p2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57" name="Google Shape;14557;p2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58" name="Google Shape;14558;p2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59" name="Google Shape;14559;p2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60" name="Google Shape;14560;p2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61" name="Google Shape;14561;p2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62" name="Google Shape;14562;p2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63" name="Google Shape;14563;p2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64" name="Google Shape;14564;p2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65" name="Google Shape;14565;p2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66" name="Google Shape;14566;p2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67" name="Google Shape;14567;p2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68" name="Google Shape;14568;p2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69" name="Google Shape;14569;p2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70" name="Google Shape;14570;p2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71" name="Google Shape;14571;p2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72" name="Google Shape;14572;p2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73" name="Google Shape;14573;p2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74" name="Google Shape;14574;p2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75" name="Google Shape;14575;p2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76" name="Google Shape;14576;p2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77" name="Google Shape;14577;p2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78" name="Google Shape;14578;p2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79" name="Google Shape;14579;p2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80" name="Google Shape;14580;p2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81" name="Google Shape;14581;p2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82" name="Google Shape;14582;p2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83" name="Google Shape;14583;p2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84" name="Google Shape;14584;p2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85" name="Google Shape;14585;p2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86" name="Google Shape;14586;p2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87" name="Google Shape;14587;p2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88" name="Google Shape;14588;p2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89" name="Google Shape;14589;p2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90" name="Google Shape;14590;p2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91" name="Google Shape;14591;p2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92" name="Google Shape;14592;p2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93" name="Google Shape;14593;p2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94" name="Google Shape;14594;p2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95" name="Google Shape;14595;p2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96" name="Google Shape;14596;p2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97" name="Google Shape;14597;p2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98" name="Google Shape;14598;p2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599" name="Google Shape;14599;p2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00" name="Google Shape;14600;p2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01" name="Google Shape;14601;p2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02" name="Google Shape;14602;p2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03" name="Google Shape;14603;p2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04" name="Google Shape;14604;p2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05" name="Google Shape;14605;p2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06" name="Google Shape;14606;p2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07" name="Google Shape;14607;p2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08" name="Google Shape;14608;p2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09" name="Google Shape;14609;p2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10" name="Google Shape;14610;p2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11" name="Google Shape;14611;p2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12" name="Google Shape;14612;p2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13" name="Google Shape;14613;p2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14" name="Google Shape;14614;p2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15" name="Google Shape;14615;p2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16" name="Google Shape;14616;p2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17" name="Google Shape;14617;p2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18" name="Google Shape;14618;p2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19" name="Google Shape;14619;p2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20" name="Google Shape;14620;p2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21" name="Google Shape;14621;p2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22" name="Google Shape;14622;p2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23" name="Google Shape;14623;p2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24" name="Google Shape;14624;p2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25" name="Google Shape;14625;p2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26" name="Google Shape;14626;p2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27" name="Google Shape;14627;p2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28" name="Google Shape;14628;p2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29" name="Google Shape;14629;p2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30" name="Google Shape;14630;p2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31" name="Google Shape;14631;p2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32" name="Google Shape;14632;p2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33" name="Google Shape;14633;p2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34" name="Google Shape;14634;p2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35" name="Google Shape;14635;p2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36" name="Google Shape;14636;p2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37" name="Google Shape;14637;p2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38" name="Google Shape;14638;p2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39" name="Google Shape;14639;p2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40" name="Google Shape;14640;p2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41" name="Google Shape;14641;p2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42" name="Google Shape;14642;p2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43" name="Google Shape;14643;p2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44" name="Google Shape;14644;p2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45" name="Google Shape;14645;p2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46" name="Google Shape;14646;p2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47" name="Google Shape;14647;p2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48" name="Google Shape;14648;p2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49" name="Google Shape;14649;p2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50" name="Google Shape;14650;p2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51" name="Google Shape;14651;p2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52" name="Google Shape;14652;p2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53" name="Google Shape;14653;p2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54" name="Google Shape;14654;p2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55" name="Google Shape;14655;p2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56" name="Google Shape;14656;p2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57" name="Google Shape;14657;p2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58" name="Google Shape;14658;p2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59" name="Google Shape;14659;p2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60" name="Google Shape;14660;p2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61" name="Google Shape;14661;p2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62" name="Google Shape;14662;p2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63" name="Google Shape;14663;p2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64" name="Google Shape;14664;p2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65" name="Google Shape;14665;p2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66" name="Google Shape;14666;p2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67" name="Google Shape;14667;p2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68" name="Google Shape;14668;p2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69" name="Google Shape;14669;p2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70" name="Google Shape;14670;p2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71" name="Google Shape;14671;p2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72" name="Google Shape;14672;p2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73" name="Google Shape;14673;p2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74" name="Google Shape;14674;p2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75" name="Google Shape;14675;p2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76" name="Google Shape;14676;p2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77" name="Google Shape;14677;p2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78" name="Google Shape;14678;p2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79" name="Google Shape;14679;p2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80" name="Google Shape;14680;p2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81" name="Google Shape;14681;p2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82" name="Google Shape;14682;p2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83" name="Google Shape;14683;p2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84" name="Google Shape;14684;p2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85" name="Google Shape;14685;p2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86" name="Google Shape;14686;p2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87" name="Google Shape;14687;p2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88" name="Google Shape;14688;p2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89" name="Google Shape;14689;p2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90" name="Google Shape;14690;p2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91" name="Google Shape;14691;p2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92" name="Google Shape;14692;p2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93" name="Google Shape;14693;p2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94" name="Google Shape;14694;p2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95" name="Google Shape;14695;p2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96" name="Google Shape;14696;p2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97" name="Google Shape;14697;p2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98" name="Google Shape;14698;p2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699" name="Google Shape;14699;p2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00" name="Google Shape;14700;p2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01" name="Google Shape;14701;p2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02" name="Google Shape;14702;p2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03" name="Google Shape;14703;p2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04" name="Google Shape;14704;p2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05" name="Google Shape;14705;p2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06" name="Google Shape;14706;p2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07" name="Google Shape;14707;p2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08" name="Google Shape;14708;p2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09" name="Google Shape;14709;p2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10" name="Google Shape;14710;p2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11" name="Google Shape;14711;p2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12" name="Google Shape;14712;p2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13" name="Google Shape;14713;p2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14" name="Google Shape;14714;p2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15" name="Google Shape;14715;p2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16" name="Google Shape;14716;p2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17" name="Google Shape;14717;p2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18" name="Google Shape;14718;p2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19" name="Google Shape;14719;p2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20" name="Google Shape;14720;p2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21" name="Google Shape;14721;p2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22" name="Google Shape;14722;p2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23" name="Google Shape;14723;p2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24" name="Google Shape;14724;p2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25" name="Google Shape;14725;p2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26" name="Google Shape;14726;p2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27" name="Google Shape;14727;p2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28" name="Google Shape;14728;p2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29" name="Google Shape;14729;p2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30" name="Google Shape;14730;p2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31" name="Google Shape;14731;p2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32" name="Google Shape;14732;p2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33" name="Google Shape;14733;p2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34" name="Google Shape;14734;p2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35" name="Google Shape;14735;p2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36" name="Google Shape;14736;p2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37" name="Google Shape;14737;p2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38" name="Google Shape;14738;p2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39" name="Google Shape;14739;p2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40" name="Google Shape;14740;p2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41" name="Google Shape;14741;p2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42" name="Google Shape;14742;p2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43" name="Google Shape;14743;p2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44" name="Google Shape;14744;p2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45" name="Google Shape;14745;p2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46" name="Google Shape;14746;p2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47" name="Google Shape;14747;p2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48" name="Google Shape;14748;p2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49" name="Google Shape;14749;p2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50" name="Google Shape;14750;p2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51" name="Google Shape;14751;p2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52" name="Google Shape;14752;p2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53" name="Google Shape;14753;p2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54" name="Google Shape;14754;p2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55" name="Google Shape;14755;p2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56" name="Google Shape;14756;p2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57" name="Google Shape;14757;p2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58" name="Google Shape;14758;p2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59" name="Google Shape;14759;p2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60" name="Google Shape;14760;p2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61" name="Google Shape;14761;p2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62" name="Google Shape;14762;p2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63" name="Google Shape;14763;p2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64" name="Google Shape;14764;p2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65" name="Google Shape;14765;p2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66" name="Google Shape;14766;p2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67" name="Google Shape;14767;p2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68" name="Google Shape;14768;p2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69" name="Google Shape;14769;p2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70" name="Google Shape;14770;p2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71" name="Google Shape;14771;p2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72" name="Google Shape;14772;p2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73" name="Google Shape;14773;p2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74" name="Google Shape;14774;p2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75" name="Google Shape;14775;p2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76" name="Google Shape;14776;p2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77" name="Google Shape;14777;p2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78" name="Google Shape;14778;p2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79" name="Google Shape;14779;p2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80" name="Google Shape;14780;p2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81" name="Google Shape;14781;p2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82" name="Google Shape;14782;p2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83" name="Google Shape;14783;p2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84" name="Google Shape;14784;p2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85" name="Google Shape;14785;p2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86" name="Google Shape;14786;p2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87" name="Google Shape;14787;p2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88" name="Google Shape;14788;p2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89" name="Google Shape;14789;p2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90" name="Google Shape;14790;p2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91" name="Google Shape;14791;p2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92" name="Google Shape;14792;p2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93" name="Google Shape;14793;p2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94" name="Google Shape;14794;p2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95" name="Google Shape;14795;p2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96" name="Google Shape;14796;p2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97" name="Google Shape;14797;p2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98" name="Google Shape;14798;p2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799" name="Google Shape;14799;p2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00" name="Google Shape;14800;p2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01" name="Google Shape;14801;p2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02" name="Google Shape;14802;p2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03" name="Google Shape;14803;p2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04" name="Google Shape;14804;p2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05" name="Google Shape;14805;p2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06" name="Google Shape;14806;p2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07" name="Google Shape;14807;p2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08" name="Google Shape;14808;p2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09" name="Google Shape;14809;p2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10" name="Google Shape;14810;p2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11" name="Google Shape;14811;p2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12" name="Google Shape;14812;p2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13" name="Google Shape;14813;p2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14" name="Google Shape;14814;p2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15" name="Google Shape;14815;p2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16" name="Google Shape;14816;p2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17" name="Google Shape;14817;p2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18" name="Google Shape;14818;p2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19" name="Google Shape;14819;p2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20" name="Google Shape;14820;p2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21" name="Google Shape;14821;p2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22" name="Google Shape;14822;p2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23" name="Google Shape;14823;p2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24" name="Google Shape;14824;p2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25" name="Google Shape;14825;p2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26" name="Google Shape;14826;p2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27" name="Google Shape;14827;p2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28" name="Google Shape;14828;p2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29" name="Google Shape;14829;p2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30" name="Google Shape;14830;p2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31" name="Google Shape;14831;p2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32" name="Google Shape;14832;p2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33" name="Google Shape;14833;p2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34" name="Google Shape;14834;p2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35" name="Google Shape;14835;p2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36" name="Google Shape;14836;p2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37" name="Google Shape;14837;p2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38" name="Google Shape;14838;p2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39" name="Google Shape;14839;p2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40" name="Google Shape;14840;p2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41" name="Google Shape;14841;p2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42" name="Google Shape;14842;p2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43" name="Google Shape;14843;p2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44" name="Google Shape;14844;p2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45" name="Google Shape;14845;p2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46" name="Google Shape;14846;p2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47" name="Google Shape;14847;p2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48" name="Google Shape;14848;p2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49" name="Google Shape;14849;p2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50" name="Google Shape;14850;p2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51" name="Google Shape;14851;p2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52" name="Google Shape;14852;p2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53" name="Google Shape;14853;p2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54" name="Google Shape;14854;p2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55" name="Google Shape;14855;p2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56" name="Google Shape;14856;p2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57" name="Google Shape;14857;p2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58" name="Google Shape;14858;p2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59" name="Google Shape;14859;p2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60" name="Google Shape;14860;p2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61" name="Google Shape;14861;p2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62" name="Google Shape;14862;p2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63" name="Google Shape;14863;p2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64" name="Google Shape;14864;p2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65" name="Google Shape;14865;p2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66" name="Google Shape;14866;p2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67" name="Google Shape;14867;p2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68" name="Google Shape;14868;p2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69" name="Google Shape;14869;p2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70" name="Google Shape;14870;p2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71" name="Google Shape;14871;p2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72" name="Google Shape;14872;p2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73" name="Google Shape;14873;p2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74" name="Google Shape;14874;p2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75" name="Google Shape;14875;p2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76" name="Google Shape;14876;p2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77" name="Google Shape;14877;p2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78" name="Google Shape;14878;p2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79" name="Google Shape;14879;p2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80" name="Google Shape;14880;p2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81" name="Google Shape;14881;p2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82" name="Google Shape;14882;p2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83" name="Google Shape;14883;p2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84" name="Google Shape;14884;p2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85" name="Google Shape;14885;p2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86" name="Google Shape;14886;p2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87" name="Google Shape;14887;p2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88" name="Google Shape;14888;p2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89" name="Google Shape;14889;p2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90" name="Google Shape;14890;p2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91" name="Google Shape;14891;p2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92" name="Google Shape;14892;p2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93" name="Google Shape;14893;p2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94" name="Google Shape;14894;p2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95" name="Google Shape;14895;p2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96" name="Google Shape;14896;p2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97" name="Google Shape;14897;p2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98" name="Google Shape;14898;p2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899" name="Google Shape;14899;p2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00" name="Google Shape;14900;p2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01" name="Google Shape;14901;p2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02" name="Google Shape;14902;p2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03" name="Google Shape;14903;p2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04" name="Google Shape;14904;p2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05" name="Google Shape;14905;p2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06" name="Google Shape;14906;p2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07" name="Google Shape;14907;p2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08" name="Google Shape;14908;p2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09" name="Google Shape;14909;p2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10" name="Google Shape;14910;p2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11" name="Google Shape;14911;p2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12" name="Google Shape;14912;p2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13" name="Google Shape;14913;p2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14" name="Google Shape;14914;p2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15" name="Google Shape;14915;p2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16" name="Google Shape;14916;p2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17" name="Google Shape;14917;p2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18" name="Google Shape;14918;p2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19" name="Google Shape;14919;p2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20" name="Google Shape;14920;p2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21" name="Google Shape;14921;p2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22" name="Google Shape;14922;p2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23" name="Google Shape;14923;p2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24" name="Google Shape;14924;p2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25" name="Google Shape;14925;p2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26" name="Google Shape;14926;p2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27" name="Google Shape;14927;p2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28" name="Google Shape;14928;p2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29" name="Google Shape;14929;p2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30" name="Google Shape;14930;p2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31" name="Google Shape;14931;p2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32" name="Google Shape;14932;p2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33" name="Google Shape;14933;p2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34" name="Google Shape;14934;p2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35" name="Google Shape;14935;p2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36" name="Google Shape;14936;p2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37" name="Google Shape;14937;p2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38" name="Google Shape;14938;p2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39" name="Google Shape;14939;p2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40" name="Google Shape;14940;p2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41" name="Google Shape;14941;p2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42" name="Google Shape;14942;p2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43" name="Google Shape;14943;p2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44" name="Google Shape;14944;p2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45" name="Google Shape;14945;p2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46" name="Google Shape;14946;p2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47" name="Google Shape;14947;p2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48" name="Google Shape;14948;p2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49" name="Google Shape;14949;p2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50" name="Google Shape;14950;p2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51" name="Google Shape;14951;p2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52" name="Google Shape;14952;p2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53" name="Google Shape;14953;p2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54" name="Google Shape;14954;p2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55" name="Google Shape;14955;p2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56" name="Google Shape;14956;p2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57" name="Google Shape;14957;p2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58" name="Google Shape;14958;p2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59" name="Google Shape;14959;p2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60" name="Google Shape;14960;p2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61" name="Google Shape;14961;p2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62" name="Google Shape;14962;p2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63" name="Google Shape;14963;p2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64" name="Google Shape;14964;p2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65" name="Google Shape;14965;p2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66" name="Google Shape;14966;p2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67" name="Google Shape;14967;p2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68" name="Google Shape;14968;p2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69" name="Google Shape;14969;p2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70" name="Google Shape;14970;p2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71" name="Google Shape;14971;p2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72" name="Google Shape;14972;p2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73" name="Google Shape;14973;p2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74" name="Google Shape;14974;p2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75" name="Google Shape;14975;p2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76" name="Google Shape;14976;p2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77" name="Google Shape;14977;p2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78" name="Google Shape;14978;p2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79" name="Google Shape;14979;p2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80" name="Google Shape;14980;p2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81" name="Google Shape;14981;p2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82" name="Google Shape;14982;p2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83" name="Google Shape;14983;p2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84" name="Google Shape;14984;p2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85" name="Google Shape;14985;p2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86" name="Google Shape;14986;p2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87" name="Google Shape;14987;p2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88" name="Google Shape;14988;p2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89" name="Google Shape;14989;p2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90" name="Google Shape;14990;p2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91" name="Google Shape;14991;p2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92" name="Google Shape;14992;p2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93" name="Google Shape;14993;p2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94" name="Google Shape;14994;p2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95" name="Google Shape;14995;p2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96" name="Google Shape;14996;p2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97" name="Google Shape;14997;p2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98" name="Google Shape;14998;p2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4999" name="Google Shape;14999;p2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00" name="Google Shape;15000;p2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01" name="Google Shape;15001;p2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02" name="Google Shape;15002;p2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03" name="Google Shape;15003;p2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04" name="Google Shape;15004;p2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05" name="Google Shape;15005;p2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06" name="Google Shape;15006;p2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07" name="Google Shape;15007;p2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08" name="Google Shape;15008;p2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09" name="Google Shape;15009;p2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10" name="Google Shape;15010;p2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11" name="Google Shape;15011;p2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12" name="Google Shape;15012;p2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13" name="Google Shape;15013;p2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14" name="Google Shape;15014;p2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15" name="Google Shape;15015;p2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16" name="Google Shape;15016;p2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17" name="Google Shape;15017;p2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18" name="Google Shape;15018;p2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19" name="Google Shape;15019;p2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20" name="Google Shape;15020;p2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21" name="Google Shape;15021;p2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22" name="Google Shape;15022;p2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23" name="Google Shape;15023;p2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24" name="Google Shape;15024;p2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25" name="Google Shape;15025;p2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26" name="Google Shape;15026;p2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27" name="Google Shape;15027;p2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28" name="Google Shape;15028;p2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29" name="Google Shape;15029;p2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30" name="Google Shape;15030;p2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31" name="Google Shape;15031;p2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32" name="Google Shape;15032;p2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33" name="Google Shape;15033;p2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34" name="Google Shape;15034;p2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35" name="Google Shape;15035;p2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36" name="Google Shape;15036;p2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37" name="Google Shape;15037;p2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38" name="Google Shape;15038;p2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39" name="Google Shape;15039;p2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40" name="Google Shape;15040;p2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41" name="Google Shape;15041;p2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42" name="Google Shape;15042;p2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43" name="Google Shape;15043;p2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44" name="Google Shape;15044;p2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45" name="Google Shape;15045;p2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46" name="Google Shape;15046;p2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47" name="Google Shape;15047;p2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48" name="Google Shape;15048;p2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49" name="Google Shape;15049;p2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50" name="Google Shape;15050;p2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51" name="Google Shape;15051;p2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52" name="Google Shape;15052;p2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53" name="Google Shape;15053;p2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54" name="Google Shape;15054;p2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55" name="Google Shape;15055;p2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56" name="Google Shape;15056;p2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57" name="Google Shape;15057;p2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58" name="Google Shape;15058;p2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59" name="Google Shape;15059;p2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60" name="Google Shape;15060;p2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61" name="Google Shape;15061;p2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62" name="Google Shape;15062;p2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63" name="Google Shape;15063;p2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64" name="Google Shape;15064;p2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65" name="Google Shape;15065;p2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66" name="Google Shape;15066;p2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67" name="Google Shape;15067;p2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68" name="Google Shape;15068;p2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69" name="Google Shape;15069;p2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70" name="Google Shape;15070;p2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71" name="Google Shape;15071;p2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72" name="Google Shape;15072;p2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73" name="Google Shape;15073;p2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74" name="Google Shape;15074;p2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75" name="Google Shape;15075;p2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76" name="Google Shape;15076;p2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77" name="Google Shape;15077;p2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78" name="Google Shape;15078;p2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79" name="Google Shape;15079;p2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80" name="Google Shape;15080;p2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81" name="Google Shape;15081;p2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82" name="Google Shape;15082;p2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83" name="Google Shape;15083;p2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84" name="Google Shape;15084;p2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85" name="Google Shape;15085;p2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86" name="Google Shape;15086;p2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87" name="Google Shape;15087;p2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88" name="Google Shape;15088;p2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89" name="Google Shape;15089;p2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90" name="Google Shape;15090;p2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91" name="Google Shape;15091;p2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92" name="Google Shape;15092;p2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93" name="Google Shape;15093;p2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94" name="Google Shape;15094;p2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95" name="Google Shape;15095;p2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96" name="Google Shape;15096;p2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97" name="Google Shape;15097;p2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98" name="Google Shape;15098;p2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099" name="Google Shape;15099;p2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00" name="Google Shape;15100;p2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01" name="Google Shape;15101;p2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02" name="Google Shape;15102;p2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03" name="Google Shape;15103;p2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04" name="Google Shape;15104;p2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05" name="Google Shape;15105;p2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06" name="Google Shape;15106;p2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07" name="Google Shape;15107;p2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08" name="Google Shape;15108;p2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09" name="Google Shape;15109;p2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10" name="Google Shape;15110;p2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11" name="Google Shape;15111;p2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12" name="Google Shape;15112;p2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13" name="Google Shape;15113;p2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14" name="Google Shape;15114;p2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15" name="Google Shape;15115;p2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16" name="Google Shape;15116;p2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17" name="Google Shape;15117;p2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18" name="Google Shape;15118;p2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19" name="Google Shape;15119;p2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20" name="Google Shape;15120;p2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21" name="Google Shape;15121;p2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22" name="Google Shape;15122;p2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23" name="Google Shape;15123;p2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24" name="Google Shape;15124;p2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25" name="Google Shape;15125;p2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26" name="Google Shape;15126;p2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27" name="Google Shape;15127;p2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28" name="Google Shape;15128;p2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29" name="Google Shape;15129;p2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30" name="Google Shape;15130;p2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31" name="Google Shape;15131;p2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32" name="Google Shape;15132;p2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33" name="Google Shape;15133;p2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34" name="Google Shape;15134;p2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35" name="Google Shape;15135;p2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36" name="Google Shape;15136;p2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37" name="Google Shape;15137;p2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38" name="Google Shape;15138;p2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39" name="Google Shape;15139;p2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40" name="Google Shape;15140;p2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41" name="Google Shape;15141;p2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42" name="Google Shape;15142;p2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43" name="Google Shape;15143;p2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44" name="Google Shape;15144;p2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45" name="Google Shape;15145;p2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46" name="Google Shape;15146;p2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47" name="Google Shape;15147;p2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48" name="Google Shape;15148;p2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49" name="Google Shape;15149;p2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50" name="Google Shape;15150;p2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51" name="Google Shape;15151;p2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52" name="Google Shape;15152;p2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53" name="Google Shape;15153;p2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54" name="Google Shape;15154;p2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55" name="Google Shape;15155;p2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56" name="Google Shape;15156;p2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57" name="Google Shape;15157;p2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58" name="Google Shape;15158;p2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59" name="Google Shape;15159;p2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60" name="Google Shape;15160;p2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61" name="Google Shape;15161;p2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62" name="Google Shape;15162;p2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63" name="Google Shape;15163;p2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64" name="Google Shape;15164;p2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65" name="Google Shape;15165;p2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66" name="Google Shape;15166;p2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67" name="Google Shape;15167;p2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68" name="Google Shape;15168;p2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69" name="Google Shape;15169;p2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70" name="Google Shape;15170;p2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71" name="Google Shape;15171;p2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72" name="Google Shape;15172;p2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73" name="Google Shape;15173;p2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74" name="Google Shape;15174;p2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75" name="Google Shape;15175;p2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76" name="Google Shape;15176;p2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77" name="Google Shape;15177;p2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78" name="Google Shape;15178;p2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79" name="Google Shape;15179;p2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80" name="Google Shape;15180;p2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81" name="Google Shape;15181;p2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82" name="Google Shape;15182;p2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83" name="Google Shape;15183;p2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84" name="Google Shape;15184;p2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85" name="Google Shape;15185;p2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86" name="Google Shape;15186;p2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87" name="Google Shape;15187;p2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88" name="Google Shape;15188;p2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89" name="Google Shape;15189;p2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90" name="Google Shape;15190;p2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91" name="Google Shape;15191;p2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92" name="Google Shape;15192;p2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93" name="Google Shape;15193;p2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94" name="Google Shape;15194;p2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95" name="Google Shape;15195;p2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96" name="Google Shape;15196;p2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97" name="Google Shape;15197;p2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98" name="Google Shape;15198;p2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199" name="Google Shape;15199;p2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00" name="Google Shape;15200;p2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01" name="Google Shape;15201;p2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02" name="Google Shape;15202;p2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03" name="Google Shape;15203;p2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04" name="Google Shape;15204;p2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05" name="Google Shape;15205;p2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06" name="Google Shape;15206;p2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07" name="Google Shape;15207;p2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08" name="Google Shape;15208;p2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09" name="Google Shape;15209;p2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10" name="Google Shape;15210;p2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11" name="Google Shape;15211;p2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12" name="Google Shape;15212;p2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13" name="Google Shape;15213;p2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14" name="Google Shape;15214;p2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15" name="Google Shape;15215;p2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16" name="Google Shape;15216;p2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17" name="Google Shape;15217;p2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18" name="Google Shape;15218;p2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19" name="Google Shape;15219;p2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20" name="Google Shape;15220;p2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21" name="Google Shape;15221;p2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22" name="Google Shape;15222;p2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23" name="Google Shape;15223;p2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24" name="Google Shape;15224;p2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25" name="Google Shape;15225;p2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26" name="Google Shape;15226;p2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27" name="Google Shape;15227;p2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28" name="Google Shape;15228;p2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29" name="Google Shape;15229;p2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30" name="Google Shape;15230;p2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31" name="Google Shape;15231;p2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32" name="Google Shape;15232;p2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33" name="Google Shape;15233;p2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34" name="Google Shape;15234;p2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35" name="Google Shape;15235;p2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36" name="Google Shape;15236;p2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37" name="Google Shape;15237;p2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38" name="Google Shape;15238;p2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39" name="Google Shape;15239;p2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40" name="Google Shape;15240;p2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41" name="Google Shape;15241;p2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42" name="Google Shape;15242;p2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43" name="Google Shape;15243;p2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44" name="Google Shape;15244;p2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45" name="Google Shape;15245;p2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15246" name="Google Shape;15246;p21"/>
          <p:cNvSpPr txBox="1">
            <a:spLocks noGrp="1"/>
          </p:cNvSpPr>
          <p:nvPr>
            <p:ph type="title"/>
          </p:nvPr>
        </p:nvSpPr>
        <p:spPr>
          <a:xfrm rot="-321">
            <a:off x="3250337" y="1625645"/>
            <a:ext cx="4284400" cy="5252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5247" name="Google Shape;15247;p21"/>
          <p:cNvSpPr txBox="1">
            <a:spLocks noGrp="1"/>
          </p:cNvSpPr>
          <p:nvPr>
            <p:ph type="subTitle" idx="1"/>
          </p:nvPr>
        </p:nvSpPr>
        <p:spPr>
          <a:xfrm rot="321">
            <a:off x="3250345" y="2164691"/>
            <a:ext cx="4284400" cy="908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48" name="Google Shape;15248;p21"/>
          <p:cNvSpPr txBox="1">
            <a:spLocks noGrp="1"/>
          </p:cNvSpPr>
          <p:nvPr>
            <p:ph type="title" idx="2"/>
          </p:nvPr>
        </p:nvSpPr>
        <p:spPr>
          <a:xfrm rot="-963">
            <a:off x="4675671" y="3145897"/>
            <a:ext cx="4284000" cy="52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500"/>
              <a:buNone/>
              <a:defRPr sz="3200"/>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5249" name="Google Shape;15249;p21"/>
          <p:cNvSpPr txBox="1">
            <a:spLocks noGrp="1"/>
          </p:cNvSpPr>
          <p:nvPr>
            <p:ph type="subTitle" idx="3"/>
          </p:nvPr>
        </p:nvSpPr>
        <p:spPr>
          <a:xfrm rot="1284">
            <a:off x="4675664" y="3664216"/>
            <a:ext cx="4284000" cy="9356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50" name="Google Shape;15250;p21"/>
          <p:cNvSpPr txBox="1">
            <a:spLocks noGrp="1"/>
          </p:cNvSpPr>
          <p:nvPr>
            <p:ph type="title" idx="4"/>
          </p:nvPr>
        </p:nvSpPr>
        <p:spPr>
          <a:xfrm rot="-321">
            <a:off x="3250337" y="4665349"/>
            <a:ext cx="4284400" cy="5252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5251" name="Google Shape;15251;p21"/>
          <p:cNvSpPr txBox="1">
            <a:spLocks noGrp="1"/>
          </p:cNvSpPr>
          <p:nvPr>
            <p:ph type="subTitle" idx="5"/>
          </p:nvPr>
        </p:nvSpPr>
        <p:spPr>
          <a:xfrm rot="321">
            <a:off x="3250347" y="5190940"/>
            <a:ext cx="4284400" cy="926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52" name="Google Shape;15252;p21"/>
          <p:cNvSpPr txBox="1">
            <a:spLocks noGrp="1"/>
          </p:cNvSpPr>
          <p:nvPr>
            <p:ph type="title" idx="6"/>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253" name="Google Shape;15253;p21"/>
          <p:cNvSpPr/>
          <p:nvPr/>
        </p:nvSpPr>
        <p:spPr>
          <a:xfrm rot="-7197008">
            <a:off x="11192555" y="5386389"/>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54" name="Google Shape;15254;p21"/>
          <p:cNvSpPr/>
          <p:nvPr/>
        </p:nvSpPr>
        <p:spPr>
          <a:xfrm rot="9002992">
            <a:off x="10691647" y="6214265"/>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55" name="Google Shape;15255;p21"/>
          <p:cNvSpPr/>
          <p:nvPr/>
        </p:nvSpPr>
        <p:spPr>
          <a:xfrm rot="6345070">
            <a:off x="11648094" y="6047466"/>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56" name="Google Shape;15256;p21"/>
          <p:cNvSpPr/>
          <p:nvPr/>
        </p:nvSpPr>
        <p:spPr>
          <a:xfrm rot="1765330">
            <a:off x="11648270" y="4605305"/>
            <a:ext cx="96897" cy="194688"/>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57" name="Google Shape;15257;p21"/>
          <p:cNvSpPr/>
          <p:nvPr/>
        </p:nvSpPr>
        <p:spPr>
          <a:xfrm rot="9002992">
            <a:off x="763047" y="1620198"/>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58" name="Google Shape;15258;p21"/>
          <p:cNvSpPr/>
          <p:nvPr/>
        </p:nvSpPr>
        <p:spPr>
          <a:xfrm rot="6345070">
            <a:off x="1522194" y="79273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59" name="Google Shape;15259;p21"/>
          <p:cNvSpPr/>
          <p:nvPr/>
        </p:nvSpPr>
        <p:spPr>
          <a:xfrm rot="2449878">
            <a:off x="752691" y="760839"/>
            <a:ext cx="97272" cy="19476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239391254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260"/>
        <p:cNvGrpSpPr/>
        <p:nvPr/>
      </p:nvGrpSpPr>
      <p:grpSpPr>
        <a:xfrm>
          <a:off x="0" y="0"/>
          <a:ext cx="0" cy="0"/>
          <a:chOff x="0" y="0"/>
          <a:chExt cx="0" cy="0"/>
        </a:xfrm>
      </p:grpSpPr>
      <p:grpSp>
        <p:nvGrpSpPr>
          <p:cNvPr id="15261" name="Google Shape;15261;p22"/>
          <p:cNvGrpSpPr/>
          <p:nvPr/>
        </p:nvGrpSpPr>
        <p:grpSpPr>
          <a:xfrm>
            <a:off x="0" y="0"/>
            <a:ext cx="12205600" cy="7066400"/>
            <a:chOff x="0" y="0"/>
            <a:chExt cx="9154200" cy="5299800"/>
          </a:xfrm>
        </p:grpSpPr>
        <p:sp>
          <p:nvSpPr>
            <p:cNvPr id="15262" name="Google Shape;15262;p22"/>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63" name="Google Shape;15263;p22"/>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64" name="Google Shape;15264;p22"/>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65" name="Google Shape;15265;p22"/>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66" name="Google Shape;15266;p22"/>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67" name="Google Shape;15267;p22"/>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68" name="Google Shape;15268;p22"/>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69" name="Google Shape;15269;p22"/>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70" name="Google Shape;15270;p22"/>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71" name="Google Shape;15271;p22"/>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72" name="Google Shape;15272;p22"/>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73" name="Google Shape;15273;p22"/>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74" name="Google Shape;15274;p22"/>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75" name="Google Shape;15275;p22"/>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76" name="Google Shape;15276;p22"/>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77" name="Google Shape;15277;p22"/>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78" name="Google Shape;15278;p22"/>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79" name="Google Shape;15279;p22"/>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80" name="Google Shape;15280;p22"/>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81" name="Google Shape;15281;p22"/>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82" name="Google Shape;15282;p22"/>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83" name="Google Shape;15283;p22"/>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84" name="Google Shape;15284;p22"/>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85" name="Google Shape;15285;p22"/>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86" name="Google Shape;15286;p22"/>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87" name="Google Shape;15287;p22"/>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88" name="Google Shape;15288;p22"/>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89" name="Google Shape;15289;p22"/>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90" name="Google Shape;15290;p22"/>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91" name="Google Shape;15291;p22"/>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92" name="Google Shape;15292;p22"/>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93" name="Google Shape;15293;p22"/>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94" name="Google Shape;15294;p22"/>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95" name="Google Shape;15295;p22"/>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96" name="Google Shape;15296;p22"/>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97" name="Google Shape;15297;p22"/>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98" name="Google Shape;15298;p22"/>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299" name="Google Shape;15299;p22"/>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00" name="Google Shape;15300;p22"/>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01" name="Google Shape;15301;p22"/>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02" name="Google Shape;15302;p22"/>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03" name="Google Shape;15303;p22"/>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04" name="Google Shape;15304;p22"/>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05" name="Google Shape;15305;p22"/>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06" name="Google Shape;15306;p22"/>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07" name="Google Shape;15307;p22"/>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08" name="Google Shape;15308;p22"/>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09" name="Google Shape;15309;p22"/>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10" name="Google Shape;15310;p22"/>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11" name="Google Shape;15311;p22"/>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12" name="Google Shape;15312;p22"/>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13" name="Google Shape;15313;p22"/>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14" name="Google Shape;15314;p22"/>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15" name="Google Shape;15315;p22"/>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16" name="Google Shape;15316;p22"/>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17" name="Google Shape;15317;p22"/>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18" name="Google Shape;15318;p22"/>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19" name="Google Shape;15319;p22"/>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20" name="Google Shape;15320;p22"/>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21" name="Google Shape;15321;p22"/>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22" name="Google Shape;15322;p22"/>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23" name="Google Shape;15323;p22"/>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24" name="Google Shape;15324;p22"/>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25" name="Google Shape;15325;p22"/>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26" name="Google Shape;15326;p22"/>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27" name="Google Shape;15327;p22"/>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28" name="Google Shape;15328;p22"/>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29" name="Google Shape;15329;p22"/>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30" name="Google Shape;15330;p22"/>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31" name="Google Shape;15331;p22"/>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32" name="Google Shape;15332;p22"/>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33" name="Google Shape;15333;p22"/>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34" name="Google Shape;15334;p22"/>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35" name="Google Shape;15335;p22"/>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36" name="Google Shape;15336;p22"/>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37" name="Google Shape;15337;p22"/>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38" name="Google Shape;15338;p22"/>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39" name="Google Shape;15339;p22"/>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40" name="Google Shape;15340;p22"/>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41" name="Google Shape;15341;p22"/>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42" name="Google Shape;15342;p22"/>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43" name="Google Shape;15343;p22"/>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44" name="Google Shape;15344;p22"/>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45" name="Google Shape;15345;p22"/>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46" name="Google Shape;15346;p22"/>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47" name="Google Shape;15347;p22"/>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48" name="Google Shape;15348;p22"/>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49" name="Google Shape;15349;p22"/>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50" name="Google Shape;15350;p22"/>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51" name="Google Shape;15351;p22"/>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52" name="Google Shape;15352;p22"/>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53" name="Google Shape;15353;p22"/>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54" name="Google Shape;15354;p22"/>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55" name="Google Shape;15355;p22"/>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56" name="Google Shape;15356;p22"/>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57" name="Google Shape;15357;p22"/>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58" name="Google Shape;15358;p22"/>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59" name="Google Shape;15359;p22"/>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60" name="Google Shape;15360;p22"/>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61" name="Google Shape;15361;p22"/>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62" name="Google Shape;15362;p22"/>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63" name="Google Shape;15363;p22"/>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64" name="Google Shape;15364;p22"/>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65" name="Google Shape;15365;p22"/>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66" name="Google Shape;15366;p22"/>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67" name="Google Shape;15367;p22"/>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68" name="Google Shape;15368;p22"/>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69" name="Google Shape;15369;p22"/>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70" name="Google Shape;15370;p22"/>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71" name="Google Shape;15371;p22"/>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72" name="Google Shape;15372;p22"/>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73" name="Google Shape;15373;p22"/>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74" name="Google Shape;15374;p22"/>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75" name="Google Shape;15375;p22"/>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76" name="Google Shape;15376;p22"/>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77" name="Google Shape;15377;p22"/>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78" name="Google Shape;15378;p22"/>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79" name="Google Shape;15379;p22"/>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80" name="Google Shape;15380;p22"/>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81" name="Google Shape;15381;p22"/>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82" name="Google Shape;15382;p22"/>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83" name="Google Shape;15383;p22"/>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84" name="Google Shape;15384;p22"/>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85" name="Google Shape;15385;p22"/>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86" name="Google Shape;15386;p22"/>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87" name="Google Shape;15387;p22"/>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88" name="Google Shape;15388;p22"/>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89" name="Google Shape;15389;p22"/>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90" name="Google Shape;15390;p22"/>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91" name="Google Shape;15391;p22"/>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92" name="Google Shape;15392;p22"/>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93" name="Google Shape;15393;p22"/>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94" name="Google Shape;15394;p22"/>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95" name="Google Shape;15395;p22"/>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96" name="Google Shape;15396;p22"/>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97" name="Google Shape;15397;p22"/>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98" name="Google Shape;15398;p22"/>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399" name="Google Shape;15399;p22"/>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00" name="Google Shape;15400;p22"/>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01" name="Google Shape;15401;p22"/>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02" name="Google Shape;15402;p22"/>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03" name="Google Shape;15403;p22"/>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04" name="Google Shape;15404;p22"/>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05" name="Google Shape;15405;p22"/>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06" name="Google Shape;15406;p22"/>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07" name="Google Shape;15407;p22"/>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08" name="Google Shape;15408;p22"/>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09" name="Google Shape;15409;p22"/>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10" name="Google Shape;15410;p22"/>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11" name="Google Shape;15411;p22"/>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12" name="Google Shape;15412;p22"/>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13" name="Google Shape;15413;p22"/>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14" name="Google Shape;15414;p22"/>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15" name="Google Shape;15415;p22"/>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16" name="Google Shape;15416;p22"/>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17" name="Google Shape;15417;p22"/>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18" name="Google Shape;15418;p22"/>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19" name="Google Shape;15419;p22"/>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20" name="Google Shape;15420;p22"/>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21" name="Google Shape;15421;p22"/>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22" name="Google Shape;15422;p22"/>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23" name="Google Shape;15423;p22"/>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24" name="Google Shape;15424;p22"/>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25" name="Google Shape;15425;p22"/>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26" name="Google Shape;15426;p22"/>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27" name="Google Shape;15427;p22"/>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28" name="Google Shape;15428;p22"/>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29" name="Google Shape;15429;p22"/>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30" name="Google Shape;15430;p22"/>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31" name="Google Shape;15431;p22"/>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32" name="Google Shape;15432;p22"/>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33" name="Google Shape;15433;p22"/>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34" name="Google Shape;15434;p22"/>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35" name="Google Shape;15435;p22"/>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36" name="Google Shape;15436;p22"/>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37" name="Google Shape;15437;p22"/>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38" name="Google Shape;15438;p22"/>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39" name="Google Shape;15439;p22"/>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40" name="Google Shape;15440;p22"/>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41" name="Google Shape;15441;p22"/>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42" name="Google Shape;15442;p22"/>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43" name="Google Shape;15443;p22"/>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44" name="Google Shape;15444;p22"/>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45" name="Google Shape;15445;p22"/>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46" name="Google Shape;15446;p22"/>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47" name="Google Shape;15447;p22"/>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48" name="Google Shape;15448;p22"/>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49" name="Google Shape;15449;p22"/>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50" name="Google Shape;15450;p22"/>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51" name="Google Shape;15451;p22"/>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52" name="Google Shape;15452;p22"/>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53" name="Google Shape;15453;p22"/>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54" name="Google Shape;15454;p22"/>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55" name="Google Shape;15455;p22"/>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56" name="Google Shape;15456;p22"/>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57" name="Google Shape;15457;p22"/>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58" name="Google Shape;15458;p22"/>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59" name="Google Shape;15459;p22"/>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60" name="Google Shape;15460;p22"/>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61" name="Google Shape;15461;p22"/>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62" name="Google Shape;15462;p22"/>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63" name="Google Shape;15463;p22"/>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64" name="Google Shape;15464;p22"/>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65" name="Google Shape;15465;p22"/>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66" name="Google Shape;15466;p22"/>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67" name="Google Shape;15467;p22"/>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68" name="Google Shape;15468;p22"/>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69" name="Google Shape;15469;p22"/>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70" name="Google Shape;15470;p22"/>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71" name="Google Shape;15471;p22"/>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72" name="Google Shape;15472;p22"/>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73" name="Google Shape;15473;p22"/>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74" name="Google Shape;15474;p22"/>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75" name="Google Shape;15475;p22"/>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76" name="Google Shape;15476;p22"/>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77" name="Google Shape;15477;p22"/>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78" name="Google Shape;15478;p22"/>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79" name="Google Shape;15479;p22"/>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80" name="Google Shape;15480;p22"/>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81" name="Google Shape;15481;p22"/>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82" name="Google Shape;15482;p22"/>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83" name="Google Shape;15483;p22"/>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84" name="Google Shape;15484;p22"/>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85" name="Google Shape;15485;p22"/>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86" name="Google Shape;15486;p22"/>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87" name="Google Shape;15487;p22"/>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88" name="Google Shape;15488;p22"/>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89" name="Google Shape;15489;p22"/>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90" name="Google Shape;15490;p22"/>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91" name="Google Shape;15491;p22"/>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92" name="Google Shape;15492;p22"/>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93" name="Google Shape;15493;p22"/>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94" name="Google Shape;15494;p22"/>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95" name="Google Shape;15495;p22"/>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96" name="Google Shape;15496;p22"/>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97" name="Google Shape;15497;p22"/>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98" name="Google Shape;15498;p22"/>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499" name="Google Shape;15499;p22"/>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00" name="Google Shape;15500;p22"/>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01" name="Google Shape;15501;p22"/>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02" name="Google Shape;15502;p22"/>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03" name="Google Shape;15503;p22"/>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04" name="Google Shape;15504;p22"/>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05" name="Google Shape;15505;p22"/>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06" name="Google Shape;15506;p22"/>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07" name="Google Shape;15507;p22"/>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08" name="Google Shape;15508;p22"/>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09" name="Google Shape;15509;p22"/>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10" name="Google Shape;15510;p22"/>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11" name="Google Shape;15511;p22"/>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12" name="Google Shape;15512;p22"/>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13" name="Google Shape;15513;p22"/>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14" name="Google Shape;15514;p22"/>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15" name="Google Shape;15515;p22"/>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16" name="Google Shape;15516;p22"/>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17" name="Google Shape;15517;p22"/>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18" name="Google Shape;15518;p22"/>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19" name="Google Shape;15519;p22"/>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20" name="Google Shape;15520;p22"/>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21" name="Google Shape;15521;p22"/>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22" name="Google Shape;15522;p22"/>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23" name="Google Shape;15523;p22"/>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24" name="Google Shape;15524;p22"/>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25" name="Google Shape;15525;p22"/>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26" name="Google Shape;15526;p22"/>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27" name="Google Shape;15527;p22"/>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28" name="Google Shape;15528;p22"/>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29" name="Google Shape;15529;p22"/>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30" name="Google Shape;15530;p22"/>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31" name="Google Shape;15531;p22"/>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32" name="Google Shape;15532;p22"/>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33" name="Google Shape;15533;p22"/>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34" name="Google Shape;15534;p22"/>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35" name="Google Shape;15535;p22"/>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36" name="Google Shape;15536;p22"/>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37" name="Google Shape;15537;p22"/>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38" name="Google Shape;15538;p22"/>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39" name="Google Shape;15539;p22"/>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40" name="Google Shape;15540;p22"/>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41" name="Google Shape;15541;p22"/>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42" name="Google Shape;15542;p22"/>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43" name="Google Shape;15543;p22"/>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44" name="Google Shape;15544;p22"/>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45" name="Google Shape;15545;p22"/>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46" name="Google Shape;15546;p22"/>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47" name="Google Shape;15547;p22"/>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48" name="Google Shape;15548;p22"/>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49" name="Google Shape;15549;p22"/>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50" name="Google Shape;15550;p22"/>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51" name="Google Shape;15551;p22"/>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52" name="Google Shape;15552;p22"/>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53" name="Google Shape;15553;p22"/>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54" name="Google Shape;15554;p22"/>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55" name="Google Shape;15555;p22"/>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56" name="Google Shape;15556;p22"/>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57" name="Google Shape;15557;p22"/>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58" name="Google Shape;15558;p22"/>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59" name="Google Shape;15559;p22"/>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60" name="Google Shape;15560;p22"/>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61" name="Google Shape;15561;p22"/>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62" name="Google Shape;15562;p22"/>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63" name="Google Shape;15563;p22"/>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64" name="Google Shape;15564;p22"/>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65" name="Google Shape;15565;p22"/>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66" name="Google Shape;15566;p22"/>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67" name="Google Shape;15567;p22"/>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68" name="Google Shape;15568;p22"/>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69" name="Google Shape;15569;p22"/>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70" name="Google Shape;15570;p22"/>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71" name="Google Shape;15571;p22"/>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72" name="Google Shape;15572;p22"/>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73" name="Google Shape;15573;p22"/>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74" name="Google Shape;15574;p22"/>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75" name="Google Shape;15575;p22"/>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76" name="Google Shape;15576;p22"/>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77" name="Google Shape;15577;p22"/>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78" name="Google Shape;15578;p22"/>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79" name="Google Shape;15579;p22"/>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80" name="Google Shape;15580;p22"/>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81" name="Google Shape;15581;p22"/>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82" name="Google Shape;15582;p22"/>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83" name="Google Shape;15583;p22"/>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84" name="Google Shape;15584;p22"/>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85" name="Google Shape;15585;p22"/>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86" name="Google Shape;15586;p22"/>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87" name="Google Shape;15587;p22"/>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88" name="Google Shape;15588;p22"/>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89" name="Google Shape;15589;p22"/>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90" name="Google Shape;15590;p22"/>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91" name="Google Shape;15591;p22"/>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92" name="Google Shape;15592;p22"/>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93" name="Google Shape;15593;p22"/>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94" name="Google Shape;15594;p22"/>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95" name="Google Shape;15595;p22"/>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96" name="Google Shape;15596;p22"/>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97" name="Google Shape;15597;p22"/>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98" name="Google Shape;15598;p22"/>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599" name="Google Shape;15599;p22"/>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00" name="Google Shape;15600;p22"/>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01" name="Google Shape;15601;p22"/>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02" name="Google Shape;15602;p22"/>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03" name="Google Shape;15603;p22"/>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04" name="Google Shape;15604;p22"/>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05" name="Google Shape;15605;p22"/>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06" name="Google Shape;15606;p22"/>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07" name="Google Shape;15607;p22"/>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08" name="Google Shape;15608;p22"/>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09" name="Google Shape;15609;p22"/>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10" name="Google Shape;15610;p22"/>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11" name="Google Shape;15611;p22"/>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12" name="Google Shape;15612;p22"/>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13" name="Google Shape;15613;p22"/>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14" name="Google Shape;15614;p22"/>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15" name="Google Shape;15615;p22"/>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16" name="Google Shape;15616;p22"/>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17" name="Google Shape;15617;p22"/>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18" name="Google Shape;15618;p22"/>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19" name="Google Shape;15619;p22"/>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20" name="Google Shape;15620;p22"/>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21" name="Google Shape;15621;p22"/>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22" name="Google Shape;15622;p22"/>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23" name="Google Shape;15623;p22"/>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24" name="Google Shape;15624;p22"/>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25" name="Google Shape;15625;p22"/>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26" name="Google Shape;15626;p22"/>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27" name="Google Shape;15627;p22"/>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28" name="Google Shape;15628;p22"/>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29" name="Google Shape;15629;p22"/>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30" name="Google Shape;15630;p22"/>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31" name="Google Shape;15631;p22"/>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32" name="Google Shape;15632;p22"/>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33" name="Google Shape;15633;p22"/>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34" name="Google Shape;15634;p22"/>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35" name="Google Shape;15635;p22"/>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36" name="Google Shape;15636;p22"/>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37" name="Google Shape;15637;p22"/>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38" name="Google Shape;15638;p22"/>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39" name="Google Shape;15639;p22"/>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40" name="Google Shape;15640;p22"/>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41" name="Google Shape;15641;p22"/>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42" name="Google Shape;15642;p22"/>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43" name="Google Shape;15643;p22"/>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44" name="Google Shape;15644;p22"/>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45" name="Google Shape;15645;p22"/>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46" name="Google Shape;15646;p22"/>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47" name="Google Shape;15647;p22"/>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48" name="Google Shape;15648;p22"/>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49" name="Google Shape;15649;p22"/>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50" name="Google Shape;15650;p22"/>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51" name="Google Shape;15651;p22"/>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52" name="Google Shape;15652;p22"/>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53" name="Google Shape;15653;p22"/>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54" name="Google Shape;15654;p22"/>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55" name="Google Shape;15655;p22"/>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56" name="Google Shape;15656;p22"/>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57" name="Google Shape;15657;p22"/>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58" name="Google Shape;15658;p22"/>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59" name="Google Shape;15659;p22"/>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60" name="Google Shape;15660;p22"/>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61" name="Google Shape;15661;p22"/>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62" name="Google Shape;15662;p22"/>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63" name="Google Shape;15663;p22"/>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64" name="Google Shape;15664;p22"/>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65" name="Google Shape;15665;p22"/>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66" name="Google Shape;15666;p22"/>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67" name="Google Shape;15667;p22"/>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68" name="Google Shape;15668;p22"/>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69" name="Google Shape;15669;p22"/>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70" name="Google Shape;15670;p22"/>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71" name="Google Shape;15671;p22"/>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72" name="Google Shape;15672;p22"/>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73" name="Google Shape;15673;p22"/>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74" name="Google Shape;15674;p22"/>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75" name="Google Shape;15675;p22"/>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76" name="Google Shape;15676;p22"/>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77" name="Google Shape;15677;p22"/>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78" name="Google Shape;15678;p22"/>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79" name="Google Shape;15679;p22"/>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80" name="Google Shape;15680;p22"/>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81" name="Google Shape;15681;p22"/>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82" name="Google Shape;15682;p22"/>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83" name="Google Shape;15683;p22"/>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84" name="Google Shape;15684;p22"/>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85" name="Google Shape;15685;p22"/>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86" name="Google Shape;15686;p22"/>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87" name="Google Shape;15687;p22"/>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88" name="Google Shape;15688;p22"/>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89" name="Google Shape;15689;p22"/>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90" name="Google Shape;15690;p22"/>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91" name="Google Shape;15691;p22"/>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92" name="Google Shape;15692;p22"/>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93" name="Google Shape;15693;p22"/>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94" name="Google Shape;15694;p22"/>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95" name="Google Shape;15695;p22"/>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96" name="Google Shape;15696;p22"/>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97" name="Google Shape;15697;p22"/>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98" name="Google Shape;15698;p22"/>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699" name="Google Shape;15699;p22"/>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00" name="Google Shape;15700;p22"/>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01" name="Google Shape;15701;p22"/>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02" name="Google Shape;15702;p22"/>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03" name="Google Shape;15703;p22"/>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04" name="Google Shape;15704;p22"/>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05" name="Google Shape;15705;p22"/>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06" name="Google Shape;15706;p22"/>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07" name="Google Shape;15707;p22"/>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08" name="Google Shape;15708;p22"/>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09" name="Google Shape;15709;p22"/>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10" name="Google Shape;15710;p22"/>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11" name="Google Shape;15711;p22"/>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12" name="Google Shape;15712;p22"/>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13" name="Google Shape;15713;p22"/>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14" name="Google Shape;15714;p22"/>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15" name="Google Shape;15715;p22"/>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16" name="Google Shape;15716;p22"/>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17" name="Google Shape;15717;p22"/>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18" name="Google Shape;15718;p22"/>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19" name="Google Shape;15719;p22"/>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20" name="Google Shape;15720;p22"/>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21" name="Google Shape;15721;p22"/>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22" name="Google Shape;15722;p22"/>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23" name="Google Shape;15723;p22"/>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24" name="Google Shape;15724;p22"/>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25" name="Google Shape;15725;p22"/>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26" name="Google Shape;15726;p22"/>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27" name="Google Shape;15727;p22"/>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28" name="Google Shape;15728;p22"/>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29" name="Google Shape;15729;p22"/>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30" name="Google Shape;15730;p22"/>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31" name="Google Shape;15731;p22"/>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32" name="Google Shape;15732;p22"/>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33" name="Google Shape;15733;p22"/>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34" name="Google Shape;15734;p22"/>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35" name="Google Shape;15735;p22"/>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36" name="Google Shape;15736;p22"/>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37" name="Google Shape;15737;p22"/>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38" name="Google Shape;15738;p22"/>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39" name="Google Shape;15739;p22"/>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40" name="Google Shape;15740;p22"/>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41" name="Google Shape;15741;p22"/>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42" name="Google Shape;15742;p22"/>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43" name="Google Shape;15743;p22"/>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44" name="Google Shape;15744;p22"/>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45" name="Google Shape;15745;p22"/>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46" name="Google Shape;15746;p22"/>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47" name="Google Shape;15747;p22"/>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48" name="Google Shape;15748;p22"/>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49" name="Google Shape;15749;p22"/>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50" name="Google Shape;15750;p22"/>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51" name="Google Shape;15751;p22"/>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52" name="Google Shape;15752;p22"/>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53" name="Google Shape;15753;p22"/>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54" name="Google Shape;15754;p22"/>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55" name="Google Shape;15755;p22"/>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56" name="Google Shape;15756;p22"/>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57" name="Google Shape;15757;p22"/>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58" name="Google Shape;15758;p22"/>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59" name="Google Shape;15759;p22"/>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60" name="Google Shape;15760;p22"/>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61" name="Google Shape;15761;p22"/>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62" name="Google Shape;15762;p22"/>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63" name="Google Shape;15763;p22"/>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64" name="Google Shape;15764;p22"/>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65" name="Google Shape;15765;p22"/>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66" name="Google Shape;15766;p22"/>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67" name="Google Shape;15767;p22"/>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68" name="Google Shape;15768;p22"/>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69" name="Google Shape;15769;p22"/>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70" name="Google Shape;15770;p22"/>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71" name="Google Shape;15771;p22"/>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72" name="Google Shape;15772;p22"/>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73" name="Google Shape;15773;p22"/>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74" name="Google Shape;15774;p22"/>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75" name="Google Shape;15775;p22"/>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76" name="Google Shape;15776;p22"/>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77" name="Google Shape;15777;p22"/>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78" name="Google Shape;15778;p22"/>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79" name="Google Shape;15779;p22"/>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80" name="Google Shape;15780;p22"/>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81" name="Google Shape;15781;p22"/>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82" name="Google Shape;15782;p22"/>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83" name="Google Shape;15783;p22"/>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84" name="Google Shape;15784;p22"/>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85" name="Google Shape;15785;p22"/>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86" name="Google Shape;15786;p22"/>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87" name="Google Shape;15787;p22"/>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88" name="Google Shape;15788;p22"/>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89" name="Google Shape;15789;p22"/>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90" name="Google Shape;15790;p22"/>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91" name="Google Shape;15791;p22"/>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92" name="Google Shape;15792;p22"/>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93" name="Google Shape;15793;p22"/>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94" name="Google Shape;15794;p22"/>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95" name="Google Shape;15795;p22"/>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96" name="Google Shape;15796;p22"/>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97" name="Google Shape;15797;p22"/>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98" name="Google Shape;15798;p22"/>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799" name="Google Shape;15799;p22"/>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00" name="Google Shape;15800;p22"/>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01" name="Google Shape;15801;p22"/>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02" name="Google Shape;15802;p22"/>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03" name="Google Shape;15803;p22"/>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04" name="Google Shape;15804;p22"/>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05" name="Google Shape;15805;p22"/>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06" name="Google Shape;15806;p22"/>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07" name="Google Shape;15807;p22"/>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08" name="Google Shape;15808;p22"/>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09" name="Google Shape;15809;p22"/>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10" name="Google Shape;15810;p22"/>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11" name="Google Shape;15811;p22"/>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12" name="Google Shape;15812;p22"/>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13" name="Google Shape;15813;p22"/>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14" name="Google Shape;15814;p22"/>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15" name="Google Shape;15815;p22"/>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16" name="Google Shape;15816;p22"/>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17" name="Google Shape;15817;p22"/>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18" name="Google Shape;15818;p22"/>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19" name="Google Shape;15819;p22"/>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20" name="Google Shape;15820;p22"/>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21" name="Google Shape;15821;p22"/>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22" name="Google Shape;15822;p22"/>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23" name="Google Shape;15823;p22"/>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24" name="Google Shape;15824;p22"/>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25" name="Google Shape;15825;p22"/>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26" name="Google Shape;15826;p22"/>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27" name="Google Shape;15827;p22"/>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28" name="Google Shape;15828;p22"/>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29" name="Google Shape;15829;p22"/>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30" name="Google Shape;15830;p22"/>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31" name="Google Shape;15831;p22"/>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32" name="Google Shape;15832;p22"/>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33" name="Google Shape;15833;p22"/>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34" name="Google Shape;15834;p22"/>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35" name="Google Shape;15835;p22"/>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36" name="Google Shape;15836;p22"/>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37" name="Google Shape;15837;p22"/>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38" name="Google Shape;15838;p22"/>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39" name="Google Shape;15839;p22"/>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40" name="Google Shape;15840;p22"/>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41" name="Google Shape;15841;p22"/>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42" name="Google Shape;15842;p22"/>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43" name="Google Shape;15843;p22"/>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44" name="Google Shape;15844;p22"/>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45" name="Google Shape;15845;p22"/>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46" name="Google Shape;15846;p22"/>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47" name="Google Shape;15847;p22"/>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48" name="Google Shape;15848;p22"/>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49" name="Google Shape;15849;p22"/>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50" name="Google Shape;15850;p22"/>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51" name="Google Shape;15851;p22"/>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52" name="Google Shape;15852;p22"/>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53" name="Google Shape;15853;p22"/>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54" name="Google Shape;15854;p22"/>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55" name="Google Shape;15855;p22"/>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56" name="Google Shape;15856;p22"/>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57" name="Google Shape;15857;p22"/>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58" name="Google Shape;15858;p22"/>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59" name="Google Shape;15859;p22"/>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60" name="Google Shape;15860;p22"/>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61" name="Google Shape;15861;p22"/>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62" name="Google Shape;15862;p22"/>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63" name="Google Shape;15863;p22"/>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64" name="Google Shape;15864;p22"/>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65" name="Google Shape;15865;p22"/>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66" name="Google Shape;15866;p22"/>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67" name="Google Shape;15867;p22"/>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68" name="Google Shape;15868;p22"/>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69" name="Google Shape;15869;p22"/>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70" name="Google Shape;15870;p22"/>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71" name="Google Shape;15871;p22"/>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72" name="Google Shape;15872;p22"/>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73" name="Google Shape;15873;p22"/>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74" name="Google Shape;15874;p22"/>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75" name="Google Shape;15875;p22"/>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76" name="Google Shape;15876;p22"/>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77" name="Google Shape;15877;p22"/>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78" name="Google Shape;15878;p22"/>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79" name="Google Shape;15879;p22"/>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80" name="Google Shape;15880;p22"/>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81" name="Google Shape;15881;p22"/>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82" name="Google Shape;15882;p22"/>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83" name="Google Shape;15883;p22"/>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84" name="Google Shape;15884;p22"/>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85" name="Google Shape;15885;p22"/>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86" name="Google Shape;15886;p22"/>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87" name="Google Shape;15887;p22"/>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88" name="Google Shape;15888;p22"/>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89" name="Google Shape;15889;p22"/>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90" name="Google Shape;15890;p22"/>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91" name="Google Shape;15891;p22"/>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92" name="Google Shape;15892;p22"/>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93" name="Google Shape;15893;p22"/>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94" name="Google Shape;15894;p22"/>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95" name="Google Shape;15895;p22"/>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96" name="Google Shape;15896;p22"/>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97" name="Google Shape;15897;p22"/>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98" name="Google Shape;15898;p22"/>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899" name="Google Shape;15899;p22"/>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00" name="Google Shape;15900;p22"/>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01" name="Google Shape;15901;p22"/>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02" name="Google Shape;15902;p22"/>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03" name="Google Shape;15903;p22"/>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04" name="Google Shape;15904;p22"/>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05" name="Google Shape;15905;p22"/>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06" name="Google Shape;15906;p22"/>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07" name="Google Shape;15907;p22"/>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08" name="Google Shape;15908;p22"/>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09" name="Google Shape;15909;p22"/>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10" name="Google Shape;15910;p22"/>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11" name="Google Shape;15911;p22"/>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12" name="Google Shape;15912;p22"/>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13" name="Google Shape;15913;p22"/>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14" name="Google Shape;15914;p22"/>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15" name="Google Shape;15915;p22"/>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16" name="Google Shape;15916;p22"/>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17" name="Google Shape;15917;p22"/>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18" name="Google Shape;15918;p22"/>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19" name="Google Shape;15919;p22"/>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20" name="Google Shape;15920;p22"/>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21" name="Google Shape;15921;p22"/>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22" name="Google Shape;15922;p22"/>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23" name="Google Shape;15923;p22"/>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24" name="Google Shape;15924;p22"/>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25" name="Google Shape;15925;p22"/>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26" name="Google Shape;15926;p22"/>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27" name="Google Shape;15927;p22"/>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28" name="Google Shape;15928;p22"/>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29" name="Google Shape;15929;p22"/>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30" name="Google Shape;15930;p22"/>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31" name="Google Shape;15931;p22"/>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32" name="Google Shape;15932;p22"/>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33" name="Google Shape;15933;p22"/>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34" name="Google Shape;15934;p22"/>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35" name="Google Shape;15935;p22"/>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36" name="Google Shape;15936;p22"/>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37" name="Google Shape;15937;p22"/>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38" name="Google Shape;15938;p22"/>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39" name="Google Shape;15939;p22"/>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40" name="Google Shape;15940;p22"/>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41" name="Google Shape;15941;p22"/>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42" name="Google Shape;15942;p22"/>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43" name="Google Shape;15943;p22"/>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44" name="Google Shape;15944;p22"/>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45" name="Google Shape;15945;p22"/>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46" name="Google Shape;15946;p22"/>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47" name="Google Shape;15947;p22"/>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48" name="Google Shape;15948;p22"/>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49" name="Google Shape;15949;p22"/>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50" name="Google Shape;15950;p22"/>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51" name="Google Shape;15951;p22"/>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52" name="Google Shape;15952;p22"/>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53" name="Google Shape;15953;p22"/>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54" name="Google Shape;15954;p22"/>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55" name="Google Shape;15955;p22"/>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56" name="Google Shape;15956;p22"/>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57" name="Google Shape;15957;p22"/>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58" name="Google Shape;15958;p22"/>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59" name="Google Shape;15959;p22"/>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60" name="Google Shape;15960;p22"/>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61" name="Google Shape;15961;p22"/>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62" name="Google Shape;15962;p22"/>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63" name="Google Shape;15963;p22"/>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64" name="Google Shape;15964;p22"/>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65" name="Google Shape;15965;p22"/>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66" name="Google Shape;15966;p22"/>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67" name="Google Shape;15967;p22"/>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68" name="Google Shape;15968;p22"/>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69" name="Google Shape;15969;p22"/>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70" name="Google Shape;15970;p22"/>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71" name="Google Shape;15971;p22"/>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72" name="Google Shape;15972;p22"/>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73" name="Google Shape;15973;p22"/>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74" name="Google Shape;15974;p22"/>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75" name="Google Shape;15975;p22"/>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76" name="Google Shape;15976;p22"/>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77" name="Google Shape;15977;p22"/>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78" name="Google Shape;15978;p22"/>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79" name="Google Shape;15979;p22"/>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80" name="Google Shape;15980;p22"/>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81" name="Google Shape;15981;p22"/>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82" name="Google Shape;15982;p22"/>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83" name="Google Shape;15983;p22"/>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84" name="Google Shape;15984;p22"/>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85" name="Google Shape;15985;p22"/>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86" name="Google Shape;15986;p22"/>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87" name="Google Shape;15987;p22"/>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88" name="Google Shape;15988;p22"/>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89" name="Google Shape;15989;p22"/>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90" name="Google Shape;15990;p22"/>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91" name="Google Shape;15991;p22"/>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92" name="Google Shape;15992;p22"/>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93" name="Google Shape;15993;p22"/>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94" name="Google Shape;15994;p22"/>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95" name="Google Shape;15995;p22"/>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96" name="Google Shape;15996;p22"/>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97" name="Google Shape;15997;p22"/>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98" name="Google Shape;15998;p22"/>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5999" name="Google Shape;15999;p22"/>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00" name="Google Shape;16000;p22"/>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01" name="Google Shape;16001;p22"/>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02" name="Google Shape;16002;p22"/>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03" name="Google Shape;16003;p22"/>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04" name="Google Shape;16004;p22"/>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05" name="Google Shape;16005;p22"/>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06" name="Google Shape;16006;p22"/>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07" name="Google Shape;16007;p22"/>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08" name="Google Shape;16008;p22"/>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09" name="Google Shape;16009;p22"/>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10" name="Google Shape;16010;p22"/>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11" name="Google Shape;16011;p22"/>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12" name="Google Shape;16012;p22"/>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13" name="Google Shape;16013;p22"/>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14" name="Google Shape;16014;p22"/>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15" name="Google Shape;16015;p22"/>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16" name="Google Shape;16016;p22"/>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17" name="Google Shape;16017;p22"/>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18" name="Google Shape;16018;p22"/>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19" name="Google Shape;16019;p22"/>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20" name="Google Shape;16020;p22"/>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21" name="Google Shape;16021;p22"/>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22" name="Google Shape;16022;p22"/>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23" name="Google Shape;16023;p22"/>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24" name="Google Shape;16024;p22"/>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25" name="Google Shape;16025;p22"/>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26" name="Google Shape;16026;p22"/>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27" name="Google Shape;16027;p22"/>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28" name="Google Shape;16028;p22"/>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29" name="Google Shape;16029;p22"/>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30" name="Google Shape;16030;p22"/>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31" name="Google Shape;16031;p22"/>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32" name="Google Shape;16032;p22"/>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33" name="Google Shape;16033;p22"/>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34" name="Google Shape;16034;p22"/>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35" name="Google Shape;16035;p22"/>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36" name="Google Shape;16036;p22"/>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37" name="Google Shape;16037;p22"/>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38" name="Google Shape;16038;p22"/>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39" name="Google Shape;16039;p22"/>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40" name="Google Shape;16040;p22"/>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41" name="Google Shape;16041;p22"/>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42" name="Google Shape;16042;p22"/>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43" name="Google Shape;16043;p22"/>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44" name="Google Shape;16044;p22"/>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45" name="Google Shape;16045;p22"/>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46" name="Google Shape;16046;p22"/>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47" name="Google Shape;16047;p22"/>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48" name="Google Shape;16048;p22"/>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49" name="Google Shape;16049;p22"/>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50" name="Google Shape;16050;p22"/>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51" name="Google Shape;16051;p22"/>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52" name="Google Shape;16052;p22"/>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53" name="Google Shape;16053;p22"/>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54" name="Google Shape;16054;p22"/>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55" name="Google Shape;16055;p22"/>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56" name="Google Shape;16056;p22"/>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57" name="Google Shape;16057;p22"/>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58" name="Google Shape;16058;p22"/>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59" name="Google Shape;16059;p22"/>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60" name="Google Shape;16060;p22"/>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61" name="Google Shape;16061;p22"/>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62" name="Google Shape;16062;p22"/>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63" name="Google Shape;16063;p22"/>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64" name="Google Shape;16064;p22"/>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65" name="Google Shape;16065;p22"/>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66" name="Google Shape;16066;p22"/>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67" name="Google Shape;16067;p22"/>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68" name="Google Shape;16068;p22"/>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69" name="Google Shape;16069;p22"/>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70" name="Google Shape;16070;p22"/>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71" name="Google Shape;16071;p22"/>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72" name="Google Shape;16072;p22"/>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73" name="Google Shape;16073;p22"/>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74" name="Google Shape;16074;p22"/>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75" name="Google Shape;16075;p22"/>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76" name="Google Shape;16076;p22"/>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77" name="Google Shape;16077;p22"/>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78" name="Google Shape;16078;p22"/>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79" name="Google Shape;16079;p22"/>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80" name="Google Shape;16080;p22"/>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81" name="Google Shape;16081;p22"/>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82" name="Google Shape;16082;p22"/>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83" name="Google Shape;16083;p22"/>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84" name="Google Shape;16084;p22"/>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85" name="Google Shape;16085;p22"/>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86" name="Google Shape;16086;p22"/>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87" name="Google Shape;16087;p22"/>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88" name="Google Shape;16088;p22"/>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89" name="Google Shape;16089;p22"/>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90" name="Google Shape;16090;p22"/>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91" name="Google Shape;16091;p22"/>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92" name="Google Shape;16092;p22"/>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93" name="Google Shape;16093;p22"/>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94" name="Google Shape;16094;p22"/>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95" name="Google Shape;16095;p22"/>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96" name="Google Shape;16096;p22"/>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097" name="Google Shape;16097;p22"/>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16098" name="Google Shape;16098;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099" name="Google Shape;16099;p22"/>
          <p:cNvSpPr txBox="1">
            <a:spLocks noGrp="1"/>
          </p:cNvSpPr>
          <p:nvPr>
            <p:ph type="title" idx="2"/>
          </p:nvPr>
        </p:nvSpPr>
        <p:spPr>
          <a:xfrm rot="-1564">
            <a:off x="3080493" y="1670564"/>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6100" name="Google Shape;16100;p22"/>
          <p:cNvSpPr txBox="1">
            <a:spLocks noGrp="1"/>
          </p:cNvSpPr>
          <p:nvPr>
            <p:ph type="subTitle" idx="1"/>
          </p:nvPr>
        </p:nvSpPr>
        <p:spPr>
          <a:xfrm>
            <a:off x="3080493" y="2319059"/>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1" name="Google Shape;16101;p22"/>
          <p:cNvSpPr txBox="1">
            <a:spLocks noGrp="1"/>
          </p:cNvSpPr>
          <p:nvPr>
            <p:ph type="title" idx="3"/>
          </p:nvPr>
        </p:nvSpPr>
        <p:spPr>
          <a:xfrm rot="1043">
            <a:off x="7677072" y="1670357"/>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6102" name="Google Shape;16102;p22"/>
          <p:cNvSpPr txBox="1">
            <a:spLocks noGrp="1"/>
          </p:cNvSpPr>
          <p:nvPr>
            <p:ph type="subTitle" idx="4"/>
          </p:nvPr>
        </p:nvSpPr>
        <p:spPr>
          <a:xfrm rot="-521">
            <a:off x="7677072" y="231949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3" name="Google Shape;16103;p22"/>
          <p:cNvSpPr txBox="1">
            <a:spLocks noGrp="1"/>
          </p:cNvSpPr>
          <p:nvPr>
            <p:ph type="title" idx="5"/>
          </p:nvPr>
        </p:nvSpPr>
        <p:spPr>
          <a:xfrm rot="-521">
            <a:off x="3080493" y="3931948"/>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6104" name="Google Shape;16104;p22"/>
          <p:cNvSpPr txBox="1">
            <a:spLocks noGrp="1"/>
          </p:cNvSpPr>
          <p:nvPr>
            <p:ph type="subTitle" idx="6"/>
          </p:nvPr>
        </p:nvSpPr>
        <p:spPr>
          <a:xfrm rot="-1564">
            <a:off x="3080493" y="458125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5" name="Google Shape;16105;p22"/>
          <p:cNvSpPr txBox="1">
            <a:spLocks noGrp="1"/>
          </p:cNvSpPr>
          <p:nvPr>
            <p:ph type="title" idx="7"/>
          </p:nvPr>
        </p:nvSpPr>
        <p:spPr>
          <a:xfrm rot="1043">
            <a:off x="7677072" y="3932148"/>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6106" name="Google Shape;16106;p22"/>
          <p:cNvSpPr txBox="1">
            <a:spLocks noGrp="1"/>
          </p:cNvSpPr>
          <p:nvPr>
            <p:ph type="subTitle" idx="8"/>
          </p:nvPr>
        </p:nvSpPr>
        <p:spPr>
          <a:xfrm rot="1043">
            <a:off x="7677072" y="458105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7" name="Google Shape;16107;p22"/>
          <p:cNvSpPr/>
          <p:nvPr/>
        </p:nvSpPr>
        <p:spPr>
          <a:xfrm rot="-6345070" flipH="1">
            <a:off x="639637" y="6047450"/>
            <a:ext cx="97252" cy="194612"/>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08" name="Google Shape;16108;p22"/>
          <p:cNvSpPr/>
          <p:nvPr/>
        </p:nvSpPr>
        <p:spPr>
          <a:xfrm rot="-9002992" flipH="1">
            <a:off x="1536088" y="62351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09" name="Google Shape;16109;p22"/>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10" name="Google Shape;16110;p22"/>
          <p:cNvSpPr/>
          <p:nvPr/>
        </p:nvSpPr>
        <p:spPr>
          <a:xfrm rot="-6345070" flipH="1">
            <a:off x="10996737" y="55768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11" name="Google Shape;16111;p22"/>
          <p:cNvSpPr/>
          <p:nvPr/>
        </p:nvSpPr>
        <p:spPr>
          <a:xfrm rot="-9002992" flipH="1">
            <a:off x="11759055" y="62351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12" name="Google Shape;16112;p22"/>
          <p:cNvSpPr/>
          <p:nvPr/>
        </p:nvSpPr>
        <p:spPr>
          <a:xfrm rot="-9002992" flipH="1">
            <a:off x="11577855" y="1968714"/>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13" name="Google Shape;16113;p22"/>
          <p:cNvSpPr/>
          <p:nvPr/>
        </p:nvSpPr>
        <p:spPr>
          <a:xfrm rot="-6345070" flipH="1">
            <a:off x="11380303" y="6954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14" name="Google Shape;16114;p22"/>
          <p:cNvSpPr/>
          <p:nvPr/>
        </p:nvSpPr>
        <p:spPr>
          <a:xfrm rot="7197008" flipH="1">
            <a:off x="10228580" y="69533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21682895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F02284-6A57-4DEB-B735-50205410B8C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DD2BB467-E64F-4866-BEE7-E852930EF978}"/>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D3F8B52-1E07-494B-9F38-E482D488ACB7}"/>
              </a:ext>
            </a:extLst>
          </p:cNvPr>
          <p:cNvSpPr>
            <a:spLocks noGrp="1"/>
          </p:cNvSpPr>
          <p:nvPr>
            <p:ph type="dt" sz="half" idx="10"/>
          </p:nvPr>
        </p:nvSpPr>
        <p:spPr/>
        <p:txBody>
          <a:bodyPr/>
          <a:lstStyle/>
          <a:p>
            <a:fld id="{7D7F9DB7-2505-4345-82BE-E6CA63E51C75}" type="datetimeFigureOut">
              <a:rPr lang="en-US" smtClean="0"/>
              <a:pPr/>
              <a:t>22/11/2023</a:t>
            </a:fld>
            <a:endParaRPr lang="en-US"/>
          </a:p>
        </p:txBody>
      </p:sp>
      <p:sp>
        <p:nvSpPr>
          <p:cNvPr id="5" name="Footer Placeholder 4">
            <a:extLst>
              <a:ext uri="{FF2B5EF4-FFF2-40B4-BE49-F238E27FC236}">
                <a16:creationId xmlns:a16="http://schemas.microsoft.com/office/drawing/2014/main" id="{5A5A08AF-054E-4CC1-B369-8C59267C82F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5DACEA0-C158-48CA-811B-3C7C78150540}"/>
              </a:ext>
            </a:extLst>
          </p:cNvPr>
          <p:cNvSpPr>
            <a:spLocks noGrp="1"/>
          </p:cNvSpPr>
          <p:nvPr>
            <p:ph type="sldNum" sz="quarter" idx="12"/>
          </p:nvPr>
        </p:nvSpPr>
        <p:spPr/>
        <p:txBody>
          <a:bodyPr/>
          <a:lstStyle/>
          <a:p>
            <a:fld id="{114D0E41-11B0-420D-8D6A-9AF9E19B5740}" type="slidenum">
              <a:rPr lang="en-US" smtClean="0"/>
              <a:pPr/>
              <a:t>‹#›</a:t>
            </a:fld>
            <a:endParaRPr lang="en-US"/>
          </a:p>
        </p:txBody>
      </p:sp>
    </p:spTree>
    <p:extLst>
      <p:ext uri="{BB962C8B-B14F-4D97-AF65-F5344CB8AC3E}">
        <p14:creationId xmlns:p14="http://schemas.microsoft.com/office/powerpoint/2010/main" val="1744503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6115"/>
        <p:cNvGrpSpPr/>
        <p:nvPr/>
      </p:nvGrpSpPr>
      <p:grpSpPr>
        <a:xfrm>
          <a:off x="0" y="0"/>
          <a:ext cx="0" cy="0"/>
          <a:chOff x="0" y="0"/>
          <a:chExt cx="0" cy="0"/>
        </a:xfrm>
      </p:grpSpPr>
      <p:grpSp>
        <p:nvGrpSpPr>
          <p:cNvPr id="16116" name="Google Shape;16116;p23"/>
          <p:cNvGrpSpPr/>
          <p:nvPr/>
        </p:nvGrpSpPr>
        <p:grpSpPr>
          <a:xfrm>
            <a:off x="0" y="0"/>
            <a:ext cx="12205600" cy="7066400"/>
            <a:chOff x="0" y="0"/>
            <a:chExt cx="9154200" cy="5299800"/>
          </a:xfrm>
        </p:grpSpPr>
        <p:sp>
          <p:nvSpPr>
            <p:cNvPr id="16117" name="Google Shape;16117;p23"/>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18" name="Google Shape;16118;p23"/>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19" name="Google Shape;16119;p23"/>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20" name="Google Shape;16120;p23"/>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21" name="Google Shape;16121;p23"/>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22" name="Google Shape;16122;p23"/>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23" name="Google Shape;16123;p23"/>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24" name="Google Shape;16124;p23"/>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25" name="Google Shape;16125;p23"/>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26" name="Google Shape;16126;p23"/>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27" name="Google Shape;16127;p23"/>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28" name="Google Shape;16128;p23"/>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29" name="Google Shape;16129;p23"/>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30" name="Google Shape;16130;p23"/>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31" name="Google Shape;16131;p23"/>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32" name="Google Shape;16132;p23"/>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33" name="Google Shape;16133;p23"/>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34" name="Google Shape;16134;p23"/>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35" name="Google Shape;16135;p23"/>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36" name="Google Shape;16136;p23"/>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37" name="Google Shape;16137;p23"/>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38" name="Google Shape;16138;p23"/>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39" name="Google Shape;16139;p23"/>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40" name="Google Shape;16140;p23"/>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41" name="Google Shape;16141;p23"/>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42" name="Google Shape;16142;p23"/>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43" name="Google Shape;16143;p23"/>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44" name="Google Shape;16144;p23"/>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45" name="Google Shape;16145;p23"/>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46" name="Google Shape;16146;p23"/>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47" name="Google Shape;16147;p23"/>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48" name="Google Shape;16148;p23"/>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49" name="Google Shape;16149;p23"/>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50" name="Google Shape;16150;p23"/>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51" name="Google Shape;16151;p23"/>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52" name="Google Shape;16152;p23"/>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53" name="Google Shape;16153;p23"/>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54" name="Google Shape;16154;p23"/>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55" name="Google Shape;16155;p23"/>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56" name="Google Shape;16156;p23"/>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57" name="Google Shape;16157;p23"/>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58" name="Google Shape;16158;p23"/>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59" name="Google Shape;16159;p23"/>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60" name="Google Shape;16160;p23"/>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61" name="Google Shape;16161;p23"/>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62" name="Google Shape;16162;p23"/>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63" name="Google Shape;16163;p23"/>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64" name="Google Shape;16164;p23"/>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65" name="Google Shape;16165;p23"/>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66" name="Google Shape;16166;p23"/>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67" name="Google Shape;16167;p23"/>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68" name="Google Shape;16168;p23"/>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69" name="Google Shape;16169;p23"/>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70" name="Google Shape;16170;p23"/>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71" name="Google Shape;16171;p23"/>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72" name="Google Shape;16172;p23"/>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73" name="Google Shape;16173;p23"/>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74" name="Google Shape;16174;p23"/>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75" name="Google Shape;16175;p23"/>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76" name="Google Shape;16176;p23"/>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77" name="Google Shape;16177;p23"/>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78" name="Google Shape;16178;p23"/>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79" name="Google Shape;16179;p23"/>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80" name="Google Shape;16180;p23"/>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81" name="Google Shape;16181;p23"/>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82" name="Google Shape;16182;p23"/>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83" name="Google Shape;16183;p23"/>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84" name="Google Shape;16184;p23"/>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85" name="Google Shape;16185;p23"/>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86" name="Google Shape;16186;p23"/>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87" name="Google Shape;16187;p23"/>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88" name="Google Shape;16188;p23"/>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89" name="Google Shape;16189;p23"/>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90" name="Google Shape;16190;p23"/>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91" name="Google Shape;16191;p23"/>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92" name="Google Shape;16192;p23"/>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93" name="Google Shape;16193;p23"/>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94" name="Google Shape;16194;p23"/>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95" name="Google Shape;16195;p23"/>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96" name="Google Shape;16196;p23"/>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97" name="Google Shape;16197;p23"/>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98" name="Google Shape;16198;p23"/>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199" name="Google Shape;16199;p23"/>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00" name="Google Shape;16200;p23"/>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01" name="Google Shape;16201;p23"/>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02" name="Google Shape;16202;p23"/>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03" name="Google Shape;16203;p23"/>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04" name="Google Shape;16204;p23"/>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05" name="Google Shape;16205;p23"/>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06" name="Google Shape;16206;p23"/>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07" name="Google Shape;16207;p23"/>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08" name="Google Shape;16208;p23"/>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09" name="Google Shape;16209;p23"/>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10" name="Google Shape;16210;p23"/>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11" name="Google Shape;16211;p23"/>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12" name="Google Shape;16212;p23"/>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13" name="Google Shape;16213;p23"/>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14" name="Google Shape;16214;p23"/>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15" name="Google Shape;16215;p23"/>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16" name="Google Shape;16216;p23"/>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17" name="Google Shape;16217;p23"/>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18" name="Google Shape;16218;p23"/>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19" name="Google Shape;16219;p23"/>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20" name="Google Shape;16220;p23"/>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21" name="Google Shape;16221;p23"/>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22" name="Google Shape;16222;p23"/>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23" name="Google Shape;16223;p23"/>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24" name="Google Shape;16224;p23"/>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25" name="Google Shape;16225;p23"/>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26" name="Google Shape;16226;p23"/>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27" name="Google Shape;16227;p23"/>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28" name="Google Shape;16228;p23"/>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29" name="Google Shape;16229;p23"/>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30" name="Google Shape;16230;p23"/>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31" name="Google Shape;16231;p23"/>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32" name="Google Shape;16232;p23"/>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33" name="Google Shape;16233;p23"/>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34" name="Google Shape;16234;p23"/>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35" name="Google Shape;16235;p23"/>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36" name="Google Shape;16236;p23"/>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37" name="Google Shape;16237;p23"/>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38" name="Google Shape;16238;p23"/>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39" name="Google Shape;16239;p23"/>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40" name="Google Shape;16240;p23"/>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41" name="Google Shape;16241;p23"/>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42" name="Google Shape;16242;p23"/>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43" name="Google Shape;16243;p23"/>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44" name="Google Shape;16244;p23"/>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45" name="Google Shape;16245;p23"/>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46" name="Google Shape;16246;p23"/>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47" name="Google Shape;16247;p23"/>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48" name="Google Shape;16248;p23"/>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49" name="Google Shape;16249;p23"/>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50" name="Google Shape;16250;p23"/>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51" name="Google Shape;16251;p23"/>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52" name="Google Shape;16252;p23"/>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53" name="Google Shape;16253;p23"/>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54" name="Google Shape;16254;p23"/>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55" name="Google Shape;16255;p23"/>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56" name="Google Shape;16256;p23"/>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57" name="Google Shape;16257;p23"/>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58" name="Google Shape;16258;p23"/>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59" name="Google Shape;16259;p23"/>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60" name="Google Shape;16260;p23"/>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61" name="Google Shape;16261;p23"/>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62" name="Google Shape;16262;p23"/>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63" name="Google Shape;16263;p23"/>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64" name="Google Shape;16264;p23"/>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65" name="Google Shape;16265;p23"/>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66" name="Google Shape;16266;p23"/>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67" name="Google Shape;16267;p23"/>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68" name="Google Shape;16268;p23"/>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69" name="Google Shape;16269;p23"/>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70" name="Google Shape;16270;p23"/>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71" name="Google Shape;16271;p23"/>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72" name="Google Shape;16272;p23"/>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73" name="Google Shape;16273;p23"/>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74" name="Google Shape;16274;p23"/>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75" name="Google Shape;16275;p23"/>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76" name="Google Shape;16276;p23"/>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77" name="Google Shape;16277;p23"/>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78" name="Google Shape;16278;p23"/>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79" name="Google Shape;16279;p23"/>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80" name="Google Shape;16280;p23"/>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81" name="Google Shape;16281;p23"/>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82" name="Google Shape;16282;p23"/>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83" name="Google Shape;16283;p23"/>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84" name="Google Shape;16284;p23"/>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85" name="Google Shape;16285;p23"/>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86" name="Google Shape;16286;p23"/>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87" name="Google Shape;16287;p23"/>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88" name="Google Shape;16288;p23"/>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89" name="Google Shape;16289;p23"/>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90" name="Google Shape;16290;p23"/>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91" name="Google Shape;16291;p23"/>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92" name="Google Shape;16292;p23"/>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93" name="Google Shape;16293;p23"/>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94" name="Google Shape;16294;p23"/>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95" name="Google Shape;16295;p23"/>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96" name="Google Shape;16296;p23"/>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97" name="Google Shape;16297;p23"/>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98" name="Google Shape;16298;p23"/>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299" name="Google Shape;16299;p23"/>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00" name="Google Shape;16300;p23"/>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01" name="Google Shape;16301;p23"/>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02" name="Google Shape;16302;p23"/>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03" name="Google Shape;16303;p23"/>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04" name="Google Shape;16304;p23"/>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05" name="Google Shape;16305;p23"/>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06" name="Google Shape;16306;p23"/>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07" name="Google Shape;16307;p23"/>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08" name="Google Shape;16308;p23"/>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09" name="Google Shape;16309;p23"/>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10" name="Google Shape;16310;p23"/>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11" name="Google Shape;16311;p23"/>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12" name="Google Shape;16312;p23"/>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13" name="Google Shape;16313;p23"/>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14" name="Google Shape;16314;p23"/>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15" name="Google Shape;16315;p23"/>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16" name="Google Shape;16316;p23"/>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17" name="Google Shape;16317;p23"/>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18" name="Google Shape;16318;p23"/>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19" name="Google Shape;16319;p23"/>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20" name="Google Shape;16320;p23"/>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21" name="Google Shape;16321;p23"/>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22" name="Google Shape;16322;p23"/>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23" name="Google Shape;16323;p23"/>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24" name="Google Shape;16324;p23"/>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25" name="Google Shape;16325;p23"/>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26" name="Google Shape;16326;p23"/>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27" name="Google Shape;16327;p23"/>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28" name="Google Shape;16328;p23"/>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29" name="Google Shape;16329;p23"/>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30" name="Google Shape;16330;p23"/>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31" name="Google Shape;16331;p23"/>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32" name="Google Shape;16332;p23"/>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33" name="Google Shape;16333;p23"/>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34" name="Google Shape;16334;p23"/>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35" name="Google Shape;16335;p23"/>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36" name="Google Shape;16336;p23"/>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37" name="Google Shape;16337;p23"/>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38" name="Google Shape;16338;p23"/>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39" name="Google Shape;16339;p23"/>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40" name="Google Shape;16340;p23"/>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41" name="Google Shape;16341;p23"/>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42" name="Google Shape;16342;p23"/>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43" name="Google Shape;16343;p23"/>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44" name="Google Shape;16344;p23"/>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45" name="Google Shape;16345;p23"/>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46" name="Google Shape;16346;p23"/>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47" name="Google Shape;16347;p23"/>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48" name="Google Shape;16348;p23"/>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49" name="Google Shape;16349;p23"/>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50" name="Google Shape;16350;p23"/>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51" name="Google Shape;16351;p23"/>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52" name="Google Shape;16352;p23"/>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53" name="Google Shape;16353;p23"/>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54" name="Google Shape;16354;p23"/>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55" name="Google Shape;16355;p23"/>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56" name="Google Shape;16356;p23"/>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57" name="Google Shape;16357;p23"/>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58" name="Google Shape;16358;p23"/>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59" name="Google Shape;16359;p23"/>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60" name="Google Shape;16360;p23"/>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61" name="Google Shape;16361;p23"/>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62" name="Google Shape;16362;p23"/>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63" name="Google Shape;16363;p23"/>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64" name="Google Shape;16364;p23"/>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65" name="Google Shape;16365;p23"/>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66" name="Google Shape;16366;p23"/>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67" name="Google Shape;16367;p23"/>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68" name="Google Shape;16368;p23"/>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69" name="Google Shape;16369;p23"/>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70" name="Google Shape;16370;p23"/>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71" name="Google Shape;16371;p23"/>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72" name="Google Shape;16372;p23"/>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73" name="Google Shape;16373;p23"/>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74" name="Google Shape;16374;p23"/>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75" name="Google Shape;16375;p23"/>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76" name="Google Shape;16376;p23"/>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77" name="Google Shape;16377;p23"/>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78" name="Google Shape;16378;p23"/>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79" name="Google Shape;16379;p23"/>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80" name="Google Shape;16380;p23"/>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81" name="Google Shape;16381;p23"/>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82" name="Google Shape;16382;p23"/>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83" name="Google Shape;16383;p23"/>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84" name="Google Shape;16384;p23"/>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85" name="Google Shape;16385;p23"/>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86" name="Google Shape;16386;p23"/>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87" name="Google Shape;16387;p23"/>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88" name="Google Shape;16388;p23"/>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89" name="Google Shape;16389;p23"/>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90" name="Google Shape;16390;p23"/>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91" name="Google Shape;16391;p23"/>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92" name="Google Shape;16392;p23"/>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93" name="Google Shape;16393;p23"/>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94" name="Google Shape;16394;p23"/>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95" name="Google Shape;16395;p23"/>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96" name="Google Shape;16396;p23"/>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97" name="Google Shape;16397;p23"/>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98" name="Google Shape;16398;p23"/>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399" name="Google Shape;16399;p23"/>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00" name="Google Shape;16400;p23"/>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01" name="Google Shape;16401;p23"/>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02" name="Google Shape;16402;p23"/>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03" name="Google Shape;16403;p23"/>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04" name="Google Shape;16404;p23"/>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05" name="Google Shape;16405;p23"/>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06" name="Google Shape;16406;p23"/>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07" name="Google Shape;16407;p23"/>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08" name="Google Shape;16408;p23"/>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09" name="Google Shape;16409;p23"/>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10" name="Google Shape;16410;p23"/>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11" name="Google Shape;16411;p23"/>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12" name="Google Shape;16412;p23"/>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13" name="Google Shape;16413;p23"/>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14" name="Google Shape;16414;p23"/>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15" name="Google Shape;16415;p23"/>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16" name="Google Shape;16416;p23"/>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17" name="Google Shape;16417;p23"/>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18" name="Google Shape;16418;p23"/>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19" name="Google Shape;16419;p23"/>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20" name="Google Shape;16420;p23"/>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21" name="Google Shape;16421;p23"/>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22" name="Google Shape;16422;p23"/>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23" name="Google Shape;16423;p23"/>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24" name="Google Shape;16424;p23"/>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25" name="Google Shape;16425;p23"/>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26" name="Google Shape;16426;p23"/>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27" name="Google Shape;16427;p23"/>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28" name="Google Shape;16428;p23"/>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29" name="Google Shape;16429;p23"/>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30" name="Google Shape;16430;p23"/>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31" name="Google Shape;16431;p23"/>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32" name="Google Shape;16432;p23"/>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33" name="Google Shape;16433;p23"/>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34" name="Google Shape;16434;p23"/>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35" name="Google Shape;16435;p23"/>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36" name="Google Shape;16436;p23"/>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37" name="Google Shape;16437;p23"/>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38" name="Google Shape;16438;p23"/>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39" name="Google Shape;16439;p23"/>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40" name="Google Shape;16440;p23"/>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41" name="Google Shape;16441;p23"/>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42" name="Google Shape;16442;p23"/>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43" name="Google Shape;16443;p23"/>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44" name="Google Shape;16444;p23"/>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45" name="Google Shape;16445;p23"/>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46" name="Google Shape;16446;p23"/>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47" name="Google Shape;16447;p23"/>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48" name="Google Shape;16448;p23"/>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49" name="Google Shape;16449;p23"/>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50" name="Google Shape;16450;p23"/>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51" name="Google Shape;16451;p23"/>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52" name="Google Shape;16452;p23"/>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53" name="Google Shape;16453;p23"/>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54" name="Google Shape;16454;p23"/>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55" name="Google Shape;16455;p23"/>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56" name="Google Shape;16456;p23"/>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57" name="Google Shape;16457;p23"/>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58" name="Google Shape;16458;p23"/>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59" name="Google Shape;16459;p23"/>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60" name="Google Shape;16460;p23"/>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61" name="Google Shape;16461;p23"/>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62" name="Google Shape;16462;p23"/>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63" name="Google Shape;16463;p23"/>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64" name="Google Shape;16464;p23"/>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65" name="Google Shape;16465;p23"/>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66" name="Google Shape;16466;p23"/>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67" name="Google Shape;16467;p23"/>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68" name="Google Shape;16468;p23"/>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69" name="Google Shape;16469;p23"/>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70" name="Google Shape;16470;p23"/>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71" name="Google Shape;16471;p23"/>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72" name="Google Shape;16472;p23"/>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73" name="Google Shape;16473;p23"/>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74" name="Google Shape;16474;p23"/>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75" name="Google Shape;16475;p23"/>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76" name="Google Shape;16476;p23"/>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77" name="Google Shape;16477;p23"/>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78" name="Google Shape;16478;p23"/>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79" name="Google Shape;16479;p23"/>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80" name="Google Shape;16480;p23"/>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81" name="Google Shape;16481;p23"/>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82" name="Google Shape;16482;p23"/>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83" name="Google Shape;16483;p23"/>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84" name="Google Shape;16484;p23"/>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85" name="Google Shape;16485;p23"/>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86" name="Google Shape;16486;p23"/>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87" name="Google Shape;16487;p23"/>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88" name="Google Shape;16488;p23"/>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89" name="Google Shape;16489;p23"/>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90" name="Google Shape;16490;p23"/>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91" name="Google Shape;16491;p23"/>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92" name="Google Shape;16492;p23"/>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93" name="Google Shape;16493;p23"/>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94" name="Google Shape;16494;p23"/>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95" name="Google Shape;16495;p23"/>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96" name="Google Shape;16496;p23"/>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97" name="Google Shape;16497;p23"/>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98" name="Google Shape;16498;p23"/>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499" name="Google Shape;16499;p23"/>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00" name="Google Shape;16500;p23"/>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01" name="Google Shape;16501;p23"/>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02" name="Google Shape;16502;p23"/>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03" name="Google Shape;16503;p23"/>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04" name="Google Shape;16504;p23"/>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05" name="Google Shape;16505;p23"/>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06" name="Google Shape;16506;p23"/>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07" name="Google Shape;16507;p23"/>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08" name="Google Shape;16508;p23"/>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09" name="Google Shape;16509;p23"/>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10" name="Google Shape;16510;p23"/>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11" name="Google Shape;16511;p23"/>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12" name="Google Shape;16512;p23"/>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13" name="Google Shape;16513;p23"/>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14" name="Google Shape;16514;p23"/>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15" name="Google Shape;16515;p23"/>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16" name="Google Shape;16516;p23"/>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17" name="Google Shape;16517;p23"/>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18" name="Google Shape;16518;p23"/>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19" name="Google Shape;16519;p23"/>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20" name="Google Shape;16520;p23"/>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21" name="Google Shape;16521;p23"/>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22" name="Google Shape;16522;p23"/>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23" name="Google Shape;16523;p23"/>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24" name="Google Shape;16524;p23"/>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25" name="Google Shape;16525;p23"/>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26" name="Google Shape;16526;p23"/>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27" name="Google Shape;16527;p23"/>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28" name="Google Shape;16528;p23"/>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29" name="Google Shape;16529;p23"/>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30" name="Google Shape;16530;p23"/>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31" name="Google Shape;16531;p23"/>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32" name="Google Shape;16532;p23"/>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33" name="Google Shape;16533;p23"/>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34" name="Google Shape;16534;p23"/>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35" name="Google Shape;16535;p23"/>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36" name="Google Shape;16536;p23"/>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37" name="Google Shape;16537;p23"/>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38" name="Google Shape;16538;p23"/>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39" name="Google Shape;16539;p23"/>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40" name="Google Shape;16540;p23"/>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41" name="Google Shape;16541;p23"/>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42" name="Google Shape;16542;p23"/>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43" name="Google Shape;16543;p23"/>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44" name="Google Shape;16544;p23"/>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45" name="Google Shape;16545;p23"/>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46" name="Google Shape;16546;p23"/>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47" name="Google Shape;16547;p23"/>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48" name="Google Shape;16548;p23"/>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49" name="Google Shape;16549;p23"/>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50" name="Google Shape;16550;p23"/>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51" name="Google Shape;16551;p23"/>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52" name="Google Shape;16552;p23"/>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53" name="Google Shape;16553;p23"/>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54" name="Google Shape;16554;p23"/>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55" name="Google Shape;16555;p23"/>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56" name="Google Shape;16556;p23"/>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57" name="Google Shape;16557;p23"/>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58" name="Google Shape;16558;p23"/>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59" name="Google Shape;16559;p23"/>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60" name="Google Shape;16560;p23"/>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61" name="Google Shape;16561;p23"/>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62" name="Google Shape;16562;p23"/>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63" name="Google Shape;16563;p23"/>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64" name="Google Shape;16564;p23"/>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65" name="Google Shape;16565;p23"/>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66" name="Google Shape;16566;p23"/>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67" name="Google Shape;16567;p23"/>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68" name="Google Shape;16568;p23"/>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69" name="Google Shape;16569;p23"/>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70" name="Google Shape;16570;p23"/>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71" name="Google Shape;16571;p23"/>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72" name="Google Shape;16572;p23"/>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73" name="Google Shape;16573;p23"/>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74" name="Google Shape;16574;p23"/>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75" name="Google Shape;16575;p23"/>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76" name="Google Shape;16576;p23"/>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77" name="Google Shape;16577;p23"/>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78" name="Google Shape;16578;p23"/>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79" name="Google Shape;16579;p23"/>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80" name="Google Shape;16580;p23"/>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81" name="Google Shape;16581;p23"/>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82" name="Google Shape;16582;p23"/>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83" name="Google Shape;16583;p23"/>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84" name="Google Shape;16584;p23"/>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85" name="Google Shape;16585;p23"/>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86" name="Google Shape;16586;p23"/>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87" name="Google Shape;16587;p23"/>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88" name="Google Shape;16588;p23"/>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89" name="Google Shape;16589;p23"/>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90" name="Google Shape;16590;p23"/>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91" name="Google Shape;16591;p23"/>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92" name="Google Shape;16592;p23"/>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93" name="Google Shape;16593;p23"/>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94" name="Google Shape;16594;p23"/>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95" name="Google Shape;16595;p23"/>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96" name="Google Shape;16596;p23"/>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97" name="Google Shape;16597;p23"/>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98" name="Google Shape;16598;p23"/>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599" name="Google Shape;16599;p23"/>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00" name="Google Shape;16600;p23"/>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01" name="Google Shape;16601;p23"/>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02" name="Google Shape;16602;p23"/>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03" name="Google Shape;16603;p23"/>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04" name="Google Shape;16604;p23"/>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05" name="Google Shape;16605;p23"/>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06" name="Google Shape;16606;p23"/>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07" name="Google Shape;16607;p23"/>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08" name="Google Shape;16608;p23"/>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09" name="Google Shape;16609;p23"/>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10" name="Google Shape;16610;p23"/>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11" name="Google Shape;16611;p23"/>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12" name="Google Shape;16612;p23"/>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13" name="Google Shape;16613;p23"/>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14" name="Google Shape;16614;p23"/>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15" name="Google Shape;16615;p23"/>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16" name="Google Shape;16616;p23"/>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17" name="Google Shape;16617;p23"/>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18" name="Google Shape;16618;p23"/>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19" name="Google Shape;16619;p23"/>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20" name="Google Shape;16620;p23"/>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21" name="Google Shape;16621;p23"/>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22" name="Google Shape;16622;p23"/>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23" name="Google Shape;16623;p23"/>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24" name="Google Shape;16624;p23"/>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25" name="Google Shape;16625;p23"/>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26" name="Google Shape;16626;p23"/>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27" name="Google Shape;16627;p23"/>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28" name="Google Shape;16628;p23"/>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29" name="Google Shape;16629;p23"/>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30" name="Google Shape;16630;p23"/>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31" name="Google Shape;16631;p23"/>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32" name="Google Shape;16632;p23"/>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33" name="Google Shape;16633;p23"/>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34" name="Google Shape;16634;p23"/>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35" name="Google Shape;16635;p23"/>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36" name="Google Shape;16636;p23"/>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37" name="Google Shape;16637;p23"/>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38" name="Google Shape;16638;p23"/>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39" name="Google Shape;16639;p23"/>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40" name="Google Shape;16640;p23"/>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41" name="Google Shape;16641;p23"/>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42" name="Google Shape;16642;p23"/>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43" name="Google Shape;16643;p23"/>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44" name="Google Shape;16644;p23"/>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45" name="Google Shape;16645;p23"/>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46" name="Google Shape;16646;p23"/>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47" name="Google Shape;16647;p23"/>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48" name="Google Shape;16648;p23"/>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49" name="Google Shape;16649;p23"/>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50" name="Google Shape;16650;p23"/>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51" name="Google Shape;16651;p23"/>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52" name="Google Shape;16652;p23"/>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53" name="Google Shape;16653;p23"/>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54" name="Google Shape;16654;p23"/>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55" name="Google Shape;16655;p23"/>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56" name="Google Shape;16656;p23"/>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57" name="Google Shape;16657;p23"/>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58" name="Google Shape;16658;p23"/>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59" name="Google Shape;16659;p23"/>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60" name="Google Shape;16660;p23"/>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61" name="Google Shape;16661;p23"/>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62" name="Google Shape;16662;p23"/>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63" name="Google Shape;16663;p23"/>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64" name="Google Shape;16664;p23"/>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65" name="Google Shape;16665;p23"/>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66" name="Google Shape;16666;p23"/>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67" name="Google Shape;16667;p23"/>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68" name="Google Shape;16668;p23"/>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69" name="Google Shape;16669;p23"/>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70" name="Google Shape;16670;p23"/>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71" name="Google Shape;16671;p23"/>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72" name="Google Shape;16672;p23"/>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73" name="Google Shape;16673;p23"/>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74" name="Google Shape;16674;p23"/>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75" name="Google Shape;16675;p23"/>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76" name="Google Shape;16676;p23"/>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77" name="Google Shape;16677;p23"/>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78" name="Google Shape;16678;p23"/>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79" name="Google Shape;16679;p23"/>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80" name="Google Shape;16680;p23"/>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81" name="Google Shape;16681;p23"/>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82" name="Google Shape;16682;p23"/>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83" name="Google Shape;16683;p23"/>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84" name="Google Shape;16684;p23"/>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85" name="Google Shape;16685;p23"/>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86" name="Google Shape;16686;p23"/>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87" name="Google Shape;16687;p23"/>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88" name="Google Shape;16688;p23"/>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89" name="Google Shape;16689;p23"/>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90" name="Google Shape;16690;p23"/>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91" name="Google Shape;16691;p23"/>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92" name="Google Shape;16692;p23"/>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93" name="Google Shape;16693;p23"/>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94" name="Google Shape;16694;p23"/>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95" name="Google Shape;16695;p23"/>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96" name="Google Shape;16696;p23"/>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97" name="Google Shape;16697;p23"/>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98" name="Google Shape;16698;p23"/>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699" name="Google Shape;16699;p23"/>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00" name="Google Shape;16700;p23"/>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01" name="Google Shape;16701;p23"/>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02" name="Google Shape;16702;p23"/>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03" name="Google Shape;16703;p23"/>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04" name="Google Shape;16704;p23"/>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05" name="Google Shape;16705;p23"/>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06" name="Google Shape;16706;p23"/>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07" name="Google Shape;16707;p23"/>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08" name="Google Shape;16708;p23"/>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09" name="Google Shape;16709;p23"/>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10" name="Google Shape;16710;p23"/>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11" name="Google Shape;16711;p23"/>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12" name="Google Shape;16712;p23"/>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13" name="Google Shape;16713;p23"/>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14" name="Google Shape;16714;p23"/>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15" name="Google Shape;16715;p23"/>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16" name="Google Shape;16716;p23"/>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17" name="Google Shape;16717;p23"/>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18" name="Google Shape;16718;p23"/>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19" name="Google Shape;16719;p23"/>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20" name="Google Shape;16720;p23"/>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21" name="Google Shape;16721;p23"/>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22" name="Google Shape;16722;p23"/>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23" name="Google Shape;16723;p23"/>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24" name="Google Shape;16724;p23"/>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25" name="Google Shape;16725;p23"/>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26" name="Google Shape;16726;p23"/>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27" name="Google Shape;16727;p23"/>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28" name="Google Shape;16728;p23"/>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29" name="Google Shape;16729;p23"/>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30" name="Google Shape;16730;p23"/>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31" name="Google Shape;16731;p23"/>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32" name="Google Shape;16732;p23"/>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33" name="Google Shape;16733;p23"/>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34" name="Google Shape;16734;p23"/>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35" name="Google Shape;16735;p23"/>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36" name="Google Shape;16736;p23"/>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37" name="Google Shape;16737;p23"/>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38" name="Google Shape;16738;p23"/>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39" name="Google Shape;16739;p23"/>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40" name="Google Shape;16740;p23"/>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41" name="Google Shape;16741;p23"/>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42" name="Google Shape;16742;p23"/>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43" name="Google Shape;16743;p23"/>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44" name="Google Shape;16744;p23"/>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45" name="Google Shape;16745;p23"/>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46" name="Google Shape;16746;p23"/>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47" name="Google Shape;16747;p23"/>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48" name="Google Shape;16748;p23"/>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49" name="Google Shape;16749;p23"/>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50" name="Google Shape;16750;p23"/>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51" name="Google Shape;16751;p23"/>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52" name="Google Shape;16752;p23"/>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53" name="Google Shape;16753;p23"/>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54" name="Google Shape;16754;p23"/>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55" name="Google Shape;16755;p23"/>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56" name="Google Shape;16756;p23"/>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57" name="Google Shape;16757;p23"/>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58" name="Google Shape;16758;p23"/>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59" name="Google Shape;16759;p23"/>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60" name="Google Shape;16760;p23"/>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61" name="Google Shape;16761;p23"/>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62" name="Google Shape;16762;p23"/>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63" name="Google Shape;16763;p23"/>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64" name="Google Shape;16764;p23"/>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65" name="Google Shape;16765;p23"/>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66" name="Google Shape;16766;p23"/>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67" name="Google Shape;16767;p23"/>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68" name="Google Shape;16768;p23"/>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69" name="Google Shape;16769;p23"/>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70" name="Google Shape;16770;p23"/>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71" name="Google Shape;16771;p23"/>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72" name="Google Shape;16772;p23"/>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73" name="Google Shape;16773;p23"/>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74" name="Google Shape;16774;p23"/>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75" name="Google Shape;16775;p23"/>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76" name="Google Shape;16776;p23"/>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77" name="Google Shape;16777;p23"/>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78" name="Google Shape;16778;p23"/>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79" name="Google Shape;16779;p23"/>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80" name="Google Shape;16780;p23"/>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81" name="Google Shape;16781;p23"/>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82" name="Google Shape;16782;p23"/>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83" name="Google Shape;16783;p23"/>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84" name="Google Shape;16784;p23"/>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85" name="Google Shape;16785;p23"/>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86" name="Google Shape;16786;p23"/>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87" name="Google Shape;16787;p23"/>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88" name="Google Shape;16788;p23"/>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89" name="Google Shape;16789;p23"/>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90" name="Google Shape;16790;p23"/>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91" name="Google Shape;16791;p23"/>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92" name="Google Shape;16792;p23"/>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93" name="Google Shape;16793;p23"/>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94" name="Google Shape;16794;p23"/>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95" name="Google Shape;16795;p23"/>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96" name="Google Shape;16796;p23"/>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97" name="Google Shape;16797;p23"/>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98" name="Google Shape;16798;p23"/>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799" name="Google Shape;16799;p23"/>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00" name="Google Shape;16800;p23"/>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01" name="Google Shape;16801;p23"/>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02" name="Google Shape;16802;p23"/>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03" name="Google Shape;16803;p23"/>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04" name="Google Shape;16804;p23"/>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05" name="Google Shape;16805;p23"/>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06" name="Google Shape;16806;p23"/>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07" name="Google Shape;16807;p23"/>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08" name="Google Shape;16808;p23"/>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09" name="Google Shape;16809;p23"/>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10" name="Google Shape;16810;p23"/>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11" name="Google Shape;16811;p23"/>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12" name="Google Shape;16812;p23"/>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13" name="Google Shape;16813;p23"/>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14" name="Google Shape;16814;p23"/>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15" name="Google Shape;16815;p23"/>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16" name="Google Shape;16816;p23"/>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17" name="Google Shape;16817;p23"/>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18" name="Google Shape;16818;p23"/>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19" name="Google Shape;16819;p23"/>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20" name="Google Shape;16820;p23"/>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21" name="Google Shape;16821;p23"/>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22" name="Google Shape;16822;p23"/>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23" name="Google Shape;16823;p23"/>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24" name="Google Shape;16824;p23"/>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25" name="Google Shape;16825;p23"/>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26" name="Google Shape;16826;p23"/>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27" name="Google Shape;16827;p23"/>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28" name="Google Shape;16828;p23"/>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29" name="Google Shape;16829;p23"/>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30" name="Google Shape;16830;p23"/>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31" name="Google Shape;16831;p23"/>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32" name="Google Shape;16832;p23"/>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33" name="Google Shape;16833;p23"/>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34" name="Google Shape;16834;p23"/>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35" name="Google Shape;16835;p23"/>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36" name="Google Shape;16836;p23"/>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37" name="Google Shape;16837;p23"/>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38" name="Google Shape;16838;p23"/>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39" name="Google Shape;16839;p23"/>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40" name="Google Shape;16840;p23"/>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41" name="Google Shape;16841;p23"/>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42" name="Google Shape;16842;p23"/>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43" name="Google Shape;16843;p23"/>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44" name="Google Shape;16844;p23"/>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45" name="Google Shape;16845;p23"/>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46" name="Google Shape;16846;p23"/>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47" name="Google Shape;16847;p23"/>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48" name="Google Shape;16848;p23"/>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49" name="Google Shape;16849;p23"/>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50" name="Google Shape;16850;p23"/>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51" name="Google Shape;16851;p23"/>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52" name="Google Shape;16852;p23"/>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53" name="Google Shape;16853;p23"/>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54" name="Google Shape;16854;p23"/>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55" name="Google Shape;16855;p23"/>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56" name="Google Shape;16856;p23"/>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57" name="Google Shape;16857;p23"/>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58" name="Google Shape;16858;p23"/>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59" name="Google Shape;16859;p23"/>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60" name="Google Shape;16860;p23"/>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61" name="Google Shape;16861;p23"/>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62" name="Google Shape;16862;p23"/>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63" name="Google Shape;16863;p23"/>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64" name="Google Shape;16864;p23"/>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65" name="Google Shape;16865;p23"/>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66" name="Google Shape;16866;p23"/>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67" name="Google Shape;16867;p23"/>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68" name="Google Shape;16868;p23"/>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69" name="Google Shape;16869;p23"/>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70" name="Google Shape;16870;p23"/>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71" name="Google Shape;16871;p23"/>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72" name="Google Shape;16872;p23"/>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73" name="Google Shape;16873;p23"/>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74" name="Google Shape;16874;p23"/>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75" name="Google Shape;16875;p23"/>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76" name="Google Shape;16876;p23"/>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77" name="Google Shape;16877;p23"/>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78" name="Google Shape;16878;p23"/>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79" name="Google Shape;16879;p23"/>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80" name="Google Shape;16880;p23"/>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81" name="Google Shape;16881;p23"/>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82" name="Google Shape;16882;p23"/>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83" name="Google Shape;16883;p23"/>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84" name="Google Shape;16884;p23"/>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85" name="Google Shape;16885;p23"/>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86" name="Google Shape;16886;p23"/>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87" name="Google Shape;16887;p23"/>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88" name="Google Shape;16888;p23"/>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89" name="Google Shape;16889;p23"/>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90" name="Google Shape;16890;p23"/>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91" name="Google Shape;16891;p23"/>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92" name="Google Shape;16892;p23"/>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93" name="Google Shape;16893;p23"/>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94" name="Google Shape;16894;p23"/>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95" name="Google Shape;16895;p23"/>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96" name="Google Shape;16896;p23"/>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97" name="Google Shape;16897;p23"/>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98" name="Google Shape;16898;p23"/>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899" name="Google Shape;16899;p23"/>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00" name="Google Shape;16900;p23"/>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01" name="Google Shape;16901;p23"/>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02" name="Google Shape;16902;p23"/>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03" name="Google Shape;16903;p23"/>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04" name="Google Shape;16904;p23"/>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05" name="Google Shape;16905;p23"/>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06" name="Google Shape;16906;p23"/>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07" name="Google Shape;16907;p23"/>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08" name="Google Shape;16908;p23"/>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09" name="Google Shape;16909;p23"/>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10" name="Google Shape;16910;p23"/>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11" name="Google Shape;16911;p23"/>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12" name="Google Shape;16912;p23"/>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13" name="Google Shape;16913;p23"/>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14" name="Google Shape;16914;p23"/>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15" name="Google Shape;16915;p23"/>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16" name="Google Shape;16916;p23"/>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17" name="Google Shape;16917;p23"/>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18" name="Google Shape;16918;p23"/>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19" name="Google Shape;16919;p23"/>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20" name="Google Shape;16920;p23"/>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21" name="Google Shape;16921;p23"/>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22" name="Google Shape;16922;p23"/>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23" name="Google Shape;16923;p23"/>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24" name="Google Shape;16924;p23"/>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25" name="Google Shape;16925;p23"/>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26" name="Google Shape;16926;p23"/>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27" name="Google Shape;16927;p23"/>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28" name="Google Shape;16928;p23"/>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29" name="Google Shape;16929;p23"/>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30" name="Google Shape;16930;p23"/>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31" name="Google Shape;16931;p23"/>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32" name="Google Shape;16932;p23"/>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33" name="Google Shape;16933;p23"/>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34" name="Google Shape;16934;p23"/>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35" name="Google Shape;16935;p23"/>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36" name="Google Shape;16936;p23"/>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37" name="Google Shape;16937;p23"/>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38" name="Google Shape;16938;p23"/>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39" name="Google Shape;16939;p23"/>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40" name="Google Shape;16940;p23"/>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41" name="Google Shape;16941;p23"/>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42" name="Google Shape;16942;p23"/>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43" name="Google Shape;16943;p23"/>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44" name="Google Shape;16944;p23"/>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45" name="Google Shape;16945;p23"/>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46" name="Google Shape;16946;p23"/>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47" name="Google Shape;16947;p23"/>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48" name="Google Shape;16948;p23"/>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49" name="Google Shape;16949;p23"/>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50" name="Google Shape;16950;p23"/>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51" name="Google Shape;16951;p23"/>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52" name="Google Shape;16952;p23"/>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16953" name="Google Shape;16953;p2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954" name="Google Shape;16954;p23"/>
          <p:cNvSpPr txBox="1">
            <a:spLocks noGrp="1"/>
          </p:cNvSpPr>
          <p:nvPr>
            <p:ph type="title" idx="2"/>
          </p:nvPr>
        </p:nvSpPr>
        <p:spPr>
          <a:xfrm>
            <a:off x="1468233"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6955" name="Google Shape;16955;p23"/>
          <p:cNvSpPr txBox="1">
            <a:spLocks noGrp="1"/>
          </p:cNvSpPr>
          <p:nvPr>
            <p:ph type="subTitle" idx="1"/>
          </p:nvPr>
        </p:nvSpPr>
        <p:spPr>
          <a:xfrm>
            <a:off x="1468233"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56" name="Google Shape;16956;p23"/>
          <p:cNvSpPr txBox="1">
            <a:spLocks noGrp="1"/>
          </p:cNvSpPr>
          <p:nvPr>
            <p:ph type="title" idx="3"/>
          </p:nvPr>
        </p:nvSpPr>
        <p:spPr>
          <a:xfrm>
            <a:off x="4771931"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6957" name="Google Shape;16957;p23"/>
          <p:cNvSpPr txBox="1">
            <a:spLocks noGrp="1"/>
          </p:cNvSpPr>
          <p:nvPr>
            <p:ph type="subTitle" idx="4"/>
          </p:nvPr>
        </p:nvSpPr>
        <p:spPr>
          <a:xfrm>
            <a:off x="4771929"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58" name="Google Shape;16958;p23"/>
          <p:cNvSpPr txBox="1">
            <a:spLocks noGrp="1"/>
          </p:cNvSpPr>
          <p:nvPr>
            <p:ph type="title" idx="5"/>
          </p:nvPr>
        </p:nvSpPr>
        <p:spPr>
          <a:xfrm>
            <a:off x="1468233"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6959" name="Google Shape;16959;p23"/>
          <p:cNvSpPr txBox="1">
            <a:spLocks noGrp="1"/>
          </p:cNvSpPr>
          <p:nvPr>
            <p:ph type="subTitle" idx="6"/>
          </p:nvPr>
        </p:nvSpPr>
        <p:spPr>
          <a:xfrm>
            <a:off x="1468233"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0" name="Google Shape;16960;p23"/>
          <p:cNvSpPr txBox="1">
            <a:spLocks noGrp="1"/>
          </p:cNvSpPr>
          <p:nvPr>
            <p:ph type="title" idx="7"/>
          </p:nvPr>
        </p:nvSpPr>
        <p:spPr>
          <a:xfrm>
            <a:off x="4771931"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6961" name="Google Shape;16961;p23"/>
          <p:cNvSpPr txBox="1">
            <a:spLocks noGrp="1"/>
          </p:cNvSpPr>
          <p:nvPr>
            <p:ph type="subTitle" idx="8"/>
          </p:nvPr>
        </p:nvSpPr>
        <p:spPr>
          <a:xfrm>
            <a:off x="4771929"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2" name="Google Shape;16962;p23"/>
          <p:cNvSpPr txBox="1">
            <a:spLocks noGrp="1"/>
          </p:cNvSpPr>
          <p:nvPr>
            <p:ph type="title" idx="9"/>
          </p:nvPr>
        </p:nvSpPr>
        <p:spPr>
          <a:xfrm>
            <a:off x="8075636"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6963" name="Google Shape;16963;p23"/>
          <p:cNvSpPr txBox="1">
            <a:spLocks noGrp="1"/>
          </p:cNvSpPr>
          <p:nvPr>
            <p:ph type="subTitle" idx="13"/>
          </p:nvPr>
        </p:nvSpPr>
        <p:spPr>
          <a:xfrm>
            <a:off x="8075633"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4" name="Google Shape;16964;p23"/>
          <p:cNvSpPr txBox="1">
            <a:spLocks noGrp="1"/>
          </p:cNvSpPr>
          <p:nvPr>
            <p:ph type="title" idx="14"/>
          </p:nvPr>
        </p:nvSpPr>
        <p:spPr>
          <a:xfrm>
            <a:off x="8075636"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5"/>
            </a:lvl1pPr>
            <a:lvl2pPr lvl="1" algn="ctr" rtl="0">
              <a:spcBef>
                <a:spcPts val="0"/>
              </a:spcBef>
              <a:spcAft>
                <a:spcPts val="0"/>
              </a:spcAft>
              <a:buSzPts val="2500"/>
              <a:buNone/>
              <a:defRPr sz="3335"/>
            </a:lvl2pPr>
            <a:lvl3pPr lvl="2" algn="ctr" rtl="0">
              <a:spcBef>
                <a:spcPts val="0"/>
              </a:spcBef>
              <a:spcAft>
                <a:spcPts val="0"/>
              </a:spcAft>
              <a:buSzPts val="2500"/>
              <a:buNone/>
              <a:defRPr sz="3335"/>
            </a:lvl3pPr>
            <a:lvl4pPr lvl="3" algn="ctr" rtl="0">
              <a:spcBef>
                <a:spcPts val="0"/>
              </a:spcBef>
              <a:spcAft>
                <a:spcPts val="0"/>
              </a:spcAft>
              <a:buSzPts val="2500"/>
              <a:buNone/>
              <a:defRPr sz="3335"/>
            </a:lvl4pPr>
            <a:lvl5pPr lvl="4" algn="ctr" rtl="0">
              <a:spcBef>
                <a:spcPts val="0"/>
              </a:spcBef>
              <a:spcAft>
                <a:spcPts val="0"/>
              </a:spcAft>
              <a:buSzPts val="2500"/>
              <a:buNone/>
              <a:defRPr sz="3335"/>
            </a:lvl5pPr>
            <a:lvl6pPr lvl="5" algn="ctr" rtl="0">
              <a:spcBef>
                <a:spcPts val="0"/>
              </a:spcBef>
              <a:spcAft>
                <a:spcPts val="0"/>
              </a:spcAft>
              <a:buSzPts val="2500"/>
              <a:buNone/>
              <a:defRPr sz="3335"/>
            </a:lvl6pPr>
            <a:lvl7pPr lvl="6" algn="ctr" rtl="0">
              <a:spcBef>
                <a:spcPts val="0"/>
              </a:spcBef>
              <a:spcAft>
                <a:spcPts val="0"/>
              </a:spcAft>
              <a:buSzPts val="2500"/>
              <a:buNone/>
              <a:defRPr sz="3335"/>
            </a:lvl7pPr>
            <a:lvl8pPr lvl="7" algn="ctr" rtl="0">
              <a:spcBef>
                <a:spcPts val="0"/>
              </a:spcBef>
              <a:spcAft>
                <a:spcPts val="0"/>
              </a:spcAft>
              <a:buSzPts val="2500"/>
              <a:buNone/>
              <a:defRPr sz="3335"/>
            </a:lvl8pPr>
            <a:lvl9pPr lvl="8" algn="ctr" rtl="0">
              <a:spcBef>
                <a:spcPts val="0"/>
              </a:spcBef>
              <a:spcAft>
                <a:spcPts val="0"/>
              </a:spcAft>
              <a:buSzPts val="2500"/>
              <a:buNone/>
              <a:defRPr sz="3335"/>
            </a:lvl9pPr>
          </a:lstStyle>
          <a:p>
            <a:endParaRPr/>
          </a:p>
        </p:txBody>
      </p:sp>
      <p:sp>
        <p:nvSpPr>
          <p:cNvPr id="16965" name="Google Shape;16965;p23"/>
          <p:cNvSpPr txBox="1">
            <a:spLocks noGrp="1"/>
          </p:cNvSpPr>
          <p:nvPr>
            <p:ph type="subTitle" idx="15"/>
          </p:nvPr>
        </p:nvSpPr>
        <p:spPr>
          <a:xfrm>
            <a:off x="8075633"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6" name="Google Shape;16966;p23"/>
          <p:cNvSpPr/>
          <p:nvPr/>
        </p:nvSpPr>
        <p:spPr>
          <a:xfrm rot="-6345070" flipH="1">
            <a:off x="639637" y="60474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67" name="Google Shape;16967;p23"/>
          <p:cNvSpPr/>
          <p:nvPr/>
        </p:nvSpPr>
        <p:spPr>
          <a:xfrm rot="-9002992" flipH="1">
            <a:off x="1536088" y="6235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68" name="Google Shape;16968;p23"/>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69" name="Google Shape;16969;p23"/>
          <p:cNvSpPr/>
          <p:nvPr/>
        </p:nvSpPr>
        <p:spPr>
          <a:xfrm rot="-9837433" flipH="1">
            <a:off x="10775868" y="616859"/>
            <a:ext cx="96977" cy="19472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70" name="Google Shape;16970;p23"/>
          <p:cNvSpPr/>
          <p:nvPr/>
        </p:nvSpPr>
        <p:spPr>
          <a:xfrm rot="-9837433" flipH="1">
            <a:off x="11624561" y="1090981"/>
            <a:ext cx="96977" cy="194723"/>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71" name="Google Shape;16971;p23"/>
          <p:cNvSpPr/>
          <p:nvPr/>
        </p:nvSpPr>
        <p:spPr>
          <a:xfrm rot="-7177666" flipH="1">
            <a:off x="11361250" y="1979457"/>
            <a:ext cx="97095" cy="1945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35654511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6972"/>
        <p:cNvGrpSpPr/>
        <p:nvPr/>
      </p:nvGrpSpPr>
      <p:grpSpPr>
        <a:xfrm>
          <a:off x="0" y="0"/>
          <a:ext cx="0" cy="0"/>
          <a:chOff x="0" y="0"/>
          <a:chExt cx="0" cy="0"/>
        </a:xfrm>
      </p:grpSpPr>
      <p:grpSp>
        <p:nvGrpSpPr>
          <p:cNvPr id="16973" name="Google Shape;16973;p24"/>
          <p:cNvGrpSpPr/>
          <p:nvPr/>
        </p:nvGrpSpPr>
        <p:grpSpPr>
          <a:xfrm>
            <a:off x="0" y="0"/>
            <a:ext cx="12205600" cy="7066400"/>
            <a:chOff x="0" y="0"/>
            <a:chExt cx="9154200" cy="5299800"/>
          </a:xfrm>
        </p:grpSpPr>
        <p:sp>
          <p:nvSpPr>
            <p:cNvPr id="16974" name="Google Shape;16974;p2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75" name="Google Shape;16975;p2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76" name="Google Shape;16976;p2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77" name="Google Shape;16977;p2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78" name="Google Shape;16978;p2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79" name="Google Shape;16979;p2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80" name="Google Shape;16980;p2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81" name="Google Shape;16981;p2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82" name="Google Shape;16982;p2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83" name="Google Shape;16983;p2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84" name="Google Shape;16984;p2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85" name="Google Shape;16985;p2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86" name="Google Shape;16986;p2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87" name="Google Shape;16987;p2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88" name="Google Shape;16988;p2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89" name="Google Shape;16989;p2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90" name="Google Shape;16990;p2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91" name="Google Shape;16991;p2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92" name="Google Shape;16992;p2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93" name="Google Shape;16993;p2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94" name="Google Shape;16994;p2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95" name="Google Shape;16995;p2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96" name="Google Shape;16996;p2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97" name="Google Shape;16997;p2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98" name="Google Shape;16998;p2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6999" name="Google Shape;16999;p2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00" name="Google Shape;17000;p2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01" name="Google Shape;17001;p2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02" name="Google Shape;17002;p2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03" name="Google Shape;17003;p2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04" name="Google Shape;17004;p2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05" name="Google Shape;17005;p2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06" name="Google Shape;17006;p2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07" name="Google Shape;17007;p2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08" name="Google Shape;17008;p2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09" name="Google Shape;17009;p2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10" name="Google Shape;17010;p2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11" name="Google Shape;17011;p2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12" name="Google Shape;17012;p2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13" name="Google Shape;17013;p2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14" name="Google Shape;17014;p2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15" name="Google Shape;17015;p2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16" name="Google Shape;17016;p2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17" name="Google Shape;17017;p2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18" name="Google Shape;17018;p2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19" name="Google Shape;17019;p2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20" name="Google Shape;17020;p2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21" name="Google Shape;17021;p2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22" name="Google Shape;17022;p2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23" name="Google Shape;17023;p2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24" name="Google Shape;17024;p2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25" name="Google Shape;17025;p2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26" name="Google Shape;17026;p2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27" name="Google Shape;17027;p2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28" name="Google Shape;17028;p2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29" name="Google Shape;17029;p2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30" name="Google Shape;17030;p2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31" name="Google Shape;17031;p2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32" name="Google Shape;17032;p2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33" name="Google Shape;17033;p2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34" name="Google Shape;17034;p2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35" name="Google Shape;17035;p2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36" name="Google Shape;17036;p2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37" name="Google Shape;17037;p2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38" name="Google Shape;17038;p2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39" name="Google Shape;17039;p2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40" name="Google Shape;17040;p2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41" name="Google Shape;17041;p2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42" name="Google Shape;17042;p2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43" name="Google Shape;17043;p2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44" name="Google Shape;17044;p2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45" name="Google Shape;17045;p2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46" name="Google Shape;17046;p2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47" name="Google Shape;17047;p2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48" name="Google Shape;17048;p2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49" name="Google Shape;17049;p2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50" name="Google Shape;17050;p2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51" name="Google Shape;17051;p2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52" name="Google Shape;17052;p2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53" name="Google Shape;17053;p2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54" name="Google Shape;17054;p2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55" name="Google Shape;17055;p2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56" name="Google Shape;17056;p2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57" name="Google Shape;17057;p2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58" name="Google Shape;17058;p2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59" name="Google Shape;17059;p2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60" name="Google Shape;17060;p2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61" name="Google Shape;17061;p2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62" name="Google Shape;17062;p2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63" name="Google Shape;17063;p2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64" name="Google Shape;17064;p2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65" name="Google Shape;17065;p2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66" name="Google Shape;17066;p2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67" name="Google Shape;17067;p2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68" name="Google Shape;17068;p2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69" name="Google Shape;17069;p2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70" name="Google Shape;17070;p2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71" name="Google Shape;17071;p2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72" name="Google Shape;17072;p2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73" name="Google Shape;17073;p2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74" name="Google Shape;17074;p2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75" name="Google Shape;17075;p2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76" name="Google Shape;17076;p2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77" name="Google Shape;17077;p2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78" name="Google Shape;17078;p2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79" name="Google Shape;17079;p2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80" name="Google Shape;17080;p2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81" name="Google Shape;17081;p2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82" name="Google Shape;17082;p2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83" name="Google Shape;17083;p2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84" name="Google Shape;17084;p2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85" name="Google Shape;17085;p2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86" name="Google Shape;17086;p2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87" name="Google Shape;17087;p2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88" name="Google Shape;17088;p2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89" name="Google Shape;17089;p2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90" name="Google Shape;17090;p2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91" name="Google Shape;17091;p2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92" name="Google Shape;17092;p2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93" name="Google Shape;17093;p2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94" name="Google Shape;17094;p2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95" name="Google Shape;17095;p2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96" name="Google Shape;17096;p2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97" name="Google Shape;17097;p2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98" name="Google Shape;17098;p2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099" name="Google Shape;17099;p2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00" name="Google Shape;17100;p2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01" name="Google Shape;17101;p2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02" name="Google Shape;17102;p2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03" name="Google Shape;17103;p2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04" name="Google Shape;17104;p2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05" name="Google Shape;17105;p2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06" name="Google Shape;17106;p2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07" name="Google Shape;17107;p2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08" name="Google Shape;17108;p2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09" name="Google Shape;17109;p2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10" name="Google Shape;17110;p2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11" name="Google Shape;17111;p2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12" name="Google Shape;17112;p2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13" name="Google Shape;17113;p2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14" name="Google Shape;17114;p2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15" name="Google Shape;17115;p2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16" name="Google Shape;17116;p2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17" name="Google Shape;17117;p2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18" name="Google Shape;17118;p2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19" name="Google Shape;17119;p2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20" name="Google Shape;17120;p2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21" name="Google Shape;17121;p2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22" name="Google Shape;17122;p2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23" name="Google Shape;17123;p2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24" name="Google Shape;17124;p2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25" name="Google Shape;17125;p2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26" name="Google Shape;17126;p2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27" name="Google Shape;17127;p2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28" name="Google Shape;17128;p2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29" name="Google Shape;17129;p2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30" name="Google Shape;17130;p2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31" name="Google Shape;17131;p2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32" name="Google Shape;17132;p2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33" name="Google Shape;17133;p2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34" name="Google Shape;17134;p2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35" name="Google Shape;17135;p2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36" name="Google Shape;17136;p2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37" name="Google Shape;17137;p2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38" name="Google Shape;17138;p2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39" name="Google Shape;17139;p2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40" name="Google Shape;17140;p2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41" name="Google Shape;17141;p2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42" name="Google Shape;17142;p2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43" name="Google Shape;17143;p2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44" name="Google Shape;17144;p2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45" name="Google Shape;17145;p2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46" name="Google Shape;17146;p2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47" name="Google Shape;17147;p2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48" name="Google Shape;17148;p2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49" name="Google Shape;17149;p2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50" name="Google Shape;17150;p2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51" name="Google Shape;17151;p2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52" name="Google Shape;17152;p2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53" name="Google Shape;17153;p2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54" name="Google Shape;17154;p2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55" name="Google Shape;17155;p2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56" name="Google Shape;17156;p2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57" name="Google Shape;17157;p2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58" name="Google Shape;17158;p2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59" name="Google Shape;17159;p2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60" name="Google Shape;17160;p2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61" name="Google Shape;17161;p2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62" name="Google Shape;17162;p2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63" name="Google Shape;17163;p2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64" name="Google Shape;17164;p2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65" name="Google Shape;17165;p2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66" name="Google Shape;17166;p2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67" name="Google Shape;17167;p2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68" name="Google Shape;17168;p2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69" name="Google Shape;17169;p2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70" name="Google Shape;17170;p2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71" name="Google Shape;17171;p2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72" name="Google Shape;17172;p2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73" name="Google Shape;17173;p2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74" name="Google Shape;17174;p2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75" name="Google Shape;17175;p2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76" name="Google Shape;17176;p2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77" name="Google Shape;17177;p2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78" name="Google Shape;17178;p2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79" name="Google Shape;17179;p2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80" name="Google Shape;17180;p2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81" name="Google Shape;17181;p2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82" name="Google Shape;17182;p2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83" name="Google Shape;17183;p2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84" name="Google Shape;17184;p2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85" name="Google Shape;17185;p2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86" name="Google Shape;17186;p2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87" name="Google Shape;17187;p2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88" name="Google Shape;17188;p2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89" name="Google Shape;17189;p2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90" name="Google Shape;17190;p2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91" name="Google Shape;17191;p2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92" name="Google Shape;17192;p2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93" name="Google Shape;17193;p2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94" name="Google Shape;17194;p2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95" name="Google Shape;17195;p2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96" name="Google Shape;17196;p2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97" name="Google Shape;17197;p2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98" name="Google Shape;17198;p2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199" name="Google Shape;17199;p2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00" name="Google Shape;17200;p2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01" name="Google Shape;17201;p2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02" name="Google Shape;17202;p2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03" name="Google Shape;17203;p2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04" name="Google Shape;17204;p2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05" name="Google Shape;17205;p2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06" name="Google Shape;17206;p2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07" name="Google Shape;17207;p2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08" name="Google Shape;17208;p2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09" name="Google Shape;17209;p2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10" name="Google Shape;17210;p2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11" name="Google Shape;17211;p2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12" name="Google Shape;17212;p2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13" name="Google Shape;17213;p2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14" name="Google Shape;17214;p2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15" name="Google Shape;17215;p2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16" name="Google Shape;17216;p2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17" name="Google Shape;17217;p2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18" name="Google Shape;17218;p2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19" name="Google Shape;17219;p2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20" name="Google Shape;17220;p2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21" name="Google Shape;17221;p2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22" name="Google Shape;17222;p2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23" name="Google Shape;17223;p2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24" name="Google Shape;17224;p2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25" name="Google Shape;17225;p2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26" name="Google Shape;17226;p2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27" name="Google Shape;17227;p2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28" name="Google Shape;17228;p2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29" name="Google Shape;17229;p2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30" name="Google Shape;17230;p2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31" name="Google Shape;17231;p2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32" name="Google Shape;17232;p2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33" name="Google Shape;17233;p2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34" name="Google Shape;17234;p2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35" name="Google Shape;17235;p2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36" name="Google Shape;17236;p2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37" name="Google Shape;17237;p2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38" name="Google Shape;17238;p2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39" name="Google Shape;17239;p2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40" name="Google Shape;17240;p2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41" name="Google Shape;17241;p2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42" name="Google Shape;17242;p2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43" name="Google Shape;17243;p2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44" name="Google Shape;17244;p2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45" name="Google Shape;17245;p2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46" name="Google Shape;17246;p2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47" name="Google Shape;17247;p2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48" name="Google Shape;17248;p2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49" name="Google Shape;17249;p2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50" name="Google Shape;17250;p2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51" name="Google Shape;17251;p2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52" name="Google Shape;17252;p2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53" name="Google Shape;17253;p2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54" name="Google Shape;17254;p2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55" name="Google Shape;17255;p2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56" name="Google Shape;17256;p2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57" name="Google Shape;17257;p2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58" name="Google Shape;17258;p2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59" name="Google Shape;17259;p2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60" name="Google Shape;17260;p2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61" name="Google Shape;17261;p2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62" name="Google Shape;17262;p2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63" name="Google Shape;17263;p2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64" name="Google Shape;17264;p2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65" name="Google Shape;17265;p2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66" name="Google Shape;17266;p2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67" name="Google Shape;17267;p2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68" name="Google Shape;17268;p2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69" name="Google Shape;17269;p2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70" name="Google Shape;17270;p2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71" name="Google Shape;17271;p2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72" name="Google Shape;17272;p2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73" name="Google Shape;17273;p2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74" name="Google Shape;17274;p2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75" name="Google Shape;17275;p2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76" name="Google Shape;17276;p2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77" name="Google Shape;17277;p2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78" name="Google Shape;17278;p2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79" name="Google Shape;17279;p2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80" name="Google Shape;17280;p2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81" name="Google Shape;17281;p2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82" name="Google Shape;17282;p2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83" name="Google Shape;17283;p2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84" name="Google Shape;17284;p2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85" name="Google Shape;17285;p2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86" name="Google Shape;17286;p2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87" name="Google Shape;17287;p2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88" name="Google Shape;17288;p2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89" name="Google Shape;17289;p2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90" name="Google Shape;17290;p2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91" name="Google Shape;17291;p2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92" name="Google Shape;17292;p2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93" name="Google Shape;17293;p2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94" name="Google Shape;17294;p2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95" name="Google Shape;17295;p2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96" name="Google Shape;17296;p2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97" name="Google Shape;17297;p2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98" name="Google Shape;17298;p2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299" name="Google Shape;17299;p2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00" name="Google Shape;17300;p2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01" name="Google Shape;17301;p2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02" name="Google Shape;17302;p2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03" name="Google Shape;17303;p2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04" name="Google Shape;17304;p2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05" name="Google Shape;17305;p2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06" name="Google Shape;17306;p2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07" name="Google Shape;17307;p2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08" name="Google Shape;17308;p2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09" name="Google Shape;17309;p2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10" name="Google Shape;17310;p2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11" name="Google Shape;17311;p2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12" name="Google Shape;17312;p2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13" name="Google Shape;17313;p2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14" name="Google Shape;17314;p2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15" name="Google Shape;17315;p2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16" name="Google Shape;17316;p2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17" name="Google Shape;17317;p2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18" name="Google Shape;17318;p2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19" name="Google Shape;17319;p2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20" name="Google Shape;17320;p2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21" name="Google Shape;17321;p2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22" name="Google Shape;17322;p2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23" name="Google Shape;17323;p2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24" name="Google Shape;17324;p2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25" name="Google Shape;17325;p2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26" name="Google Shape;17326;p2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27" name="Google Shape;17327;p2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28" name="Google Shape;17328;p2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29" name="Google Shape;17329;p2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30" name="Google Shape;17330;p2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31" name="Google Shape;17331;p2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32" name="Google Shape;17332;p2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33" name="Google Shape;17333;p2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34" name="Google Shape;17334;p2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35" name="Google Shape;17335;p2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36" name="Google Shape;17336;p2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37" name="Google Shape;17337;p2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38" name="Google Shape;17338;p2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39" name="Google Shape;17339;p2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40" name="Google Shape;17340;p2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41" name="Google Shape;17341;p2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42" name="Google Shape;17342;p2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43" name="Google Shape;17343;p2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44" name="Google Shape;17344;p2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45" name="Google Shape;17345;p2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46" name="Google Shape;17346;p2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47" name="Google Shape;17347;p2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48" name="Google Shape;17348;p2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49" name="Google Shape;17349;p2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50" name="Google Shape;17350;p2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51" name="Google Shape;17351;p2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52" name="Google Shape;17352;p2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53" name="Google Shape;17353;p2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54" name="Google Shape;17354;p2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55" name="Google Shape;17355;p2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56" name="Google Shape;17356;p2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57" name="Google Shape;17357;p2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58" name="Google Shape;17358;p2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59" name="Google Shape;17359;p2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60" name="Google Shape;17360;p2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61" name="Google Shape;17361;p2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62" name="Google Shape;17362;p2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63" name="Google Shape;17363;p2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64" name="Google Shape;17364;p2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65" name="Google Shape;17365;p2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66" name="Google Shape;17366;p2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67" name="Google Shape;17367;p2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68" name="Google Shape;17368;p2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69" name="Google Shape;17369;p2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70" name="Google Shape;17370;p2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71" name="Google Shape;17371;p2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72" name="Google Shape;17372;p2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73" name="Google Shape;17373;p2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74" name="Google Shape;17374;p2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75" name="Google Shape;17375;p2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76" name="Google Shape;17376;p2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77" name="Google Shape;17377;p2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78" name="Google Shape;17378;p2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79" name="Google Shape;17379;p2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80" name="Google Shape;17380;p2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81" name="Google Shape;17381;p2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82" name="Google Shape;17382;p2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83" name="Google Shape;17383;p2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84" name="Google Shape;17384;p2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85" name="Google Shape;17385;p2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86" name="Google Shape;17386;p2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87" name="Google Shape;17387;p2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88" name="Google Shape;17388;p2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89" name="Google Shape;17389;p2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90" name="Google Shape;17390;p2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91" name="Google Shape;17391;p2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92" name="Google Shape;17392;p2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93" name="Google Shape;17393;p2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94" name="Google Shape;17394;p2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95" name="Google Shape;17395;p2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96" name="Google Shape;17396;p2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97" name="Google Shape;17397;p2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98" name="Google Shape;17398;p2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399" name="Google Shape;17399;p2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00" name="Google Shape;17400;p2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01" name="Google Shape;17401;p2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02" name="Google Shape;17402;p2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03" name="Google Shape;17403;p2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04" name="Google Shape;17404;p2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05" name="Google Shape;17405;p2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06" name="Google Shape;17406;p2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07" name="Google Shape;17407;p2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08" name="Google Shape;17408;p2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09" name="Google Shape;17409;p2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10" name="Google Shape;17410;p2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11" name="Google Shape;17411;p2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12" name="Google Shape;17412;p2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13" name="Google Shape;17413;p2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14" name="Google Shape;17414;p2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15" name="Google Shape;17415;p2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16" name="Google Shape;17416;p2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17" name="Google Shape;17417;p2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18" name="Google Shape;17418;p2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19" name="Google Shape;17419;p2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20" name="Google Shape;17420;p2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21" name="Google Shape;17421;p2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22" name="Google Shape;17422;p2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23" name="Google Shape;17423;p2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24" name="Google Shape;17424;p2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25" name="Google Shape;17425;p2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26" name="Google Shape;17426;p2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27" name="Google Shape;17427;p2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28" name="Google Shape;17428;p2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29" name="Google Shape;17429;p2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30" name="Google Shape;17430;p2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31" name="Google Shape;17431;p2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32" name="Google Shape;17432;p2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33" name="Google Shape;17433;p2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34" name="Google Shape;17434;p2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35" name="Google Shape;17435;p2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36" name="Google Shape;17436;p2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37" name="Google Shape;17437;p2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38" name="Google Shape;17438;p2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39" name="Google Shape;17439;p2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40" name="Google Shape;17440;p2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41" name="Google Shape;17441;p2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42" name="Google Shape;17442;p2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43" name="Google Shape;17443;p2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44" name="Google Shape;17444;p2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45" name="Google Shape;17445;p2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46" name="Google Shape;17446;p2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47" name="Google Shape;17447;p2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48" name="Google Shape;17448;p2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49" name="Google Shape;17449;p2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50" name="Google Shape;17450;p2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51" name="Google Shape;17451;p2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52" name="Google Shape;17452;p2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53" name="Google Shape;17453;p2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54" name="Google Shape;17454;p2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55" name="Google Shape;17455;p2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56" name="Google Shape;17456;p2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57" name="Google Shape;17457;p2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58" name="Google Shape;17458;p2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59" name="Google Shape;17459;p2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60" name="Google Shape;17460;p2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61" name="Google Shape;17461;p2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62" name="Google Shape;17462;p2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63" name="Google Shape;17463;p2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64" name="Google Shape;17464;p2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65" name="Google Shape;17465;p2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66" name="Google Shape;17466;p2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67" name="Google Shape;17467;p2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68" name="Google Shape;17468;p2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69" name="Google Shape;17469;p2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70" name="Google Shape;17470;p2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71" name="Google Shape;17471;p2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72" name="Google Shape;17472;p2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73" name="Google Shape;17473;p2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74" name="Google Shape;17474;p2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75" name="Google Shape;17475;p2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76" name="Google Shape;17476;p2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77" name="Google Shape;17477;p2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78" name="Google Shape;17478;p2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79" name="Google Shape;17479;p2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80" name="Google Shape;17480;p2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81" name="Google Shape;17481;p2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82" name="Google Shape;17482;p2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83" name="Google Shape;17483;p2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84" name="Google Shape;17484;p2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85" name="Google Shape;17485;p2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86" name="Google Shape;17486;p2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87" name="Google Shape;17487;p2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88" name="Google Shape;17488;p2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89" name="Google Shape;17489;p2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90" name="Google Shape;17490;p2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91" name="Google Shape;17491;p2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92" name="Google Shape;17492;p2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93" name="Google Shape;17493;p2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94" name="Google Shape;17494;p2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95" name="Google Shape;17495;p2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96" name="Google Shape;17496;p2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97" name="Google Shape;17497;p2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98" name="Google Shape;17498;p2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499" name="Google Shape;17499;p2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00" name="Google Shape;17500;p2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01" name="Google Shape;17501;p2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02" name="Google Shape;17502;p2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03" name="Google Shape;17503;p2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04" name="Google Shape;17504;p2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05" name="Google Shape;17505;p2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06" name="Google Shape;17506;p2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07" name="Google Shape;17507;p2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08" name="Google Shape;17508;p2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09" name="Google Shape;17509;p2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10" name="Google Shape;17510;p2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11" name="Google Shape;17511;p2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12" name="Google Shape;17512;p2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13" name="Google Shape;17513;p2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14" name="Google Shape;17514;p2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15" name="Google Shape;17515;p2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16" name="Google Shape;17516;p2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17" name="Google Shape;17517;p2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18" name="Google Shape;17518;p2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19" name="Google Shape;17519;p2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20" name="Google Shape;17520;p2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21" name="Google Shape;17521;p2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22" name="Google Shape;17522;p2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23" name="Google Shape;17523;p2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24" name="Google Shape;17524;p2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25" name="Google Shape;17525;p2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26" name="Google Shape;17526;p2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27" name="Google Shape;17527;p2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28" name="Google Shape;17528;p2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29" name="Google Shape;17529;p2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30" name="Google Shape;17530;p2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31" name="Google Shape;17531;p2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32" name="Google Shape;17532;p2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33" name="Google Shape;17533;p2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34" name="Google Shape;17534;p2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35" name="Google Shape;17535;p2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36" name="Google Shape;17536;p2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37" name="Google Shape;17537;p2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38" name="Google Shape;17538;p2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39" name="Google Shape;17539;p2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40" name="Google Shape;17540;p2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41" name="Google Shape;17541;p2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42" name="Google Shape;17542;p2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43" name="Google Shape;17543;p2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44" name="Google Shape;17544;p2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45" name="Google Shape;17545;p2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46" name="Google Shape;17546;p2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47" name="Google Shape;17547;p2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48" name="Google Shape;17548;p2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49" name="Google Shape;17549;p2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50" name="Google Shape;17550;p2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51" name="Google Shape;17551;p2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52" name="Google Shape;17552;p2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53" name="Google Shape;17553;p2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54" name="Google Shape;17554;p2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55" name="Google Shape;17555;p2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56" name="Google Shape;17556;p2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57" name="Google Shape;17557;p2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58" name="Google Shape;17558;p2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59" name="Google Shape;17559;p2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60" name="Google Shape;17560;p2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61" name="Google Shape;17561;p2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62" name="Google Shape;17562;p2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63" name="Google Shape;17563;p2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64" name="Google Shape;17564;p2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65" name="Google Shape;17565;p2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66" name="Google Shape;17566;p2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67" name="Google Shape;17567;p2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68" name="Google Shape;17568;p2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69" name="Google Shape;17569;p2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70" name="Google Shape;17570;p2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71" name="Google Shape;17571;p2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72" name="Google Shape;17572;p2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73" name="Google Shape;17573;p2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74" name="Google Shape;17574;p2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75" name="Google Shape;17575;p2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76" name="Google Shape;17576;p2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77" name="Google Shape;17577;p2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78" name="Google Shape;17578;p2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79" name="Google Shape;17579;p2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80" name="Google Shape;17580;p2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81" name="Google Shape;17581;p2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82" name="Google Shape;17582;p2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83" name="Google Shape;17583;p2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84" name="Google Shape;17584;p2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85" name="Google Shape;17585;p2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86" name="Google Shape;17586;p2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87" name="Google Shape;17587;p2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88" name="Google Shape;17588;p2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89" name="Google Shape;17589;p2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90" name="Google Shape;17590;p2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91" name="Google Shape;17591;p2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92" name="Google Shape;17592;p2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93" name="Google Shape;17593;p2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94" name="Google Shape;17594;p2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95" name="Google Shape;17595;p2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96" name="Google Shape;17596;p2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97" name="Google Shape;17597;p2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98" name="Google Shape;17598;p2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599" name="Google Shape;17599;p2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00" name="Google Shape;17600;p2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01" name="Google Shape;17601;p2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02" name="Google Shape;17602;p2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03" name="Google Shape;17603;p2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04" name="Google Shape;17604;p2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05" name="Google Shape;17605;p2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06" name="Google Shape;17606;p2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07" name="Google Shape;17607;p2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08" name="Google Shape;17608;p2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09" name="Google Shape;17609;p2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10" name="Google Shape;17610;p2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11" name="Google Shape;17611;p2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12" name="Google Shape;17612;p2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13" name="Google Shape;17613;p2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14" name="Google Shape;17614;p2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15" name="Google Shape;17615;p2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16" name="Google Shape;17616;p2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17" name="Google Shape;17617;p2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18" name="Google Shape;17618;p2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19" name="Google Shape;17619;p2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20" name="Google Shape;17620;p2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21" name="Google Shape;17621;p2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22" name="Google Shape;17622;p2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23" name="Google Shape;17623;p2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24" name="Google Shape;17624;p2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25" name="Google Shape;17625;p2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26" name="Google Shape;17626;p2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27" name="Google Shape;17627;p2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28" name="Google Shape;17628;p2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29" name="Google Shape;17629;p2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30" name="Google Shape;17630;p2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31" name="Google Shape;17631;p2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32" name="Google Shape;17632;p2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33" name="Google Shape;17633;p2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34" name="Google Shape;17634;p2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35" name="Google Shape;17635;p2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36" name="Google Shape;17636;p2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37" name="Google Shape;17637;p2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38" name="Google Shape;17638;p2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39" name="Google Shape;17639;p2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40" name="Google Shape;17640;p2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41" name="Google Shape;17641;p2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42" name="Google Shape;17642;p2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43" name="Google Shape;17643;p2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44" name="Google Shape;17644;p2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45" name="Google Shape;17645;p2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46" name="Google Shape;17646;p2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47" name="Google Shape;17647;p2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48" name="Google Shape;17648;p2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49" name="Google Shape;17649;p2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50" name="Google Shape;17650;p2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51" name="Google Shape;17651;p2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52" name="Google Shape;17652;p2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53" name="Google Shape;17653;p2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54" name="Google Shape;17654;p2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55" name="Google Shape;17655;p2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56" name="Google Shape;17656;p2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57" name="Google Shape;17657;p2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58" name="Google Shape;17658;p2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59" name="Google Shape;17659;p2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60" name="Google Shape;17660;p2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61" name="Google Shape;17661;p2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62" name="Google Shape;17662;p2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63" name="Google Shape;17663;p2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64" name="Google Shape;17664;p2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65" name="Google Shape;17665;p2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66" name="Google Shape;17666;p2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67" name="Google Shape;17667;p2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68" name="Google Shape;17668;p2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69" name="Google Shape;17669;p2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70" name="Google Shape;17670;p2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71" name="Google Shape;17671;p2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72" name="Google Shape;17672;p2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73" name="Google Shape;17673;p2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74" name="Google Shape;17674;p2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75" name="Google Shape;17675;p2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76" name="Google Shape;17676;p2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77" name="Google Shape;17677;p2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78" name="Google Shape;17678;p2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79" name="Google Shape;17679;p2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80" name="Google Shape;17680;p2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81" name="Google Shape;17681;p2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82" name="Google Shape;17682;p2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83" name="Google Shape;17683;p2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84" name="Google Shape;17684;p2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85" name="Google Shape;17685;p2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86" name="Google Shape;17686;p2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87" name="Google Shape;17687;p2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88" name="Google Shape;17688;p2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89" name="Google Shape;17689;p2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90" name="Google Shape;17690;p2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91" name="Google Shape;17691;p2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92" name="Google Shape;17692;p2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93" name="Google Shape;17693;p2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94" name="Google Shape;17694;p2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95" name="Google Shape;17695;p2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96" name="Google Shape;17696;p2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97" name="Google Shape;17697;p2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98" name="Google Shape;17698;p2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699" name="Google Shape;17699;p2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00" name="Google Shape;17700;p2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01" name="Google Shape;17701;p2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02" name="Google Shape;17702;p2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03" name="Google Shape;17703;p2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04" name="Google Shape;17704;p2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05" name="Google Shape;17705;p2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06" name="Google Shape;17706;p2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07" name="Google Shape;17707;p2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08" name="Google Shape;17708;p2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09" name="Google Shape;17709;p2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10" name="Google Shape;17710;p2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11" name="Google Shape;17711;p2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12" name="Google Shape;17712;p2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13" name="Google Shape;17713;p2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14" name="Google Shape;17714;p2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15" name="Google Shape;17715;p2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16" name="Google Shape;17716;p2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17" name="Google Shape;17717;p2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18" name="Google Shape;17718;p2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19" name="Google Shape;17719;p2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20" name="Google Shape;17720;p2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21" name="Google Shape;17721;p2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22" name="Google Shape;17722;p2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23" name="Google Shape;17723;p2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24" name="Google Shape;17724;p2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25" name="Google Shape;17725;p2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26" name="Google Shape;17726;p2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27" name="Google Shape;17727;p2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28" name="Google Shape;17728;p2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29" name="Google Shape;17729;p2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30" name="Google Shape;17730;p2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31" name="Google Shape;17731;p2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32" name="Google Shape;17732;p2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33" name="Google Shape;17733;p2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34" name="Google Shape;17734;p2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35" name="Google Shape;17735;p2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36" name="Google Shape;17736;p2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37" name="Google Shape;17737;p2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38" name="Google Shape;17738;p2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39" name="Google Shape;17739;p2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40" name="Google Shape;17740;p2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41" name="Google Shape;17741;p2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42" name="Google Shape;17742;p2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43" name="Google Shape;17743;p2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44" name="Google Shape;17744;p2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45" name="Google Shape;17745;p2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46" name="Google Shape;17746;p2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47" name="Google Shape;17747;p2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48" name="Google Shape;17748;p2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49" name="Google Shape;17749;p2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50" name="Google Shape;17750;p2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51" name="Google Shape;17751;p2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52" name="Google Shape;17752;p2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53" name="Google Shape;17753;p2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54" name="Google Shape;17754;p2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55" name="Google Shape;17755;p2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56" name="Google Shape;17756;p2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57" name="Google Shape;17757;p2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58" name="Google Shape;17758;p2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59" name="Google Shape;17759;p2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60" name="Google Shape;17760;p2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61" name="Google Shape;17761;p2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62" name="Google Shape;17762;p2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63" name="Google Shape;17763;p2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64" name="Google Shape;17764;p2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65" name="Google Shape;17765;p2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66" name="Google Shape;17766;p2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67" name="Google Shape;17767;p2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68" name="Google Shape;17768;p2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69" name="Google Shape;17769;p2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70" name="Google Shape;17770;p2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71" name="Google Shape;17771;p2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72" name="Google Shape;17772;p2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73" name="Google Shape;17773;p2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74" name="Google Shape;17774;p2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75" name="Google Shape;17775;p2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76" name="Google Shape;17776;p2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77" name="Google Shape;17777;p2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78" name="Google Shape;17778;p2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79" name="Google Shape;17779;p2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80" name="Google Shape;17780;p2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81" name="Google Shape;17781;p2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82" name="Google Shape;17782;p2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83" name="Google Shape;17783;p2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84" name="Google Shape;17784;p2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85" name="Google Shape;17785;p2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86" name="Google Shape;17786;p2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87" name="Google Shape;17787;p2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88" name="Google Shape;17788;p2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89" name="Google Shape;17789;p2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90" name="Google Shape;17790;p2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91" name="Google Shape;17791;p2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92" name="Google Shape;17792;p2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93" name="Google Shape;17793;p2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94" name="Google Shape;17794;p2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95" name="Google Shape;17795;p2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96" name="Google Shape;17796;p2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97" name="Google Shape;17797;p2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98" name="Google Shape;17798;p2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799" name="Google Shape;17799;p2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00" name="Google Shape;17800;p2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01" name="Google Shape;17801;p2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02" name="Google Shape;17802;p2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03" name="Google Shape;17803;p2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04" name="Google Shape;17804;p2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05" name="Google Shape;17805;p2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06" name="Google Shape;17806;p2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07" name="Google Shape;17807;p2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08" name="Google Shape;17808;p2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09" name="Google Shape;17809;p2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17810" name="Google Shape;17810;p24"/>
          <p:cNvSpPr txBox="1">
            <a:spLocks noGrp="1"/>
          </p:cNvSpPr>
          <p:nvPr>
            <p:ph type="title"/>
          </p:nvPr>
        </p:nvSpPr>
        <p:spPr>
          <a:xfrm rot="-188962">
            <a:off x="951030" y="2435292"/>
            <a:ext cx="5467859" cy="1650899"/>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811" name="Google Shape;17811;p24"/>
          <p:cNvSpPr txBox="1">
            <a:spLocks noGrp="1"/>
          </p:cNvSpPr>
          <p:nvPr>
            <p:ph type="subTitle" idx="1"/>
          </p:nvPr>
        </p:nvSpPr>
        <p:spPr>
          <a:xfrm rot="-128883">
            <a:off x="1827982" y="4278413"/>
            <a:ext cx="3713809" cy="1717208"/>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12" name="Google Shape;17812;p24"/>
          <p:cNvSpPr/>
          <p:nvPr/>
        </p:nvSpPr>
        <p:spPr>
          <a:xfrm rot="-6345070" flipH="1">
            <a:off x="1430703" y="6336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13" name="Google Shape;17813;p24"/>
          <p:cNvSpPr/>
          <p:nvPr/>
        </p:nvSpPr>
        <p:spPr>
          <a:xfrm rot="-9002992" flipH="1">
            <a:off x="647655" y="58266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14" name="Google Shape;17814;p24"/>
          <p:cNvSpPr/>
          <p:nvPr/>
        </p:nvSpPr>
        <p:spPr>
          <a:xfrm rot="-469745" flipH="1">
            <a:off x="1262887" y="51246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15" name="Google Shape;17815;p24"/>
          <p:cNvSpPr/>
          <p:nvPr/>
        </p:nvSpPr>
        <p:spPr>
          <a:xfrm rot="-469745" flipH="1">
            <a:off x="11604954" y="415421"/>
            <a:ext cx="96903" cy="194996"/>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330023396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7816"/>
        <p:cNvGrpSpPr/>
        <p:nvPr/>
      </p:nvGrpSpPr>
      <p:grpSpPr>
        <a:xfrm>
          <a:off x="0" y="0"/>
          <a:ext cx="0" cy="0"/>
          <a:chOff x="0" y="0"/>
          <a:chExt cx="0" cy="0"/>
        </a:xfrm>
      </p:grpSpPr>
      <p:grpSp>
        <p:nvGrpSpPr>
          <p:cNvPr id="17817" name="Google Shape;17817;p25"/>
          <p:cNvGrpSpPr/>
          <p:nvPr/>
        </p:nvGrpSpPr>
        <p:grpSpPr>
          <a:xfrm>
            <a:off x="0" y="0"/>
            <a:ext cx="12205600" cy="7066400"/>
            <a:chOff x="0" y="0"/>
            <a:chExt cx="9154200" cy="5299800"/>
          </a:xfrm>
        </p:grpSpPr>
        <p:sp>
          <p:nvSpPr>
            <p:cNvPr id="17818" name="Google Shape;17818;p2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19" name="Google Shape;17819;p2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20" name="Google Shape;17820;p2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21" name="Google Shape;17821;p2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22" name="Google Shape;17822;p2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23" name="Google Shape;17823;p2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24" name="Google Shape;17824;p2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25" name="Google Shape;17825;p2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26" name="Google Shape;17826;p2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27" name="Google Shape;17827;p2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28" name="Google Shape;17828;p2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29" name="Google Shape;17829;p2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30" name="Google Shape;17830;p2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31" name="Google Shape;17831;p2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32" name="Google Shape;17832;p2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33" name="Google Shape;17833;p2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34" name="Google Shape;17834;p2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35" name="Google Shape;17835;p2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36" name="Google Shape;17836;p2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37" name="Google Shape;17837;p2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38" name="Google Shape;17838;p2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39" name="Google Shape;17839;p2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40" name="Google Shape;17840;p2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41" name="Google Shape;17841;p2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42" name="Google Shape;17842;p2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43" name="Google Shape;17843;p2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44" name="Google Shape;17844;p2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45" name="Google Shape;17845;p2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46" name="Google Shape;17846;p2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47" name="Google Shape;17847;p2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48" name="Google Shape;17848;p2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49" name="Google Shape;17849;p2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50" name="Google Shape;17850;p2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51" name="Google Shape;17851;p2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52" name="Google Shape;17852;p2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53" name="Google Shape;17853;p2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54" name="Google Shape;17854;p2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55" name="Google Shape;17855;p2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56" name="Google Shape;17856;p2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57" name="Google Shape;17857;p2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58" name="Google Shape;17858;p2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59" name="Google Shape;17859;p2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60" name="Google Shape;17860;p2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61" name="Google Shape;17861;p2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62" name="Google Shape;17862;p2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63" name="Google Shape;17863;p2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64" name="Google Shape;17864;p2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65" name="Google Shape;17865;p2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66" name="Google Shape;17866;p2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67" name="Google Shape;17867;p2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68" name="Google Shape;17868;p2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69" name="Google Shape;17869;p2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70" name="Google Shape;17870;p2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71" name="Google Shape;17871;p2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72" name="Google Shape;17872;p2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73" name="Google Shape;17873;p2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74" name="Google Shape;17874;p2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75" name="Google Shape;17875;p2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76" name="Google Shape;17876;p2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77" name="Google Shape;17877;p2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78" name="Google Shape;17878;p2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79" name="Google Shape;17879;p2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80" name="Google Shape;17880;p2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81" name="Google Shape;17881;p2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82" name="Google Shape;17882;p2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83" name="Google Shape;17883;p2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84" name="Google Shape;17884;p2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85" name="Google Shape;17885;p2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86" name="Google Shape;17886;p2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87" name="Google Shape;17887;p2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88" name="Google Shape;17888;p2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89" name="Google Shape;17889;p2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90" name="Google Shape;17890;p2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91" name="Google Shape;17891;p2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92" name="Google Shape;17892;p2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93" name="Google Shape;17893;p2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94" name="Google Shape;17894;p2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95" name="Google Shape;17895;p2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96" name="Google Shape;17896;p2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97" name="Google Shape;17897;p2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98" name="Google Shape;17898;p2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899" name="Google Shape;17899;p2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00" name="Google Shape;17900;p2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01" name="Google Shape;17901;p2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02" name="Google Shape;17902;p2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03" name="Google Shape;17903;p2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04" name="Google Shape;17904;p2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05" name="Google Shape;17905;p2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06" name="Google Shape;17906;p2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07" name="Google Shape;17907;p2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08" name="Google Shape;17908;p2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09" name="Google Shape;17909;p2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10" name="Google Shape;17910;p2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11" name="Google Shape;17911;p2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12" name="Google Shape;17912;p2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13" name="Google Shape;17913;p2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14" name="Google Shape;17914;p2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15" name="Google Shape;17915;p2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16" name="Google Shape;17916;p2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17" name="Google Shape;17917;p2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18" name="Google Shape;17918;p2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19" name="Google Shape;17919;p2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20" name="Google Shape;17920;p2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21" name="Google Shape;17921;p2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22" name="Google Shape;17922;p2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23" name="Google Shape;17923;p2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24" name="Google Shape;17924;p2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25" name="Google Shape;17925;p2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26" name="Google Shape;17926;p2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27" name="Google Shape;17927;p2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28" name="Google Shape;17928;p2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29" name="Google Shape;17929;p2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30" name="Google Shape;17930;p2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31" name="Google Shape;17931;p2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32" name="Google Shape;17932;p2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33" name="Google Shape;17933;p2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34" name="Google Shape;17934;p2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35" name="Google Shape;17935;p2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36" name="Google Shape;17936;p2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37" name="Google Shape;17937;p2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38" name="Google Shape;17938;p2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39" name="Google Shape;17939;p2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40" name="Google Shape;17940;p2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41" name="Google Shape;17941;p2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42" name="Google Shape;17942;p2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43" name="Google Shape;17943;p2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44" name="Google Shape;17944;p2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45" name="Google Shape;17945;p2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46" name="Google Shape;17946;p2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47" name="Google Shape;17947;p2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48" name="Google Shape;17948;p2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49" name="Google Shape;17949;p2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50" name="Google Shape;17950;p2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51" name="Google Shape;17951;p2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52" name="Google Shape;17952;p2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53" name="Google Shape;17953;p2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54" name="Google Shape;17954;p2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55" name="Google Shape;17955;p2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56" name="Google Shape;17956;p2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57" name="Google Shape;17957;p2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58" name="Google Shape;17958;p2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59" name="Google Shape;17959;p2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60" name="Google Shape;17960;p2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61" name="Google Shape;17961;p2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62" name="Google Shape;17962;p2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63" name="Google Shape;17963;p2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64" name="Google Shape;17964;p2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65" name="Google Shape;17965;p2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66" name="Google Shape;17966;p2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67" name="Google Shape;17967;p2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68" name="Google Shape;17968;p2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69" name="Google Shape;17969;p2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70" name="Google Shape;17970;p2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71" name="Google Shape;17971;p2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72" name="Google Shape;17972;p2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73" name="Google Shape;17973;p2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74" name="Google Shape;17974;p2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75" name="Google Shape;17975;p2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76" name="Google Shape;17976;p2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77" name="Google Shape;17977;p2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78" name="Google Shape;17978;p2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79" name="Google Shape;17979;p2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80" name="Google Shape;17980;p2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81" name="Google Shape;17981;p2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82" name="Google Shape;17982;p2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83" name="Google Shape;17983;p2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84" name="Google Shape;17984;p2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85" name="Google Shape;17985;p2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86" name="Google Shape;17986;p2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87" name="Google Shape;17987;p2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88" name="Google Shape;17988;p2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89" name="Google Shape;17989;p2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90" name="Google Shape;17990;p2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91" name="Google Shape;17991;p2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92" name="Google Shape;17992;p2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93" name="Google Shape;17993;p2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94" name="Google Shape;17994;p2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95" name="Google Shape;17995;p2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96" name="Google Shape;17996;p2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97" name="Google Shape;17997;p2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98" name="Google Shape;17998;p2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7999" name="Google Shape;17999;p2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00" name="Google Shape;18000;p2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01" name="Google Shape;18001;p2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02" name="Google Shape;18002;p2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03" name="Google Shape;18003;p2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04" name="Google Shape;18004;p2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05" name="Google Shape;18005;p2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06" name="Google Shape;18006;p2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07" name="Google Shape;18007;p2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08" name="Google Shape;18008;p2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09" name="Google Shape;18009;p2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10" name="Google Shape;18010;p2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11" name="Google Shape;18011;p2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12" name="Google Shape;18012;p2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13" name="Google Shape;18013;p2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14" name="Google Shape;18014;p2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15" name="Google Shape;18015;p2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16" name="Google Shape;18016;p2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17" name="Google Shape;18017;p2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18" name="Google Shape;18018;p2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19" name="Google Shape;18019;p2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20" name="Google Shape;18020;p2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21" name="Google Shape;18021;p2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22" name="Google Shape;18022;p2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23" name="Google Shape;18023;p2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24" name="Google Shape;18024;p2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25" name="Google Shape;18025;p2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26" name="Google Shape;18026;p2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27" name="Google Shape;18027;p2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28" name="Google Shape;18028;p2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29" name="Google Shape;18029;p2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30" name="Google Shape;18030;p2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31" name="Google Shape;18031;p2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32" name="Google Shape;18032;p2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33" name="Google Shape;18033;p2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34" name="Google Shape;18034;p2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35" name="Google Shape;18035;p2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36" name="Google Shape;18036;p2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37" name="Google Shape;18037;p2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38" name="Google Shape;18038;p2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39" name="Google Shape;18039;p2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40" name="Google Shape;18040;p2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41" name="Google Shape;18041;p2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42" name="Google Shape;18042;p2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43" name="Google Shape;18043;p2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44" name="Google Shape;18044;p2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45" name="Google Shape;18045;p2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46" name="Google Shape;18046;p2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47" name="Google Shape;18047;p2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48" name="Google Shape;18048;p2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49" name="Google Shape;18049;p2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50" name="Google Shape;18050;p2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51" name="Google Shape;18051;p2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52" name="Google Shape;18052;p2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53" name="Google Shape;18053;p2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54" name="Google Shape;18054;p2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55" name="Google Shape;18055;p2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56" name="Google Shape;18056;p2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57" name="Google Shape;18057;p2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58" name="Google Shape;18058;p2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59" name="Google Shape;18059;p2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60" name="Google Shape;18060;p2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61" name="Google Shape;18061;p2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62" name="Google Shape;18062;p2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63" name="Google Shape;18063;p2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64" name="Google Shape;18064;p2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65" name="Google Shape;18065;p2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66" name="Google Shape;18066;p2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67" name="Google Shape;18067;p2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68" name="Google Shape;18068;p2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69" name="Google Shape;18069;p2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70" name="Google Shape;18070;p2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71" name="Google Shape;18071;p2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72" name="Google Shape;18072;p2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73" name="Google Shape;18073;p2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74" name="Google Shape;18074;p2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75" name="Google Shape;18075;p2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76" name="Google Shape;18076;p2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77" name="Google Shape;18077;p2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78" name="Google Shape;18078;p2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79" name="Google Shape;18079;p2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80" name="Google Shape;18080;p2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81" name="Google Shape;18081;p2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82" name="Google Shape;18082;p2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83" name="Google Shape;18083;p2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84" name="Google Shape;18084;p2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85" name="Google Shape;18085;p2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86" name="Google Shape;18086;p2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87" name="Google Shape;18087;p2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88" name="Google Shape;18088;p2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89" name="Google Shape;18089;p2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90" name="Google Shape;18090;p2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91" name="Google Shape;18091;p2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92" name="Google Shape;18092;p2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93" name="Google Shape;18093;p2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94" name="Google Shape;18094;p2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95" name="Google Shape;18095;p2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96" name="Google Shape;18096;p2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97" name="Google Shape;18097;p2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98" name="Google Shape;18098;p2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099" name="Google Shape;18099;p2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00" name="Google Shape;18100;p2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01" name="Google Shape;18101;p2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02" name="Google Shape;18102;p2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03" name="Google Shape;18103;p2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04" name="Google Shape;18104;p2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05" name="Google Shape;18105;p2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06" name="Google Shape;18106;p2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07" name="Google Shape;18107;p2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08" name="Google Shape;18108;p2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09" name="Google Shape;18109;p2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10" name="Google Shape;18110;p2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11" name="Google Shape;18111;p2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12" name="Google Shape;18112;p2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13" name="Google Shape;18113;p2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14" name="Google Shape;18114;p2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15" name="Google Shape;18115;p2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16" name="Google Shape;18116;p2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17" name="Google Shape;18117;p2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18" name="Google Shape;18118;p2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19" name="Google Shape;18119;p2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20" name="Google Shape;18120;p2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21" name="Google Shape;18121;p2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22" name="Google Shape;18122;p2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23" name="Google Shape;18123;p2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24" name="Google Shape;18124;p2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25" name="Google Shape;18125;p2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26" name="Google Shape;18126;p2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27" name="Google Shape;18127;p2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28" name="Google Shape;18128;p2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29" name="Google Shape;18129;p2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30" name="Google Shape;18130;p2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31" name="Google Shape;18131;p2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32" name="Google Shape;18132;p2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33" name="Google Shape;18133;p2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34" name="Google Shape;18134;p2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35" name="Google Shape;18135;p2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36" name="Google Shape;18136;p2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37" name="Google Shape;18137;p2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38" name="Google Shape;18138;p2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39" name="Google Shape;18139;p2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40" name="Google Shape;18140;p2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41" name="Google Shape;18141;p2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42" name="Google Shape;18142;p2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43" name="Google Shape;18143;p2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44" name="Google Shape;18144;p2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45" name="Google Shape;18145;p2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46" name="Google Shape;18146;p2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47" name="Google Shape;18147;p2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48" name="Google Shape;18148;p2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49" name="Google Shape;18149;p2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50" name="Google Shape;18150;p2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51" name="Google Shape;18151;p2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52" name="Google Shape;18152;p2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53" name="Google Shape;18153;p2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54" name="Google Shape;18154;p2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55" name="Google Shape;18155;p2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56" name="Google Shape;18156;p2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57" name="Google Shape;18157;p2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58" name="Google Shape;18158;p2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59" name="Google Shape;18159;p2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60" name="Google Shape;18160;p2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61" name="Google Shape;18161;p2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62" name="Google Shape;18162;p2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63" name="Google Shape;18163;p2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64" name="Google Shape;18164;p2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65" name="Google Shape;18165;p2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66" name="Google Shape;18166;p2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67" name="Google Shape;18167;p2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68" name="Google Shape;18168;p2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69" name="Google Shape;18169;p2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70" name="Google Shape;18170;p2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71" name="Google Shape;18171;p2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72" name="Google Shape;18172;p2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73" name="Google Shape;18173;p2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74" name="Google Shape;18174;p2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75" name="Google Shape;18175;p2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76" name="Google Shape;18176;p2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77" name="Google Shape;18177;p2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78" name="Google Shape;18178;p2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79" name="Google Shape;18179;p2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80" name="Google Shape;18180;p2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81" name="Google Shape;18181;p2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82" name="Google Shape;18182;p2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83" name="Google Shape;18183;p2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84" name="Google Shape;18184;p2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85" name="Google Shape;18185;p2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86" name="Google Shape;18186;p2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87" name="Google Shape;18187;p2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88" name="Google Shape;18188;p2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89" name="Google Shape;18189;p2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90" name="Google Shape;18190;p2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91" name="Google Shape;18191;p2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92" name="Google Shape;18192;p2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93" name="Google Shape;18193;p2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94" name="Google Shape;18194;p2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95" name="Google Shape;18195;p2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96" name="Google Shape;18196;p2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97" name="Google Shape;18197;p2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98" name="Google Shape;18198;p2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199" name="Google Shape;18199;p2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00" name="Google Shape;18200;p2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01" name="Google Shape;18201;p2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02" name="Google Shape;18202;p2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03" name="Google Shape;18203;p2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04" name="Google Shape;18204;p2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05" name="Google Shape;18205;p2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06" name="Google Shape;18206;p2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07" name="Google Shape;18207;p2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08" name="Google Shape;18208;p2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09" name="Google Shape;18209;p2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10" name="Google Shape;18210;p2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11" name="Google Shape;18211;p2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12" name="Google Shape;18212;p2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13" name="Google Shape;18213;p2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14" name="Google Shape;18214;p2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15" name="Google Shape;18215;p2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16" name="Google Shape;18216;p2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17" name="Google Shape;18217;p2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18" name="Google Shape;18218;p2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19" name="Google Shape;18219;p2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20" name="Google Shape;18220;p2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21" name="Google Shape;18221;p2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22" name="Google Shape;18222;p2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23" name="Google Shape;18223;p2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24" name="Google Shape;18224;p2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25" name="Google Shape;18225;p2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26" name="Google Shape;18226;p2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27" name="Google Shape;18227;p2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28" name="Google Shape;18228;p2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29" name="Google Shape;18229;p2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30" name="Google Shape;18230;p2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31" name="Google Shape;18231;p2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32" name="Google Shape;18232;p2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33" name="Google Shape;18233;p2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34" name="Google Shape;18234;p2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35" name="Google Shape;18235;p2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36" name="Google Shape;18236;p2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37" name="Google Shape;18237;p2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38" name="Google Shape;18238;p2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39" name="Google Shape;18239;p2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40" name="Google Shape;18240;p2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41" name="Google Shape;18241;p2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42" name="Google Shape;18242;p2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43" name="Google Shape;18243;p2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44" name="Google Shape;18244;p2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45" name="Google Shape;18245;p2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46" name="Google Shape;18246;p2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47" name="Google Shape;18247;p2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48" name="Google Shape;18248;p2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49" name="Google Shape;18249;p2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50" name="Google Shape;18250;p2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51" name="Google Shape;18251;p2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52" name="Google Shape;18252;p2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53" name="Google Shape;18253;p2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54" name="Google Shape;18254;p2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55" name="Google Shape;18255;p2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56" name="Google Shape;18256;p2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57" name="Google Shape;18257;p2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58" name="Google Shape;18258;p2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59" name="Google Shape;18259;p2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60" name="Google Shape;18260;p2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61" name="Google Shape;18261;p2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62" name="Google Shape;18262;p2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63" name="Google Shape;18263;p2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64" name="Google Shape;18264;p2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65" name="Google Shape;18265;p2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66" name="Google Shape;18266;p2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67" name="Google Shape;18267;p2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68" name="Google Shape;18268;p2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69" name="Google Shape;18269;p2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70" name="Google Shape;18270;p2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71" name="Google Shape;18271;p2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72" name="Google Shape;18272;p2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73" name="Google Shape;18273;p2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74" name="Google Shape;18274;p2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75" name="Google Shape;18275;p2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76" name="Google Shape;18276;p2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77" name="Google Shape;18277;p2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78" name="Google Shape;18278;p2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79" name="Google Shape;18279;p2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80" name="Google Shape;18280;p2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81" name="Google Shape;18281;p2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82" name="Google Shape;18282;p2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83" name="Google Shape;18283;p2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84" name="Google Shape;18284;p2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85" name="Google Shape;18285;p2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86" name="Google Shape;18286;p2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87" name="Google Shape;18287;p2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88" name="Google Shape;18288;p2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89" name="Google Shape;18289;p2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90" name="Google Shape;18290;p2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91" name="Google Shape;18291;p2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92" name="Google Shape;18292;p2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93" name="Google Shape;18293;p2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94" name="Google Shape;18294;p2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95" name="Google Shape;18295;p2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96" name="Google Shape;18296;p2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97" name="Google Shape;18297;p2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98" name="Google Shape;18298;p2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299" name="Google Shape;18299;p2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00" name="Google Shape;18300;p2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01" name="Google Shape;18301;p2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02" name="Google Shape;18302;p2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03" name="Google Shape;18303;p2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04" name="Google Shape;18304;p2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05" name="Google Shape;18305;p2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06" name="Google Shape;18306;p2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07" name="Google Shape;18307;p2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08" name="Google Shape;18308;p2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09" name="Google Shape;18309;p2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10" name="Google Shape;18310;p2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11" name="Google Shape;18311;p2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12" name="Google Shape;18312;p2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13" name="Google Shape;18313;p2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14" name="Google Shape;18314;p2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15" name="Google Shape;18315;p2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16" name="Google Shape;18316;p2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17" name="Google Shape;18317;p2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18" name="Google Shape;18318;p2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19" name="Google Shape;18319;p2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20" name="Google Shape;18320;p2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21" name="Google Shape;18321;p2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22" name="Google Shape;18322;p2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23" name="Google Shape;18323;p2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24" name="Google Shape;18324;p2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25" name="Google Shape;18325;p2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26" name="Google Shape;18326;p2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27" name="Google Shape;18327;p2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28" name="Google Shape;18328;p2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29" name="Google Shape;18329;p2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30" name="Google Shape;18330;p2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31" name="Google Shape;18331;p2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32" name="Google Shape;18332;p2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33" name="Google Shape;18333;p2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34" name="Google Shape;18334;p2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35" name="Google Shape;18335;p2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36" name="Google Shape;18336;p2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37" name="Google Shape;18337;p2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38" name="Google Shape;18338;p2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39" name="Google Shape;18339;p2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40" name="Google Shape;18340;p2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41" name="Google Shape;18341;p2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42" name="Google Shape;18342;p2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43" name="Google Shape;18343;p2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44" name="Google Shape;18344;p2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45" name="Google Shape;18345;p2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46" name="Google Shape;18346;p2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47" name="Google Shape;18347;p2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48" name="Google Shape;18348;p2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49" name="Google Shape;18349;p2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50" name="Google Shape;18350;p2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51" name="Google Shape;18351;p2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52" name="Google Shape;18352;p2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53" name="Google Shape;18353;p2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54" name="Google Shape;18354;p2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55" name="Google Shape;18355;p2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56" name="Google Shape;18356;p2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57" name="Google Shape;18357;p2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58" name="Google Shape;18358;p2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59" name="Google Shape;18359;p2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60" name="Google Shape;18360;p2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61" name="Google Shape;18361;p2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62" name="Google Shape;18362;p2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63" name="Google Shape;18363;p2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64" name="Google Shape;18364;p2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65" name="Google Shape;18365;p2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66" name="Google Shape;18366;p2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67" name="Google Shape;18367;p2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68" name="Google Shape;18368;p2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69" name="Google Shape;18369;p2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70" name="Google Shape;18370;p2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71" name="Google Shape;18371;p2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72" name="Google Shape;18372;p2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73" name="Google Shape;18373;p2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74" name="Google Shape;18374;p2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75" name="Google Shape;18375;p2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76" name="Google Shape;18376;p2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77" name="Google Shape;18377;p2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78" name="Google Shape;18378;p2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79" name="Google Shape;18379;p2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80" name="Google Shape;18380;p2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81" name="Google Shape;18381;p2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82" name="Google Shape;18382;p2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83" name="Google Shape;18383;p2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84" name="Google Shape;18384;p2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85" name="Google Shape;18385;p2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86" name="Google Shape;18386;p2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87" name="Google Shape;18387;p2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88" name="Google Shape;18388;p2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89" name="Google Shape;18389;p2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90" name="Google Shape;18390;p2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91" name="Google Shape;18391;p2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92" name="Google Shape;18392;p2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93" name="Google Shape;18393;p2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94" name="Google Shape;18394;p2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95" name="Google Shape;18395;p2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96" name="Google Shape;18396;p2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97" name="Google Shape;18397;p2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98" name="Google Shape;18398;p2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399" name="Google Shape;18399;p2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00" name="Google Shape;18400;p2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01" name="Google Shape;18401;p2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02" name="Google Shape;18402;p2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03" name="Google Shape;18403;p2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04" name="Google Shape;18404;p2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05" name="Google Shape;18405;p2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06" name="Google Shape;18406;p2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07" name="Google Shape;18407;p2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08" name="Google Shape;18408;p2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09" name="Google Shape;18409;p2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10" name="Google Shape;18410;p2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11" name="Google Shape;18411;p2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12" name="Google Shape;18412;p2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13" name="Google Shape;18413;p2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14" name="Google Shape;18414;p2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15" name="Google Shape;18415;p2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16" name="Google Shape;18416;p2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17" name="Google Shape;18417;p2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18" name="Google Shape;18418;p2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19" name="Google Shape;18419;p2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20" name="Google Shape;18420;p2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21" name="Google Shape;18421;p2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22" name="Google Shape;18422;p2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23" name="Google Shape;18423;p2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24" name="Google Shape;18424;p2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25" name="Google Shape;18425;p2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26" name="Google Shape;18426;p2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27" name="Google Shape;18427;p2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28" name="Google Shape;18428;p2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29" name="Google Shape;18429;p2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30" name="Google Shape;18430;p2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31" name="Google Shape;18431;p2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32" name="Google Shape;18432;p2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33" name="Google Shape;18433;p2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34" name="Google Shape;18434;p2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35" name="Google Shape;18435;p2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36" name="Google Shape;18436;p2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37" name="Google Shape;18437;p2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38" name="Google Shape;18438;p2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39" name="Google Shape;18439;p2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40" name="Google Shape;18440;p2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41" name="Google Shape;18441;p2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42" name="Google Shape;18442;p2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43" name="Google Shape;18443;p2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44" name="Google Shape;18444;p2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45" name="Google Shape;18445;p2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46" name="Google Shape;18446;p2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47" name="Google Shape;18447;p2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48" name="Google Shape;18448;p2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49" name="Google Shape;18449;p2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50" name="Google Shape;18450;p2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51" name="Google Shape;18451;p2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52" name="Google Shape;18452;p2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53" name="Google Shape;18453;p2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54" name="Google Shape;18454;p2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55" name="Google Shape;18455;p2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56" name="Google Shape;18456;p2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57" name="Google Shape;18457;p2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58" name="Google Shape;18458;p2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59" name="Google Shape;18459;p2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60" name="Google Shape;18460;p2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61" name="Google Shape;18461;p2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62" name="Google Shape;18462;p2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63" name="Google Shape;18463;p2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64" name="Google Shape;18464;p2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65" name="Google Shape;18465;p2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66" name="Google Shape;18466;p2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67" name="Google Shape;18467;p2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68" name="Google Shape;18468;p2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69" name="Google Shape;18469;p2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70" name="Google Shape;18470;p2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71" name="Google Shape;18471;p2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72" name="Google Shape;18472;p2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73" name="Google Shape;18473;p2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74" name="Google Shape;18474;p2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75" name="Google Shape;18475;p2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76" name="Google Shape;18476;p2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77" name="Google Shape;18477;p2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78" name="Google Shape;18478;p2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79" name="Google Shape;18479;p2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80" name="Google Shape;18480;p2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81" name="Google Shape;18481;p2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82" name="Google Shape;18482;p2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83" name="Google Shape;18483;p2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84" name="Google Shape;18484;p2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85" name="Google Shape;18485;p2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86" name="Google Shape;18486;p2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87" name="Google Shape;18487;p2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88" name="Google Shape;18488;p2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89" name="Google Shape;18489;p2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90" name="Google Shape;18490;p2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91" name="Google Shape;18491;p2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92" name="Google Shape;18492;p2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93" name="Google Shape;18493;p2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94" name="Google Shape;18494;p2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95" name="Google Shape;18495;p2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96" name="Google Shape;18496;p2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97" name="Google Shape;18497;p2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98" name="Google Shape;18498;p2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499" name="Google Shape;18499;p2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00" name="Google Shape;18500;p2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01" name="Google Shape;18501;p2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02" name="Google Shape;18502;p2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03" name="Google Shape;18503;p2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04" name="Google Shape;18504;p2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05" name="Google Shape;18505;p2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06" name="Google Shape;18506;p2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07" name="Google Shape;18507;p2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08" name="Google Shape;18508;p2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09" name="Google Shape;18509;p2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10" name="Google Shape;18510;p2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11" name="Google Shape;18511;p2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12" name="Google Shape;18512;p2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13" name="Google Shape;18513;p2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14" name="Google Shape;18514;p2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15" name="Google Shape;18515;p2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16" name="Google Shape;18516;p2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17" name="Google Shape;18517;p2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18" name="Google Shape;18518;p2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19" name="Google Shape;18519;p2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20" name="Google Shape;18520;p2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21" name="Google Shape;18521;p2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22" name="Google Shape;18522;p2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23" name="Google Shape;18523;p2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24" name="Google Shape;18524;p2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25" name="Google Shape;18525;p2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26" name="Google Shape;18526;p2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27" name="Google Shape;18527;p2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28" name="Google Shape;18528;p2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29" name="Google Shape;18529;p2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30" name="Google Shape;18530;p2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31" name="Google Shape;18531;p2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32" name="Google Shape;18532;p2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33" name="Google Shape;18533;p2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34" name="Google Shape;18534;p2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35" name="Google Shape;18535;p2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36" name="Google Shape;18536;p2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37" name="Google Shape;18537;p2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38" name="Google Shape;18538;p2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39" name="Google Shape;18539;p2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40" name="Google Shape;18540;p2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41" name="Google Shape;18541;p2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42" name="Google Shape;18542;p2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43" name="Google Shape;18543;p2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44" name="Google Shape;18544;p2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45" name="Google Shape;18545;p2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46" name="Google Shape;18546;p2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47" name="Google Shape;18547;p2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48" name="Google Shape;18548;p2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49" name="Google Shape;18549;p2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50" name="Google Shape;18550;p2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51" name="Google Shape;18551;p2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52" name="Google Shape;18552;p2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53" name="Google Shape;18553;p2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54" name="Google Shape;18554;p2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55" name="Google Shape;18555;p2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56" name="Google Shape;18556;p2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57" name="Google Shape;18557;p2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58" name="Google Shape;18558;p2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59" name="Google Shape;18559;p2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60" name="Google Shape;18560;p2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61" name="Google Shape;18561;p2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62" name="Google Shape;18562;p2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63" name="Google Shape;18563;p2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64" name="Google Shape;18564;p2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65" name="Google Shape;18565;p2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66" name="Google Shape;18566;p2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67" name="Google Shape;18567;p2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68" name="Google Shape;18568;p2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69" name="Google Shape;18569;p2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70" name="Google Shape;18570;p2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71" name="Google Shape;18571;p2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72" name="Google Shape;18572;p2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73" name="Google Shape;18573;p2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74" name="Google Shape;18574;p2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75" name="Google Shape;18575;p2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76" name="Google Shape;18576;p2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77" name="Google Shape;18577;p2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78" name="Google Shape;18578;p2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79" name="Google Shape;18579;p2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80" name="Google Shape;18580;p2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81" name="Google Shape;18581;p2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82" name="Google Shape;18582;p2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83" name="Google Shape;18583;p2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84" name="Google Shape;18584;p2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85" name="Google Shape;18585;p2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86" name="Google Shape;18586;p2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87" name="Google Shape;18587;p2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88" name="Google Shape;18588;p2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89" name="Google Shape;18589;p2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90" name="Google Shape;18590;p2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91" name="Google Shape;18591;p2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92" name="Google Shape;18592;p2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93" name="Google Shape;18593;p2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94" name="Google Shape;18594;p2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95" name="Google Shape;18595;p2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96" name="Google Shape;18596;p2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97" name="Google Shape;18597;p2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98" name="Google Shape;18598;p2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599" name="Google Shape;18599;p2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00" name="Google Shape;18600;p2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01" name="Google Shape;18601;p2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02" name="Google Shape;18602;p2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03" name="Google Shape;18603;p2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04" name="Google Shape;18604;p2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05" name="Google Shape;18605;p2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06" name="Google Shape;18606;p2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07" name="Google Shape;18607;p2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08" name="Google Shape;18608;p2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09" name="Google Shape;18609;p2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10" name="Google Shape;18610;p2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11" name="Google Shape;18611;p2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12" name="Google Shape;18612;p2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13" name="Google Shape;18613;p2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14" name="Google Shape;18614;p2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15" name="Google Shape;18615;p2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16" name="Google Shape;18616;p2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17" name="Google Shape;18617;p2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18" name="Google Shape;18618;p2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19" name="Google Shape;18619;p2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20" name="Google Shape;18620;p2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21" name="Google Shape;18621;p2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22" name="Google Shape;18622;p2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23" name="Google Shape;18623;p2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24" name="Google Shape;18624;p2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25" name="Google Shape;18625;p2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26" name="Google Shape;18626;p2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27" name="Google Shape;18627;p2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28" name="Google Shape;18628;p2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29" name="Google Shape;18629;p2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30" name="Google Shape;18630;p2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31" name="Google Shape;18631;p2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32" name="Google Shape;18632;p2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33" name="Google Shape;18633;p2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34" name="Google Shape;18634;p2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35" name="Google Shape;18635;p2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36" name="Google Shape;18636;p2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37" name="Google Shape;18637;p2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38" name="Google Shape;18638;p2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39" name="Google Shape;18639;p2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40" name="Google Shape;18640;p2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41" name="Google Shape;18641;p2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42" name="Google Shape;18642;p2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43" name="Google Shape;18643;p2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44" name="Google Shape;18644;p2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45" name="Google Shape;18645;p2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46" name="Google Shape;18646;p2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47" name="Google Shape;18647;p2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48" name="Google Shape;18648;p2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49" name="Google Shape;18649;p2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50" name="Google Shape;18650;p2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51" name="Google Shape;18651;p2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52" name="Google Shape;18652;p2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53" name="Google Shape;18653;p2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18654" name="Google Shape;18654;p25"/>
          <p:cNvSpPr txBox="1">
            <a:spLocks noGrp="1"/>
          </p:cNvSpPr>
          <p:nvPr>
            <p:ph type="title"/>
          </p:nvPr>
        </p:nvSpPr>
        <p:spPr>
          <a:xfrm>
            <a:off x="7297092" y="3186600"/>
            <a:ext cx="3230400" cy="96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655" name="Google Shape;18655;p25"/>
          <p:cNvSpPr txBox="1">
            <a:spLocks noGrp="1"/>
          </p:cNvSpPr>
          <p:nvPr>
            <p:ph type="subTitle" idx="1"/>
          </p:nvPr>
        </p:nvSpPr>
        <p:spPr>
          <a:xfrm>
            <a:off x="7297115" y="4124489"/>
            <a:ext cx="3230400" cy="1399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56" name="Google Shape;18656;p25"/>
          <p:cNvSpPr/>
          <p:nvPr/>
        </p:nvSpPr>
        <p:spPr>
          <a:xfrm rot="-9002992" flipH="1">
            <a:off x="10411655" y="6251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57" name="Google Shape;18657;p25"/>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58" name="Google Shape;18658;p25"/>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59" name="Google Shape;18659;p25"/>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60" name="Google Shape;18660;p25"/>
          <p:cNvSpPr/>
          <p:nvPr/>
        </p:nvSpPr>
        <p:spPr>
          <a:xfrm rot="-6345070" flipH="1">
            <a:off x="1450337" y="820483"/>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61" name="Google Shape;18661;p25"/>
          <p:cNvSpPr/>
          <p:nvPr/>
        </p:nvSpPr>
        <p:spPr>
          <a:xfrm rot="-9002992" flipH="1">
            <a:off x="593955" y="138061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62" name="Google Shape;18662;p25"/>
          <p:cNvSpPr/>
          <p:nvPr/>
        </p:nvSpPr>
        <p:spPr>
          <a:xfrm rot="-469745" flipH="1">
            <a:off x="664554" y="468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281009898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8663"/>
        <p:cNvGrpSpPr/>
        <p:nvPr/>
      </p:nvGrpSpPr>
      <p:grpSpPr>
        <a:xfrm>
          <a:off x="0" y="0"/>
          <a:ext cx="0" cy="0"/>
          <a:chOff x="0" y="0"/>
          <a:chExt cx="0" cy="0"/>
        </a:xfrm>
      </p:grpSpPr>
      <p:grpSp>
        <p:nvGrpSpPr>
          <p:cNvPr id="18664" name="Google Shape;18664;p26"/>
          <p:cNvGrpSpPr/>
          <p:nvPr/>
        </p:nvGrpSpPr>
        <p:grpSpPr>
          <a:xfrm>
            <a:off x="0" y="0"/>
            <a:ext cx="12205600" cy="7066400"/>
            <a:chOff x="0" y="0"/>
            <a:chExt cx="9154200" cy="5299800"/>
          </a:xfrm>
        </p:grpSpPr>
        <p:sp>
          <p:nvSpPr>
            <p:cNvPr id="18665" name="Google Shape;18665;p2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66" name="Google Shape;18666;p2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67" name="Google Shape;18667;p2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68" name="Google Shape;18668;p2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69" name="Google Shape;18669;p2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70" name="Google Shape;18670;p2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71" name="Google Shape;18671;p2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72" name="Google Shape;18672;p2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73" name="Google Shape;18673;p2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74" name="Google Shape;18674;p2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75" name="Google Shape;18675;p2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76" name="Google Shape;18676;p2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77" name="Google Shape;18677;p2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78" name="Google Shape;18678;p2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79" name="Google Shape;18679;p2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80" name="Google Shape;18680;p2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81" name="Google Shape;18681;p2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82" name="Google Shape;18682;p2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83" name="Google Shape;18683;p2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84" name="Google Shape;18684;p2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85" name="Google Shape;18685;p2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86" name="Google Shape;18686;p2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87" name="Google Shape;18687;p2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88" name="Google Shape;18688;p2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89" name="Google Shape;18689;p2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90" name="Google Shape;18690;p2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91" name="Google Shape;18691;p2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92" name="Google Shape;18692;p2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93" name="Google Shape;18693;p2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94" name="Google Shape;18694;p2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95" name="Google Shape;18695;p2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96" name="Google Shape;18696;p2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97" name="Google Shape;18697;p2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98" name="Google Shape;18698;p2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699" name="Google Shape;18699;p2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00" name="Google Shape;18700;p2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01" name="Google Shape;18701;p2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02" name="Google Shape;18702;p2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03" name="Google Shape;18703;p2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04" name="Google Shape;18704;p2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05" name="Google Shape;18705;p2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06" name="Google Shape;18706;p2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07" name="Google Shape;18707;p2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08" name="Google Shape;18708;p2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09" name="Google Shape;18709;p2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10" name="Google Shape;18710;p2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11" name="Google Shape;18711;p2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12" name="Google Shape;18712;p2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13" name="Google Shape;18713;p2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14" name="Google Shape;18714;p2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15" name="Google Shape;18715;p2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16" name="Google Shape;18716;p2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17" name="Google Shape;18717;p2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18" name="Google Shape;18718;p2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19" name="Google Shape;18719;p2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20" name="Google Shape;18720;p2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21" name="Google Shape;18721;p2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22" name="Google Shape;18722;p2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23" name="Google Shape;18723;p2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24" name="Google Shape;18724;p2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25" name="Google Shape;18725;p2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26" name="Google Shape;18726;p2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27" name="Google Shape;18727;p2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28" name="Google Shape;18728;p2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29" name="Google Shape;18729;p2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30" name="Google Shape;18730;p2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31" name="Google Shape;18731;p2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32" name="Google Shape;18732;p2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33" name="Google Shape;18733;p2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34" name="Google Shape;18734;p2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35" name="Google Shape;18735;p2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36" name="Google Shape;18736;p2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37" name="Google Shape;18737;p2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38" name="Google Shape;18738;p2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39" name="Google Shape;18739;p2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40" name="Google Shape;18740;p2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41" name="Google Shape;18741;p2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42" name="Google Shape;18742;p2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43" name="Google Shape;18743;p2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44" name="Google Shape;18744;p2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45" name="Google Shape;18745;p2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46" name="Google Shape;18746;p2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47" name="Google Shape;18747;p2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48" name="Google Shape;18748;p2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49" name="Google Shape;18749;p2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50" name="Google Shape;18750;p2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51" name="Google Shape;18751;p2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52" name="Google Shape;18752;p2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53" name="Google Shape;18753;p2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54" name="Google Shape;18754;p2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55" name="Google Shape;18755;p2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56" name="Google Shape;18756;p2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57" name="Google Shape;18757;p2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58" name="Google Shape;18758;p2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59" name="Google Shape;18759;p2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60" name="Google Shape;18760;p2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61" name="Google Shape;18761;p2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62" name="Google Shape;18762;p2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63" name="Google Shape;18763;p2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64" name="Google Shape;18764;p2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65" name="Google Shape;18765;p2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66" name="Google Shape;18766;p2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67" name="Google Shape;18767;p2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68" name="Google Shape;18768;p2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69" name="Google Shape;18769;p2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70" name="Google Shape;18770;p2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71" name="Google Shape;18771;p2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72" name="Google Shape;18772;p2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73" name="Google Shape;18773;p2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74" name="Google Shape;18774;p2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75" name="Google Shape;18775;p2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76" name="Google Shape;18776;p2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77" name="Google Shape;18777;p2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78" name="Google Shape;18778;p2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79" name="Google Shape;18779;p2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80" name="Google Shape;18780;p2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81" name="Google Shape;18781;p2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82" name="Google Shape;18782;p2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83" name="Google Shape;18783;p2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84" name="Google Shape;18784;p2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85" name="Google Shape;18785;p2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86" name="Google Shape;18786;p2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87" name="Google Shape;18787;p2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88" name="Google Shape;18788;p2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89" name="Google Shape;18789;p2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90" name="Google Shape;18790;p2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91" name="Google Shape;18791;p2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92" name="Google Shape;18792;p2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93" name="Google Shape;18793;p2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94" name="Google Shape;18794;p2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95" name="Google Shape;18795;p2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96" name="Google Shape;18796;p2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97" name="Google Shape;18797;p2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98" name="Google Shape;18798;p2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799" name="Google Shape;18799;p2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00" name="Google Shape;18800;p2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01" name="Google Shape;18801;p2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02" name="Google Shape;18802;p2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03" name="Google Shape;18803;p2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04" name="Google Shape;18804;p2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05" name="Google Shape;18805;p2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06" name="Google Shape;18806;p2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07" name="Google Shape;18807;p2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08" name="Google Shape;18808;p2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09" name="Google Shape;18809;p2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10" name="Google Shape;18810;p2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11" name="Google Shape;18811;p2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12" name="Google Shape;18812;p2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13" name="Google Shape;18813;p2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14" name="Google Shape;18814;p2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15" name="Google Shape;18815;p2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16" name="Google Shape;18816;p2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17" name="Google Shape;18817;p2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18" name="Google Shape;18818;p2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19" name="Google Shape;18819;p2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20" name="Google Shape;18820;p2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21" name="Google Shape;18821;p2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22" name="Google Shape;18822;p2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23" name="Google Shape;18823;p2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24" name="Google Shape;18824;p2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25" name="Google Shape;18825;p2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26" name="Google Shape;18826;p2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27" name="Google Shape;18827;p2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28" name="Google Shape;18828;p2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29" name="Google Shape;18829;p2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30" name="Google Shape;18830;p2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31" name="Google Shape;18831;p2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32" name="Google Shape;18832;p2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33" name="Google Shape;18833;p2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34" name="Google Shape;18834;p2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35" name="Google Shape;18835;p2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36" name="Google Shape;18836;p2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37" name="Google Shape;18837;p2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38" name="Google Shape;18838;p2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39" name="Google Shape;18839;p2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40" name="Google Shape;18840;p2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41" name="Google Shape;18841;p2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42" name="Google Shape;18842;p2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43" name="Google Shape;18843;p2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44" name="Google Shape;18844;p2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45" name="Google Shape;18845;p2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46" name="Google Shape;18846;p2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47" name="Google Shape;18847;p2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48" name="Google Shape;18848;p2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49" name="Google Shape;18849;p2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50" name="Google Shape;18850;p2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51" name="Google Shape;18851;p2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52" name="Google Shape;18852;p2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53" name="Google Shape;18853;p2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54" name="Google Shape;18854;p2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55" name="Google Shape;18855;p2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56" name="Google Shape;18856;p2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57" name="Google Shape;18857;p2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58" name="Google Shape;18858;p2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59" name="Google Shape;18859;p2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60" name="Google Shape;18860;p2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61" name="Google Shape;18861;p2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62" name="Google Shape;18862;p2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63" name="Google Shape;18863;p2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64" name="Google Shape;18864;p2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65" name="Google Shape;18865;p2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66" name="Google Shape;18866;p2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67" name="Google Shape;18867;p2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68" name="Google Shape;18868;p2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69" name="Google Shape;18869;p2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70" name="Google Shape;18870;p2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71" name="Google Shape;18871;p2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72" name="Google Shape;18872;p2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73" name="Google Shape;18873;p2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74" name="Google Shape;18874;p2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75" name="Google Shape;18875;p2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76" name="Google Shape;18876;p2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77" name="Google Shape;18877;p2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78" name="Google Shape;18878;p2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79" name="Google Shape;18879;p2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80" name="Google Shape;18880;p2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81" name="Google Shape;18881;p2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82" name="Google Shape;18882;p2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83" name="Google Shape;18883;p2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84" name="Google Shape;18884;p2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85" name="Google Shape;18885;p2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86" name="Google Shape;18886;p2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87" name="Google Shape;18887;p2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88" name="Google Shape;18888;p2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89" name="Google Shape;18889;p2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90" name="Google Shape;18890;p2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91" name="Google Shape;18891;p2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92" name="Google Shape;18892;p2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93" name="Google Shape;18893;p2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94" name="Google Shape;18894;p2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95" name="Google Shape;18895;p2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96" name="Google Shape;18896;p2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97" name="Google Shape;18897;p2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98" name="Google Shape;18898;p2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899" name="Google Shape;18899;p2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00" name="Google Shape;18900;p2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01" name="Google Shape;18901;p2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02" name="Google Shape;18902;p2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03" name="Google Shape;18903;p2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04" name="Google Shape;18904;p2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05" name="Google Shape;18905;p2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06" name="Google Shape;18906;p2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07" name="Google Shape;18907;p2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08" name="Google Shape;18908;p2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09" name="Google Shape;18909;p2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10" name="Google Shape;18910;p2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11" name="Google Shape;18911;p2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12" name="Google Shape;18912;p2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13" name="Google Shape;18913;p2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14" name="Google Shape;18914;p2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15" name="Google Shape;18915;p2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16" name="Google Shape;18916;p2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17" name="Google Shape;18917;p2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18" name="Google Shape;18918;p2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19" name="Google Shape;18919;p2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20" name="Google Shape;18920;p2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21" name="Google Shape;18921;p2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22" name="Google Shape;18922;p2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23" name="Google Shape;18923;p2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24" name="Google Shape;18924;p2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25" name="Google Shape;18925;p2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26" name="Google Shape;18926;p2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27" name="Google Shape;18927;p2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28" name="Google Shape;18928;p2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29" name="Google Shape;18929;p2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30" name="Google Shape;18930;p2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31" name="Google Shape;18931;p2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32" name="Google Shape;18932;p2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33" name="Google Shape;18933;p2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34" name="Google Shape;18934;p2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35" name="Google Shape;18935;p2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36" name="Google Shape;18936;p2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37" name="Google Shape;18937;p2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38" name="Google Shape;18938;p2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39" name="Google Shape;18939;p2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40" name="Google Shape;18940;p2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41" name="Google Shape;18941;p2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42" name="Google Shape;18942;p2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43" name="Google Shape;18943;p2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44" name="Google Shape;18944;p2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45" name="Google Shape;18945;p2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46" name="Google Shape;18946;p2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47" name="Google Shape;18947;p2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48" name="Google Shape;18948;p2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49" name="Google Shape;18949;p2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50" name="Google Shape;18950;p2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51" name="Google Shape;18951;p2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52" name="Google Shape;18952;p2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53" name="Google Shape;18953;p2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54" name="Google Shape;18954;p2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55" name="Google Shape;18955;p2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56" name="Google Shape;18956;p2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57" name="Google Shape;18957;p2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58" name="Google Shape;18958;p2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59" name="Google Shape;18959;p2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60" name="Google Shape;18960;p2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61" name="Google Shape;18961;p2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62" name="Google Shape;18962;p2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63" name="Google Shape;18963;p2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64" name="Google Shape;18964;p2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65" name="Google Shape;18965;p2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66" name="Google Shape;18966;p2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67" name="Google Shape;18967;p2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68" name="Google Shape;18968;p2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69" name="Google Shape;18969;p2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70" name="Google Shape;18970;p2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71" name="Google Shape;18971;p2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72" name="Google Shape;18972;p2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73" name="Google Shape;18973;p2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74" name="Google Shape;18974;p2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75" name="Google Shape;18975;p2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76" name="Google Shape;18976;p2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77" name="Google Shape;18977;p2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78" name="Google Shape;18978;p2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79" name="Google Shape;18979;p2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80" name="Google Shape;18980;p2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81" name="Google Shape;18981;p2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82" name="Google Shape;18982;p2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83" name="Google Shape;18983;p2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84" name="Google Shape;18984;p2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85" name="Google Shape;18985;p2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86" name="Google Shape;18986;p2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87" name="Google Shape;18987;p2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88" name="Google Shape;18988;p2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89" name="Google Shape;18989;p2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90" name="Google Shape;18990;p2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91" name="Google Shape;18991;p2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92" name="Google Shape;18992;p2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93" name="Google Shape;18993;p2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94" name="Google Shape;18994;p2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95" name="Google Shape;18995;p2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96" name="Google Shape;18996;p2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97" name="Google Shape;18997;p2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98" name="Google Shape;18998;p2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8999" name="Google Shape;18999;p2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00" name="Google Shape;19000;p2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01" name="Google Shape;19001;p2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02" name="Google Shape;19002;p2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03" name="Google Shape;19003;p2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04" name="Google Shape;19004;p2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05" name="Google Shape;19005;p2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06" name="Google Shape;19006;p2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07" name="Google Shape;19007;p2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08" name="Google Shape;19008;p2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09" name="Google Shape;19009;p2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10" name="Google Shape;19010;p2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11" name="Google Shape;19011;p2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12" name="Google Shape;19012;p2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13" name="Google Shape;19013;p2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14" name="Google Shape;19014;p2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15" name="Google Shape;19015;p2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16" name="Google Shape;19016;p2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17" name="Google Shape;19017;p2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18" name="Google Shape;19018;p2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19" name="Google Shape;19019;p2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20" name="Google Shape;19020;p2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21" name="Google Shape;19021;p2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22" name="Google Shape;19022;p2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23" name="Google Shape;19023;p2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24" name="Google Shape;19024;p2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25" name="Google Shape;19025;p2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26" name="Google Shape;19026;p2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27" name="Google Shape;19027;p2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28" name="Google Shape;19028;p2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29" name="Google Shape;19029;p2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30" name="Google Shape;19030;p2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31" name="Google Shape;19031;p2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32" name="Google Shape;19032;p2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33" name="Google Shape;19033;p2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34" name="Google Shape;19034;p2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35" name="Google Shape;19035;p2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36" name="Google Shape;19036;p2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37" name="Google Shape;19037;p2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38" name="Google Shape;19038;p2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39" name="Google Shape;19039;p2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40" name="Google Shape;19040;p2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41" name="Google Shape;19041;p2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42" name="Google Shape;19042;p2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43" name="Google Shape;19043;p2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44" name="Google Shape;19044;p2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45" name="Google Shape;19045;p2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46" name="Google Shape;19046;p2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47" name="Google Shape;19047;p2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48" name="Google Shape;19048;p2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49" name="Google Shape;19049;p2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50" name="Google Shape;19050;p2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51" name="Google Shape;19051;p2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52" name="Google Shape;19052;p2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53" name="Google Shape;19053;p2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54" name="Google Shape;19054;p2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55" name="Google Shape;19055;p2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56" name="Google Shape;19056;p2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57" name="Google Shape;19057;p2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58" name="Google Shape;19058;p2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59" name="Google Shape;19059;p2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60" name="Google Shape;19060;p2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61" name="Google Shape;19061;p2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62" name="Google Shape;19062;p2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63" name="Google Shape;19063;p2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64" name="Google Shape;19064;p2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65" name="Google Shape;19065;p2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66" name="Google Shape;19066;p2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67" name="Google Shape;19067;p2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68" name="Google Shape;19068;p2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69" name="Google Shape;19069;p2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70" name="Google Shape;19070;p2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71" name="Google Shape;19071;p2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72" name="Google Shape;19072;p2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73" name="Google Shape;19073;p2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74" name="Google Shape;19074;p2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75" name="Google Shape;19075;p2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76" name="Google Shape;19076;p2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77" name="Google Shape;19077;p2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78" name="Google Shape;19078;p2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79" name="Google Shape;19079;p2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80" name="Google Shape;19080;p2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81" name="Google Shape;19081;p2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82" name="Google Shape;19082;p2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83" name="Google Shape;19083;p2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84" name="Google Shape;19084;p2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85" name="Google Shape;19085;p2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86" name="Google Shape;19086;p2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87" name="Google Shape;19087;p2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88" name="Google Shape;19088;p2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89" name="Google Shape;19089;p2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90" name="Google Shape;19090;p2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91" name="Google Shape;19091;p2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92" name="Google Shape;19092;p2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93" name="Google Shape;19093;p2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94" name="Google Shape;19094;p2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95" name="Google Shape;19095;p2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96" name="Google Shape;19096;p2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97" name="Google Shape;19097;p2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98" name="Google Shape;19098;p2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099" name="Google Shape;19099;p2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00" name="Google Shape;19100;p2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01" name="Google Shape;19101;p2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02" name="Google Shape;19102;p2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03" name="Google Shape;19103;p2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04" name="Google Shape;19104;p2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05" name="Google Shape;19105;p2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06" name="Google Shape;19106;p2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07" name="Google Shape;19107;p2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08" name="Google Shape;19108;p2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09" name="Google Shape;19109;p2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10" name="Google Shape;19110;p2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11" name="Google Shape;19111;p2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12" name="Google Shape;19112;p2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13" name="Google Shape;19113;p2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14" name="Google Shape;19114;p2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15" name="Google Shape;19115;p2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16" name="Google Shape;19116;p2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17" name="Google Shape;19117;p2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18" name="Google Shape;19118;p2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19" name="Google Shape;19119;p2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20" name="Google Shape;19120;p2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21" name="Google Shape;19121;p2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22" name="Google Shape;19122;p2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23" name="Google Shape;19123;p2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24" name="Google Shape;19124;p2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25" name="Google Shape;19125;p2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26" name="Google Shape;19126;p2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27" name="Google Shape;19127;p2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28" name="Google Shape;19128;p2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29" name="Google Shape;19129;p2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30" name="Google Shape;19130;p2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31" name="Google Shape;19131;p2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32" name="Google Shape;19132;p2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33" name="Google Shape;19133;p2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34" name="Google Shape;19134;p2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35" name="Google Shape;19135;p2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36" name="Google Shape;19136;p2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37" name="Google Shape;19137;p2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38" name="Google Shape;19138;p2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39" name="Google Shape;19139;p2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40" name="Google Shape;19140;p2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41" name="Google Shape;19141;p2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42" name="Google Shape;19142;p2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43" name="Google Shape;19143;p2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44" name="Google Shape;19144;p2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45" name="Google Shape;19145;p2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46" name="Google Shape;19146;p2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47" name="Google Shape;19147;p2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48" name="Google Shape;19148;p2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49" name="Google Shape;19149;p2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50" name="Google Shape;19150;p2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51" name="Google Shape;19151;p2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52" name="Google Shape;19152;p2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53" name="Google Shape;19153;p2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54" name="Google Shape;19154;p2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55" name="Google Shape;19155;p2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56" name="Google Shape;19156;p2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57" name="Google Shape;19157;p2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58" name="Google Shape;19158;p2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59" name="Google Shape;19159;p2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60" name="Google Shape;19160;p2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61" name="Google Shape;19161;p2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62" name="Google Shape;19162;p2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63" name="Google Shape;19163;p2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64" name="Google Shape;19164;p2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65" name="Google Shape;19165;p2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66" name="Google Shape;19166;p2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67" name="Google Shape;19167;p2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68" name="Google Shape;19168;p2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69" name="Google Shape;19169;p2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70" name="Google Shape;19170;p2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71" name="Google Shape;19171;p2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72" name="Google Shape;19172;p2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73" name="Google Shape;19173;p2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74" name="Google Shape;19174;p2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75" name="Google Shape;19175;p2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76" name="Google Shape;19176;p2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77" name="Google Shape;19177;p2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78" name="Google Shape;19178;p2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79" name="Google Shape;19179;p2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80" name="Google Shape;19180;p2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81" name="Google Shape;19181;p2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82" name="Google Shape;19182;p2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83" name="Google Shape;19183;p2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84" name="Google Shape;19184;p2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85" name="Google Shape;19185;p2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86" name="Google Shape;19186;p2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87" name="Google Shape;19187;p2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88" name="Google Shape;19188;p2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89" name="Google Shape;19189;p2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90" name="Google Shape;19190;p2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91" name="Google Shape;19191;p2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92" name="Google Shape;19192;p2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93" name="Google Shape;19193;p2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94" name="Google Shape;19194;p2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95" name="Google Shape;19195;p2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96" name="Google Shape;19196;p2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97" name="Google Shape;19197;p2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98" name="Google Shape;19198;p2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199" name="Google Shape;19199;p2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00" name="Google Shape;19200;p2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01" name="Google Shape;19201;p2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02" name="Google Shape;19202;p2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03" name="Google Shape;19203;p2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04" name="Google Shape;19204;p2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05" name="Google Shape;19205;p2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06" name="Google Shape;19206;p2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07" name="Google Shape;19207;p2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08" name="Google Shape;19208;p2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09" name="Google Shape;19209;p2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10" name="Google Shape;19210;p2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11" name="Google Shape;19211;p2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12" name="Google Shape;19212;p2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13" name="Google Shape;19213;p2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14" name="Google Shape;19214;p2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15" name="Google Shape;19215;p2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16" name="Google Shape;19216;p2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17" name="Google Shape;19217;p2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18" name="Google Shape;19218;p2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19" name="Google Shape;19219;p2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20" name="Google Shape;19220;p2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21" name="Google Shape;19221;p2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22" name="Google Shape;19222;p2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23" name="Google Shape;19223;p2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24" name="Google Shape;19224;p2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25" name="Google Shape;19225;p2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26" name="Google Shape;19226;p2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27" name="Google Shape;19227;p2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28" name="Google Shape;19228;p2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29" name="Google Shape;19229;p2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30" name="Google Shape;19230;p2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31" name="Google Shape;19231;p2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32" name="Google Shape;19232;p2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33" name="Google Shape;19233;p2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34" name="Google Shape;19234;p2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35" name="Google Shape;19235;p2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36" name="Google Shape;19236;p2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37" name="Google Shape;19237;p2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38" name="Google Shape;19238;p2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39" name="Google Shape;19239;p2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40" name="Google Shape;19240;p2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41" name="Google Shape;19241;p2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42" name="Google Shape;19242;p2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43" name="Google Shape;19243;p2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44" name="Google Shape;19244;p2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45" name="Google Shape;19245;p2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46" name="Google Shape;19246;p2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47" name="Google Shape;19247;p2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48" name="Google Shape;19248;p2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49" name="Google Shape;19249;p2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50" name="Google Shape;19250;p2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51" name="Google Shape;19251;p2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52" name="Google Shape;19252;p2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53" name="Google Shape;19253;p2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54" name="Google Shape;19254;p2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55" name="Google Shape;19255;p2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56" name="Google Shape;19256;p2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57" name="Google Shape;19257;p2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58" name="Google Shape;19258;p2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59" name="Google Shape;19259;p2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60" name="Google Shape;19260;p2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61" name="Google Shape;19261;p2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62" name="Google Shape;19262;p2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63" name="Google Shape;19263;p2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64" name="Google Shape;19264;p2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65" name="Google Shape;19265;p2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66" name="Google Shape;19266;p2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67" name="Google Shape;19267;p2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68" name="Google Shape;19268;p2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69" name="Google Shape;19269;p2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70" name="Google Shape;19270;p2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71" name="Google Shape;19271;p2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72" name="Google Shape;19272;p2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73" name="Google Shape;19273;p2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74" name="Google Shape;19274;p2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75" name="Google Shape;19275;p2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76" name="Google Shape;19276;p2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77" name="Google Shape;19277;p2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78" name="Google Shape;19278;p2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79" name="Google Shape;19279;p2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80" name="Google Shape;19280;p2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81" name="Google Shape;19281;p2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82" name="Google Shape;19282;p2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83" name="Google Shape;19283;p2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84" name="Google Shape;19284;p2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85" name="Google Shape;19285;p2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86" name="Google Shape;19286;p2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87" name="Google Shape;19287;p2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88" name="Google Shape;19288;p2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89" name="Google Shape;19289;p2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90" name="Google Shape;19290;p2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91" name="Google Shape;19291;p2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92" name="Google Shape;19292;p2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93" name="Google Shape;19293;p2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94" name="Google Shape;19294;p2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95" name="Google Shape;19295;p2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96" name="Google Shape;19296;p2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97" name="Google Shape;19297;p2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98" name="Google Shape;19298;p2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299" name="Google Shape;19299;p2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00" name="Google Shape;19300;p2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01" name="Google Shape;19301;p2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02" name="Google Shape;19302;p2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03" name="Google Shape;19303;p2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04" name="Google Shape;19304;p2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05" name="Google Shape;19305;p2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06" name="Google Shape;19306;p2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07" name="Google Shape;19307;p2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08" name="Google Shape;19308;p2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09" name="Google Shape;19309;p2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10" name="Google Shape;19310;p2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11" name="Google Shape;19311;p2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12" name="Google Shape;19312;p2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13" name="Google Shape;19313;p2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14" name="Google Shape;19314;p2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15" name="Google Shape;19315;p2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16" name="Google Shape;19316;p2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17" name="Google Shape;19317;p2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18" name="Google Shape;19318;p2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19" name="Google Shape;19319;p2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20" name="Google Shape;19320;p2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21" name="Google Shape;19321;p2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22" name="Google Shape;19322;p2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23" name="Google Shape;19323;p2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24" name="Google Shape;19324;p2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25" name="Google Shape;19325;p2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26" name="Google Shape;19326;p2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27" name="Google Shape;19327;p2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28" name="Google Shape;19328;p2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29" name="Google Shape;19329;p2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30" name="Google Shape;19330;p2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31" name="Google Shape;19331;p2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32" name="Google Shape;19332;p2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33" name="Google Shape;19333;p2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34" name="Google Shape;19334;p2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35" name="Google Shape;19335;p2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36" name="Google Shape;19336;p2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37" name="Google Shape;19337;p2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38" name="Google Shape;19338;p2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39" name="Google Shape;19339;p2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40" name="Google Shape;19340;p2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41" name="Google Shape;19341;p2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42" name="Google Shape;19342;p2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43" name="Google Shape;19343;p2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44" name="Google Shape;19344;p2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45" name="Google Shape;19345;p2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46" name="Google Shape;19346;p2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47" name="Google Shape;19347;p2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48" name="Google Shape;19348;p2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49" name="Google Shape;19349;p2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50" name="Google Shape;19350;p2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51" name="Google Shape;19351;p2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52" name="Google Shape;19352;p2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53" name="Google Shape;19353;p2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54" name="Google Shape;19354;p2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55" name="Google Shape;19355;p2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56" name="Google Shape;19356;p2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57" name="Google Shape;19357;p2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58" name="Google Shape;19358;p2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59" name="Google Shape;19359;p2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60" name="Google Shape;19360;p2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61" name="Google Shape;19361;p2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62" name="Google Shape;19362;p2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63" name="Google Shape;19363;p2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64" name="Google Shape;19364;p2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65" name="Google Shape;19365;p2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66" name="Google Shape;19366;p2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67" name="Google Shape;19367;p2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68" name="Google Shape;19368;p2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69" name="Google Shape;19369;p2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70" name="Google Shape;19370;p2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71" name="Google Shape;19371;p2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72" name="Google Shape;19372;p2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73" name="Google Shape;19373;p2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74" name="Google Shape;19374;p2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75" name="Google Shape;19375;p2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76" name="Google Shape;19376;p2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77" name="Google Shape;19377;p2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78" name="Google Shape;19378;p2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79" name="Google Shape;19379;p2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80" name="Google Shape;19380;p2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81" name="Google Shape;19381;p2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82" name="Google Shape;19382;p2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83" name="Google Shape;19383;p2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84" name="Google Shape;19384;p2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85" name="Google Shape;19385;p2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86" name="Google Shape;19386;p2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87" name="Google Shape;19387;p2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88" name="Google Shape;19388;p2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89" name="Google Shape;19389;p2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90" name="Google Shape;19390;p2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91" name="Google Shape;19391;p2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92" name="Google Shape;19392;p2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93" name="Google Shape;19393;p2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94" name="Google Shape;19394;p2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95" name="Google Shape;19395;p2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96" name="Google Shape;19396;p2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97" name="Google Shape;19397;p2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98" name="Google Shape;19398;p2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399" name="Google Shape;19399;p2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00" name="Google Shape;19400;p2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01" name="Google Shape;19401;p2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02" name="Google Shape;19402;p2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03" name="Google Shape;19403;p2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04" name="Google Shape;19404;p2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05" name="Google Shape;19405;p2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06" name="Google Shape;19406;p2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07" name="Google Shape;19407;p2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08" name="Google Shape;19408;p2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09" name="Google Shape;19409;p2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10" name="Google Shape;19410;p2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11" name="Google Shape;19411;p2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12" name="Google Shape;19412;p2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13" name="Google Shape;19413;p2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14" name="Google Shape;19414;p2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15" name="Google Shape;19415;p2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16" name="Google Shape;19416;p2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17" name="Google Shape;19417;p2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18" name="Google Shape;19418;p2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19" name="Google Shape;19419;p2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20" name="Google Shape;19420;p2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21" name="Google Shape;19421;p2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22" name="Google Shape;19422;p2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23" name="Google Shape;19423;p2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24" name="Google Shape;19424;p2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25" name="Google Shape;19425;p2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26" name="Google Shape;19426;p2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27" name="Google Shape;19427;p2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28" name="Google Shape;19428;p2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29" name="Google Shape;19429;p2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30" name="Google Shape;19430;p2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31" name="Google Shape;19431;p2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32" name="Google Shape;19432;p2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33" name="Google Shape;19433;p2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34" name="Google Shape;19434;p2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35" name="Google Shape;19435;p2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36" name="Google Shape;19436;p2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37" name="Google Shape;19437;p2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38" name="Google Shape;19438;p2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39" name="Google Shape;19439;p2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40" name="Google Shape;19440;p2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41" name="Google Shape;19441;p2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42" name="Google Shape;19442;p2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43" name="Google Shape;19443;p2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44" name="Google Shape;19444;p2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45" name="Google Shape;19445;p2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46" name="Google Shape;19446;p2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47" name="Google Shape;19447;p2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48" name="Google Shape;19448;p2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49" name="Google Shape;19449;p2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50" name="Google Shape;19450;p2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51" name="Google Shape;19451;p2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52" name="Google Shape;19452;p2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53" name="Google Shape;19453;p2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54" name="Google Shape;19454;p2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55" name="Google Shape;19455;p2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56" name="Google Shape;19456;p2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57" name="Google Shape;19457;p2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58" name="Google Shape;19458;p2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59" name="Google Shape;19459;p2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60" name="Google Shape;19460;p2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61" name="Google Shape;19461;p2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62" name="Google Shape;19462;p2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63" name="Google Shape;19463;p2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64" name="Google Shape;19464;p2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65" name="Google Shape;19465;p2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66" name="Google Shape;19466;p2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67" name="Google Shape;19467;p2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68" name="Google Shape;19468;p2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69" name="Google Shape;19469;p2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70" name="Google Shape;19470;p2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71" name="Google Shape;19471;p2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72" name="Google Shape;19472;p2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73" name="Google Shape;19473;p2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74" name="Google Shape;19474;p2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75" name="Google Shape;19475;p2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76" name="Google Shape;19476;p2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77" name="Google Shape;19477;p2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78" name="Google Shape;19478;p2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79" name="Google Shape;19479;p2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80" name="Google Shape;19480;p2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81" name="Google Shape;19481;p2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82" name="Google Shape;19482;p2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83" name="Google Shape;19483;p2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84" name="Google Shape;19484;p2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85" name="Google Shape;19485;p2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86" name="Google Shape;19486;p2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87" name="Google Shape;19487;p2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88" name="Google Shape;19488;p2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89" name="Google Shape;19489;p2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90" name="Google Shape;19490;p2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91" name="Google Shape;19491;p2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92" name="Google Shape;19492;p2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93" name="Google Shape;19493;p2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94" name="Google Shape;19494;p2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95" name="Google Shape;19495;p2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96" name="Google Shape;19496;p2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97" name="Google Shape;19497;p2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98" name="Google Shape;19498;p2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499" name="Google Shape;19499;p2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00" name="Google Shape;19500;p2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19501" name="Google Shape;19501;p2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9502" name="Google Shape;19502;p26"/>
          <p:cNvSpPr/>
          <p:nvPr/>
        </p:nvSpPr>
        <p:spPr>
          <a:xfrm rot="-9002992" flipH="1">
            <a:off x="11192555" y="47269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03" name="Google Shape;19503;p26"/>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04" name="Google Shape;19504;p26"/>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05" name="Google Shape;19505;p26"/>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06" name="Google Shape;19506;p26"/>
          <p:cNvSpPr/>
          <p:nvPr/>
        </p:nvSpPr>
        <p:spPr>
          <a:xfrm rot="-6345070" flipH="1">
            <a:off x="1450337" y="82048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07" name="Google Shape;19507;p26"/>
          <p:cNvSpPr/>
          <p:nvPr/>
        </p:nvSpPr>
        <p:spPr>
          <a:xfrm rot="-9002992" flipH="1">
            <a:off x="593955" y="13806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08" name="Google Shape;19508;p26"/>
          <p:cNvSpPr/>
          <p:nvPr/>
        </p:nvSpPr>
        <p:spPr>
          <a:xfrm rot="-469745" flipH="1">
            <a:off x="664554" y="468287"/>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09" name="Google Shape;19509;p26"/>
          <p:cNvSpPr txBox="1">
            <a:spLocks noGrp="1"/>
          </p:cNvSpPr>
          <p:nvPr>
            <p:ph type="body" idx="1"/>
          </p:nvPr>
        </p:nvSpPr>
        <p:spPr>
          <a:xfrm>
            <a:off x="1334771" y="1554777"/>
            <a:ext cx="9144000" cy="4628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600" lvl="0" indent="-423545" rtl="0">
              <a:lnSpc>
                <a:spcPct val="100000"/>
              </a:lnSpc>
              <a:spcBef>
                <a:spcPts val="0"/>
              </a:spcBef>
              <a:spcAft>
                <a:spcPts val="0"/>
              </a:spcAft>
              <a:buSzPts val="1400"/>
              <a:buChar char="●"/>
              <a:defRPr/>
            </a:lvl1pPr>
            <a:lvl2pPr marL="1219200" lvl="1" indent="-423545" rtl="0">
              <a:lnSpc>
                <a:spcPct val="100000"/>
              </a:lnSpc>
              <a:spcBef>
                <a:spcPts val="0"/>
              </a:spcBef>
              <a:spcAft>
                <a:spcPts val="0"/>
              </a:spcAft>
              <a:buSzPts val="1400"/>
              <a:buChar char="○"/>
              <a:defRPr/>
            </a:lvl2pPr>
            <a:lvl3pPr marL="1828800" lvl="2" indent="-423545" rtl="0">
              <a:lnSpc>
                <a:spcPct val="100000"/>
              </a:lnSpc>
              <a:spcBef>
                <a:spcPts val="0"/>
              </a:spcBef>
              <a:spcAft>
                <a:spcPts val="0"/>
              </a:spcAft>
              <a:buSzPts val="1400"/>
              <a:buChar char="■"/>
              <a:defRPr/>
            </a:lvl3pPr>
            <a:lvl4pPr marL="2438400" lvl="3" indent="-423545" rtl="0">
              <a:lnSpc>
                <a:spcPct val="100000"/>
              </a:lnSpc>
              <a:spcBef>
                <a:spcPts val="0"/>
              </a:spcBef>
              <a:spcAft>
                <a:spcPts val="0"/>
              </a:spcAft>
              <a:buSzPts val="1400"/>
              <a:buChar char="●"/>
              <a:defRPr/>
            </a:lvl4pPr>
            <a:lvl5pPr marL="3048000" lvl="4" indent="-423545" rtl="0">
              <a:lnSpc>
                <a:spcPct val="100000"/>
              </a:lnSpc>
              <a:spcBef>
                <a:spcPts val="0"/>
              </a:spcBef>
              <a:spcAft>
                <a:spcPts val="0"/>
              </a:spcAft>
              <a:buSzPts val="1400"/>
              <a:buChar char="○"/>
              <a:defRPr/>
            </a:lvl5pPr>
            <a:lvl6pPr marL="3657600" lvl="5" indent="-423545" rtl="0">
              <a:lnSpc>
                <a:spcPct val="100000"/>
              </a:lnSpc>
              <a:spcBef>
                <a:spcPts val="0"/>
              </a:spcBef>
              <a:spcAft>
                <a:spcPts val="0"/>
              </a:spcAft>
              <a:buSzPts val="1400"/>
              <a:buChar char="■"/>
              <a:defRPr/>
            </a:lvl6pPr>
            <a:lvl7pPr marL="4267200" lvl="6" indent="-423545" rtl="0">
              <a:lnSpc>
                <a:spcPct val="100000"/>
              </a:lnSpc>
              <a:spcBef>
                <a:spcPts val="0"/>
              </a:spcBef>
              <a:spcAft>
                <a:spcPts val="0"/>
              </a:spcAft>
              <a:buSzPts val="1400"/>
              <a:buChar char="●"/>
              <a:defRPr/>
            </a:lvl7pPr>
            <a:lvl8pPr marL="4876800" lvl="7" indent="-423545" rtl="0">
              <a:lnSpc>
                <a:spcPct val="100000"/>
              </a:lnSpc>
              <a:spcBef>
                <a:spcPts val="0"/>
              </a:spcBef>
              <a:spcAft>
                <a:spcPts val="0"/>
              </a:spcAft>
              <a:buSzPts val="1400"/>
              <a:buChar char="○"/>
              <a:defRPr/>
            </a:lvl8pPr>
            <a:lvl9pPr marL="5486400" lvl="8" indent="-423545" rtl="0">
              <a:lnSpc>
                <a:spcPct val="100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223824500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9510"/>
        <p:cNvGrpSpPr/>
        <p:nvPr/>
      </p:nvGrpSpPr>
      <p:grpSpPr>
        <a:xfrm>
          <a:off x="0" y="0"/>
          <a:ext cx="0" cy="0"/>
          <a:chOff x="0" y="0"/>
          <a:chExt cx="0" cy="0"/>
        </a:xfrm>
      </p:grpSpPr>
      <p:grpSp>
        <p:nvGrpSpPr>
          <p:cNvPr id="19511" name="Google Shape;19511;p27"/>
          <p:cNvGrpSpPr/>
          <p:nvPr/>
        </p:nvGrpSpPr>
        <p:grpSpPr>
          <a:xfrm>
            <a:off x="0" y="0"/>
            <a:ext cx="12205600" cy="7066400"/>
            <a:chOff x="0" y="0"/>
            <a:chExt cx="9154200" cy="5299800"/>
          </a:xfrm>
        </p:grpSpPr>
        <p:sp>
          <p:nvSpPr>
            <p:cNvPr id="19512" name="Google Shape;19512;p2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13" name="Google Shape;19513;p2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14" name="Google Shape;19514;p2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15" name="Google Shape;19515;p2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16" name="Google Shape;19516;p2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17" name="Google Shape;19517;p2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18" name="Google Shape;19518;p2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19" name="Google Shape;19519;p2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20" name="Google Shape;19520;p2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21" name="Google Shape;19521;p2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22" name="Google Shape;19522;p2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23" name="Google Shape;19523;p2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24" name="Google Shape;19524;p2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25" name="Google Shape;19525;p2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26" name="Google Shape;19526;p2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27" name="Google Shape;19527;p2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28" name="Google Shape;19528;p2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29" name="Google Shape;19529;p2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30" name="Google Shape;19530;p2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31" name="Google Shape;19531;p2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32" name="Google Shape;19532;p2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33" name="Google Shape;19533;p2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34" name="Google Shape;19534;p2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35" name="Google Shape;19535;p2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36" name="Google Shape;19536;p2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37" name="Google Shape;19537;p2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38" name="Google Shape;19538;p2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39" name="Google Shape;19539;p2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40" name="Google Shape;19540;p2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41" name="Google Shape;19541;p2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42" name="Google Shape;19542;p2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43" name="Google Shape;19543;p2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44" name="Google Shape;19544;p2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45" name="Google Shape;19545;p2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46" name="Google Shape;19546;p2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47" name="Google Shape;19547;p2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48" name="Google Shape;19548;p2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49" name="Google Shape;19549;p2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50" name="Google Shape;19550;p2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51" name="Google Shape;19551;p2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52" name="Google Shape;19552;p2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53" name="Google Shape;19553;p2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54" name="Google Shape;19554;p2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55" name="Google Shape;19555;p2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56" name="Google Shape;19556;p2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57" name="Google Shape;19557;p2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58" name="Google Shape;19558;p2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59" name="Google Shape;19559;p2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60" name="Google Shape;19560;p2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61" name="Google Shape;19561;p2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62" name="Google Shape;19562;p2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63" name="Google Shape;19563;p2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64" name="Google Shape;19564;p2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65" name="Google Shape;19565;p2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66" name="Google Shape;19566;p2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67" name="Google Shape;19567;p2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68" name="Google Shape;19568;p2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69" name="Google Shape;19569;p2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70" name="Google Shape;19570;p2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71" name="Google Shape;19571;p2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72" name="Google Shape;19572;p2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73" name="Google Shape;19573;p2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74" name="Google Shape;19574;p2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75" name="Google Shape;19575;p2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76" name="Google Shape;19576;p2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77" name="Google Shape;19577;p2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78" name="Google Shape;19578;p2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79" name="Google Shape;19579;p2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80" name="Google Shape;19580;p2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81" name="Google Shape;19581;p2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82" name="Google Shape;19582;p2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83" name="Google Shape;19583;p2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84" name="Google Shape;19584;p2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85" name="Google Shape;19585;p2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86" name="Google Shape;19586;p2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87" name="Google Shape;19587;p2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88" name="Google Shape;19588;p2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89" name="Google Shape;19589;p2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90" name="Google Shape;19590;p2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91" name="Google Shape;19591;p2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92" name="Google Shape;19592;p2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93" name="Google Shape;19593;p2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94" name="Google Shape;19594;p2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95" name="Google Shape;19595;p2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96" name="Google Shape;19596;p2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97" name="Google Shape;19597;p2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98" name="Google Shape;19598;p2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599" name="Google Shape;19599;p2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00" name="Google Shape;19600;p2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01" name="Google Shape;19601;p2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02" name="Google Shape;19602;p2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03" name="Google Shape;19603;p2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04" name="Google Shape;19604;p2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05" name="Google Shape;19605;p2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06" name="Google Shape;19606;p2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07" name="Google Shape;19607;p2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08" name="Google Shape;19608;p2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09" name="Google Shape;19609;p2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10" name="Google Shape;19610;p2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11" name="Google Shape;19611;p2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12" name="Google Shape;19612;p2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13" name="Google Shape;19613;p2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14" name="Google Shape;19614;p2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15" name="Google Shape;19615;p2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16" name="Google Shape;19616;p2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17" name="Google Shape;19617;p2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18" name="Google Shape;19618;p2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19" name="Google Shape;19619;p2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20" name="Google Shape;19620;p2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21" name="Google Shape;19621;p2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22" name="Google Shape;19622;p2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23" name="Google Shape;19623;p2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24" name="Google Shape;19624;p2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25" name="Google Shape;19625;p2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26" name="Google Shape;19626;p2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27" name="Google Shape;19627;p2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28" name="Google Shape;19628;p2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29" name="Google Shape;19629;p2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30" name="Google Shape;19630;p2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31" name="Google Shape;19631;p2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32" name="Google Shape;19632;p2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33" name="Google Shape;19633;p2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34" name="Google Shape;19634;p2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35" name="Google Shape;19635;p2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36" name="Google Shape;19636;p2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37" name="Google Shape;19637;p2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38" name="Google Shape;19638;p2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39" name="Google Shape;19639;p2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40" name="Google Shape;19640;p2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41" name="Google Shape;19641;p2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42" name="Google Shape;19642;p2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43" name="Google Shape;19643;p2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44" name="Google Shape;19644;p2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45" name="Google Shape;19645;p2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46" name="Google Shape;19646;p2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47" name="Google Shape;19647;p2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48" name="Google Shape;19648;p2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49" name="Google Shape;19649;p2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50" name="Google Shape;19650;p2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51" name="Google Shape;19651;p2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52" name="Google Shape;19652;p2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53" name="Google Shape;19653;p2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54" name="Google Shape;19654;p2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55" name="Google Shape;19655;p2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56" name="Google Shape;19656;p2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57" name="Google Shape;19657;p2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58" name="Google Shape;19658;p2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59" name="Google Shape;19659;p2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60" name="Google Shape;19660;p2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61" name="Google Shape;19661;p2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62" name="Google Shape;19662;p2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63" name="Google Shape;19663;p2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64" name="Google Shape;19664;p2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65" name="Google Shape;19665;p2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66" name="Google Shape;19666;p2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67" name="Google Shape;19667;p2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68" name="Google Shape;19668;p2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69" name="Google Shape;19669;p2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70" name="Google Shape;19670;p2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71" name="Google Shape;19671;p2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72" name="Google Shape;19672;p2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73" name="Google Shape;19673;p2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74" name="Google Shape;19674;p2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75" name="Google Shape;19675;p2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76" name="Google Shape;19676;p2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77" name="Google Shape;19677;p2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78" name="Google Shape;19678;p2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79" name="Google Shape;19679;p2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80" name="Google Shape;19680;p2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81" name="Google Shape;19681;p2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82" name="Google Shape;19682;p2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83" name="Google Shape;19683;p2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84" name="Google Shape;19684;p2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85" name="Google Shape;19685;p2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86" name="Google Shape;19686;p2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87" name="Google Shape;19687;p2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88" name="Google Shape;19688;p2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89" name="Google Shape;19689;p2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90" name="Google Shape;19690;p2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91" name="Google Shape;19691;p2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92" name="Google Shape;19692;p2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93" name="Google Shape;19693;p2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94" name="Google Shape;19694;p2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95" name="Google Shape;19695;p2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96" name="Google Shape;19696;p2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97" name="Google Shape;19697;p2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98" name="Google Shape;19698;p2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699" name="Google Shape;19699;p2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00" name="Google Shape;19700;p2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01" name="Google Shape;19701;p2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02" name="Google Shape;19702;p2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03" name="Google Shape;19703;p2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04" name="Google Shape;19704;p2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05" name="Google Shape;19705;p2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06" name="Google Shape;19706;p2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07" name="Google Shape;19707;p2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08" name="Google Shape;19708;p2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09" name="Google Shape;19709;p2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10" name="Google Shape;19710;p2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11" name="Google Shape;19711;p2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12" name="Google Shape;19712;p2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13" name="Google Shape;19713;p2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14" name="Google Shape;19714;p2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15" name="Google Shape;19715;p2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16" name="Google Shape;19716;p2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17" name="Google Shape;19717;p2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18" name="Google Shape;19718;p2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19" name="Google Shape;19719;p2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20" name="Google Shape;19720;p2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21" name="Google Shape;19721;p2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22" name="Google Shape;19722;p2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23" name="Google Shape;19723;p2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24" name="Google Shape;19724;p2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25" name="Google Shape;19725;p2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26" name="Google Shape;19726;p2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27" name="Google Shape;19727;p2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28" name="Google Shape;19728;p2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29" name="Google Shape;19729;p2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30" name="Google Shape;19730;p2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31" name="Google Shape;19731;p2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32" name="Google Shape;19732;p2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33" name="Google Shape;19733;p2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34" name="Google Shape;19734;p2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35" name="Google Shape;19735;p2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36" name="Google Shape;19736;p2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37" name="Google Shape;19737;p2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38" name="Google Shape;19738;p2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39" name="Google Shape;19739;p2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40" name="Google Shape;19740;p2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41" name="Google Shape;19741;p2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42" name="Google Shape;19742;p2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43" name="Google Shape;19743;p2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44" name="Google Shape;19744;p2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45" name="Google Shape;19745;p2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46" name="Google Shape;19746;p2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47" name="Google Shape;19747;p2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48" name="Google Shape;19748;p2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49" name="Google Shape;19749;p2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50" name="Google Shape;19750;p2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51" name="Google Shape;19751;p2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52" name="Google Shape;19752;p2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53" name="Google Shape;19753;p2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54" name="Google Shape;19754;p2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55" name="Google Shape;19755;p2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56" name="Google Shape;19756;p2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57" name="Google Shape;19757;p2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58" name="Google Shape;19758;p2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59" name="Google Shape;19759;p2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60" name="Google Shape;19760;p2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61" name="Google Shape;19761;p2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62" name="Google Shape;19762;p2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63" name="Google Shape;19763;p2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64" name="Google Shape;19764;p2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65" name="Google Shape;19765;p2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66" name="Google Shape;19766;p2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67" name="Google Shape;19767;p2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68" name="Google Shape;19768;p2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69" name="Google Shape;19769;p2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70" name="Google Shape;19770;p2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71" name="Google Shape;19771;p2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72" name="Google Shape;19772;p2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73" name="Google Shape;19773;p2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74" name="Google Shape;19774;p2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75" name="Google Shape;19775;p2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76" name="Google Shape;19776;p2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77" name="Google Shape;19777;p2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78" name="Google Shape;19778;p2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79" name="Google Shape;19779;p2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80" name="Google Shape;19780;p2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81" name="Google Shape;19781;p2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82" name="Google Shape;19782;p2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83" name="Google Shape;19783;p2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84" name="Google Shape;19784;p2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85" name="Google Shape;19785;p2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86" name="Google Shape;19786;p2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87" name="Google Shape;19787;p2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88" name="Google Shape;19788;p2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89" name="Google Shape;19789;p2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90" name="Google Shape;19790;p2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91" name="Google Shape;19791;p2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92" name="Google Shape;19792;p2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93" name="Google Shape;19793;p2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94" name="Google Shape;19794;p2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95" name="Google Shape;19795;p2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96" name="Google Shape;19796;p2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97" name="Google Shape;19797;p2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98" name="Google Shape;19798;p2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799" name="Google Shape;19799;p2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00" name="Google Shape;19800;p2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01" name="Google Shape;19801;p2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02" name="Google Shape;19802;p2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03" name="Google Shape;19803;p2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04" name="Google Shape;19804;p2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05" name="Google Shape;19805;p2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06" name="Google Shape;19806;p2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07" name="Google Shape;19807;p2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08" name="Google Shape;19808;p2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09" name="Google Shape;19809;p2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10" name="Google Shape;19810;p2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11" name="Google Shape;19811;p2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12" name="Google Shape;19812;p2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13" name="Google Shape;19813;p2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14" name="Google Shape;19814;p2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15" name="Google Shape;19815;p2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16" name="Google Shape;19816;p2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17" name="Google Shape;19817;p2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18" name="Google Shape;19818;p2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19" name="Google Shape;19819;p2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20" name="Google Shape;19820;p2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21" name="Google Shape;19821;p2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22" name="Google Shape;19822;p2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23" name="Google Shape;19823;p2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24" name="Google Shape;19824;p2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25" name="Google Shape;19825;p2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26" name="Google Shape;19826;p2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27" name="Google Shape;19827;p2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28" name="Google Shape;19828;p2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29" name="Google Shape;19829;p2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30" name="Google Shape;19830;p2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31" name="Google Shape;19831;p2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32" name="Google Shape;19832;p2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33" name="Google Shape;19833;p2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34" name="Google Shape;19834;p2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35" name="Google Shape;19835;p2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36" name="Google Shape;19836;p2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37" name="Google Shape;19837;p2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38" name="Google Shape;19838;p2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39" name="Google Shape;19839;p2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40" name="Google Shape;19840;p2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41" name="Google Shape;19841;p2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42" name="Google Shape;19842;p2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43" name="Google Shape;19843;p2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44" name="Google Shape;19844;p2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45" name="Google Shape;19845;p2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46" name="Google Shape;19846;p2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47" name="Google Shape;19847;p2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48" name="Google Shape;19848;p2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49" name="Google Shape;19849;p2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50" name="Google Shape;19850;p2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51" name="Google Shape;19851;p2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52" name="Google Shape;19852;p2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53" name="Google Shape;19853;p2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54" name="Google Shape;19854;p2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55" name="Google Shape;19855;p2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56" name="Google Shape;19856;p2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57" name="Google Shape;19857;p2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58" name="Google Shape;19858;p2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59" name="Google Shape;19859;p2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60" name="Google Shape;19860;p2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61" name="Google Shape;19861;p2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62" name="Google Shape;19862;p2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63" name="Google Shape;19863;p2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64" name="Google Shape;19864;p2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65" name="Google Shape;19865;p2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66" name="Google Shape;19866;p2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67" name="Google Shape;19867;p2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68" name="Google Shape;19868;p2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69" name="Google Shape;19869;p2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70" name="Google Shape;19870;p2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71" name="Google Shape;19871;p2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72" name="Google Shape;19872;p2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73" name="Google Shape;19873;p2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74" name="Google Shape;19874;p2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75" name="Google Shape;19875;p2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76" name="Google Shape;19876;p2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77" name="Google Shape;19877;p2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78" name="Google Shape;19878;p2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79" name="Google Shape;19879;p2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80" name="Google Shape;19880;p2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81" name="Google Shape;19881;p2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82" name="Google Shape;19882;p2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83" name="Google Shape;19883;p2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84" name="Google Shape;19884;p2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85" name="Google Shape;19885;p2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86" name="Google Shape;19886;p2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87" name="Google Shape;19887;p2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88" name="Google Shape;19888;p2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89" name="Google Shape;19889;p2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90" name="Google Shape;19890;p2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91" name="Google Shape;19891;p2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92" name="Google Shape;19892;p2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93" name="Google Shape;19893;p2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94" name="Google Shape;19894;p2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95" name="Google Shape;19895;p2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96" name="Google Shape;19896;p2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97" name="Google Shape;19897;p2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98" name="Google Shape;19898;p2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899" name="Google Shape;19899;p2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00" name="Google Shape;19900;p2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01" name="Google Shape;19901;p2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02" name="Google Shape;19902;p2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03" name="Google Shape;19903;p2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04" name="Google Shape;19904;p2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05" name="Google Shape;19905;p2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06" name="Google Shape;19906;p2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07" name="Google Shape;19907;p2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08" name="Google Shape;19908;p2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09" name="Google Shape;19909;p2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10" name="Google Shape;19910;p2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11" name="Google Shape;19911;p2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12" name="Google Shape;19912;p2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13" name="Google Shape;19913;p2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14" name="Google Shape;19914;p2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15" name="Google Shape;19915;p2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16" name="Google Shape;19916;p2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17" name="Google Shape;19917;p2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18" name="Google Shape;19918;p2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19" name="Google Shape;19919;p2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20" name="Google Shape;19920;p2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21" name="Google Shape;19921;p2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22" name="Google Shape;19922;p2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23" name="Google Shape;19923;p2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24" name="Google Shape;19924;p2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25" name="Google Shape;19925;p2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26" name="Google Shape;19926;p2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27" name="Google Shape;19927;p2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28" name="Google Shape;19928;p2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29" name="Google Shape;19929;p2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30" name="Google Shape;19930;p2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31" name="Google Shape;19931;p2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32" name="Google Shape;19932;p2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33" name="Google Shape;19933;p2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34" name="Google Shape;19934;p2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35" name="Google Shape;19935;p2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36" name="Google Shape;19936;p2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37" name="Google Shape;19937;p2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38" name="Google Shape;19938;p2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39" name="Google Shape;19939;p2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40" name="Google Shape;19940;p2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41" name="Google Shape;19941;p2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42" name="Google Shape;19942;p2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43" name="Google Shape;19943;p2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44" name="Google Shape;19944;p2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45" name="Google Shape;19945;p2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46" name="Google Shape;19946;p2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47" name="Google Shape;19947;p2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48" name="Google Shape;19948;p2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49" name="Google Shape;19949;p2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50" name="Google Shape;19950;p2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51" name="Google Shape;19951;p2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52" name="Google Shape;19952;p2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53" name="Google Shape;19953;p2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54" name="Google Shape;19954;p2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55" name="Google Shape;19955;p2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56" name="Google Shape;19956;p2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57" name="Google Shape;19957;p2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58" name="Google Shape;19958;p2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59" name="Google Shape;19959;p2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60" name="Google Shape;19960;p2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61" name="Google Shape;19961;p2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62" name="Google Shape;19962;p2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63" name="Google Shape;19963;p2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64" name="Google Shape;19964;p2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65" name="Google Shape;19965;p2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66" name="Google Shape;19966;p2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67" name="Google Shape;19967;p2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68" name="Google Shape;19968;p2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69" name="Google Shape;19969;p2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70" name="Google Shape;19970;p2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71" name="Google Shape;19971;p2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72" name="Google Shape;19972;p2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73" name="Google Shape;19973;p2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74" name="Google Shape;19974;p2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75" name="Google Shape;19975;p2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76" name="Google Shape;19976;p2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77" name="Google Shape;19977;p2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78" name="Google Shape;19978;p2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79" name="Google Shape;19979;p2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80" name="Google Shape;19980;p2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81" name="Google Shape;19981;p2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82" name="Google Shape;19982;p2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83" name="Google Shape;19983;p2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84" name="Google Shape;19984;p2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85" name="Google Shape;19985;p2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86" name="Google Shape;19986;p2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87" name="Google Shape;19987;p2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88" name="Google Shape;19988;p2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89" name="Google Shape;19989;p2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90" name="Google Shape;19990;p2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91" name="Google Shape;19991;p2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92" name="Google Shape;19992;p2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93" name="Google Shape;19993;p2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94" name="Google Shape;19994;p2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95" name="Google Shape;19995;p2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96" name="Google Shape;19996;p2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97" name="Google Shape;19997;p2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98" name="Google Shape;19998;p2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19999" name="Google Shape;19999;p2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00" name="Google Shape;20000;p2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01" name="Google Shape;20001;p2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02" name="Google Shape;20002;p2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03" name="Google Shape;20003;p2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04" name="Google Shape;20004;p2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05" name="Google Shape;20005;p2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06" name="Google Shape;20006;p2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07" name="Google Shape;20007;p2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08" name="Google Shape;20008;p2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09" name="Google Shape;20009;p2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10" name="Google Shape;20010;p2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11" name="Google Shape;20011;p2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12" name="Google Shape;20012;p2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13" name="Google Shape;20013;p2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14" name="Google Shape;20014;p2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15" name="Google Shape;20015;p2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16" name="Google Shape;20016;p2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17" name="Google Shape;20017;p2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18" name="Google Shape;20018;p2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19" name="Google Shape;20019;p2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20" name="Google Shape;20020;p2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21" name="Google Shape;20021;p2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22" name="Google Shape;20022;p2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23" name="Google Shape;20023;p2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24" name="Google Shape;20024;p2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25" name="Google Shape;20025;p2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26" name="Google Shape;20026;p2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27" name="Google Shape;20027;p2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28" name="Google Shape;20028;p2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29" name="Google Shape;20029;p2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30" name="Google Shape;20030;p2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31" name="Google Shape;20031;p2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32" name="Google Shape;20032;p2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33" name="Google Shape;20033;p2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34" name="Google Shape;20034;p2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35" name="Google Shape;20035;p2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36" name="Google Shape;20036;p2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37" name="Google Shape;20037;p2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38" name="Google Shape;20038;p2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39" name="Google Shape;20039;p2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40" name="Google Shape;20040;p2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41" name="Google Shape;20041;p2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42" name="Google Shape;20042;p2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43" name="Google Shape;20043;p2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44" name="Google Shape;20044;p2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45" name="Google Shape;20045;p2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46" name="Google Shape;20046;p2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47" name="Google Shape;20047;p2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48" name="Google Shape;20048;p2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49" name="Google Shape;20049;p2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50" name="Google Shape;20050;p2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51" name="Google Shape;20051;p2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52" name="Google Shape;20052;p2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53" name="Google Shape;20053;p2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54" name="Google Shape;20054;p2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55" name="Google Shape;20055;p2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56" name="Google Shape;20056;p2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57" name="Google Shape;20057;p2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58" name="Google Shape;20058;p2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59" name="Google Shape;20059;p2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60" name="Google Shape;20060;p2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61" name="Google Shape;20061;p2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62" name="Google Shape;20062;p2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63" name="Google Shape;20063;p2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64" name="Google Shape;20064;p2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65" name="Google Shape;20065;p2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66" name="Google Shape;20066;p2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67" name="Google Shape;20067;p2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68" name="Google Shape;20068;p2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69" name="Google Shape;20069;p2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70" name="Google Shape;20070;p2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71" name="Google Shape;20071;p2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72" name="Google Shape;20072;p2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73" name="Google Shape;20073;p2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74" name="Google Shape;20074;p2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75" name="Google Shape;20075;p2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76" name="Google Shape;20076;p2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77" name="Google Shape;20077;p2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78" name="Google Shape;20078;p2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79" name="Google Shape;20079;p2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80" name="Google Shape;20080;p2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81" name="Google Shape;20081;p2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82" name="Google Shape;20082;p2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83" name="Google Shape;20083;p2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84" name="Google Shape;20084;p2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85" name="Google Shape;20085;p2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86" name="Google Shape;20086;p2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87" name="Google Shape;20087;p2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88" name="Google Shape;20088;p2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89" name="Google Shape;20089;p2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90" name="Google Shape;20090;p2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91" name="Google Shape;20091;p2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92" name="Google Shape;20092;p2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93" name="Google Shape;20093;p2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94" name="Google Shape;20094;p2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95" name="Google Shape;20095;p2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96" name="Google Shape;20096;p2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97" name="Google Shape;20097;p2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98" name="Google Shape;20098;p2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099" name="Google Shape;20099;p2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00" name="Google Shape;20100;p2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01" name="Google Shape;20101;p2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02" name="Google Shape;20102;p2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03" name="Google Shape;20103;p2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04" name="Google Shape;20104;p2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05" name="Google Shape;20105;p2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06" name="Google Shape;20106;p2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07" name="Google Shape;20107;p2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08" name="Google Shape;20108;p2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09" name="Google Shape;20109;p2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10" name="Google Shape;20110;p2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11" name="Google Shape;20111;p2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12" name="Google Shape;20112;p2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13" name="Google Shape;20113;p2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14" name="Google Shape;20114;p2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15" name="Google Shape;20115;p2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16" name="Google Shape;20116;p2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17" name="Google Shape;20117;p2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18" name="Google Shape;20118;p2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19" name="Google Shape;20119;p2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20" name="Google Shape;20120;p2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21" name="Google Shape;20121;p2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22" name="Google Shape;20122;p2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23" name="Google Shape;20123;p2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24" name="Google Shape;20124;p2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25" name="Google Shape;20125;p2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26" name="Google Shape;20126;p2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27" name="Google Shape;20127;p2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28" name="Google Shape;20128;p2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29" name="Google Shape;20129;p2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30" name="Google Shape;20130;p2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31" name="Google Shape;20131;p2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32" name="Google Shape;20132;p2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33" name="Google Shape;20133;p2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34" name="Google Shape;20134;p2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35" name="Google Shape;20135;p2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36" name="Google Shape;20136;p2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37" name="Google Shape;20137;p2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38" name="Google Shape;20138;p2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39" name="Google Shape;20139;p2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40" name="Google Shape;20140;p2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41" name="Google Shape;20141;p2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42" name="Google Shape;20142;p2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43" name="Google Shape;20143;p2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44" name="Google Shape;20144;p2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45" name="Google Shape;20145;p2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46" name="Google Shape;20146;p2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47" name="Google Shape;20147;p2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48" name="Google Shape;20148;p2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49" name="Google Shape;20149;p2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50" name="Google Shape;20150;p2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51" name="Google Shape;20151;p2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52" name="Google Shape;20152;p2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53" name="Google Shape;20153;p2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54" name="Google Shape;20154;p2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55" name="Google Shape;20155;p2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56" name="Google Shape;20156;p2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57" name="Google Shape;20157;p2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58" name="Google Shape;20158;p2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59" name="Google Shape;20159;p2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60" name="Google Shape;20160;p2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61" name="Google Shape;20161;p2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62" name="Google Shape;20162;p2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63" name="Google Shape;20163;p2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64" name="Google Shape;20164;p2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65" name="Google Shape;20165;p2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66" name="Google Shape;20166;p2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67" name="Google Shape;20167;p2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68" name="Google Shape;20168;p2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69" name="Google Shape;20169;p2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70" name="Google Shape;20170;p2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71" name="Google Shape;20171;p2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72" name="Google Shape;20172;p2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73" name="Google Shape;20173;p2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74" name="Google Shape;20174;p2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75" name="Google Shape;20175;p2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76" name="Google Shape;20176;p2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77" name="Google Shape;20177;p2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78" name="Google Shape;20178;p2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79" name="Google Shape;20179;p2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80" name="Google Shape;20180;p2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81" name="Google Shape;20181;p2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82" name="Google Shape;20182;p2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83" name="Google Shape;20183;p2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84" name="Google Shape;20184;p2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85" name="Google Shape;20185;p2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86" name="Google Shape;20186;p2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87" name="Google Shape;20187;p2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88" name="Google Shape;20188;p2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89" name="Google Shape;20189;p2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90" name="Google Shape;20190;p2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91" name="Google Shape;20191;p2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92" name="Google Shape;20192;p2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93" name="Google Shape;20193;p2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94" name="Google Shape;20194;p2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95" name="Google Shape;20195;p2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96" name="Google Shape;20196;p2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97" name="Google Shape;20197;p2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98" name="Google Shape;20198;p2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199" name="Google Shape;20199;p2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00" name="Google Shape;20200;p2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01" name="Google Shape;20201;p2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02" name="Google Shape;20202;p2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03" name="Google Shape;20203;p2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04" name="Google Shape;20204;p2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05" name="Google Shape;20205;p2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06" name="Google Shape;20206;p2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07" name="Google Shape;20207;p2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08" name="Google Shape;20208;p2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09" name="Google Shape;20209;p2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10" name="Google Shape;20210;p2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11" name="Google Shape;20211;p2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12" name="Google Shape;20212;p2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13" name="Google Shape;20213;p2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14" name="Google Shape;20214;p2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15" name="Google Shape;20215;p2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16" name="Google Shape;20216;p2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17" name="Google Shape;20217;p2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18" name="Google Shape;20218;p2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19" name="Google Shape;20219;p2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20" name="Google Shape;20220;p2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21" name="Google Shape;20221;p2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22" name="Google Shape;20222;p2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23" name="Google Shape;20223;p2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24" name="Google Shape;20224;p2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25" name="Google Shape;20225;p2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26" name="Google Shape;20226;p2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27" name="Google Shape;20227;p2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28" name="Google Shape;20228;p2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29" name="Google Shape;20229;p2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30" name="Google Shape;20230;p2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31" name="Google Shape;20231;p2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32" name="Google Shape;20232;p2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33" name="Google Shape;20233;p2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34" name="Google Shape;20234;p2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35" name="Google Shape;20235;p2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36" name="Google Shape;20236;p2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37" name="Google Shape;20237;p2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38" name="Google Shape;20238;p2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39" name="Google Shape;20239;p2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40" name="Google Shape;20240;p2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41" name="Google Shape;20241;p2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42" name="Google Shape;20242;p2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43" name="Google Shape;20243;p2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44" name="Google Shape;20244;p2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45" name="Google Shape;20245;p2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46" name="Google Shape;20246;p2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47" name="Google Shape;20247;p2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48" name="Google Shape;20248;p2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49" name="Google Shape;20249;p2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50" name="Google Shape;20250;p2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51" name="Google Shape;20251;p2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52" name="Google Shape;20252;p2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53" name="Google Shape;20253;p2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54" name="Google Shape;20254;p2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55" name="Google Shape;20255;p2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56" name="Google Shape;20256;p2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57" name="Google Shape;20257;p2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58" name="Google Shape;20258;p2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59" name="Google Shape;20259;p2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60" name="Google Shape;20260;p2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61" name="Google Shape;20261;p2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62" name="Google Shape;20262;p2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63" name="Google Shape;20263;p2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64" name="Google Shape;20264;p2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65" name="Google Shape;20265;p2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66" name="Google Shape;20266;p2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67" name="Google Shape;20267;p2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68" name="Google Shape;20268;p2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69" name="Google Shape;20269;p2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70" name="Google Shape;20270;p2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71" name="Google Shape;20271;p2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72" name="Google Shape;20272;p2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73" name="Google Shape;20273;p2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74" name="Google Shape;20274;p2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75" name="Google Shape;20275;p2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76" name="Google Shape;20276;p2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77" name="Google Shape;20277;p2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78" name="Google Shape;20278;p2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79" name="Google Shape;20279;p2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80" name="Google Shape;20280;p2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81" name="Google Shape;20281;p2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82" name="Google Shape;20282;p2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83" name="Google Shape;20283;p2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84" name="Google Shape;20284;p2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85" name="Google Shape;20285;p2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86" name="Google Shape;20286;p2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87" name="Google Shape;20287;p2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88" name="Google Shape;20288;p2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89" name="Google Shape;20289;p2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90" name="Google Shape;20290;p2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91" name="Google Shape;20291;p2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92" name="Google Shape;20292;p2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93" name="Google Shape;20293;p2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94" name="Google Shape;20294;p2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95" name="Google Shape;20295;p2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96" name="Google Shape;20296;p2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97" name="Google Shape;20297;p2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98" name="Google Shape;20298;p2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299" name="Google Shape;20299;p2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00" name="Google Shape;20300;p2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01" name="Google Shape;20301;p2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02" name="Google Shape;20302;p2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03" name="Google Shape;20303;p2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04" name="Google Shape;20304;p2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05" name="Google Shape;20305;p2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06" name="Google Shape;20306;p2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07" name="Google Shape;20307;p2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08" name="Google Shape;20308;p2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09" name="Google Shape;20309;p2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10" name="Google Shape;20310;p2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11" name="Google Shape;20311;p2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12" name="Google Shape;20312;p2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13" name="Google Shape;20313;p2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14" name="Google Shape;20314;p2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15" name="Google Shape;20315;p2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16" name="Google Shape;20316;p2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17" name="Google Shape;20317;p2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18" name="Google Shape;20318;p2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19" name="Google Shape;20319;p2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20" name="Google Shape;20320;p2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21" name="Google Shape;20321;p2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22" name="Google Shape;20322;p2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23" name="Google Shape;20323;p2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24" name="Google Shape;20324;p2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25" name="Google Shape;20325;p2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26" name="Google Shape;20326;p2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27" name="Google Shape;20327;p2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28" name="Google Shape;20328;p2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29" name="Google Shape;20329;p2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30" name="Google Shape;20330;p2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31" name="Google Shape;20331;p2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32" name="Google Shape;20332;p2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33" name="Google Shape;20333;p2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34" name="Google Shape;20334;p2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35" name="Google Shape;20335;p2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36" name="Google Shape;20336;p2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37" name="Google Shape;20337;p2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38" name="Google Shape;20338;p2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39" name="Google Shape;20339;p2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40" name="Google Shape;20340;p2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41" name="Google Shape;20341;p2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42" name="Google Shape;20342;p2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43" name="Google Shape;20343;p2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44" name="Google Shape;20344;p2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45" name="Google Shape;20345;p2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46" name="Google Shape;20346;p2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47" name="Google Shape;20347;p2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20348" name="Google Shape;20348;p2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0349" name="Google Shape;20349;p27"/>
          <p:cNvSpPr/>
          <p:nvPr/>
        </p:nvSpPr>
        <p:spPr>
          <a:xfrm rot="-9002992" flipH="1">
            <a:off x="11192555" y="47269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50" name="Google Shape;20350;p27"/>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51" name="Google Shape;20351;p27"/>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52" name="Google Shape;20352;p27"/>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53" name="Google Shape;20353;p27"/>
          <p:cNvSpPr/>
          <p:nvPr/>
        </p:nvSpPr>
        <p:spPr>
          <a:xfrm rot="-6345070" flipH="1">
            <a:off x="1435303" y="48998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54" name="Google Shape;20354;p27"/>
          <p:cNvSpPr/>
          <p:nvPr/>
        </p:nvSpPr>
        <p:spPr>
          <a:xfrm rot="10288154" flipH="1">
            <a:off x="556426" y="1620783"/>
            <a:ext cx="97073" cy="194939"/>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55" name="Google Shape;20355;p27"/>
          <p:cNvSpPr/>
          <p:nvPr/>
        </p:nvSpPr>
        <p:spPr>
          <a:xfrm rot="1638382" flipH="1">
            <a:off x="589618" y="725119"/>
            <a:ext cx="96785" cy="195004"/>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56" name="Google Shape;20356;p27"/>
          <p:cNvSpPr txBox="1">
            <a:spLocks noGrp="1"/>
          </p:cNvSpPr>
          <p:nvPr>
            <p:ph type="body" idx="1"/>
          </p:nvPr>
        </p:nvSpPr>
        <p:spPr>
          <a:xfrm>
            <a:off x="1994543" y="1884788"/>
            <a:ext cx="7925200" cy="2806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600" lvl="0" indent="-423545" rtl="0">
              <a:lnSpc>
                <a:spcPct val="100000"/>
              </a:lnSpc>
              <a:spcBef>
                <a:spcPts val="0"/>
              </a:spcBef>
              <a:spcAft>
                <a:spcPts val="0"/>
              </a:spcAft>
              <a:buSzPts val="1400"/>
              <a:buChar char="●"/>
              <a:defRPr/>
            </a:lvl1pPr>
            <a:lvl2pPr marL="1219200" lvl="1" indent="-423545" rtl="0">
              <a:lnSpc>
                <a:spcPct val="100000"/>
              </a:lnSpc>
              <a:spcBef>
                <a:spcPts val="0"/>
              </a:spcBef>
              <a:spcAft>
                <a:spcPts val="0"/>
              </a:spcAft>
              <a:buSzPts val="1400"/>
              <a:buChar char="○"/>
              <a:defRPr/>
            </a:lvl2pPr>
            <a:lvl3pPr marL="1828800" lvl="2" indent="-423545" rtl="0">
              <a:lnSpc>
                <a:spcPct val="100000"/>
              </a:lnSpc>
              <a:spcBef>
                <a:spcPts val="0"/>
              </a:spcBef>
              <a:spcAft>
                <a:spcPts val="0"/>
              </a:spcAft>
              <a:buSzPts val="1400"/>
              <a:buChar char="■"/>
              <a:defRPr/>
            </a:lvl3pPr>
            <a:lvl4pPr marL="2438400" lvl="3" indent="-423545" rtl="0">
              <a:lnSpc>
                <a:spcPct val="100000"/>
              </a:lnSpc>
              <a:spcBef>
                <a:spcPts val="0"/>
              </a:spcBef>
              <a:spcAft>
                <a:spcPts val="0"/>
              </a:spcAft>
              <a:buSzPts val="1400"/>
              <a:buChar char="●"/>
              <a:defRPr/>
            </a:lvl4pPr>
            <a:lvl5pPr marL="3048000" lvl="4" indent="-423545" rtl="0">
              <a:lnSpc>
                <a:spcPct val="100000"/>
              </a:lnSpc>
              <a:spcBef>
                <a:spcPts val="0"/>
              </a:spcBef>
              <a:spcAft>
                <a:spcPts val="0"/>
              </a:spcAft>
              <a:buSzPts val="1400"/>
              <a:buChar char="○"/>
              <a:defRPr/>
            </a:lvl5pPr>
            <a:lvl6pPr marL="3657600" lvl="5" indent="-423545" rtl="0">
              <a:lnSpc>
                <a:spcPct val="100000"/>
              </a:lnSpc>
              <a:spcBef>
                <a:spcPts val="0"/>
              </a:spcBef>
              <a:spcAft>
                <a:spcPts val="0"/>
              </a:spcAft>
              <a:buSzPts val="1400"/>
              <a:buChar char="■"/>
              <a:defRPr/>
            </a:lvl6pPr>
            <a:lvl7pPr marL="4267200" lvl="6" indent="-423545" rtl="0">
              <a:lnSpc>
                <a:spcPct val="100000"/>
              </a:lnSpc>
              <a:spcBef>
                <a:spcPts val="0"/>
              </a:spcBef>
              <a:spcAft>
                <a:spcPts val="0"/>
              </a:spcAft>
              <a:buSzPts val="1400"/>
              <a:buChar char="●"/>
              <a:defRPr/>
            </a:lvl7pPr>
            <a:lvl8pPr marL="4876800" lvl="7" indent="-423545" rtl="0">
              <a:lnSpc>
                <a:spcPct val="100000"/>
              </a:lnSpc>
              <a:spcBef>
                <a:spcPts val="0"/>
              </a:spcBef>
              <a:spcAft>
                <a:spcPts val="0"/>
              </a:spcAft>
              <a:buSzPts val="1400"/>
              <a:buChar char="○"/>
              <a:defRPr/>
            </a:lvl8pPr>
            <a:lvl9pPr marL="5486400" lvl="8" indent="-423545" rtl="0">
              <a:lnSpc>
                <a:spcPct val="100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165428780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0357"/>
        <p:cNvGrpSpPr/>
        <p:nvPr/>
      </p:nvGrpSpPr>
      <p:grpSpPr>
        <a:xfrm>
          <a:off x="0" y="0"/>
          <a:ext cx="0" cy="0"/>
          <a:chOff x="0" y="0"/>
          <a:chExt cx="0" cy="0"/>
        </a:xfrm>
      </p:grpSpPr>
      <p:grpSp>
        <p:nvGrpSpPr>
          <p:cNvPr id="20358" name="Google Shape;20358;p28"/>
          <p:cNvGrpSpPr/>
          <p:nvPr/>
        </p:nvGrpSpPr>
        <p:grpSpPr>
          <a:xfrm>
            <a:off x="0" y="0"/>
            <a:ext cx="12205600" cy="7066400"/>
            <a:chOff x="0" y="0"/>
            <a:chExt cx="9154200" cy="5299800"/>
          </a:xfrm>
        </p:grpSpPr>
        <p:sp>
          <p:nvSpPr>
            <p:cNvPr id="20359" name="Google Shape;20359;p28"/>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60" name="Google Shape;20360;p28"/>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61" name="Google Shape;20361;p28"/>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62" name="Google Shape;20362;p28"/>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63" name="Google Shape;20363;p28"/>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64" name="Google Shape;20364;p28"/>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65" name="Google Shape;20365;p28"/>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66" name="Google Shape;20366;p28"/>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67" name="Google Shape;20367;p28"/>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68" name="Google Shape;20368;p28"/>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69" name="Google Shape;20369;p28"/>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70" name="Google Shape;20370;p28"/>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71" name="Google Shape;20371;p28"/>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72" name="Google Shape;20372;p28"/>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73" name="Google Shape;20373;p28"/>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74" name="Google Shape;20374;p28"/>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75" name="Google Shape;20375;p28"/>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76" name="Google Shape;20376;p28"/>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77" name="Google Shape;20377;p28"/>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78" name="Google Shape;20378;p28"/>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79" name="Google Shape;20379;p28"/>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80" name="Google Shape;20380;p28"/>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81" name="Google Shape;20381;p28"/>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82" name="Google Shape;20382;p28"/>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83" name="Google Shape;20383;p28"/>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84" name="Google Shape;20384;p28"/>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85" name="Google Shape;20385;p28"/>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86" name="Google Shape;20386;p28"/>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87" name="Google Shape;20387;p28"/>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88" name="Google Shape;20388;p28"/>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89" name="Google Shape;20389;p28"/>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90" name="Google Shape;20390;p28"/>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91" name="Google Shape;20391;p28"/>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92" name="Google Shape;20392;p28"/>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93" name="Google Shape;20393;p28"/>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94" name="Google Shape;20394;p28"/>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95" name="Google Shape;20395;p28"/>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96" name="Google Shape;20396;p28"/>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97" name="Google Shape;20397;p28"/>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98" name="Google Shape;20398;p28"/>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399" name="Google Shape;20399;p28"/>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00" name="Google Shape;20400;p28"/>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01" name="Google Shape;20401;p28"/>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02" name="Google Shape;20402;p28"/>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03" name="Google Shape;20403;p28"/>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04" name="Google Shape;20404;p28"/>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05" name="Google Shape;20405;p28"/>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06" name="Google Shape;20406;p28"/>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07" name="Google Shape;20407;p28"/>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08" name="Google Shape;20408;p28"/>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09" name="Google Shape;20409;p28"/>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10" name="Google Shape;20410;p28"/>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11" name="Google Shape;20411;p28"/>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12" name="Google Shape;20412;p28"/>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13" name="Google Shape;20413;p28"/>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14" name="Google Shape;20414;p28"/>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15" name="Google Shape;20415;p28"/>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16" name="Google Shape;20416;p28"/>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17" name="Google Shape;20417;p28"/>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18" name="Google Shape;20418;p28"/>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19" name="Google Shape;20419;p28"/>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20" name="Google Shape;20420;p28"/>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21" name="Google Shape;20421;p28"/>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22" name="Google Shape;20422;p28"/>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23" name="Google Shape;20423;p28"/>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24" name="Google Shape;20424;p28"/>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25" name="Google Shape;20425;p28"/>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26" name="Google Shape;20426;p28"/>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27" name="Google Shape;20427;p28"/>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28" name="Google Shape;20428;p28"/>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29" name="Google Shape;20429;p28"/>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30" name="Google Shape;20430;p28"/>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31" name="Google Shape;20431;p28"/>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32" name="Google Shape;20432;p28"/>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33" name="Google Shape;20433;p28"/>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34" name="Google Shape;20434;p28"/>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35" name="Google Shape;20435;p28"/>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36" name="Google Shape;20436;p28"/>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37" name="Google Shape;20437;p28"/>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38" name="Google Shape;20438;p28"/>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39" name="Google Shape;20439;p28"/>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40" name="Google Shape;20440;p28"/>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41" name="Google Shape;20441;p28"/>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42" name="Google Shape;20442;p28"/>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43" name="Google Shape;20443;p28"/>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44" name="Google Shape;20444;p28"/>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45" name="Google Shape;20445;p28"/>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46" name="Google Shape;20446;p28"/>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47" name="Google Shape;20447;p28"/>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48" name="Google Shape;20448;p28"/>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49" name="Google Shape;20449;p28"/>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50" name="Google Shape;20450;p28"/>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51" name="Google Shape;20451;p28"/>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52" name="Google Shape;20452;p28"/>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53" name="Google Shape;20453;p28"/>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54" name="Google Shape;20454;p28"/>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55" name="Google Shape;20455;p28"/>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56" name="Google Shape;20456;p28"/>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57" name="Google Shape;20457;p28"/>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58" name="Google Shape;20458;p28"/>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59" name="Google Shape;20459;p28"/>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60" name="Google Shape;20460;p28"/>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61" name="Google Shape;20461;p28"/>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62" name="Google Shape;20462;p28"/>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63" name="Google Shape;20463;p28"/>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64" name="Google Shape;20464;p28"/>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65" name="Google Shape;20465;p28"/>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66" name="Google Shape;20466;p28"/>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67" name="Google Shape;20467;p28"/>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68" name="Google Shape;20468;p28"/>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69" name="Google Shape;20469;p28"/>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70" name="Google Shape;20470;p28"/>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71" name="Google Shape;20471;p28"/>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72" name="Google Shape;20472;p28"/>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73" name="Google Shape;20473;p28"/>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74" name="Google Shape;20474;p28"/>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75" name="Google Shape;20475;p28"/>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76" name="Google Shape;20476;p28"/>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77" name="Google Shape;20477;p28"/>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78" name="Google Shape;20478;p28"/>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79" name="Google Shape;20479;p28"/>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80" name="Google Shape;20480;p28"/>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81" name="Google Shape;20481;p28"/>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82" name="Google Shape;20482;p28"/>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83" name="Google Shape;20483;p28"/>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84" name="Google Shape;20484;p28"/>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85" name="Google Shape;20485;p28"/>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86" name="Google Shape;20486;p28"/>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87" name="Google Shape;20487;p28"/>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88" name="Google Shape;20488;p28"/>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89" name="Google Shape;20489;p28"/>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90" name="Google Shape;20490;p28"/>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91" name="Google Shape;20491;p28"/>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92" name="Google Shape;20492;p28"/>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93" name="Google Shape;20493;p28"/>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94" name="Google Shape;20494;p28"/>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95" name="Google Shape;20495;p28"/>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96" name="Google Shape;20496;p28"/>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97" name="Google Shape;20497;p28"/>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98" name="Google Shape;20498;p28"/>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499" name="Google Shape;20499;p28"/>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00" name="Google Shape;20500;p28"/>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01" name="Google Shape;20501;p28"/>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02" name="Google Shape;20502;p28"/>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03" name="Google Shape;20503;p28"/>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04" name="Google Shape;20504;p28"/>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05" name="Google Shape;20505;p28"/>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06" name="Google Shape;20506;p28"/>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07" name="Google Shape;20507;p28"/>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08" name="Google Shape;20508;p28"/>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09" name="Google Shape;20509;p28"/>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10" name="Google Shape;20510;p28"/>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11" name="Google Shape;20511;p28"/>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12" name="Google Shape;20512;p28"/>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13" name="Google Shape;20513;p28"/>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14" name="Google Shape;20514;p28"/>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15" name="Google Shape;20515;p28"/>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16" name="Google Shape;20516;p28"/>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17" name="Google Shape;20517;p28"/>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18" name="Google Shape;20518;p28"/>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19" name="Google Shape;20519;p28"/>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20" name="Google Shape;20520;p28"/>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21" name="Google Shape;20521;p28"/>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22" name="Google Shape;20522;p28"/>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23" name="Google Shape;20523;p28"/>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24" name="Google Shape;20524;p28"/>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25" name="Google Shape;20525;p28"/>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26" name="Google Shape;20526;p28"/>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27" name="Google Shape;20527;p28"/>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28" name="Google Shape;20528;p28"/>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29" name="Google Shape;20529;p28"/>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30" name="Google Shape;20530;p28"/>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31" name="Google Shape;20531;p28"/>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32" name="Google Shape;20532;p28"/>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33" name="Google Shape;20533;p28"/>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34" name="Google Shape;20534;p28"/>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35" name="Google Shape;20535;p28"/>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36" name="Google Shape;20536;p28"/>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37" name="Google Shape;20537;p28"/>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38" name="Google Shape;20538;p28"/>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39" name="Google Shape;20539;p28"/>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40" name="Google Shape;20540;p28"/>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41" name="Google Shape;20541;p28"/>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42" name="Google Shape;20542;p28"/>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43" name="Google Shape;20543;p28"/>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44" name="Google Shape;20544;p28"/>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45" name="Google Shape;20545;p28"/>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46" name="Google Shape;20546;p28"/>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47" name="Google Shape;20547;p28"/>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48" name="Google Shape;20548;p28"/>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49" name="Google Shape;20549;p28"/>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50" name="Google Shape;20550;p28"/>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51" name="Google Shape;20551;p28"/>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52" name="Google Shape;20552;p28"/>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53" name="Google Shape;20553;p28"/>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54" name="Google Shape;20554;p28"/>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55" name="Google Shape;20555;p28"/>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56" name="Google Shape;20556;p28"/>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57" name="Google Shape;20557;p28"/>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58" name="Google Shape;20558;p28"/>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59" name="Google Shape;20559;p28"/>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60" name="Google Shape;20560;p28"/>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61" name="Google Shape;20561;p28"/>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62" name="Google Shape;20562;p28"/>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63" name="Google Shape;20563;p28"/>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64" name="Google Shape;20564;p28"/>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65" name="Google Shape;20565;p28"/>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66" name="Google Shape;20566;p28"/>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67" name="Google Shape;20567;p28"/>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68" name="Google Shape;20568;p28"/>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69" name="Google Shape;20569;p28"/>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70" name="Google Shape;20570;p28"/>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71" name="Google Shape;20571;p28"/>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72" name="Google Shape;20572;p28"/>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73" name="Google Shape;20573;p28"/>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74" name="Google Shape;20574;p28"/>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75" name="Google Shape;20575;p28"/>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76" name="Google Shape;20576;p28"/>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77" name="Google Shape;20577;p28"/>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78" name="Google Shape;20578;p28"/>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79" name="Google Shape;20579;p28"/>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80" name="Google Shape;20580;p28"/>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81" name="Google Shape;20581;p28"/>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82" name="Google Shape;20582;p28"/>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83" name="Google Shape;20583;p28"/>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84" name="Google Shape;20584;p28"/>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85" name="Google Shape;20585;p28"/>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86" name="Google Shape;20586;p28"/>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87" name="Google Shape;20587;p28"/>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88" name="Google Shape;20588;p28"/>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89" name="Google Shape;20589;p28"/>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90" name="Google Shape;20590;p28"/>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91" name="Google Shape;20591;p28"/>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92" name="Google Shape;20592;p28"/>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93" name="Google Shape;20593;p28"/>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94" name="Google Shape;20594;p28"/>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95" name="Google Shape;20595;p28"/>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96" name="Google Shape;20596;p28"/>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97" name="Google Shape;20597;p28"/>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98" name="Google Shape;20598;p28"/>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599" name="Google Shape;20599;p28"/>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00" name="Google Shape;20600;p28"/>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01" name="Google Shape;20601;p28"/>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02" name="Google Shape;20602;p28"/>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03" name="Google Shape;20603;p28"/>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04" name="Google Shape;20604;p28"/>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05" name="Google Shape;20605;p28"/>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06" name="Google Shape;20606;p28"/>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07" name="Google Shape;20607;p28"/>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08" name="Google Shape;20608;p28"/>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09" name="Google Shape;20609;p28"/>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10" name="Google Shape;20610;p28"/>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11" name="Google Shape;20611;p28"/>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12" name="Google Shape;20612;p28"/>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13" name="Google Shape;20613;p28"/>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14" name="Google Shape;20614;p28"/>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15" name="Google Shape;20615;p28"/>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16" name="Google Shape;20616;p28"/>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17" name="Google Shape;20617;p28"/>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18" name="Google Shape;20618;p28"/>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19" name="Google Shape;20619;p28"/>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20" name="Google Shape;20620;p28"/>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21" name="Google Shape;20621;p28"/>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22" name="Google Shape;20622;p28"/>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23" name="Google Shape;20623;p28"/>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24" name="Google Shape;20624;p28"/>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25" name="Google Shape;20625;p28"/>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26" name="Google Shape;20626;p28"/>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27" name="Google Shape;20627;p28"/>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28" name="Google Shape;20628;p28"/>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29" name="Google Shape;20629;p28"/>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30" name="Google Shape;20630;p28"/>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31" name="Google Shape;20631;p28"/>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32" name="Google Shape;20632;p28"/>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33" name="Google Shape;20633;p28"/>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34" name="Google Shape;20634;p28"/>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35" name="Google Shape;20635;p28"/>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36" name="Google Shape;20636;p28"/>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37" name="Google Shape;20637;p28"/>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38" name="Google Shape;20638;p28"/>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39" name="Google Shape;20639;p28"/>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40" name="Google Shape;20640;p28"/>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41" name="Google Shape;20641;p28"/>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42" name="Google Shape;20642;p28"/>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43" name="Google Shape;20643;p28"/>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44" name="Google Shape;20644;p28"/>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45" name="Google Shape;20645;p28"/>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46" name="Google Shape;20646;p28"/>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47" name="Google Shape;20647;p28"/>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48" name="Google Shape;20648;p28"/>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49" name="Google Shape;20649;p28"/>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50" name="Google Shape;20650;p28"/>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51" name="Google Shape;20651;p28"/>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52" name="Google Shape;20652;p28"/>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53" name="Google Shape;20653;p28"/>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54" name="Google Shape;20654;p28"/>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55" name="Google Shape;20655;p28"/>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56" name="Google Shape;20656;p28"/>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57" name="Google Shape;20657;p28"/>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58" name="Google Shape;20658;p28"/>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59" name="Google Shape;20659;p28"/>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60" name="Google Shape;20660;p28"/>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61" name="Google Shape;20661;p28"/>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62" name="Google Shape;20662;p28"/>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63" name="Google Shape;20663;p28"/>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64" name="Google Shape;20664;p28"/>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65" name="Google Shape;20665;p28"/>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66" name="Google Shape;20666;p28"/>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67" name="Google Shape;20667;p28"/>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68" name="Google Shape;20668;p28"/>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69" name="Google Shape;20669;p28"/>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70" name="Google Shape;20670;p28"/>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71" name="Google Shape;20671;p28"/>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72" name="Google Shape;20672;p28"/>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73" name="Google Shape;20673;p28"/>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74" name="Google Shape;20674;p28"/>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75" name="Google Shape;20675;p28"/>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76" name="Google Shape;20676;p28"/>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77" name="Google Shape;20677;p28"/>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78" name="Google Shape;20678;p28"/>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79" name="Google Shape;20679;p28"/>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80" name="Google Shape;20680;p28"/>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81" name="Google Shape;20681;p28"/>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82" name="Google Shape;20682;p28"/>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83" name="Google Shape;20683;p28"/>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84" name="Google Shape;20684;p28"/>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85" name="Google Shape;20685;p28"/>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86" name="Google Shape;20686;p28"/>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87" name="Google Shape;20687;p28"/>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88" name="Google Shape;20688;p28"/>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89" name="Google Shape;20689;p28"/>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90" name="Google Shape;20690;p28"/>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91" name="Google Shape;20691;p28"/>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92" name="Google Shape;20692;p28"/>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93" name="Google Shape;20693;p28"/>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94" name="Google Shape;20694;p28"/>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95" name="Google Shape;20695;p28"/>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96" name="Google Shape;20696;p28"/>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97" name="Google Shape;20697;p28"/>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98" name="Google Shape;20698;p28"/>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699" name="Google Shape;20699;p28"/>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00" name="Google Shape;20700;p28"/>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01" name="Google Shape;20701;p28"/>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02" name="Google Shape;20702;p28"/>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03" name="Google Shape;20703;p28"/>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04" name="Google Shape;20704;p28"/>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05" name="Google Shape;20705;p28"/>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06" name="Google Shape;20706;p28"/>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07" name="Google Shape;20707;p28"/>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08" name="Google Shape;20708;p28"/>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09" name="Google Shape;20709;p28"/>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10" name="Google Shape;20710;p28"/>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11" name="Google Shape;20711;p28"/>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12" name="Google Shape;20712;p28"/>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13" name="Google Shape;20713;p28"/>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14" name="Google Shape;20714;p28"/>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15" name="Google Shape;20715;p28"/>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16" name="Google Shape;20716;p28"/>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17" name="Google Shape;20717;p28"/>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18" name="Google Shape;20718;p28"/>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19" name="Google Shape;20719;p28"/>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20" name="Google Shape;20720;p28"/>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21" name="Google Shape;20721;p28"/>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22" name="Google Shape;20722;p28"/>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23" name="Google Shape;20723;p28"/>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24" name="Google Shape;20724;p28"/>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25" name="Google Shape;20725;p28"/>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26" name="Google Shape;20726;p28"/>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27" name="Google Shape;20727;p28"/>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28" name="Google Shape;20728;p28"/>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29" name="Google Shape;20729;p28"/>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30" name="Google Shape;20730;p28"/>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31" name="Google Shape;20731;p28"/>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32" name="Google Shape;20732;p28"/>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33" name="Google Shape;20733;p28"/>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34" name="Google Shape;20734;p28"/>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35" name="Google Shape;20735;p28"/>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36" name="Google Shape;20736;p28"/>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37" name="Google Shape;20737;p28"/>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38" name="Google Shape;20738;p28"/>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39" name="Google Shape;20739;p28"/>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40" name="Google Shape;20740;p28"/>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41" name="Google Shape;20741;p28"/>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42" name="Google Shape;20742;p28"/>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43" name="Google Shape;20743;p28"/>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44" name="Google Shape;20744;p28"/>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45" name="Google Shape;20745;p28"/>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46" name="Google Shape;20746;p28"/>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47" name="Google Shape;20747;p28"/>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48" name="Google Shape;20748;p28"/>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49" name="Google Shape;20749;p28"/>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50" name="Google Shape;20750;p28"/>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51" name="Google Shape;20751;p28"/>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52" name="Google Shape;20752;p28"/>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53" name="Google Shape;20753;p28"/>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54" name="Google Shape;20754;p28"/>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55" name="Google Shape;20755;p28"/>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56" name="Google Shape;20756;p28"/>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57" name="Google Shape;20757;p28"/>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58" name="Google Shape;20758;p28"/>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59" name="Google Shape;20759;p28"/>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60" name="Google Shape;20760;p28"/>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61" name="Google Shape;20761;p28"/>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62" name="Google Shape;20762;p28"/>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63" name="Google Shape;20763;p28"/>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64" name="Google Shape;20764;p28"/>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65" name="Google Shape;20765;p28"/>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66" name="Google Shape;20766;p28"/>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67" name="Google Shape;20767;p28"/>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68" name="Google Shape;20768;p28"/>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69" name="Google Shape;20769;p28"/>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70" name="Google Shape;20770;p28"/>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71" name="Google Shape;20771;p28"/>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72" name="Google Shape;20772;p28"/>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73" name="Google Shape;20773;p28"/>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74" name="Google Shape;20774;p28"/>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75" name="Google Shape;20775;p28"/>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76" name="Google Shape;20776;p28"/>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77" name="Google Shape;20777;p28"/>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78" name="Google Shape;20778;p28"/>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79" name="Google Shape;20779;p28"/>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80" name="Google Shape;20780;p28"/>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81" name="Google Shape;20781;p28"/>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82" name="Google Shape;20782;p28"/>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83" name="Google Shape;20783;p28"/>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84" name="Google Shape;20784;p28"/>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85" name="Google Shape;20785;p28"/>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86" name="Google Shape;20786;p28"/>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87" name="Google Shape;20787;p28"/>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88" name="Google Shape;20788;p28"/>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89" name="Google Shape;20789;p28"/>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90" name="Google Shape;20790;p28"/>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91" name="Google Shape;20791;p28"/>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92" name="Google Shape;20792;p28"/>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93" name="Google Shape;20793;p28"/>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94" name="Google Shape;20794;p28"/>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95" name="Google Shape;20795;p28"/>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96" name="Google Shape;20796;p28"/>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97" name="Google Shape;20797;p28"/>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98" name="Google Shape;20798;p28"/>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799" name="Google Shape;20799;p28"/>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00" name="Google Shape;20800;p28"/>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01" name="Google Shape;20801;p28"/>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02" name="Google Shape;20802;p28"/>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03" name="Google Shape;20803;p28"/>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04" name="Google Shape;20804;p28"/>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05" name="Google Shape;20805;p28"/>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06" name="Google Shape;20806;p28"/>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07" name="Google Shape;20807;p28"/>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08" name="Google Shape;20808;p28"/>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09" name="Google Shape;20809;p28"/>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10" name="Google Shape;20810;p28"/>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11" name="Google Shape;20811;p28"/>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12" name="Google Shape;20812;p28"/>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13" name="Google Shape;20813;p28"/>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14" name="Google Shape;20814;p28"/>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15" name="Google Shape;20815;p28"/>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16" name="Google Shape;20816;p28"/>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17" name="Google Shape;20817;p28"/>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18" name="Google Shape;20818;p28"/>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19" name="Google Shape;20819;p28"/>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20" name="Google Shape;20820;p28"/>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21" name="Google Shape;20821;p28"/>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22" name="Google Shape;20822;p28"/>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23" name="Google Shape;20823;p28"/>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24" name="Google Shape;20824;p28"/>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25" name="Google Shape;20825;p28"/>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26" name="Google Shape;20826;p28"/>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27" name="Google Shape;20827;p28"/>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28" name="Google Shape;20828;p28"/>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29" name="Google Shape;20829;p28"/>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30" name="Google Shape;20830;p28"/>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31" name="Google Shape;20831;p28"/>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32" name="Google Shape;20832;p28"/>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33" name="Google Shape;20833;p28"/>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34" name="Google Shape;20834;p28"/>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35" name="Google Shape;20835;p28"/>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36" name="Google Shape;20836;p28"/>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37" name="Google Shape;20837;p28"/>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38" name="Google Shape;20838;p28"/>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39" name="Google Shape;20839;p28"/>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40" name="Google Shape;20840;p28"/>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41" name="Google Shape;20841;p28"/>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42" name="Google Shape;20842;p28"/>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43" name="Google Shape;20843;p28"/>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44" name="Google Shape;20844;p28"/>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45" name="Google Shape;20845;p28"/>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46" name="Google Shape;20846;p28"/>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47" name="Google Shape;20847;p28"/>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48" name="Google Shape;20848;p28"/>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49" name="Google Shape;20849;p28"/>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50" name="Google Shape;20850;p28"/>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51" name="Google Shape;20851;p28"/>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52" name="Google Shape;20852;p28"/>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53" name="Google Shape;20853;p28"/>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54" name="Google Shape;20854;p28"/>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55" name="Google Shape;20855;p28"/>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56" name="Google Shape;20856;p28"/>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57" name="Google Shape;20857;p28"/>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58" name="Google Shape;20858;p28"/>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59" name="Google Shape;20859;p28"/>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60" name="Google Shape;20860;p28"/>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61" name="Google Shape;20861;p28"/>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62" name="Google Shape;20862;p28"/>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63" name="Google Shape;20863;p28"/>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64" name="Google Shape;20864;p28"/>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65" name="Google Shape;20865;p28"/>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66" name="Google Shape;20866;p28"/>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67" name="Google Shape;20867;p28"/>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68" name="Google Shape;20868;p28"/>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69" name="Google Shape;20869;p28"/>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70" name="Google Shape;20870;p28"/>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71" name="Google Shape;20871;p28"/>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72" name="Google Shape;20872;p28"/>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73" name="Google Shape;20873;p28"/>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74" name="Google Shape;20874;p28"/>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75" name="Google Shape;20875;p28"/>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76" name="Google Shape;20876;p28"/>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77" name="Google Shape;20877;p28"/>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78" name="Google Shape;20878;p28"/>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79" name="Google Shape;20879;p28"/>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80" name="Google Shape;20880;p28"/>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81" name="Google Shape;20881;p28"/>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82" name="Google Shape;20882;p28"/>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83" name="Google Shape;20883;p28"/>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84" name="Google Shape;20884;p28"/>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85" name="Google Shape;20885;p28"/>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86" name="Google Shape;20886;p28"/>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87" name="Google Shape;20887;p28"/>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88" name="Google Shape;20888;p28"/>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89" name="Google Shape;20889;p28"/>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90" name="Google Shape;20890;p28"/>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91" name="Google Shape;20891;p28"/>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92" name="Google Shape;20892;p28"/>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93" name="Google Shape;20893;p28"/>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94" name="Google Shape;20894;p28"/>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95" name="Google Shape;20895;p28"/>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96" name="Google Shape;20896;p28"/>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97" name="Google Shape;20897;p28"/>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98" name="Google Shape;20898;p28"/>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899" name="Google Shape;20899;p28"/>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00" name="Google Shape;20900;p28"/>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01" name="Google Shape;20901;p28"/>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02" name="Google Shape;20902;p28"/>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03" name="Google Shape;20903;p28"/>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04" name="Google Shape;20904;p28"/>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05" name="Google Shape;20905;p28"/>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06" name="Google Shape;20906;p28"/>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07" name="Google Shape;20907;p28"/>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08" name="Google Shape;20908;p28"/>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09" name="Google Shape;20909;p28"/>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10" name="Google Shape;20910;p28"/>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11" name="Google Shape;20911;p28"/>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12" name="Google Shape;20912;p28"/>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13" name="Google Shape;20913;p28"/>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14" name="Google Shape;20914;p28"/>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15" name="Google Shape;20915;p28"/>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16" name="Google Shape;20916;p28"/>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17" name="Google Shape;20917;p28"/>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18" name="Google Shape;20918;p28"/>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19" name="Google Shape;20919;p28"/>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20" name="Google Shape;20920;p28"/>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21" name="Google Shape;20921;p28"/>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22" name="Google Shape;20922;p28"/>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23" name="Google Shape;20923;p28"/>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24" name="Google Shape;20924;p28"/>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25" name="Google Shape;20925;p28"/>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26" name="Google Shape;20926;p28"/>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27" name="Google Shape;20927;p28"/>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28" name="Google Shape;20928;p28"/>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29" name="Google Shape;20929;p28"/>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30" name="Google Shape;20930;p28"/>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31" name="Google Shape;20931;p28"/>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32" name="Google Shape;20932;p28"/>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33" name="Google Shape;20933;p28"/>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34" name="Google Shape;20934;p28"/>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35" name="Google Shape;20935;p28"/>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36" name="Google Shape;20936;p28"/>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37" name="Google Shape;20937;p28"/>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38" name="Google Shape;20938;p28"/>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39" name="Google Shape;20939;p28"/>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40" name="Google Shape;20940;p28"/>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41" name="Google Shape;20941;p28"/>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42" name="Google Shape;20942;p28"/>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43" name="Google Shape;20943;p28"/>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44" name="Google Shape;20944;p28"/>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45" name="Google Shape;20945;p28"/>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46" name="Google Shape;20946;p28"/>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47" name="Google Shape;20947;p28"/>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48" name="Google Shape;20948;p28"/>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49" name="Google Shape;20949;p28"/>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50" name="Google Shape;20950;p28"/>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51" name="Google Shape;20951;p28"/>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52" name="Google Shape;20952;p28"/>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53" name="Google Shape;20953;p28"/>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54" name="Google Shape;20954;p28"/>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55" name="Google Shape;20955;p28"/>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56" name="Google Shape;20956;p28"/>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57" name="Google Shape;20957;p28"/>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58" name="Google Shape;20958;p28"/>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59" name="Google Shape;20959;p28"/>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60" name="Google Shape;20960;p28"/>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61" name="Google Shape;20961;p28"/>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62" name="Google Shape;20962;p28"/>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63" name="Google Shape;20963;p28"/>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64" name="Google Shape;20964;p28"/>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65" name="Google Shape;20965;p28"/>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66" name="Google Shape;20966;p28"/>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67" name="Google Shape;20967;p28"/>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68" name="Google Shape;20968;p28"/>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69" name="Google Shape;20969;p28"/>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70" name="Google Shape;20970;p28"/>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71" name="Google Shape;20971;p28"/>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72" name="Google Shape;20972;p28"/>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73" name="Google Shape;20973;p28"/>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74" name="Google Shape;20974;p28"/>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75" name="Google Shape;20975;p28"/>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76" name="Google Shape;20976;p28"/>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77" name="Google Shape;20977;p28"/>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78" name="Google Shape;20978;p28"/>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79" name="Google Shape;20979;p28"/>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80" name="Google Shape;20980;p28"/>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81" name="Google Shape;20981;p28"/>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82" name="Google Shape;20982;p28"/>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83" name="Google Shape;20983;p28"/>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84" name="Google Shape;20984;p28"/>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85" name="Google Shape;20985;p28"/>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86" name="Google Shape;20986;p28"/>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87" name="Google Shape;20987;p28"/>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88" name="Google Shape;20988;p28"/>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89" name="Google Shape;20989;p28"/>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90" name="Google Shape;20990;p28"/>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91" name="Google Shape;20991;p28"/>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92" name="Google Shape;20992;p28"/>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93" name="Google Shape;20993;p28"/>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94" name="Google Shape;20994;p28"/>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95" name="Google Shape;20995;p28"/>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96" name="Google Shape;20996;p28"/>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97" name="Google Shape;20997;p28"/>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98" name="Google Shape;20998;p28"/>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0999" name="Google Shape;20999;p28"/>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00" name="Google Shape;21000;p28"/>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01" name="Google Shape;21001;p28"/>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02" name="Google Shape;21002;p28"/>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03" name="Google Shape;21003;p28"/>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04" name="Google Shape;21004;p28"/>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05" name="Google Shape;21005;p28"/>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06" name="Google Shape;21006;p28"/>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07" name="Google Shape;21007;p28"/>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08" name="Google Shape;21008;p28"/>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09" name="Google Shape;21009;p28"/>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10" name="Google Shape;21010;p28"/>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11" name="Google Shape;21011;p28"/>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12" name="Google Shape;21012;p28"/>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13" name="Google Shape;21013;p28"/>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14" name="Google Shape;21014;p28"/>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15" name="Google Shape;21015;p28"/>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16" name="Google Shape;21016;p28"/>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17" name="Google Shape;21017;p28"/>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18" name="Google Shape;21018;p28"/>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19" name="Google Shape;21019;p28"/>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20" name="Google Shape;21020;p28"/>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21" name="Google Shape;21021;p28"/>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22" name="Google Shape;21022;p28"/>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23" name="Google Shape;21023;p28"/>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24" name="Google Shape;21024;p28"/>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25" name="Google Shape;21025;p28"/>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26" name="Google Shape;21026;p28"/>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27" name="Google Shape;21027;p28"/>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28" name="Google Shape;21028;p28"/>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29" name="Google Shape;21029;p28"/>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30" name="Google Shape;21030;p28"/>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31" name="Google Shape;21031;p28"/>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32" name="Google Shape;21032;p28"/>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33" name="Google Shape;21033;p28"/>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34" name="Google Shape;21034;p28"/>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35" name="Google Shape;21035;p28"/>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36" name="Google Shape;21036;p28"/>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37" name="Google Shape;21037;p28"/>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38" name="Google Shape;21038;p28"/>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39" name="Google Shape;21039;p28"/>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40" name="Google Shape;21040;p28"/>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41" name="Google Shape;21041;p28"/>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42" name="Google Shape;21042;p28"/>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43" name="Google Shape;21043;p28"/>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44" name="Google Shape;21044;p28"/>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45" name="Google Shape;21045;p28"/>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46" name="Google Shape;21046;p28"/>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47" name="Google Shape;21047;p28"/>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48" name="Google Shape;21048;p28"/>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49" name="Google Shape;21049;p28"/>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50" name="Google Shape;21050;p28"/>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51" name="Google Shape;21051;p28"/>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52" name="Google Shape;21052;p28"/>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53" name="Google Shape;21053;p28"/>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54" name="Google Shape;21054;p28"/>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55" name="Google Shape;21055;p28"/>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56" name="Google Shape;21056;p28"/>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57" name="Google Shape;21057;p28"/>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58" name="Google Shape;21058;p28"/>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59" name="Google Shape;21059;p28"/>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60" name="Google Shape;21060;p28"/>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61" name="Google Shape;21061;p28"/>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62" name="Google Shape;21062;p28"/>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63" name="Google Shape;21063;p28"/>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64" name="Google Shape;21064;p28"/>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65" name="Google Shape;21065;p28"/>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66" name="Google Shape;21066;p28"/>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67" name="Google Shape;21067;p28"/>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68" name="Google Shape;21068;p28"/>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69" name="Google Shape;21069;p28"/>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70" name="Google Shape;21070;p28"/>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71" name="Google Shape;21071;p28"/>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72" name="Google Shape;21072;p28"/>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73" name="Google Shape;21073;p28"/>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74" name="Google Shape;21074;p28"/>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75" name="Google Shape;21075;p28"/>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76" name="Google Shape;21076;p28"/>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77" name="Google Shape;21077;p28"/>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78" name="Google Shape;21078;p28"/>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79" name="Google Shape;21079;p28"/>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80" name="Google Shape;21080;p28"/>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81" name="Google Shape;21081;p28"/>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82" name="Google Shape;21082;p28"/>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83" name="Google Shape;21083;p28"/>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84" name="Google Shape;21084;p28"/>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85" name="Google Shape;21085;p28"/>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86" name="Google Shape;21086;p28"/>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87" name="Google Shape;21087;p28"/>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88" name="Google Shape;21088;p28"/>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89" name="Google Shape;21089;p28"/>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90" name="Google Shape;21090;p28"/>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91" name="Google Shape;21091;p28"/>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92" name="Google Shape;21092;p28"/>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93" name="Google Shape;21093;p28"/>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94" name="Google Shape;21094;p28"/>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95" name="Google Shape;21095;p28"/>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96" name="Google Shape;21096;p28"/>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97" name="Google Shape;21097;p28"/>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98" name="Google Shape;21098;p28"/>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099" name="Google Shape;21099;p28"/>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00" name="Google Shape;21100;p28"/>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01" name="Google Shape;21101;p28"/>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02" name="Google Shape;21102;p28"/>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03" name="Google Shape;21103;p28"/>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04" name="Google Shape;21104;p28"/>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05" name="Google Shape;21105;p28"/>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06" name="Google Shape;21106;p28"/>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07" name="Google Shape;21107;p28"/>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08" name="Google Shape;21108;p28"/>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09" name="Google Shape;21109;p28"/>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10" name="Google Shape;21110;p28"/>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11" name="Google Shape;21111;p28"/>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12" name="Google Shape;21112;p28"/>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13" name="Google Shape;21113;p28"/>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14" name="Google Shape;21114;p28"/>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15" name="Google Shape;21115;p28"/>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16" name="Google Shape;21116;p28"/>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17" name="Google Shape;21117;p28"/>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18" name="Google Shape;21118;p28"/>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19" name="Google Shape;21119;p28"/>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20" name="Google Shape;21120;p28"/>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21" name="Google Shape;21121;p28"/>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22" name="Google Shape;21122;p28"/>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23" name="Google Shape;21123;p28"/>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24" name="Google Shape;21124;p28"/>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25" name="Google Shape;21125;p28"/>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26" name="Google Shape;21126;p28"/>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27" name="Google Shape;21127;p28"/>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28" name="Google Shape;21128;p28"/>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29" name="Google Shape;21129;p28"/>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30" name="Google Shape;21130;p28"/>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31" name="Google Shape;21131;p28"/>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32" name="Google Shape;21132;p28"/>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33" name="Google Shape;21133;p28"/>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34" name="Google Shape;21134;p28"/>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35" name="Google Shape;21135;p28"/>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36" name="Google Shape;21136;p28"/>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37" name="Google Shape;21137;p28"/>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38" name="Google Shape;21138;p28"/>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39" name="Google Shape;21139;p28"/>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40" name="Google Shape;21140;p28"/>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41" name="Google Shape;21141;p28"/>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42" name="Google Shape;21142;p28"/>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43" name="Google Shape;21143;p28"/>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44" name="Google Shape;21144;p28"/>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45" name="Google Shape;21145;p28"/>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46" name="Google Shape;21146;p28"/>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47" name="Google Shape;21147;p28"/>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48" name="Google Shape;21148;p28"/>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49" name="Google Shape;21149;p28"/>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50" name="Google Shape;21150;p28"/>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51" name="Google Shape;21151;p28"/>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52" name="Google Shape;21152;p28"/>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53" name="Google Shape;21153;p28"/>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54" name="Google Shape;21154;p28"/>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55" name="Google Shape;21155;p28"/>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56" name="Google Shape;21156;p28"/>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57" name="Google Shape;21157;p28"/>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58" name="Google Shape;21158;p28"/>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59" name="Google Shape;21159;p28"/>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60" name="Google Shape;21160;p28"/>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61" name="Google Shape;21161;p28"/>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62" name="Google Shape;21162;p28"/>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63" name="Google Shape;21163;p28"/>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64" name="Google Shape;21164;p28"/>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65" name="Google Shape;21165;p28"/>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66" name="Google Shape;21166;p28"/>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67" name="Google Shape;21167;p28"/>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68" name="Google Shape;21168;p28"/>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69" name="Google Shape;21169;p28"/>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70" name="Google Shape;21170;p28"/>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71" name="Google Shape;21171;p28"/>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72" name="Google Shape;21172;p28"/>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73" name="Google Shape;21173;p28"/>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74" name="Google Shape;21174;p28"/>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75" name="Google Shape;21175;p28"/>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76" name="Google Shape;21176;p28"/>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77" name="Google Shape;21177;p28"/>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78" name="Google Shape;21178;p28"/>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79" name="Google Shape;21179;p28"/>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80" name="Google Shape;21180;p28"/>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81" name="Google Shape;21181;p28"/>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82" name="Google Shape;21182;p28"/>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83" name="Google Shape;21183;p28"/>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84" name="Google Shape;21184;p28"/>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85" name="Google Shape;21185;p28"/>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86" name="Google Shape;21186;p28"/>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87" name="Google Shape;21187;p28"/>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88" name="Google Shape;21188;p28"/>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89" name="Google Shape;21189;p28"/>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90" name="Google Shape;21190;p28"/>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91" name="Google Shape;21191;p28"/>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92" name="Google Shape;21192;p28"/>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93" name="Google Shape;21193;p28"/>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194" name="Google Shape;21194;p28"/>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21195" name="Google Shape;21195;p28"/>
          <p:cNvSpPr txBox="1">
            <a:spLocks noGrp="1"/>
          </p:cNvSpPr>
          <p:nvPr>
            <p:ph type="subTitle" idx="1"/>
          </p:nvPr>
        </p:nvSpPr>
        <p:spPr>
          <a:xfrm rot="-252785">
            <a:off x="985818" y="1672380"/>
            <a:ext cx="4867553" cy="646525"/>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5"/>
            </a:lvl1pPr>
            <a:lvl2pPr lvl="1" algn="ctr" rtl="0">
              <a:lnSpc>
                <a:spcPct val="100000"/>
              </a:lnSpc>
              <a:spcBef>
                <a:spcPts val="0"/>
              </a:spcBef>
              <a:spcAft>
                <a:spcPts val="0"/>
              </a:spcAft>
              <a:buSzPts val="1600"/>
              <a:buNone/>
              <a:defRPr sz="2135"/>
            </a:lvl2pPr>
            <a:lvl3pPr lvl="2" algn="ctr" rtl="0">
              <a:lnSpc>
                <a:spcPct val="100000"/>
              </a:lnSpc>
              <a:spcBef>
                <a:spcPts val="0"/>
              </a:spcBef>
              <a:spcAft>
                <a:spcPts val="0"/>
              </a:spcAft>
              <a:buSzPts val="1600"/>
              <a:buNone/>
              <a:defRPr sz="2135"/>
            </a:lvl3pPr>
            <a:lvl4pPr lvl="3" algn="ctr" rtl="0">
              <a:lnSpc>
                <a:spcPct val="100000"/>
              </a:lnSpc>
              <a:spcBef>
                <a:spcPts val="0"/>
              </a:spcBef>
              <a:spcAft>
                <a:spcPts val="0"/>
              </a:spcAft>
              <a:buSzPts val="1600"/>
              <a:buNone/>
              <a:defRPr sz="2135"/>
            </a:lvl4pPr>
            <a:lvl5pPr lvl="4" algn="ctr" rtl="0">
              <a:lnSpc>
                <a:spcPct val="100000"/>
              </a:lnSpc>
              <a:spcBef>
                <a:spcPts val="0"/>
              </a:spcBef>
              <a:spcAft>
                <a:spcPts val="0"/>
              </a:spcAft>
              <a:buSzPts val="1600"/>
              <a:buNone/>
              <a:defRPr sz="2135"/>
            </a:lvl5pPr>
            <a:lvl6pPr lvl="5" algn="ctr" rtl="0">
              <a:lnSpc>
                <a:spcPct val="100000"/>
              </a:lnSpc>
              <a:spcBef>
                <a:spcPts val="0"/>
              </a:spcBef>
              <a:spcAft>
                <a:spcPts val="0"/>
              </a:spcAft>
              <a:buSzPts val="1600"/>
              <a:buNone/>
              <a:defRPr sz="2135"/>
            </a:lvl6pPr>
            <a:lvl7pPr lvl="6" algn="ctr" rtl="0">
              <a:lnSpc>
                <a:spcPct val="100000"/>
              </a:lnSpc>
              <a:spcBef>
                <a:spcPts val="0"/>
              </a:spcBef>
              <a:spcAft>
                <a:spcPts val="0"/>
              </a:spcAft>
              <a:buSzPts val="1600"/>
              <a:buNone/>
              <a:defRPr sz="2135"/>
            </a:lvl7pPr>
            <a:lvl8pPr lvl="7" algn="ctr" rtl="0">
              <a:lnSpc>
                <a:spcPct val="100000"/>
              </a:lnSpc>
              <a:spcBef>
                <a:spcPts val="0"/>
              </a:spcBef>
              <a:spcAft>
                <a:spcPts val="0"/>
              </a:spcAft>
              <a:buSzPts val="1600"/>
              <a:buNone/>
              <a:defRPr sz="2135"/>
            </a:lvl8pPr>
            <a:lvl9pPr lvl="8" algn="ctr" rtl="0">
              <a:lnSpc>
                <a:spcPct val="100000"/>
              </a:lnSpc>
              <a:spcBef>
                <a:spcPts val="0"/>
              </a:spcBef>
              <a:spcAft>
                <a:spcPts val="0"/>
              </a:spcAft>
              <a:buSzPts val="1600"/>
              <a:buNone/>
              <a:defRPr sz="2135"/>
            </a:lvl9pPr>
          </a:lstStyle>
          <a:p>
            <a:endParaRPr/>
          </a:p>
        </p:txBody>
      </p:sp>
      <p:sp>
        <p:nvSpPr>
          <p:cNvPr id="21196" name="Google Shape;21196;p28"/>
          <p:cNvSpPr txBox="1">
            <a:spLocks noGrp="1"/>
          </p:cNvSpPr>
          <p:nvPr>
            <p:ph type="title" hasCustomPrompt="1"/>
          </p:nvPr>
        </p:nvSpPr>
        <p:spPr>
          <a:xfrm rot="-252504">
            <a:off x="923569" y="720922"/>
            <a:ext cx="4867524" cy="853484"/>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197" name="Google Shape;21197;p28"/>
          <p:cNvSpPr txBox="1">
            <a:spLocks noGrp="1"/>
          </p:cNvSpPr>
          <p:nvPr>
            <p:ph type="subTitle" idx="2"/>
          </p:nvPr>
        </p:nvSpPr>
        <p:spPr>
          <a:xfrm rot="215972">
            <a:off x="3632131" y="3559830"/>
            <a:ext cx="4867603" cy="646489"/>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5"/>
            </a:lvl1pPr>
            <a:lvl2pPr lvl="1" algn="ctr" rtl="0">
              <a:lnSpc>
                <a:spcPct val="100000"/>
              </a:lnSpc>
              <a:spcBef>
                <a:spcPts val="0"/>
              </a:spcBef>
              <a:spcAft>
                <a:spcPts val="0"/>
              </a:spcAft>
              <a:buSzPts val="1600"/>
              <a:buNone/>
              <a:defRPr sz="2135"/>
            </a:lvl2pPr>
            <a:lvl3pPr lvl="2" algn="ctr" rtl="0">
              <a:lnSpc>
                <a:spcPct val="100000"/>
              </a:lnSpc>
              <a:spcBef>
                <a:spcPts val="0"/>
              </a:spcBef>
              <a:spcAft>
                <a:spcPts val="0"/>
              </a:spcAft>
              <a:buSzPts val="1600"/>
              <a:buNone/>
              <a:defRPr sz="2135"/>
            </a:lvl3pPr>
            <a:lvl4pPr lvl="3" algn="ctr" rtl="0">
              <a:lnSpc>
                <a:spcPct val="100000"/>
              </a:lnSpc>
              <a:spcBef>
                <a:spcPts val="0"/>
              </a:spcBef>
              <a:spcAft>
                <a:spcPts val="0"/>
              </a:spcAft>
              <a:buSzPts val="1600"/>
              <a:buNone/>
              <a:defRPr sz="2135"/>
            </a:lvl4pPr>
            <a:lvl5pPr lvl="4" algn="ctr" rtl="0">
              <a:lnSpc>
                <a:spcPct val="100000"/>
              </a:lnSpc>
              <a:spcBef>
                <a:spcPts val="0"/>
              </a:spcBef>
              <a:spcAft>
                <a:spcPts val="0"/>
              </a:spcAft>
              <a:buSzPts val="1600"/>
              <a:buNone/>
              <a:defRPr sz="2135"/>
            </a:lvl5pPr>
            <a:lvl6pPr lvl="5" algn="ctr" rtl="0">
              <a:lnSpc>
                <a:spcPct val="100000"/>
              </a:lnSpc>
              <a:spcBef>
                <a:spcPts val="0"/>
              </a:spcBef>
              <a:spcAft>
                <a:spcPts val="0"/>
              </a:spcAft>
              <a:buSzPts val="1600"/>
              <a:buNone/>
              <a:defRPr sz="2135"/>
            </a:lvl6pPr>
            <a:lvl7pPr lvl="6" algn="ctr" rtl="0">
              <a:lnSpc>
                <a:spcPct val="100000"/>
              </a:lnSpc>
              <a:spcBef>
                <a:spcPts val="0"/>
              </a:spcBef>
              <a:spcAft>
                <a:spcPts val="0"/>
              </a:spcAft>
              <a:buSzPts val="1600"/>
              <a:buNone/>
              <a:defRPr sz="2135"/>
            </a:lvl7pPr>
            <a:lvl8pPr lvl="7" algn="ctr" rtl="0">
              <a:lnSpc>
                <a:spcPct val="100000"/>
              </a:lnSpc>
              <a:spcBef>
                <a:spcPts val="0"/>
              </a:spcBef>
              <a:spcAft>
                <a:spcPts val="0"/>
              </a:spcAft>
              <a:buSzPts val="1600"/>
              <a:buNone/>
              <a:defRPr sz="2135"/>
            </a:lvl8pPr>
            <a:lvl9pPr lvl="8" algn="ctr" rtl="0">
              <a:lnSpc>
                <a:spcPct val="100000"/>
              </a:lnSpc>
              <a:spcBef>
                <a:spcPts val="0"/>
              </a:spcBef>
              <a:spcAft>
                <a:spcPts val="0"/>
              </a:spcAft>
              <a:buSzPts val="1600"/>
              <a:buNone/>
              <a:defRPr sz="2135"/>
            </a:lvl9pPr>
          </a:lstStyle>
          <a:p>
            <a:endParaRPr/>
          </a:p>
        </p:txBody>
      </p:sp>
      <p:sp>
        <p:nvSpPr>
          <p:cNvPr id="21198" name="Google Shape;21198;p28"/>
          <p:cNvSpPr txBox="1">
            <a:spLocks noGrp="1"/>
          </p:cNvSpPr>
          <p:nvPr>
            <p:ph type="title" idx="3" hasCustomPrompt="1"/>
          </p:nvPr>
        </p:nvSpPr>
        <p:spPr>
          <a:xfrm rot="215126">
            <a:off x="3685645" y="2607691"/>
            <a:ext cx="4867528" cy="853684"/>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199" name="Google Shape;21199;p28"/>
          <p:cNvSpPr txBox="1">
            <a:spLocks noGrp="1"/>
          </p:cNvSpPr>
          <p:nvPr>
            <p:ph type="subTitle" idx="4"/>
          </p:nvPr>
        </p:nvSpPr>
        <p:spPr>
          <a:xfrm rot="-160233">
            <a:off x="6395602" y="5446920"/>
            <a:ext cx="4867687" cy="646296"/>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5"/>
            </a:lvl1pPr>
            <a:lvl2pPr lvl="1" algn="ctr" rtl="0">
              <a:lnSpc>
                <a:spcPct val="100000"/>
              </a:lnSpc>
              <a:spcBef>
                <a:spcPts val="0"/>
              </a:spcBef>
              <a:spcAft>
                <a:spcPts val="0"/>
              </a:spcAft>
              <a:buSzPts val="1600"/>
              <a:buNone/>
              <a:defRPr sz="2135"/>
            </a:lvl2pPr>
            <a:lvl3pPr lvl="2" algn="ctr" rtl="0">
              <a:lnSpc>
                <a:spcPct val="100000"/>
              </a:lnSpc>
              <a:spcBef>
                <a:spcPts val="0"/>
              </a:spcBef>
              <a:spcAft>
                <a:spcPts val="0"/>
              </a:spcAft>
              <a:buSzPts val="1600"/>
              <a:buNone/>
              <a:defRPr sz="2135"/>
            </a:lvl3pPr>
            <a:lvl4pPr lvl="3" algn="ctr" rtl="0">
              <a:lnSpc>
                <a:spcPct val="100000"/>
              </a:lnSpc>
              <a:spcBef>
                <a:spcPts val="0"/>
              </a:spcBef>
              <a:spcAft>
                <a:spcPts val="0"/>
              </a:spcAft>
              <a:buSzPts val="1600"/>
              <a:buNone/>
              <a:defRPr sz="2135"/>
            </a:lvl4pPr>
            <a:lvl5pPr lvl="4" algn="ctr" rtl="0">
              <a:lnSpc>
                <a:spcPct val="100000"/>
              </a:lnSpc>
              <a:spcBef>
                <a:spcPts val="0"/>
              </a:spcBef>
              <a:spcAft>
                <a:spcPts val="0"/>
              </a:spcAft>
              <a:buSzPts val="1600"/>
              <a:buNone/>
              <a:defRPr sz="2135"/>
            </a:lvl5pPr>
            <a:lvl6pPr lvl="5" algn="ctr" rtl="0">
              <a:lnSpc>
                <a:spcPct val="100000"/>
              </a:lnSpc>
              <a:spcBef>
                <a:spcPts val="0"/>
              </a:spcBef>
              <a:spcAft>
                <a:spcPts val="0"/>
              </a:spcAft>
              <a:buSzPts val="1600"/>
              <a:buNone/>
              <a:defRPr sz="2135"/>
            </a:lvl6pPr>
            <a:lvl7pPr lvl="6" algn="ctr" rtl="0">
              <a:lnSpc>
                <a:spcPct val="100000"/>
              </a:lnSpc>
              <a:spcBef>
                <a:spcPts val="0"/>
              </a:spcBef>
              <a:spcAft>
                <a:spcPts val="0"/>
              </a:spcAft>
              <a:buSzPts val="1600"/>
              <a:buNone/>
              <a:defRPr sz="2135"/>
            </a:lvl7pPr>
            <a:lvl8pPr lvl="7" algn="ctr" rtl="0">
              <a:lnSpc>
                <a:spcPct val="100000"/>
              </a:lnSpc>
              <a:spcBef>
                <a:spcPts val="0"/>
              </a:spcBef>
              <a:spcAft>
                <a:spcPts val="0"/>
              </a:spcAft>
              <a:buSzPts val="1600"/>
              <a:buNone/>
              <a:defRPr sz="2135"/>
            </a:lvl8pPr>
            <a:lvl9pPr lvl="8" algn="ctr" rtl="0">
              <a:lnSpc>
                <a:spcPct val="100000"/>
              </a:lnSpc>
              <a:spcBef>
                <a:spcPts val="0"/>
              </a:spcBef>
              <a:spcAft>
                <a:spcPts val="0"/>
              </a:spcAft>
              <a:buSzPts val="1600"/>
              <a:buNone/>
              <a:defRPr sz="2135"/>
            </a:lvl9pPr>
          </a:lstStyle>
          <a:p>
            <a:endParaRPr/>
          </a:p>
        </p:txBody>
      </p:sp>
      <p:sp>
        <p:nvSpPr>
          <p:cNvPr id="21200" name="Google Shape;21200;p28"/>
          <p:cNvSpPr txBox="1">
            <a:spLocks noGrp="1"/>
          </p:cNvSpPr>
          <p:nvPr>
            <p:ph type="title" idx="5" hasCustomPrompt="1"/>
          </p:nvPr>
        </p:nvSpPr>
        <p:spPr>
          <a:xfrm rot="-159386">
            <a:off x="6356018" y="4494739"/>
            <a:ext cx="4867631" cy="853719"/>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201" name="Google Shape;21201;p28"/>
          <p:cNvSpPr/>
          <p:nvPr/>
        </p:nvSpPr>
        <p:spPr>
          <a:xfrm rot="-4454930">
            <a:off x="2762137" y="6159729"/>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02" name="Google Shape;21202;p28"/>
          <p:cNvSpPr/>
          <p:nvPr/>
        </p:nvSpPr>
        <p:spPr>
          <a:xfrm rot="-1797008">
            <a:off x="993088" y="5448293"/>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03" name="Google Shape;21203;p28"/>
          <p:cNvSpPr/>
          <p:nvPr/>
        </p:nvSpPr>
        <p:spPr>
          <a:xfrm rot="-10330255">
            <a:off x="594121" y="6290809"/>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04" name="Google Shape;21204;p28"/>
          <p:cNvSpPr/>
          <p:nvPr/>
        </p:nvSpPr>
        <p:spPr>
          <a:xfrm rot="7248087">
            <a:off x="594130" y="4558648"/>
            <a:ext cx="96863" cy="19516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05" name="Google Shape;21205;p28"/>
          <p:cNvSpPr/>
          <p:nvPr/>
        </p:nvSpPr>
        <p:spPr>
          <a:xfrm rot="-4454930">
            <a:off x="992937" y="3633729"/>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06" name="Google Shape;21206;p28"/>
          <p:cNvSpPr/>
          <p:nvPr/>
        </p:nvSpPr>
        <p:spPr>
          <a:xfrm rot="-4454930">
            <a:off x="11464870" y="1865629"/>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07" name="Google Shape;21207;p28"/>
          <p:cNvSpPr/>
          <p:nvPr/>
        </p:nvSpPr>
        <p:spPr>
          <a:xfrm rot="-1797008">
            <a:off x="10834655" y="125926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08" name="Google Shape;21208;p28"/>
          <p:cNvSpPr/>
          <p:nvPr/>
        </p:nvSpPr>
        <p:spPr>
          <a:xfrm rot="-10330255">
            <a:off x="11192587" y="2769742"/>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09" name="Google Shape;21209;p28"/>
          <p:cNvSpPr/>
          <p:nvPr/>
        </p:nvSpPr>
        <p:spPr>
          <a:xfrm rot="7248087">
            <a:off x="9839563" y="746115"/>
            <a:ext cx="96863" cy="19516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10" name="Google Shape;21210;p28"/>
          <p:cNvSpPr/>
          <p:nvPr/>
        </p:nvSpPr>
        <p:spPr>
          <a:xfrm rot="-4454930">
            <a:off x="11553537" y="551562"/>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9075691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211"/>
        <p:cNvGrpSpPr/>
        <p:nvPr/>
      </p:nvGrpSpPr>
      <p:grpSpPr>
        <a:xfrm>
          <a:off x="0" y="0"/>
          <a:ext cx="0" cy="0"/>
          <a:chOff x="0" y="0"/>
          <a:chExt cx="0" cy="0"/>
        </a:xfrm>
      </p:grpSpPr>
      <p:grpSp>
        <p:nvGrpSpPr>
          <p:cNvPr id="21212" name="Google Shape;21212;p29"/>
          <p:cNvGrpSpPr/>
          <p:nvPr/>
        </p:nvGrpSpPr>
        <p:grpSpPr>
          <a:xfrm>
            <a:off x="0" y="0"/>
            <a:ext cx="12205600" cy="7066400"/>
            <a:chOff x="0" y="0"/>
            <a:chExt cx="9154200" cy="5299800"/>
          </a:xfrm>
        </p:grpSpPr>
        <p:sp>
          <p:nvSpPr>
            <p:cNvPr id="21213" name="Google Shape;21213;p29"/>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14" name="Google Shape;21214;p29"/>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15" name="Google Shape;21215;p29"/>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16" name="Google Shape;21216;p29"/>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17" name="Google Shape;21217;p29"/>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18" name="Google Shape;21218;p29"/>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19" name="Google Shape;21219;p29"/>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20" name="Google Shape;21220;p29"/>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21" name="Google Shape;21221;p29"/>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22" name="Google Shape;21222;p29"/>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23" name="Google Shape;21223;p29"/>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24" name="Google Shape;21224;p29"/>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25" name="Google Shape;21225;p29"/>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26" name="Google Shape;21226;p29"/>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27" name="Google Shape;21227;p29"/>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28" name="Google Shape;21228;p29"/>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29" name="Google Shape;21229;p29"/>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30" name="Google Shape;21230;p29"/>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31" name="Google Shape;21231;p29"/>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32" name="Google Shape;21232;p29"/>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33" name="Google Shape;21233;p29"/>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34" name="Google Shape;21234;p29"/>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35" name="Google Shape;21235;p29"/>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36" name="Google Shape;21236;p29"/>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37" name="Google Shape;21237;p29"/>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38" name="Google Shape;21238;p29"/>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39" name="Google Shape;21239;p29"/>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40" name="Google Shape;21240;p29"/>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41" name="Google Shape;21241;p29"/>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42" name="Google Shape;21242;p29"/>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43" name="Google Shape;21243;p29"/>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44" name="Google Shape;21244;p29"/>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45" name="Google Shape;21245;p29"/>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46" name="Google Shape;21246;p29"/>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47" name="Google Shape;21247;p29"/>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48" name="Google Shape;21248;p29"/>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49" name="Google Shape;21249;p29"/>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50" name="Google Shape;21250;p29"/>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51" name="Google Shape;21251;p29"/>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52" name="Google Shape;21252;p29"/>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53" name="Google Shape;21253;p29"/>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54" name="Google Shape;21254;p29"/>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55" name="Google Shape;21255;p29"/>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56" name="Google Shape;21256;p29"/>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57" name="Google Shape;21257;p29"/>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58" name="Google Shape;21258;p29"/>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59" name="Google Shape;21259;p29"/>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60" name="Google Shape;21260;p29"/>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61" name="Google Shape;21261;p29"/>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62" name="Google Shape;21262;p29"/>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63" name="Google Shape;21263;p29"/>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64" name="Google Shape;21264;p29"/>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65" name="Google Shape;21265;p29"/>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66" name="Google Shape;21266;p29"/>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67" name="Google Shape;21267;p29"/>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68" name="Google Shape;21268;p29"/>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69" name="Google Shape;21269;p29"/>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70" name="Google Shape;21270;p29"/>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71" name="Google Shape;21271;p29"/>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72" name="Google Shape;21272;p29"/>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73" name="Google Shape;21273;p29"/>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74" name="Google Shape;21274;p29"/>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75" name="Google Shape;21275;p29"/>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76" name="Google Shape;21276;p29"/>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77" name="Google Shape;21277;p29"/>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78" name="Google Shape;21278;p29"/>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79" name="Google Shape;21279;p29"/>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80" name="Google Shape;21280;p29"/>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81" name="Google Shape;21281;p29"/>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82" name="Google Shape;21282;p29"/>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83" name="Google Shape;21283;p29"/>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84" name="Google Shape;21284;p29"/>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85" name="Google Shape;21285;p29"/>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86" name="Google Shape;21286;p29"/>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87" name="Google Shape;21287;p29"/>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88" name="Google Shape;21288;p29"/>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89" name="Google Shape;21289;p29"/>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90" name="Google Shape;21290;p29"/>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91" name="Google Shape;21291;p29"/>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92" name="Google Shape;21292;p29"/>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93" name="Google Shape;21293;p29"/>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94" name="Google Shape;21294;p29"/>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95" name="Google Shape;21295;p29"/>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96" name="Google Shape;21296;p29"/>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97" name="Google Shape;21297;p29"/>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98" name="Google Shape;21298;p29"/>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299" name="Google Shape;21299;p29"/>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00" name="Google Shape;21300;p29"/>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01" name="Google Shape;21301;p29"/>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02" name="Google Shape;21302;p29"/>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03" name="Google Shape;21303;p29"/>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04" name="Google Shape;21304;p29"/>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05" name="Google Shape;21305;p29"/>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06" name="Google Shape;21306;p29"/>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07" name="Google Shape;21307;p29"/>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08" name="Google Shape;21308;p29"/>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09" name="Google Shape;21309;p29"/>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10" name="Google Shape;21310;p29"/>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11" name="Google Shape;21311;p29"/>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12" name="Google Shape;21312;p29"/>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13" name="Google Shape;21313;p29"/>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14" name="Google Shape;21314;p29"/>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15" name="Google Shape;21315;p29"/>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16" name="Google Shape;21316;p29"/>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17" name="Google Shape;21317;p29"/>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18" name="Google Shape;21318;p29"/>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19" name="Google Shape;21319;p29"/>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20" name="Google Shape;21320;p29"/>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21" name="Google Shape;21321;p29"/>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22" name="Google Shape;21322;p29"/>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23" name="Google Shape;21323;p29"/>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24" name="Google Shape;21324;p29"/>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25" name="Google Shape;21325;p29"/>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26" name="Google Shape;21326;p29"/>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27" name="Google Shape;21327;p29"/>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28" name="Google Shape;21328;p29"/>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29" name="Google Shape;21329;p29"/>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30" name="Google Shape;21330;p29"/>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31" name="Google Shape;21331;p29"/>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32" name="Google Shape;21332;p29"/>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33" name="Google Shape;21333;p29"/>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34" name="Google Shape;21334;p29"/>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35" name="Google Shape;21335;p29"/>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36" name="Google Shape;21336;p29"/>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37" name="Google Shape;21337;p29"/>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38" name="Google Shape;21338;p29"/>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39" name="Google Shape;21339;p29"/>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40" name="Google Shape;21340;p29"/>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41" name="Google Shape;21341;p29"/>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42" name="Google Shape;21342;p29"/>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43" name="Google Shape;21343;p29"/>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44" name="Google Shape;21344;p29"/>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45" name="Google Shape;21345;p29"/>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46" name="Google Shape;21346;p29"/>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47" name="Google Shape;21347;p29"/>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48" name="Google Shape;21348;p29"/>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49" name="Google Shape;21349;p29"/>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50" name="Google Shape;21350;p29"/>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51" name="Google Shape;21351;p29"/>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52" name="Google Shape;21352;p29"/>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53" name="Google Shape;21353;p29"/>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54" name="Google Shape;21354;p29"/>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55" name="Google Shape;21355;p29"/>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56" name="Google Shape;21356;p29"/>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57" name="Google Shape;21357;p29"/>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58" name="Google Shape;21358;p29"/>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59" name="Google Shape;21359;p29"/>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60" name="Google Shape;21360;p29"/>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61" name="Google Shape;21361;p29"/>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62" name="Google Shape;21362;p29"/>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63" name="Google Shape;21363;p29"/>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64" name="Google Shape;21364;p29"/>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65" name="Google Shape;21365;p29"/>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66" name="Google Shape;21366;p29"/>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67" name="Google Shape;21367;p29"/>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68" name="Google Shape;21368;p29"/>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69" name="Google Shape;21369;p29"/>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70" name="Google Shape;21370;p29"/>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71" name="Google Shape;21371;p29"/>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72" name="Google Shape;21372;p29"/>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73" name="Google Shape;21373;p29"/>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74" name="Google Shape;21374;p29"/>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75" name="Google Shape;21375;p29"/>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76" name="Google Shape;21376;p29"/>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77" name="Google Shape;21377;p29"/>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78" name="Google Shape;21378;p29"/>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79" name="Google Shape;21379;p29"/>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80" name="Google Shape;21380;p29"/>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81" name="Google Shape;21381;p29"/>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82" name="Google Shape;21382;p29"/>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83" name="Google Shape;21383;p29"/>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84" name="Google Shape;21384;p29"/>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85" name="Google Shape;21385;p29"/>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86" name="Google Shape;21386;p29"/>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87" name="Google Shape;21387;p29"/>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88" name="Google Shape;21388;p29"/>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89" name="Google Shape;21389;p29"/>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90" name="Google Shape;21390;p29"/>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91" name="Google Shape;21391;p29"/>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92" name="Google Shape;21392;p29"/>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93" name="Google Shape;21393;p29"/>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94" name="Google Shape;21394;p29"/>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95" name="Google Shape;21395;p29"/>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96" name="Google Shape;21396;p29"/>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97" name="Google Shape;21397;p29"/>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98" name="Google Shape;21398;p29"/>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399" name="Google Shape;21399;p29"/>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00" name="Google Shape;21400;p29"/>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01" name="Google Shape;21401;p29"/>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02" name="Google Shape;21402;p29"/>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03" name="Google Shape;21403;p29"/>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04" name="Google Shape;21404;p29"/>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05" name="Google Shape;21405;p29"/>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06" name="Google Shape;21406;p29"/>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07" name="Google Shape;21407;p29"/>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08" name="Google Shape;21408;p29"/>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09" name="Google Shape;21409;p29"/>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10" name="Google Shape;21410;p29"/>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11" name="Google Shape;21411;p29"/>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12" name="Google Shape;21412;p29"/>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13" name="Google Shape;21413;p29"/>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14" name="Google Shape;21414;p29"/>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15" name="Google Shape;21415;p29"/>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16" name="Google Shape;21416;p29"/>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17" name="Google Shape;21417;p29"/>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18" name="Google Shape;21418;p29"/>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19" name="Google Shape;21419;p29"/>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20" name="Google Shape;21420;p29"/>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21" name="Google Shape;21421;p29"/>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22" name="Google Shape;21422;p29"/>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23" name="Google Shape;21423;p29"/>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24" name="Google Shape;21424;p29"/>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25" name="Google Shape;21425;p29"/>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26" name="Google Shape;21426;p29"/>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27" name="Google Shape;21427;p29"/>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28" name="Google Shape;21428;p29"/>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29" name="Google Shape;21429;p29"/>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30" name="Google Shape;21430;p29"/>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31" name="Google Shape;21431;p29"/>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32" name="Google Shape;21432;p29"/>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33" name="Google Shape;21433;p29"/>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34" name="Google Shape;21434;p29"/>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35" name="Google Shape;21435;p29"/>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36" name="Google Shape;21436;p29"/>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37" name="Google Shape;21437;p29"/>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38" name="Google Shape;21438;p29"/>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39" name="Google Shape;21439;p29"/>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40" name="Google Shape;21440;p29"/>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41" name="Google Shape;21441;p29"/>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42" name="Google Shape;21442;p29"/>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43" name="Google Shape;21443;p29"/>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44" name="Google Shape;21444;p29"/>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45" name="Google Shape;21445;p29"/>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46" name="Google Shape;21446;p29"/>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47" name="Google Shape;21447;p29"/>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48" name="Google Shape;21448;p29"/>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49" name="Google Shape;21449;p29"/>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50" name="Google Shape;21450;p29"/>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51" name="Google Shape;21451;p29"/>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52" name="Google Shape;21452;p29"/>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53" name="Google Shape;21453;p29"/>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54" name="Google Shape;21454;p29"/>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55" name="Google Shape;21455;p29"/>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56" name="Google Shape;21456;p29"/>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57" name="Google Shape;21457;p29"/>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58" name="Google Shape;21458;p29"/>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59" name="Google Shape;21459;p29"/>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60" name="Google Shape;21460;p29"/>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61" name="Google Shape;21461;p29"/>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62" name="Google Shape;21462;p29"/>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63" name="Google Shape;21463;p29"/>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64" name="Google Shape;21464;p29"/>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65" name="Google Shape;21465;p29"/>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66" name="Google Shape;21466;p29"/>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67" name="Google Shape;21467;p29"/>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68" name="Google Shape;21468;p29"/>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69" name="Google Shape;21469;p29"/>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70" name="Google Shape;21470;p29"/>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71" name="Google Shape;21471;p29"/>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72" name="Google Shape;21472;p29"/>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73" name="Google Shape;21473;p29"/>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74" name="Google Shape;21474;p29"/>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75" name="Google Shape;21475;p29"/>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76" name="Google Shape;21476;p29"/>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77" name="Google Shape;21477;p29"/>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78" name="Google Shape;21478;p29"/>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79" name="Google Shape;21479;p29"/>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80" name="Google Shape;21480;p29"/>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81" name="Google Shape;21481;p29"/>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82" name="Google Shape;21482;p29"/>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83" name="Google Shape;21483;p29"/>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84" name="Google Shape;21484;p29"/>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85" name="Google Shape;21485;p29"/>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86" name="Google Shape;21486;p29"/>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87" name="Google Shape;21487;p29"/>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88" name="Google Shape;21488;p29"/>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89" name="Google Shape;21489;p29"/>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90" name="Google Shape;21490;p29"/>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91" name="Google Shape;21491;p29"/>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92" name="Google Shape;21492;p29"/>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93" name="Google Shape;21493;p29"/>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94" name="Google Shape;21494;p29"/>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95" name="Google Shape;21495;p29"/>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96" name="Google Shape;21496;p29"/>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97" name="Google Shape;21497;p29"/>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98" name="Google Shape;21498;p29"/>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499" name="Google Shape;21499;p29"/>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00" name="Google Shape;21500;p29"/>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01" name="Google Shape;21501;p29"/>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02" name="Google Shape;21502;p29"/>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03" name="Google Shape;21503;p29"/>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04" name="Google Shape;21504;p29"/>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05" name="Google Shape;21505;p29"/>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06" name="Google Shape;21506;p29"/>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07" name="Google Shape;21507;p29"/>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08" name="Google Shape;21508;p29"/>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09" name="Google Shape;21509;p29"/>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10" name="Google Shape;21510;p29"/>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11" name="Google Shape;21511;p29"/>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12" name="Google Shape;21512;p29"/>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13" name="Google Shape;21513;p29"/>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14" name="Google Shape;21514;p29"/>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15" name="Google Shape;21515;p29"/>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16" name="Google Shape;21516;p29"/>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17" name="Google Shape;21517;p29"/>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18" name="Google Shape;21518;p29"/>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19" name="Google Shape;21519;p29"/>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20" name="Google Shape;21520;p29"/>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21" name="Google Shape;21521;p29"/>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22" name="Google Shape;21522;p29"/>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23" name="Google Shape;21523;p29"/>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24" name="Google Shape;21524;p29"/>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25" name="Google Shape;21525;p29"/>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26" name="Google Shape;21526;p29"/>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27" name="Google Shape;21527;p29"/>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28" name="Google Shape;21528;p29"/>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29" name="Google Shape;21529;p29"/>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30" name="Google Shape;21530;p29"/>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31" name="Google Shape;21531;p29"/>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32" name="Google Shape;21532;p29"/>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33" name="Google Shape;21533;p29"/>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34" name="Google Shape;21534;p29"/>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35" name="Google Shape;21535;p29"/>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36" name="Google Shape;21536;p29"/>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37" name="Google Shape;21537;p29"/>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38" name="Google Shape;21538;p29"/>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39" name="Google Shape;21539;p29"/>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40" name="Google Shape;21540;p29"/>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41" name="Google Shape;21541;p29"/>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42" name="Google Shape;21542;p29"/>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43" name="Google Shape;21543;p29"/>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44" name="Google Shape;21544;p29"/>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45" name="Google Shape;21545;p29"/>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46" name="Google Shape;21546;p29"/>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47" name="Google Shape;21547;p29"/>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48" name="Google Shape;21548;p29"/>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49" name="Google Shape;21549;p29"/>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50" name="Google Shape;21550;p29"/>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51" name="Google Shape;21551;p29"/>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52" name="Google Shape;21552;p29"/>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53" name="Google Shape;21553;p29"/>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54" name="Google Shape;21554;p29"/>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55" name="Google Shape;21555;p29"/>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56" name="Google Shape;21556;p29"/>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57" name="Google Shape;21557;p29"/>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58" name="Google Shape;21558;p29"/>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59" name="Google Shape;21559;p29"/>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60" name="Google Shape;21560;p29"/>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61" name="Google Shape;21561;p29"/>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62" name="Google Shape;21562;p29"/>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63" name="Google Shape;21563;p29"/>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64" name="Google Shape;21564;p29"/>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65" name="Google Shape;21565;p29"/>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66" name="Google Shape;21566;p29"/>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67" name="Google Shape;21567;p29"/>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68" name="Google Shape;21568;p29"/>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69" name="Google Shape;21569;p29"/>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70" name="Google Shape;21570;p29"/>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71" name="Google Shape;21571;p29"/>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72" name="Google Shape;21572;p29"/>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73" name="Google Shape;21573;p29"/>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74" name="Google Shape;21574;p29"/>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75" name="Google Shape;21575;p29"/>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76" name="Google Shape;21576;p29"/>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77" name="Google Shape;21577;p29"/>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78" name="Google Shape;21578;p29"/>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79" name="Google Shape;21579;p29"/>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80" name="Google Shape;21580;p29"/>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81" name="Google Shape;21581;p29"/>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82" name="Google Shape;21582;p29"/>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83" name="Google Shape;21583;p29"/>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84" name="Google Shape;21584;p29"/>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85" name="Google Shape;21585;p29"/>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86" name="Google Shape;21586;p29"/>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87" name="Google Shape;21587;p29"/>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88" name="Google Shape;21588;p29"/>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89" name="Google Shape;21589;p29"/>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90" name="Google Shape;21590;p29"/>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91" name="Google Shape;21591;p29"/>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92" name="Google Shape;21592;p29"/>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93" name="Google Shape;21593;p29"/>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94" name="Google Shape;21594;p29"/>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95" name="Google Shape;21595;p29"/>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96" name="Google Shape;21596;p29"/>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97" name="Google Shape;21597;p29"/>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98" name="Google Shape;21598;p29"/>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599" name="Google Shape;21599;p29"/>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00" name="Google Shape;21600;p29"/>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01" name="Google Shape;21601;p29"/>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02" name="Google Shape;21602;p29"/>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03" name="Google Shape;21603;p29"/>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04" name="Google Shape;21604;p29"/>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05" name="Google Shape;21605;p29"/>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06" name="Google Shape;21606;p29"/>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07" name="Google Shape;21607;p29"/>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08" name="Google Shape;21608;p29"/>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09" name="Google Shape;21609;p29"/>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10" name="Google Shape;21610;p29"/>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11" name="Google Shape;21611;p29"/>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12" name="Google Shape;21612;p29"/>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13" name="Google Shape;21613;p29"/>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14" name="Google Shape;21614;p29"/>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15" name="Google Shape;21615;p29"/>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16" name="Google Shape;21616;p29"/>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17" name="Google Shape;21617;p29"/>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18" name="Google Shape;21618;p29"/>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19" name="Google Shape;21619;p29"/>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20" name="Google Shape;21620;p29"/>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21" name="Google Shape;21621;p29"/>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22" name="Google Shape;21622;p29"/>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23" name="Google Shape;21623;p29"/>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24" name="Google Shape;21624;p29"/>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25" name="Google Shape;21625;p29"/>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26" name="Google Shape;21626;p29"/>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27" name="Google Shape;21627;p29"/>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28" name="Google Shape;21628;p29"/>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29" name="Google Shape;21629;p29"/>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30" name="Google Shape;21630;p29"/>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31" name="Google Shape;21631;p29"/>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32" name="Google Shape;21632;p29"/>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33" name="Google Shape;21633;p29"/>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34" name="Google Shape;21634;p29"/>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35" name="Google Shape;21635;p29"/>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36" name="Google Shape;21636;p29"/>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37" name="Google Shape;21637;p29"/>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38" name="Google Shape;21638;p29"/>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39" name="Google Shape;21639;p29"/>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40" name="Google Shape;21640;p29"/>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41" name="Google Shape;21641;p29"/>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42" name="Google Shape;21642;p29"/>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43" name="Google Shape;21643;p29"/>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44" name="Google Shape;21644;p29"/>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45" name="Google Shape;21645;p29"/>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46" name="Google Shape;21646;p29"/>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47" name="Google Shape;21647;p29"/>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48" name="Google Shape;21648;p29"/>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49" name="Google Shape;21649;p29"/>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50" name="Google Shape;21650;p29"/>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51" name="Google Shape;21651;p29"/>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52" name="Google Shape;21652;p29"/>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53" name="Google Shape;21653;p29"/>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54" name="Google Shape;21654;p29"/>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55" name="Google Shape;21655;p29"/>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56" name="Google Shape;21656;p29"/>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57" name="Google Shape;21657;p29"/>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58" name="Google Shape;21658;p29"/>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59" name="Google Shape;21659;p29"/>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60" name="Google Shape;21660;p29"/>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61" name="Google Shape;21661;p29"/>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62" name="Google Shape;21662;p29"/>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63" name="Google Shape;21663;p29"/>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64" name="Google Shape;21664;p29"/>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65" name="Google Shape;21665;p29"/>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66" name="Google Shape;21666;p29"/>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67" name="Google Shape;21667;p29"/>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68" name="Google Shape;21668;p29"/>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69" name="Google Shape;21669;p29"/>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70" name="Google Shape;21670;p29"/>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71" name="Google Shape;21671;p29"/>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72" name="Google Shape;21672;p29"/>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73" name="Google Shape;21673;p29"/>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74" name="Google Shape;21674;p29"/>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75" name="Google Shape;21675;p29"/>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76" name="Google Shape;21676;p29"/>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77" name="Google Shape;21677;p29"/>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78" name="Google Shape;21678;p29"/>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79" name="Google Shape;21679;p29"/>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80" name="Google Shape;21680;p29"/>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81" name="Google Shape;21681;p29"/>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82" name="Google Shape;21682;p29"/>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83" name="Google Shape;21683;p29"/>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84" name="Google Shape;21684;p29"/>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85" name="Google Shape;21685;p29"/>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86" name="Google Shape;21686;p29"/>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87" name="Google Shape;21687;p29"/>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88" name="Google Shape;21688;p29"/>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89" name="Google Shape;21689;p29"/>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90" name="Google Shape;21690;p29"/>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91" name="Google Shape;21691;p29"/>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92" name="Google Shape;21692;p29"/>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93" name="Google Shape;21693;p29"/>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94" name="Google Shape;21694;p29"/>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95" name="Google Shape;21695;p29"/>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96" name="Google Shape;21696;p29"/>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97" name="Google Shape;21697;p29"/>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98" name="Google Shape;21698;p29"/>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699" name="Google Shape;21699;p29"/>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00" name="Google Shape;21700;p29"/>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01" name="Google Shape;21701;p29"/>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02" name="Google Shape;21702;p29"/>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03" name="Google Shape;21703;p29"/>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04" name="Google Shape;21704;p29"/>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05" name="Google Shape;21705;p29"/>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06" name="Google Shape;21706;p29"/>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07" name="Google Shape;21707;p29"/>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08" name="Google Shape;21708;p29"/>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09" name="Google Shape;21709;p29"/>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10" name="Google Shape;21710;p29"/>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11" name="Google Shape;21711;p29"/>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12" name="Google Shape;21712;p29"/>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13" name="Google Shape;21713;p29"/>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14" name="Google Shape;21714;p29"/>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15" name="Google Shape;21715;p29"/>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16" name="Google Shape;21716;p29"/>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17" name="Google Shape;21717;p29"/>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18" name="Google Shape;21718;p29"/>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19" name="Google Shape;21719;p29"/>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20" name="Google Shape;21720;p29"/>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21" name="Google Shape;21721;p29"/>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22" name="Google Shape;21722;p29"/>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23" name="Google Shape;21723;p29"/>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24" name="Google Shape;21724;p29"/>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25" name="Google Shape;21725;p29"/>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26" name="Google Shape;21726;p29"/>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27" name="Google Shape;21727;p29"/>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28" name="Google Shape;21728;p29"/>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29" name="Google Shape;21729;p29"/>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30" name="Google Shape;21730;p29"/>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31" name="Google Shape;21731;p29"/>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32" name="Google Shape;21732;p29"/>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33" name="Google Shape;21733;p29"/>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34" name="Google Shape;21734;p29"/>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35" name="Google Shape;21735;p29"/>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36" name="Google Shape;21736;p29"/>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37" name="Google Shape;21737;p29"/>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38" name="Google Shape;21738;p29"/>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39" name="Google Shape;21739;p29"/>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40" name="Google Shape;21740;p29"/>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41" name="Google Shape;21741;p29"/>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42" name="Google Shape;21742;p29"/>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43" name="Google Shape;21743;p29"/>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44" name="Google Shape;21744;p29"/>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45" name="Google Shape;21745;p29"/>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46" name="Google Shape;21746;p29"/>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47" name="Google Shape;21747;p29"/>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48" name="Google Shape;21748;p29"/>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49" name="Google Shape;21749;p29"/>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50" name="Google Shape;21750;p29"/>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51" name="Google Shape;21751;p29"/>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52" name="Google Shape;21752;p29"/>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53" name="Google Shape;21753;p29"/>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54" name="Google Shape;21754;p29"/>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55" name="Google Shape;21755;p29"/>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56" name="Google Shape;21756;p29"/>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57" name="Google Shape;21757;p29"/>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58" name="Google Shape;21758;p29"/>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59" name="Google Shape;21759;p29"/>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60" name="Google Shape;21760;p29"/>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61" name="Google Shape;21761;p29"/>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62" name="Google Shape;21762;p29"/>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63" name="Google Shape;21763;p29"/>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64" name="Google Shape;21764;p29"/>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65" name="Google Shape;21765;p29"/>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66" name="Google Shape;21766;p29"/>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67" name="Google Shape;21767;p29"/>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68" name="Google Shape;21768;p29"/>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69" name="Google Shape;21769;p29"/>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70" name="Google Shape;21770;p29"/>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71" name="Google Shape;21771;p29"/>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72" name="Google Shape;21772;p29"/>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73" name="Google Shape;21773;p29"/>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74" name="Google Shape;21774;p29"/>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75" name="Google Shape;21775;p29"/>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76" name="Google Shape;21776;p29"/>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77" name="Google Shape;21777;p29"/>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78" name="Google Shape;21778;p29"/>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79" name="Google Shape;21779;p29"/>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80" name="Google Shape;21780;p29"/>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81" name="Google Shape;21781;p29"/>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82" name="Google Shape;21782;p29"/>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83" name="Google Shape;21783;p29"/>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84" name="Google Shape;21784;p29"/>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85" name="Google Shape;21785;p29"/>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86" name="Google Shape;21786;p29"/>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87" name="Google Shape;21787;p29"/>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88" name="Google Shape;21788;p29"/>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89" name="Google Shape;21789;p29"/>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90" name="Google Shape;21790;p29"/>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91" name="Google Shape;21791;p29"/>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92" name="Google Shape;21792;p29"/>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93" name="Google Shape;21793;p29"/>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94" name="Google Shape;21794;p29"/>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95" name="Google Shape;21795;p29"/>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96" name="Google Shape;21796;p29"/>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97" name="Google Shape;21797;p29"/>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98" name="Google Shape;21798;p29"/>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799" name="Google Shape;21799;p29"/>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00" name="Google Shape;21800;p29"/>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01" name="Google Shape;21801;p29"/>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02" name="Google Shape;21802;p29"/>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03" name="Google Shape;21803;p29"/>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04" name="Google Shape;21804;p29"/>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05" name="Google Shape;21805;p29"/>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06" name="Google Shape;21806;p29"/>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07" name="Google Shape;21807;p29"/>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08" name="Google Shape;21808;p29"/>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09" name="Google Shape;21809;p29"/>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10" name="Google Shape;21810;p29"/>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11" name="Google Shape;21811;p29"/>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12" name="Google Shape;21812;p29"/>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13" name="Google Shape;21813;p29"/>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14" name="Google Shape;21814;p29"/>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15" name="Google Shape;21815;p29"/>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16" name="Google Shape;21816;p29"/>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17" name="Google Shape;21817;p29"/>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18" name="Google Shape;21818;p29"/>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19" name="Google Shape;21819;p29"/>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20" name="Google Shape;21820;p29"/>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21" name="Google Shape;21821;p29"/>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22" name="Google Shape;21822;p29"/>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23" name="Google Shape;21823;p29"/>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24" name="Google Shape;21824;p29"/>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25" name="Google Shape;21825;p29"/>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26" name="Google Shape;21826;p29"/>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27" name="Google Shape;21827;p29"/>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28" name="Google Shape;21828;p29"/>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29" name="Google Shape;21829;p29"/>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30" name="Google Shape;21830;p29"/>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31" name="Google Shape;21831;p29"/>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32" name="Google Shape;21832;p29"/>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33" name="Google Shape;21833;p29"/>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34" name="Google Shape;21834;p29"/>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35" name="Google Shape;21835;p29"/>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36" name="Google Shape;21836;p29"/>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37" name="Google Shape;21837;p29"/>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38" name="Google Shape;21838;p29"/>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39" name="Google Shape;21839;p29"/>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40" name="Google Shape;21840;p29"/>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41" name="Google Shape;21841;p29"/>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42" name="Google Shape;21842;p29"/>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43" name="Google Shape;21843;p29"/>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44" name="Google Shape;21844;p29"/>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45" name="Google Shape;21845;p29"/>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46" name="Google Shape;21846;p29"/>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47" name="Google Shape;21847;p29"/>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48" name="Google Shape;21848;p29"/>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49" name="Google Shape;21849;p29"/>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50" name="Google Shape;21850;p29"/>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51" name="Google Shape;21851;p29"/>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52" name="Google Shape;21852;p29"/>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53" name="Google Shape;21853;p29"/>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54" name="Google Shape;21854;p29"/>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55" name="Google Shape;21855;p29"/>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56" name="Google Shape;21856;p29"/>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57" name="Google Shape;21857;p29"/>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58" name="Google Shape;21858;p29"/>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59" name="Google Shape;21859;p29"/>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60" name="Google Shape;21860;p29"/>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61" name="Google Shape;21861;p29"/>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62" name="Google Shape;21862;p29"/>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63" name="Google Shape;21863;p29"/>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64" name="Google Shape;21864;p29"/>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65" name="Google Shape;21865;p29"/>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66" name="Google Shape;21866;p29"/>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67" name="Google Shape;21867;p29"/>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68" name="Google Shape;21868;p29"/>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69" name="Google Shape;21869;p29"/>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70" name="Google Shape;21870;p29"/>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71" name="Google Shape;21871;p29"/>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72" name="Google Shape;21872;p29"/>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73" name="Google Shape;21873;p29"/>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74" name="Google Shape;21874;p29"/>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75" name="Google Shape;21875;p29"/>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76" name="Google Shape;21876;p29"/>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77" name="Google Shape;21877;p29"/>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78" name="Google Shape;21878;p29"/>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79" name="Google Shape;21879;p29"/>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80" name="Google Shape;21880;p29"/>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81" name="Google Shape;21881;p29"/>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82" name="Google Shape;21882;p29"/>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83" name="Google Shape;21883;p29"/>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84" name="Google Shape;21884;p29"/>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85" name="Google Shape;21885;p29"/>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86" name="Google Shape;21886;p29"/>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87" name="Google Shape;21887;p29"/>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88" name="Google Shape;21888;p29"/>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89" name="Google Shape;21889;p29"/>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90" name="Google Shape;21890;p29"/>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91" name="Google Shape;21891;p29"/>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92" name="Google Shape;21892;p29"/>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93" name="Google Shape;21893;p29"/>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94" name="Google Shape;21894;p29"/>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95" name="Google Shape;21895;p29"/>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96" name="Google Shape;21896;p29"/>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97" name="Google Shape;21897;p29"/>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98" name="Google Shape;21898;p29"/>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899" name="Google Shape;21899;p29"/>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00" name="Google Shape;21900;p29"/>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01" name="Google Shape;21901;p29"/>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02" name="Google Shape;21902;p29"/>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03" name="Google Shape;21903;p29"/>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04" name="Google Shape;21904;p29"/>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05" name="Google Shape;21905;p29"/>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06" name="Google Shape;21906;p29"/>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07" name="Google Shape;21907;p29"/>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08" name="Google Shape;21908;p29"/>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09" name="Google Shape;21909;p29"/>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10" name="Google Shape;21910;p29"/>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11" name="Google Shape;21911;p29"/>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12" name="Google Shape;21912;p29"/>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13" name="Google Shape;21913;p29"/>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14" name="Google Shape;21914;p29"/>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15" name="Google Shape;21915;p29"/>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16" name="Google Shape;21916;p29"/>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17" name="Google Shape;21917;p29"/>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18" name="Google Shape;21918;p29"/>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19" name="Google Shape;21919;p29"/>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20" name="Google Shape;21920;p29"/>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21" name="Google Shape;21921;p29"/>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22" name="Google Shape;21922;p29"/>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23" name="Google Shape;21923;p29"/>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24" name="Google Shape;21924;p29"/>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25" name="Google Shape;21925;p29"/>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26" name="Google Shape;21926;p29"/>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27" name="Google Shape;21927;p29"/>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28" name="Google Shape;21928;p29"/>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29" name="Google Shape;21929;p29"/>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30" name="Google Shape;21930;p29"/>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31" name="Google Shape;21931;p29"/>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32" name="Google Shape;21932;p29"/>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33" name="Google Shape;21933;p29"/>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34" name="Google Shape;21934;p29"/>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35" name="Google Shape;21935;p29"/>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36" name="Google Shape;21936;p29"/>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37" name="Google Shape;21937;p29"/>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38" name="Google Shape;21938;p29"/>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39" name="Google Shape;21939;p29"/>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40" name="Google Shape;21940;p29"/>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41" name="Google Shape;21941;p29"/>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42" name="Google Shape;21942;p29"/>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43" name="Google Shape;21943;p29"/>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44" name="Google Shape;21944;p29"/>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45" name="Google Shape;21945;p29"/>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46" name="Google Shape;21946;p29"/>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47" name="Google Shape;21947;p29"/>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48" name="Google Shape;21948;p29"/>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49" name="Google Shape;21949;p29"/>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50" name="Google Shape;21950;p29"/>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51" name="Google Shape;21951;p29"/>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52" name="Google Shape;21952;p29"/>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53" name="Google Shape;21953;p29"/>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54" name="Google Shape;21954;p29"/>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55" name="Google Shape;21955;p29"/>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56" name="Google Shape;21956;p29"/>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57" name="Google Shape;21957;p29"/>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58" name="Google Shape;21958;p29"/>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59" name="Google Shape;21959;p29"/>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60" name="Google Shape;21960;p29"/>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61" name="Google Shape;21961;p29"/>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62" name="Google Shape;21962;p29"/>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63" name="Google Shape;21963;p29"/>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64" name="Google Shape;21964;p29"/>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65" name="Google Shape;21965;p29"/>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66" name="Google Shape;21966;p29"/>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67" name="Google Shape;21967;p29"/>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68" name="Google Shape;21968;p29"/>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69" name="Google Shape;21969;p29"/>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70" name="Google Shape;21970;p29"/>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71" name="Google Shape;21971;p29"/>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72" name="Google Shape;21972;p29"/>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73" name="Google Shape;21973;p29"/>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74" name="Google Shape;21974;p29"/>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75" name="Google Shape;21975;p29"/>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76" name="Google Shape;21976;p29"/>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77" name="Google Shape;21977;p29"/>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78" name="Google Shape;21978;p29"/>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79" name="Google Shape;21979;p29"/>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80" name="Google Shape;21980;p29"/>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81" name="Google Shape;21981;p29"/>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82" name="Google Shape;21982;p29"/>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83" name="Google Shape;21983;p29"/>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84" name="Google Shape;21984;p29"/>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85" name="Google Shape;21985;p29"/>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86" name="Google Shape;21986;p29"/>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87" name="Google Shape;21987;p29"/>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88" name="Google Shape;21988;p29"/>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89" name="Google Shape;21989;p29"/>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90" name="Google Shape;21990;p29"/>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91" name="Google Shape;21991;p29"/>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92" name="Google Shape;21992;p29"/>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93" name="Google Shape;21993;p29"/>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94" name="Google Shape;21994;p29"/>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95" name="Google Shape;21995;p29"/>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96" name="Google Shape;21996;p29"/>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97" name="Google Shape;21997;p29"/>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98" name="Google Shape;21998;p29"/>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1999" name="Google Shape;21999;p29"/>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00" name="Google Shape;22000;p29"/>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01" name="Google Shape;22001;p29"/>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02" name="Google Shape;22002;p29"/>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03" name="Google Shape;22003;p29"/>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04" name="Google Shape;22004;p29"/>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05" name="Google Shape;22005;p29"/>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06" name="Google Shape;22006;p29"/>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07" name="Google Shape;22007;p29"/>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08" name="Google Shape;22008;p29"/>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09" name="Google Shape;22009;p29"/>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10" name="Google Shape;22010;p29"/>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11" name="Google Shape;22011;p29"/>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12" name="Google Shape;22012;p29"/>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13" name="Google Shape;22013;p29"/>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14" name="Google Shape;22014;p29"/>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15" name="Google Shape;22015;p29"/>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16" name="Google Shape;22016;p29"/>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17" name="Google Shape;22017;p29"/>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18" name="Google Shape;22018;p29"/>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19" name="Google Shape;22019;p29"/>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20" name="Google Shape;22020;p29"/>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21" name="Google Shape;22021;p29"/>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22" name="Google Shape;22022;p29"/>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23" name="Google Shape;22023;p29"/>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24" name="Google Shape;22024;p29"/>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25" name="Google Shape;22025;p29"/>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26" name="Google Shape;22026;p29"/>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27" name="Google Shape;22027;p29"/>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28" name="Google Shape;22028;p29"/>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29" name="Google Shape;22029;p29"/>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30" name="Google Shape;22030;p29"/>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31" name="Google Shape;22031;p29"/>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32" name="Google Shape;22032;p29"/>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33" name="Google Shape;22033;p29"/>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34" name="Google Shape;22034;p29"/>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35" name="Google Shape;22035;p29"/>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36" name="Google Shape;22036;p29"/>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37" name="Google Shape;22037;p29"/>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38" name="Google Shape;22038;p29"/>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39" name="Google Shape;22039;p29"/>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40" name="Google Shape;22040;p29"/>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41" name="Google Shape;22041;p29"/>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42" name="Google Shape;22042;p29"/>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43" name="Google Shape;22043;p29"/>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44" name="Google Shape;22044;p29"/>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45" name="Google Shape;22045;p29"/>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46" name="Google Shape;22046;p29"/>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47" name="Google Shape;22047;p29"/>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48" name="Google Shape;22048;p29"/>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22049" name="Google Shape;22049;p29"/>
          <p:cNvSpPr txBox="1">
            <a:spLocks noGrp="1"/>
          </p:cNvSpPr>
          <p:nvPr>
            <p:ph type="title"/>
          </p:nvPr>
        </p:nvSpPr>
        <p:spPr>
          <a:xfrm rot="129289">
            <a:off x="1551321" y="586931"/>
            <a:ext cx="4553220" cy="1411403"/>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1066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050" name="Google Shape;22050;p29"/>
          <p:cNvSpPr txBox="1">
            <a:spLocks noGrp="1"/>
          </p:cNvSpPr>
          <p:nvPr>
            <p:ph type="subTitle" idx="1"/>
          </p:nvPr>
        </p:nvSpPr>
        <p:spPr>
          <a:xfrm rot="-686">
            <a:off x="1823931" y="2395888"/>
            <a:ext cx="4008000" cy="1636800"/>
          </a:xfrm>
          <a:prstGeom prst="rect">
            <a:avLst/>
          </a:prstGeom>
          <a:solidFill>
            <a:schemeClr val="lt2"/>
          </a:solidFill>
          <a:effectLst>
            <a:outerShdw dist="57150" dir="2400000" algn="bl" rotWithShape="0">
              <a:schemeClr val="dk1">
                <a:alpha val="19000"/>
              </a:schemeClr>
            </a:outerShdw>
          </a:effectLst>
        </p:spPr>
        <p:txBody>
          <a:bodyPr spcFirstLastPara="1" wrap="square" lIns="91425" tIns="91425" rIns="91425" bIns="91425" anchor="t" anchorCtr="0">
            <a:noAutofit/>
          </a:bodyPr>
          <a:lstStyle>
            <a:lvl1pPr lvl="0" algn="ctr">
              <a:spcBef>
                <a:spcPts val="0"/>
              </a:spcBef>
              <a:spcAft>
                <a:spcPts val="0"/>
              </a:spcAft>
              <a:buSzPts val="2500"/>
              <a:buFont typeface="Bebas Neue"/>
              <a:buNone/>
              <a:defRPr sz="2665">
                <a:latin typeface="Rum Raisin"/>
                <a:ea typeface="Rum Raisin"/>
                <a:cs typeface="Rum Raisin"/>
                <a:sym typeface="Rum Raisin"/>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051" name="Google Shape;22051;p29"/>
          <p:cNvSpPr txBox="1"/>
          <p:nvPr/>
        </p:nvSpPr>
        <p:spPr>
          <a:xfrm rot="373294">
            <a:off x="7429663" y="4433741"/>
            <a:ext cx="3499008" cy="1292051"/>
          </a:xfrm>
          <a:prstGeom prst="rect">
            <a:avLst/>
          </a:prstGeom>
          <a:solidFill>
            <a:schemeClr val="lt2"/>
          </a:solidFill>
          <a:ln>
            <a:noFill/>
          </a:ln>
          <a:effectLst>
            <a:outerShdw dist="66675" dir="2640000" algn="bl" rotWithShape="0">
              <a:schemeClr val="dk1">
                <a:alpha val="17000"/>
              </a:schemeClr>
            </a:outerShdw>
          </a:effectLst>
        </p:spPr>
        <p:txBody>
          <a:bodyPr spcFirstLastPara="1" wrap="square" lIns="121900" tIns="0" rIns="121900" bIns="0" anchor="ctr" anchorCtr="0">
            <a:noAutofit/>
          </a:bodyPr>
          <a:lstStyle/>
          <a:p>
            <a:pPr marL="0" marR="0" lvl="0" indent="0" algn="ctr" defTabSz="914400" rtl="0" eaLnBrk="1" fontAlgn="auto" latinLnBrk="0" hangingPunct="1">
              <a:lnSpc>
                <a:spcPct val="100000"/>
              </a:lnSpc>
              <a:spcBef>
                <a:spcPts val="400"/>
              </a:spcBef>
              <a:spcAft>
                <a:spcPts val="0"/>
              </a:spcAft>
              <a:buClrTx/>
              <a:buSzTx/>
              <a:buFontTx/>
              <a:buNone/>
              <a:tabLst/>
              <a:defRPr/>
            </a:pPr>
            <a:r>
              <a:rPr kumimoji="0" lang="en-GB" sz="1600" b="1" i="0" u="none" strike="noStrike" kern="1200" cap="none" spc="0" normalizeH="0" baseline="0" noProof="0">
                <a:ln>
                  <a:noFill/>
                </a:ln>
                <a:solidFill>
                  <a:srgbClr val="684130"/>
                </a:solidFill>
                <a:effectLst/>
                <a:uLnTx/>
                <a:uFillTx/>
                <a:latin typeface="Anaheim"/>
                <a:ea typeface="Anaheim"/>
                <a:cs typeface="Anaheim"/>
                <a:sym typeface="Anaheim"/>
              </a:rPr>
              <a:t>CREDITS:</a:t>
            </a:r>
            <a:r>
              <a:rPr kumimoji="0" lang="en-GB" sz="1600" b="0" i="0" u="none" strike="noStrike" kern="1200" cap="none" spc="0" normalizeH="0" baseline="0" noProof="0">
                <a:ln>
                  <a:noFill/>
                </a:ln>
                <a:solidFill>
                  <a:srgbClr val="684130"/>
                </a:solidFill>
                <a:effectLst/>
                <a:uLnTx/>
                <a:uFillTx/>
                <a:latin typeface="Anaheim"/>
                <a:ea typeface="Anaheim"/>
                <a:cs typeface="Anaheim"/>
                <a:sym typeface="Anaheim"/>
              </a:rPr>
              <a:t> This presentation template was created by </a:t>
            </a:r>
            <a:r>
              <a:rPr kumimoji="0" lang="en-GB" sz="1600" b="1" i="0" u="none" strike="noStrike" kern="1200" cap="none" spc="0" normalizeH="0" baseline="0" noProof="0">
                <a:ln>
                  <a:noFill/>
                </a:ln>
                <a:solidFill>
                  <a:srgbClr val="684130"/>
                </a:solidFill>
                <a:effectLst/>
                <a:uLnTx/>
                <a:uFill>
                  <a:noFill/>
                </a:uFill>
                <a:latin typeface="Anaheim"/>
                <a:ea typeface="Anaheim"/>
                <a:cs typeface="Anaheim"/>
                <a:sym typeface="Anaheim"/>
                <a:hlinkClick r:id="rId2"/>
              </a:rPr>
              <a:t>Slidesgo</a:t>
            </a:r>
            <a:r>
              <a:rPr kumimoji="0" lang="en-GB" sz="1600" b="0" i="0" u="none" strike="noStrike" kern="1200" cap="none" spc="0" normalizeH="0" baseline="0" noProof="0">
                <a:ln>
                  <a:noFill/>
                </a:ln>
                <a:solidFill>
                  <a:srgbClr val="684130"/>
                </a:solidFill>
                <a:effectLst/>
                <a:uLnTx/>
                <a:uFillTx/>
                <a:latin typeface="Anaheim"/>
                <a:ea typeface="Anaheim"/>
                <a:cs typeface="Anaheim"/>
                <a:sym typeface="Anaheim"/>
              </a:rPr>
              <a:t>, and includes icons by </a:t>
            </a:r>
            <a:r>
              <a:rPr kumimoji="0" lang="en-GB" sz="1600" b="1" i="0" u="none" strike="noStrike" kern="1200" cap="none" spc="0" normalizeH="0" baseline="0" noProof="0">
                <a:ln>
                  <a:noFill/>
                </a:ln>
                <a:solidFill>
                  <a:srgbClr val="684130"/>
                </a:solidFill>
                <a:effectLst/>
                <a:uLnTx/>
                <a:uFill>
                  <a:noFill/>
                </a:uFill>
                <a:latin typeface="Anaheim"/>
                <a:ea typeface="Anaheim"/>
                <a:cs typeface="Anaheim"/>
                <a:sym typeface="Anaheim"/>
                <a:hlinkClick r:id="rId3"/>
              </a:rPr>
              <a:t>Flaticon</a:t>
            </a:r>
            <a:r>
              <a:rPr kumimoji="0" lang="en-GB" sz="1600" b="0" i="0" u="none" strike="noStrike" kern="1200" cap="none" spc="0" normalizeH="0" baseline="0" noProof="0">
                <a:ln>
                  <a:noFill/>
                </a:ln>
                <a:solidFill>
                  <a:srgbClr val="684130"/>
                </a:solidFill>
                <a:effectLst/>
                <a:uLnTx/>
                <a:uFillTx/>
                <a:latin typeface="Anaheim"/>
                <a:ea typeface="Anaheim"/>
                <a:cs typeface="Anaheim"/>
                <a:sym typeface="Anaheim"/>
              </a:rPr>
              <a:t>, and infographics &amp; images by </a:t>
            </a:r>
            <a:r>
              <a:rPr kumimoji="0" lang="en-GB" sz="1600" b="1" i="0" u="none" strike="noStrike" kern="1200" cap="none" spc="0" normalizeH="0" baseline="0" noProof="0">
                <a:ln>
                  <a:noFill/>
                </a:ln>
                <a:solidFill>
                  <a:srgbClr val="684130"/>
                </a:solidFill>
                <a:effectLst/>
                <a:uLnTx/>
                <a:uFill>
                  <a:noFill/>
                </a:uFill>
                <a:latin typeface="Anaheim"/>
                <a:ea typeface="Anaheim"/>
                <a:cs typeface="Anaheim"/>
                <a:sym typeface="Anaheim"/>
                <a:hlinkClick r:id="rId4"/>
              </a:rPr>
              <a:t>Freepik</a:t>
            </a:r>
            <a:r>
              <a:rPr kumimoji="0" lang="en-GB" sz="1600" b="0" i="0" u="none" strike="noStrike" kern="1200" cap="none" spc="0" normalizeH="0" baseline="0" noProof="0">
                <a:ln>
                  <a:noFill/>
                </a:ln>
                <a:solidFill>
                  <a:srgbClr val="684130"/>
                </a:solidFill>
                <a:effectLst/>
                <a:uLnTx/>
                <a:uFillTx/>
                <a:latin typeface="Anaheim"/>
                <a:ea typeface="Anaheim"/>
                <a:cs typeface="Anaheim"/>
                <a:sym typeface="Anaheim"/>
              </a:rPr>
              <a:t> </a:t>
            </a:r>
            <a:endParaRPr kumimoji="0" sz="1600" b="1" i="0" u="none" strike="noStrike" kern="1200" cap="none" spc="0" normalizeH="0" baseline="0" noProof="0">
              <a:ln>
                <a:noFill/>
              </a:ln>
              <a:solidFill>
                <a:srgbClr val="684130"/>
              </a:solidFill>
              <a:effectLst/>
              <a:uLnTx/>
              <a:uFillTx/>
              <a:latin typeface="Anaheim"/>
              <a:ea typeface="Anaheim"/>
              <a:cs typeface="Anaheim"/>
              <a:sym typeface="Anaheim"/>
            </a:endParaRPr>
          </a:p>
        </p:txBody>
      </p:sp>
    </p:spTree>
    <p:extLst>
      <p:ext uri="{BB962C8B-B14F-4D97-AF65-F5344CB8AC3E}">
        <p14:creationId xmlns:p14="http://schemas.microsoft.com/office/powerpoint/2010/main" val="196552599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052"/>
        <p:cNvGrpSpPr/>
        <p:nvPr/>
      </p:nvGrpSpPr>
      <p:grpSpPr>
        <a:xfrm>
          <a:off x="0" y="0"/>
          <a:ext cx="0" cy="0"/>
          <a:chOff x="0" y="0"/>
          <a:chExt cx="0" cy="0"/>
        </a:xfrm>
      </p:grpSpPr>
      <p:grpSp>
        <p:nvGrpSpPr>
          <p:cNvPr id="22053" name="Google Shape;22053;p30"/>
          <p:cNvGrpSpPr/>
          <p:nvPr/>
        </p:nvGrpSpPr>
        <p:grpSpPr>
          <a:xfrm>
            <a:off x="0" y="0"/>
            <a:ext cx="12205600" cy="7066400"/>
            <a:chOff x="0" y="0"/>
            <a:chExt cx="9154200" cy="5299800"/>
          </a:xfrm>
        </p:grpSpPr>
        <p:sp>
          <p:nvSpPr>
            <p:cNvPr id="22054" name="Google Shape;22054;p30"/>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55" name="Google Shape;22055;p30"/>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56" name="Google Shape;22056;p30"/>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57" name="Google Shape;22057;p30"/>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58" name="Google Shape;22058;p30"/>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59" name="Google Shape;22059;p30"/>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60" name="Google Shape;22060;p30"/>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61" name="Google Shape;22061;p30"/>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62" name="Google Shape;22062;p30"/>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63" name="Google Shape;22063;p30"/>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64" name="Google Shape;22064;p30"/>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65" name="Google Shape;22065;p30"/>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66" name="Google Shape;22066;p30"/>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67" name="Google Shape;22067;p30"/>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68" name="Google Shape;22068;p30"/>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69" name="Google Shape;22069;p30"/>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70" name="Google Shape;22070;p30"/>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71" name="Google Shape;22071;p30"/>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72" name="Google Shape;22072;p30"/>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73" name="Google Shape;22073;p30"/>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74" name="Google Shape;22074;p30"/>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75" name="Google Shape;22075;p30"/>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76" name="Google Shape;22076;p30"/>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77" name="Google Shape;22077;p30"/>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78" name="Google Shape;22078;p30"/>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79" name="Google Shape;22079;p30"/>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80" name="Google Shape;22080;p30"/>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81" name="Google Shape;22081;p30"/>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82" name="Google Shape;22082;p30"/>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83" name="Google Shape;22083;p30"/>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84" name="Google Shape;22084;p30"/>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85" name="Google Shape;22085;p30"/>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86" name="Google Shape;22086;p30"/>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87" name="Google Shape;22087;p30"/>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88" name="Google Shape;22088;p30"/>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89" name="Google Shape;22089;p30"/>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90" name="Google Shape;22090;p30"/>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91" name="Google Shape;22091;p30"/>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92" name="Google Shape;22092;p30"/>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93" name="Google Shape;22093;p30"/>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94" name="Google Shape;22094;p30"/>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95" name="Google Shape;22095;p30"/>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96" name="Google Shape;22096;p30"/>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97" name="Google Shape;22097;p30"/>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98" name="Google Shape;22098;p30"/>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099" name="Google Shape;22099;p30"/>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00" name="Google Shape;22100;p30"/>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01" name="Google Shape;22101;p30"/>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02" name="Google Shape;22102;p30"/>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03" name="Google Shape;22103;p30"/>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04" name="Google Shape;22104;p30"/>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05" name="Google Shape;22105;p30"/>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06" name="Google Shape;22106;p30"/>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07" name="Google Shape;22107;p30"/>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08" name="Google Shape;22108;p30"/>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09" name="Google Shape;22109;p30"/>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10" name="Google Shape;22110;p30"/>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11" name="Google Shape;22111;p30"/>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12" name="Google Shape;22112;p30"/>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13" name="Google Shape;22113;p30"/>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14" name="Google Shape;22114;p30"/>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15" name="Google Shape;22115;p30"/>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16" name="Google Shape;22116;p30"/>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17" name="Google Shape;22117;p30"/>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18" name="Google Shape;22118;p30"/>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19" name="Google Shape;22119;p30"/>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20" name="Google Shape;22120;p30"/>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21" name="Google Shape;22121;p30"/>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22" name="Google Shape;22122;p30"/>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23" name="Google Shape;22123;p30"/>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24" name="Google Shape;22124;p30"/>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25" name="Google Shape;22125;p30"/>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26" name="Google Shape;22126;p30"/>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27" name="Google Shape;22127;p30"/>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28" name="Google Shape;22128;p30"/>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29" name="Google Shape;22129;p30"/>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30" name="Google Shape;22130;p30"/>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31" name="Google Shape;22131;p30"/>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32" name="Google Shape;22132;p30"/>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33" name="Google Shape;22133;p30"/>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34" name="Google Shape;22134;p30"/>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35" name="Google Shape;22135;p30"/>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36" name="Google Shape;22136;p30"/>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37" name="Google Shape;22137;p30"/>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38" name="Google Shape;22138;p30"/>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39" name="Google Shape;22139;p30"/>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40" name="Google Shape;22140;p30"/>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41" name="Google Shape;22141;p30"/>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42" name="Google Shape;22142;p30"/>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43" name="Google Shape;22143;p30"/>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44" name="Google Shape;22144;p30"/>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45" name="Google Shape;22145;p30"/>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46" name="Google Shape;22146;p30"/>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47" name="Google Shape;22147;p30"/>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48" name="Google Shape;22148;p30"/>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49" name="Google Shape;22149;p30"/>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50" name="Google Shape;22150;p30"/>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51" name="Google Shape;22151;p30"/>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52" name="Google Shape;22152;p30"/>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53" name="Google Shape;22153;p30"/>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54" name="Google Shape;22154;p30"/>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55" name="Google Shape;22155;p30"/>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56" name="Google Shape;22156;p30"/>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57" name="Google Shape;22157;p30"/>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58" name="Google Shape;22158;p30"/>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59" name="Google Shape;22159;p30"/>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60" name="Google Shape;22160;p30"/>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61" name="Google Shape;22161;p30"/>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62" name="Google Shape;22162;p30"/>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63" name="Google Shape;22163;p30"/>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64" name="Google Shape;22164;p30"/>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65" name="Google Shape;22165;p30"/>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66" name="Google Shape;22166;p30"/>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67" name="Google Shape;22167;p30"/>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68" name="Google Shape;22168;p30"/>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69" name="Google Shape;22169;p30"/>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70" name="Google Shape;22170;p30"/>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71" name="Google Shape;22171;p30"/>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72" name="Google Shape;22172;p30"/>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73" name="Google Shape;22173;p30"/>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74" name="Google Shape;22174;p30"/>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75" name="Google Shape;22175;p30"/>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76" name="Google Shape;22176;p30"/>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77" name="Google Shape;22177;p30"/>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78" name="Google Shape;22178;p30"/>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79" name="Google Shape;22179;p30"/>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80" name="Google Shape;22180;p30"/>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81" name="Google Shape;22181;p30"/>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82" name="Google Shape;22182;p30"/>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83" name="Google Shape;22183;p30"/>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84" name="Google Shape;22184;p30"/>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85" name="Google Shape;22185;p30"/>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86" name="Google Shape;22186;p30"/>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87" name="Google Shape;22187;p30"/>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88" name="Google Shape;22188;p30"/>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89" name="Google Shape;22189;p30"/>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90" name="Google Shape;22190;p30"/>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91" name="Google Shape;22191;p30"/>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92" name="Google Shape;22192;p30"/>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93" name="Google Shape;22193;p30"/>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94" name="Google Shape;22194;p30"/>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95" name="Google Shape;22195;p30"/>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96" name="Google Shape;22196;p30"/>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97" name="Google Shape;22197;p30"/>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98" name="Google Shape;22198;p30"/>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199" name="Google Shape;22199;p30"/>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00" name="Google Shape;22200;p30"/>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01" name="Google Shape;22201;p30"/>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02" name="Google Shape;22202;p30"/>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03" name="Google Shape;22203;p30"/>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04" name="Google Shape;22204;p30"/>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05" name="Google Shape;22205;p30"/>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06" name="Google Shape;22206;p30"/>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07" name="Google Shape;22207;p30"/>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08" name="Google Shape;22208;p30"/>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09" name="Google Shape;22209;p30"/>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10" name="Google Shape;22210;p30"/>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11" name="Google Shape;22211;p30"/>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12" name="Google Shape;22212;p30"/>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13" name="Google Shape;22213;p30"/>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14" name="Google Shape;22214;p30"/>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15" name="Google Shape;22215;p30"/>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16" name="Google Shape;22216;p30"/>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17" name="Google Shape;22217;p30"/>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18" name="Google Shape;22218;p30"/>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19" name="Google Shape;22219;p30"/>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20" name="Google Shape;22220;p30"/>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21" name="Google Shape;22221;p30"/>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22" name="Google Shape;22222;p30"/>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23" name="Google Shape;22223;p30"/>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24" name="Google Shape;22224;p30"/>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25" name="Google Shape;22225;p30"/>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26" name="Google Shape;22226;p30"/>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27" name="Google Shape;22227;p30"/>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28" name="Google Shape;22228;p30"/>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29" name="Google Shape;22229;p30"/>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30" name="Google Shape;22230;p30"/>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31" name="Google Shape;22231;p30"/>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32" name="Google Shape;22232;p30"/>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33" name="Google Shape;22233;p30"/>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34" name="Google Shape;22234;p30"/>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35" name="Google Shape;22235;p30"/>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36" name="Google Shape;22236;p30"/>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37" name="Google Shape;22237;p30"/>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38" name="Google Shape;22238;p30"/>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39" name="Google Shape;22239;p30"/>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40" name="Google Shape;22240;p30"/>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41" name="Google Shape;22241;p30"/>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42" name="Google Shape;22242;p30"/>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43" name="Google Shape;22243;p30"/>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44" name="Google Shape;22244;p30"/>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45" name="Google Shape;22245;p30"/>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46" name="Google Shape;22246;p30"/>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47" name="Google Shape;22247;p30"/>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48" name="Google Shape;22248;p30"/>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49" name="Google Shape;22249;p30"/>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50" name="Google Shape;22250;p30"/>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51" name="Google Shape;22251;p30"/>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52" name="Google Shape;22252;p30"/>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53" name="Google Shape;22253;p30"/>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54" name="Google Shape;22254;p30"/>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55" name="Google Shape;22255;p30"/>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56" name="Google Shape;22256;p30"/>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57" name="Google Shape;22257;p30"/>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58" name="Google Shape;22258;p30"/>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59" name="Google Shape;22259;p30"/>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60" name="Google Shape;22260;p30"/>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61" name="Google Shape;22261;p30"/>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62" name="Google Shape;22262;p30"/>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63" name="Google Shape;22263;p30"/>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64" name="Google Shape;22264;p30"/>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65" name="Google Shape;22265;p30"/>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66" name="Google Shape;22266;p30"/>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67" name="Google Shape;22267;p30"/>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68" name="Google Shape;22268;p30"/>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69" name="Google Shape;22269;p30"/>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70" name="Google Shape;22270;p30"/>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71" name="Google Shape;22271;p30"/>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72" name="Google Shape;22272;p30"/>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73" name="Google Shape;22273;p30"/>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74" name="Google Shape;22274;p30"/>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75" name="Google Shape;22275;p30"/>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76" name="Google Shape;22276;p30"/>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77" name="Google Shape;22277;p30"/>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78" name="Google Shape;22278;p30"/>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79" name="Google Shape;22279;p30"/>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80" name="Google Shape;22280;p30"/>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81" name="Google Shape;22281;p30"/>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82" name="Google Shape;22282;p30"/>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83" name="Google Shape;22283;p30"/>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84" name="Google Shape;22284;p30"/>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85" name="Google Shape;22285;p30"/>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86" name="Google Shape;22286;p30"/>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87" name="Google Shape;22287;p30"/>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88" name="Google Shape;22288;p30"/>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89" name="Google Shape;22289;p30"/>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90" name="Google Shape;22290;p30"/>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91" name="Google Shape;22291;p30"/>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92" name="Google Shape;22292;p30"/>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93" name="Google Shape;22293;p30"/>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94" name="Google Shape;22294;p30"/>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95" name="Google Shape;22295;p30"/>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96" name="Google Shape;22296;p30"/>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97" name="Google Shape;22297;p30"/>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98" name="Google Shape;22298;p30"/>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299" name="Google Shape;22299;p30"/>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00" name="Google Shape;22300;p30"/>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01" name="Google Shape;22301;p30"/>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02" name="Google Shape;22302;p30"/>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03" name="Google Shape;22303;p30"/>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04" name="Google Shape;22304;p30"/>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05" name="Google Shape;22305;p30"/>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06" name="Google Shape;22306;p30"/>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07" name="Google Shape;22307;p30"/>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08" name="Google Shape;22308;p30"/>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09" name="Google Shape;22309;p30"/>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10" name="Google Shape;22310;p30"/>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11" name="Google Shape;22311;p30"/>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12" name="Google Shape;22312;p30"/>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13" name="Google Shape;22313;p30"/>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14" name="Google Shape;22314;p30"/>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15" name="Google Shape;22315;p30"/>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16" name="Google Shape;22316;p30"/>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17" name="Google Shape;22317;p30"/>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18" name="Google Shape;22318;p30"/>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19" name="Google Shape;22319;p30"/>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20" name="Google Shape;22320;p30"/>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21" name="Google Shape;22321;p30"/>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22" name="Google Shape;22322;p30"/>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23" name="Google Shape;22323;p30"/>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24" name="Google Shape;22324;p30"/>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25" name="Google Shape;22325;p30"/>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26" name="Google Shape;22326;p30"/>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27" name="Google Shape;22327;p30"/>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28" name="Google Shape;22328;p30"/>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29" name="Google Shape;22329;p30"/>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30" name="Google Shape;22330;p30"/>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31" name="Google Shape;22331;p30"/>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32" name="Google Shape;22332;p30"/>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33" name="Google Shape;22333;p30"/>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34" name="Google Shape;22334;p30"/>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35" name="Google Shape;22335;p30"/>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36" name="Google Shape;22336;p30"/>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37" name="Google Shape;22337;p30"/>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38" name="Google Shape;22338;p30"/>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39" name="Google Shape;22339;p30"/>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40" name="Google Shape;22340;p30"/>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41" name="Google Shape;22341;p30"/>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42" name="Google Shape;22342;p30"/>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43" name="Google Shape;22343;p30"/>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44" name="Google Shape;22344;p30"/>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45" name="Google Shape;22345;p30"/>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46" name="Google Shape;22346;p30"/>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47" name="Google Shape;22347;p30"/>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48" name="Google Shape;22348;p30"/>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49" name="Google Shape;22349;p30"/>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50" name="Google Shape;22350;p30"/>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51" name="Google Shape;22351;p30"/>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52" name="Google Shape;22352;p30"/>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53" name="Google Shape;22353;p30"/>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54" name="Google Shape;22354;p30"/>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55" name="Google Shape;22355;p30"/>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56" name="Google Shape;22356;p30"/>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57" name="Google Shape;22357;p30"/>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58" name="Google Shape;22358;p30"/>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59" name="Google Shape;22359;p30"/>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60" name="Google Shape;22360;p30"/>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61" name="Google Shape;22361;p30"/>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62" name="Google Shape;22362;p30"/>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63" name="Google Shape;22363;p30"/>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64" name="Google Shape;22364;p30"/>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65" name="Google Shape;22365;p30"/>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66" name="Google Shape;22366;p30"/>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67" name="Google Shape;22367;p30"/>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68" name="Google Shape;22368;p30"/>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69" name="Google Shape;22369;p30"/>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70" name="Google Shape;22370;p30"/>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71" name="Google Shape;22371;p30"/>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72" name="Google Shape;22372;p30"/>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73" name="Google Shape;22373;p30"/>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74" name="Google Shape;22374;p30"/>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75" name="Google Shape;22375;p30"/>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76" name="Google Shape;22376;p30"/>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77" name="Google Shape;22377;p30"/>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78" name="Google Shape;22378;p30"/>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79" name="Google Shape;22379;p30"/>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80" name="Google Shape;22380;p30"/>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81" name="Google Shape;22381;p30"/>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82" name="Google Shape;22382;p30"/>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83" name="Google Shape;22383;p30"/>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84" name="Google Shape;22384;p30"/>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85" name="Google Shape;22385;p30"/>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86" name="Google Shape;22386;p30"/>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87" name="Google Shape;22387;p30"/>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88" name="Google Shape;22388;p30"/>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89" name="Google Shape;22389;p30"/>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90" name="Google Shape;22390;p30"/>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91" name="Google Shape;22391;p30"/>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92" name="Google Shape;22392;p30"/>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93" name="Google Shape;22393;p30"/>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94" name="Google Shape;22394;p30"/>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95" name="Google Shape;22395;p30"/>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96" name="Google Shape;22396;p30"/>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97" name="Google Shape;22397;p30"/>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98" name="Google Shape;22398;p30"/>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399" name="Google Shape;22399;p30"/>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00" name="Google Shape;22400;p30"/>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01" name="Google Shape;22401;p30"/>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02" name="Google Shape;22402;p30"/>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03" name="Google Shape;22403;p30"/>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04" name="Google Shape;22404;p30"/>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05" name="Google Shape;22405;p30"/>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06" name="Google Shape;22406;p30"/>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07" name="Google Shape;22407;p30"/>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08" name="Google Shape;22408;p30"/>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09" name="Google Shape;22409;p30"/>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10" name="Google Shape;22410;p30"/>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11" name="Google Shape;22411;p30"/>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12" name="Google Shape;22412;p30"/>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13" name="Google Shape;22413;p30"/>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14" name="Google Shape;22414;p30"/>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15" name="Google Shape;22415;p30"/>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16" name="Google Shape;22416;p30"/>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17" name="Google Shape;22417;p30"/>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18" name="Google Shape;22418;p30"/>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19" name="Google Shape;22419;p30"/>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20" name="Google Shape;22420;p30"/>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21" name="Google Shape;22421;p30"/>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22" name="Google Shape;22422;p30"/>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23" name="Google Shape;22423;p30"/>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24" name="Google Shape;22424;p30"/>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25" name="Google Shape;22425;p30"/>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26" name="Google Shape;22426;p30"/>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27" name="Google Shape;22427;p30"/>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28" name="Google Shape;22428;p30"/>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29" name="Google Shape;22429;p30"/>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30" name="Google Shape;22430;p30"/>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31" name="Google Shape;22431;p30"/>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32" name="Google Shape;22432;p30"/>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33" name="Google Shape;22433;p30"/>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34" name="Google Shape;22434;p30"/>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35" name="Google Shape;22435;p30"/>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36" name="Google Shape;22436;p30"/>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37" name="Google Shape;22437;p30"/>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38" name="Google Shape;22438;p30"/>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39" name="Google Shape;22439;p30"/>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40" name="Google Shape;22440;p30"/>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41" name="Google Shape;22441;p30"/>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42" name="Google Shape;22442;p30"/>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43" name="Google Shape;22443;p30"/>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44" name="Google Shape;22444;p30"/>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45" name="Google Shape;22445;p30"/>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46" name="Google Shape;22446;p30"/>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47" name="Google Shape;22447;p30"/>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48" name="Google Shape;22448;p30"/>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49" name="Google Shape;22449;p30"/>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50" name="Google Shape;22450;p30"/>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51" name="Google Shape;22451;p30"/>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52" name="Google Shape;22452;p30"/>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53" name="Google Shape;22453;p30"/>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54" name="Google Shape;22454;p30"/>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55" name="Google Shape;22455;p30"/>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56" name="Google Shape;22456;p30"/>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57" name="Google Shape;22457;p30"/>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58" name="Google Shape;22458;p30"/>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59" name="Google Shape;22459;p30"/>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60" name="Google Shape;22460;p30"/>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61" name="Google Shape;22461;p30"/>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62" name="Google Shape;22462;p30"/>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63" name="Google Shape;22463;p30"/>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64" name="Google Shape;22464;p30"/>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65" name="Google Shape;22465;p30"/>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66" name="Google Shape;22466;p30"/>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67" name="Google Shape;22467;p30"/>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68" name="Google Shape;22468;p30"/>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69" name="Google Shape;22469;p30"/>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70" name="Google Shape;22470;p30"/>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71" name="Google Shape;22471;p30"/>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72" name="Google Shape;22472;p30"/>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73" name="Google Shape;22473;p30"/>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74" name="Google Shape;22474;p30"/>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75" name="Google Shape;22475;p30"/>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76" name="Google Shape;22476;p30"/>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77" name="Google Shape;22477;p30"/>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78" name="Google Shape;22478;p30"/>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79" name="Google Shape;22479;p30"/>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80" name="Google Shape;22480;p30"/>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81" name="Google Shape;22481;p30"/>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82" name="Google Shape;22482;p30"/>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83" name="Google Shape;22483;p30"/>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84" name="Google Shape;22484;p30"/>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85" name="Google Shape;22485;p30"/>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86" name="Google Shape;22486;p30"/>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87" name="Google Shape;22487;p30"/>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88" name="Google Shape;22488;p30"/>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89" name="Google Shape;22489;p30"/>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90" name="Google Shape;22490;p30"/>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91" name="Google Shape;22491;p30"/>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92" name="Google Shape;22492;p30"/>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93" name="Google Shape;22493;p30"/>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94" name="Google Shape;22494;p30"/>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95" name="Google Shape;22495;p30"/>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96" name="Google Shape;22496;p30"/>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97" name="Google Shape;22497;p30"/>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98" name="Google Shape;22498;p30"/>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499" name="Google Shape;22499;p30"/>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00" name="Google Shape;22500;p30"/>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01" name="Google Shape;22501;p30"/>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02" name="Google Shape;22502;p30"/>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03" name="Google Shape;22503;p30"/>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04" name="Google Shape;22504;p30"/>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05" name="Google Shape;22505;p30"/>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06" name="Google Shape;22506;p30"/>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07" name="Google Shape;22507;p30"/>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08" name="Google Shape;22508;p30"/>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09" name="Google Shape;22509;p30"/>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10" name="Google Shape;22510;p30"/>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11" name="Google Shape;22511;p30"/>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12" name="Google Shape;22512;p30"/>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13" name="Google Shape;22513;p30"/>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14" name="Google Shape;22514;p30"/>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15" name="Google Shape;22515;p30"/>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16" name="Google Shape;22516;p30"/>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17" name="Google Shape;22517;p30"/>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18" name="Google Shape;22518;p30"/>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19" name="Google Shape;22519;p30"/>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20" name="Google Shape;22520;p30"/>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21" name="Google Shape;22521;p30"/>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22" name="Google Shape;22522;p30"/>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23" name="Google Shape;22523;p30"/>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24" name="Google Shape;22524;p30"/>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25" name="Google Shape;22525;p30"/>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26" name="Google Shape;22526;p30"/>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27" name="Google Shape;22527;p30"/>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28" name="Google Shape;22528;p30"/>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29" name="Google Shape;22529;p30"/>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30" name="Google Shape;22530;p30"/>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31" name="Google Shape;22531;p30"/>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32" name="Google Shape;22532;p30"/>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33" name="Google Shape;22533;p30"/>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34" name="Google Shape;22534;p30"/>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35" name="Google Shape;22535;p30"/>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36" name="Google Shape;22536;p30"/>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37" name="Google Shape;22537;p30"/>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38" name="Google Shape;22538;p30"/>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39" name="Google Shape;22539;p30"/>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40" name="Google Shape;22540;p30"/>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41" name="Google Shape;22541;p30"/>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42" name="Google Shape;22542;p30"/>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43" name="Google Shape;22543;p30"/>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44" name="Google Shape;22544;p30"/>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45" name="Google Shape;22545;p30"/>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46" name="Google Shape;22546;p30"/>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47" name="Google Shape;22547;p30"/>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48" name="Google Shape;22548;p30"/>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49" name="Google Shape;22549;p30"/>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50" name="Google Shape;22550;p30"/>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51" name="Google Shape;22551;p30"/>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52" name="Google Shape;22552;p30"/>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53" name="Google Shape;22553;p30"/>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54" name="Google Shape;22554;p30"/>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55" name="Google Shape;22555;p30"/>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56" name="Google Shape;22556;p30"/>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57" name="Google Shape;22557;p30"/>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58" name="Google Shape;22558;p30"/>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59" name="Google Shape;22559;p30"/>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60" name="Google Shape;22560;p30"/>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61" name="Google Shape;22561;p30"/>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62" name="Google Shape;22562;p30"/>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63" name="Google Shape;22563;p30"/>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64" name="Google Shape;22564;p30"/>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65" name="Google Shape;22565;p30"/>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66" name="Google Shape;22566;p30"/>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67" name="Google Shape;22567;p30"/>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68" name="Google Shape;22568;p30"/>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69" name="Google Shape;22569;p30"/>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70" name="Google Shape;22570;p30"/>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71" name="Google Shape;22571;p30"/>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72" name="Google Shape;22572;p30"/>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73" name="Google Shape;22573;p30"/>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74" name="Google Shape;22574;p30"/>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75" name="Google Shape;22575;p30"/>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76" name="Google Shape;22576;p30"/>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77" name="Google Shape;22577;p30"/>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78" name="Google Shape;22578;p30"/>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79" name="Google Shape;22579;p30"/>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80" name="Google Shape;22580;p30"/>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81" name="Google Shape;22581;p30"/>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82" name="Google Shape;22582;p30"/>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83" name="Google Shape;22583;p30"/>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84" name="Google Shape;22584;p30"/>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85" name="Google Shape;22585;p30"/>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86" name="Google Shape;22586;p30"/>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87" name="Google Shape;22587;p30"/>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88" name="Google Shape;22588;p30"/>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89" name="Google Shape;22589;p30"/>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90" name="Google Shape;22590;p30"/>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91" name="Google Shape;22591;p30"/>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92" name="Google Shape;22592;p30"/>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93" name="Google Shape;22593;p30"/>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94" name="Google Shape;22594;p30"/>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95" name="Google Shape;22595;p30"/>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96" name="Google Shape;22596;p30"/>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97" name="Google Shape;22597;p30"/>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98" name="Google Shape;22598;p30"/>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599" name="Google Shape;22599;p30"/>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00" name="Google Shape;22600;p30"/>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01" name="Google Shape;22601;p30"/>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02" name="Google Shape;22602;p30"/>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03" name="Google Shape;22603;p30"/>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04" name="Google Shape;22604;p30"/>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05" name="Google Shape;22605;p30"/>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06" name="Google Shape;22606;p30"/>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07" name="Google Shape;22607;p30"/>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08" name="Google Shape;22608;p30"/>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09" name="Google Shape;22609;p30"/>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10" name="Google Shape;22610;p30"/>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11" name="Google Shape;22611;p30"/>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12" name="Google Shape;22612;p30"/>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13" name="Google Shape;22613;p30"/>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14" name="Google Shape;22614;p30"/>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15" name="Google Shape;22615;p30"/>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16" name="Google Shape;22616;p30"/>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17" name="Google Shape;22617;p30"/>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18" name="Google Shape;22618;p30"/>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19" name="Google Shape;22619;p30"/>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20" name="Google Shape;22620;p30"/>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21" name="Google Shape;22621;p30"/>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22" name="Google Shape;22622;p30"/>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23" name="Google Shape;22623;p30"/>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24" name="Google Shape;22624;p30"/>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25" name="Google Shape;22625;p30"/>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26" name="Google Shape;22626;p30"/>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27" name="Google Shape;22627;p30"/>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28" name="Google Shape;22628;p30"/>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29" name="Google Shape;22629;p30"/>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30" name="Google Shape;22630;p30"/>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31" name="Google Shape;22631;p30"/>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32" name="Google Shape;22632;p30"/>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33" name="Google Shape;22633;p30"/>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34" name="Google Shape;22634;p30"/>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35" name="Google Shape;22635;p30"/>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36" name="Google Shape;22636;p30"/>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37" name="Google Shape;22637;p30"/>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38" name="Google Shape;22638;p30"/>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39" name="Google Shape;22639;p30"/>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40" name="Google Shape;22640;p30"/>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41" name="Google Shape;22641;p30"/>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42" name="Google Shape;22642;p30"/>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43" name="Google Shape;22643;p30"/>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44" name="Google Shape;22644;p30"/>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45" name="Google Shape;22645;p30"/>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46" name="Google Shape;22646;p30"/>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47" name="Google Shape;22647;p30"/>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48" name="Google Shape;22648;p30"/>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49" name="Google Shape;22649;p30"/>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50" name="Google Shape;22650;p30"/>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51" name="Google Shape;22651;p30"/>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52" name="Google Shape;22652;p30"/>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53" name="Google Shape;22653;p30"/>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54" name="Google Shape;22654;p30"/>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55" name="Google Shape;22655;p30"/>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56" name="Google Shape;22656;p30"/>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57" name="Google Shape;22657;p30"/>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58" name="Google Shape;22658;p30"/>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59" name="Google Shape;22659;p30"/>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60" name="Google Shape;22660;p30"/>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61" name="Google Shape;22661;p30"/>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62" name="Google Shape;22662;p30"/>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63" name="Google Shape;22663;p30"/>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64" name="Google Shape;22664;p30"/>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65" name="Google Shape;22665;p30"/>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66" name="Google Shape;22666;p30"/>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67" name="Google Shape;22667;p30"/>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68" name="Google Shape;22668;p30"/>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69" name="Google Shape;22669;p30"/>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70" name="Google Shape;22670;p30"/>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71" name="Google Shape;22671;p30"/>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72" name="Google Shape;22672;p30"/>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73" name="Google Shape;22673;p30"/>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74" name="Google Shape;22674;p30"/>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75" name="Google Shape;22675;p30"/>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76" name="Google Shape;22676;p30"/>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77" name="Google Shape;22677;p30"/>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78" name="Google Shape;22678;p30"/>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79" name="Google Shape;22679;p30"/>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80" name="Google Shape;22680;p30"/>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81" name="Google Shape;22681;p30"/>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82" name="Google Shape;22682;p30"/>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83" name="Google Shape;22683;p30"/>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84" name="Google Shape;22684;p30"/>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85" name="Google Shape;22685;p30"/>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86" name="Google Shape;22686;p30"/>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87" name="Google Shape;22687;p30"/>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88" name="Google Shape;22688;p30"/>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89" name="Google Shape;22689;p30"/>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90" name="Google Shape;22690;p30"/>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91" name="Google Shape;22691;p30"/>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92" name="Google Shape;22692;p30"/>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93" name="Google Shape;22693;p30"/>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94" name="Google Shape;22694;p30"/>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95" name="Google Shape;22695;p30"/>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96" name="Google Shape;22696;p30"/>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97" name="Google Shape;22697;p30"/>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98" name="Google Shape;22698;p30"/>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699" name="Google Shape;22699;p30"/>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00" name="Google Shape;22700;p30"/>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01" name="Google Shape;22701;p30"/>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02" name="Google Shape;22702;p30"/>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03" name="Google Shape;22703;p30"/>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04" name="Google Shape;22704;p30"/>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05" name="Google Shape;22705;p30"/>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06" name="Google Shape;22706;p30"/>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07" name="Google Shape;22707;p30"/>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08" name="Google Shape;22708;p30"/>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09" name="Google Shape;22709;p30"/>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10" name="Google Shape;22710;p30"/>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11" name="Google Shape;22711;p30"/>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12" name="Google Shape;22712;p30"/>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13" name="Google Shape;22713;p30"/>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14" name="Google Shape;22714;p30"/>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15" name="Google Shape;22715;p30"/>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16" name="Google Shape;22716;p30"/>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17" name="Google Shape;22717;p30"/>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18" name="Google Shape;22718;p30"/>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19" name="Google Shape;22719;p30"/>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20" name="Google Shape;22720;p30"/>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21" name="Google Shape;22721;p30"/>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22" name="Google Shape;22722;p30"/>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23" name="Google Shape;22723;p30"/>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24" name="Google Shape;22724;p30"/>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25" name="Google Shape;22725;p30"/>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26" name="Google Shape;22726;p30"/>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27" name="Google Shape;22727;p30"/>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28" name="Google Shape;22728;p30"/>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29" name="Google Shape;22729;p30"/>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30" name="Google Shape;22730;p30"/>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31" name="Google Shape;22731;p30"/>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32" name="Google Shape;22732;p30"/>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33" name="Google Shape;22733;p30"/>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34" name="Google Shape;22734;p30"/>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35" name="Google Shape;22735;p30"/>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36" name="Google Shape;22736;p30"/>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37" name="Google Shape;22737;p30"/>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38" name="Google Shape;22738;p30"/>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39" name="Google Shape;22739;p30"/>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40" name="Google Shape;22740;p30"/>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41" name="Google Shape;22741;p30"/>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42" name="Google Shape;22742;p30"/>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43" name="Google Shape;22743;p30"/>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44" name="Google Shape;22744;p30"/>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45" name="Google Shape;22745;p30"/>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46" name="Google Shape;22746;p30"/>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47" name="Google Shape;22747;p30"/>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48" name="Google Shape;22748;p30"/>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49" name="Google Shape;22749;p30"/>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50" name="Google Shape;22750;p30"/>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51" name="Google Shape;22751;p30"/>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52" name="Google Shape;22752;p30"/>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53" name="Google Shape;22753;p30"/>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54" name="Google Shape;22754;p30"/>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55" name="Google Shape;22755;p30"/>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56" name="Google Shape;22756;p30"/>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57" name="Google Shape;22757;p30"/>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58" name="Google Shape;22758;p30"/>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59" name="Google Shape;22759;p30"/>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60" name="Google Shape;22760;p30"/>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61" name="Google Shape;22761;p30"/>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62" name="Google Shape;22762;p30"/>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63" name="Google Shape;22763;p30"/>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64" name="Google Shape;22764;p30"/>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65" name="Google Shape;22765;p30"/>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66" name="Google Shape;22766;p30"/>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67" name="Google Shape;22767;p30"/>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68" name="Google Shape;22768;p30"/>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69" name="Google Shape;22769;p30"/>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70" name="Google Shape;22770;p30"/>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71" name="Google Shape;22771;p30"/>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72" name="Google Shape;22772;p30"/>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73" name="Google Shape;22773;p30"/>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74" name="Google Shape;22774;p30"/>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75" name="Google Shape;22775;p30"/>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76" name="Google Shape;22776;p30"/>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77" name="Google Shape;22777;p30"/>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78" name="Google Shape;22778;p30"/>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79" name="Google Shape;22779;p30"/>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80" name="Google Shape;22780;p30"/>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81" name="Google Shape;22781;p30"/>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82" name="Google Shape;22782;p30"/>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83" name="Google Shape;22783;p30"/>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84" name="Google Shape;22784;p30"/>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85" name="Google Shape;22785;p30"/>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86" name="Google Shape;22786;p30"/>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87" name="Google Shape;22787;p30"/>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88" name="Google Shape;22788;p30"/>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89" name="Google Shape;22789;p30"/>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90" name="Google Shape;22790;p30"/>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91" name="Google Shape;22791;p30"/>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92" name="Google Shape;22792;p30"/>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93" name="Google Shape;22793;p30"/>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94" name="Google Shape;22794;p30"/>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95" name="Google Shape;22795;p30"/>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96" name="Google Shape;22796;p30"/>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97" name="Google Shape;22797;p30"/>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98" name="Google Shape;22798;p30"/>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799" name="Google Shape;22799;p30"/>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00" name="Google Shape;22800;p30"/>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01" name="Google Shape;22801;p30"/>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02" name="Google Shape;22802;p30"/>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03" name="Google Shape;22803;p30"/>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04" name="Google Shape;22804;p30"/>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05" name="Google Shape;22805;p30"/>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06" name="Google Shape;22806;p30"/>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07" name="Google Shape;22807;p30"/>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08" name="Google Shape;22808;p30"/>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09" name="Google Shape;22809;p30"/>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10" name="Google Shape;22810;p30"/>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11" name="Google Shape;22811;p30"/>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12" name="Google Shape;22812;p30"/>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13" name="Google Shape;22813;p30"/>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14" name="Google Shape;22814;p30"/>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15" name="Google Shape;22815;p30"/>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16" name="Google Shape;22816;p30"/>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17" name="Google Shape;22817;p30"/>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18" name="Google Shape;22818;p30"/>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19" name="Google Shape;22819;p30"/>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20" name="Google Shape;22820;p30"/>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21" name="Google Shape;22821;p30"/>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22" name="Google Shape;22822;p30"/>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23" name="Google Shape;22823;p30"/>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24" name="Google Shape;22824;p30"/>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25" name="Google Shape;22825;p30"/>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26" name="Google Shape;22826;p30"/>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27" name="Google Shape;22827;p30"/>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28" name="Google Shape;22828;p30"/>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29" name="Google Shape;22829;p30"/>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30" name="Google Shape;22830;p30"/>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31" name="Google Shape;22831;p30"/>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32" name="Google Shape;22832;p30"/>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33" name="Google Shape;22833;p30"/>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34" name="Google Shape;22834;p30"/>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35" name="Google Shape;22835;p30"/>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36" name="Google Shape;22836;p30"/>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37" name="Google Shape;22837;p30"/>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38" name="Google Shape;22838;p30"/>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39" name="Google Shape;22839;p30"/>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40" name="Google Shape;22840;p30"/>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41" name="Google Shape;22841;p30"/>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42" name="Google Shape;22842;p30"/>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43" name="Google Shape;22843;p30"/>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44" name="Google Shape;22844;p30"/>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45" name="Google Shape;22845;p30"/>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46" name="Google Shape;22846;p30"/>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47" name="Google Shape;22847;p30"/>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48" name="Google Shape;22848;p30"/>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49" name="Google Shape;22849;p30"/>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50" name="Google Shape;22850;p30"/>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51" name="Google Shape;22851;p30"/>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52" name="Google Shape;22852;p30"/>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53" name="Google Shape;22853;p30"/>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54" name="Google Shape;22854;p30"/>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55" name="Google Shape;22855;p30"/>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56" name="Google Shape;22856;p30"/>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57" name="Google Shape;22857;p30"/>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58" name="Google Shape;22858;p30"/>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59" name="Google Shape;22859;p30"/>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60" name="Google Shape;22860;p30"/>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61" name="Google Shape;22861;p30"/>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62" name="Google Shape;22862;p30"/>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63" name="Google Shape;22863;p30"/>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64" name="Google Shape;22864;p30"/>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65" name="Google Shape;22865;p30"/>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66" name="Google Shape;22866;p30"/>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67" name="Google Shape;22867;p30"/>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68" name="Google Shape;22868;p30"/>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69" name="Google Shape;22869;p30"/>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70" name="Google Shape;22870;p30"/>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71" name="Google Shape;22871;p30"/>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72" name="Google Shape;22872;p30"/>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73" name="Google Shape;22873;p30"/>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74" name="Google Shape;22874;p30"/>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75" name="Google Shape;22875;p30"/>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76" name="Google Shape;22876;p30"/>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77" name="Google Shape;22877;p30"/>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78" name="Google Shape;22878;p30"/>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79" name="Google Shape;22879;p30"/>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80" name="Google Shape;22880;p30"/>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81" name="Google Shape;22881;p30"/>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82" name="Google Shape;22882;p30"/>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83" name="Google Shape;22883;p30"/>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84" name="Google Shape;22884;p30"/>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85" name="Google Shape;22885;p30"/>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86" name="Google Shape;22886;p30"/>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87" name="Google Shape;22887;p30"/>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88" name="Google Shape;22888;p30"/>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89" name="Google Shape;22889;p30"/>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22890" name="Google Shape;22890;p30"/>
          <p:cNvSpPr/>
          <p:nvPr/>
        </p:nvSpPr>
        <p:spPr>
          <a:xfrm rot="-6345070" flipH="1">
            <a:off x="639637" y="60474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91" name="Google Shape;22891;p30"/>
          <p:cNvSpPr/>
          <p:nvPr/>
        </p:nvSpPr>
        <p:spPr>
          <a:xfrm rot="-9002992" flipH="1">
            <a:off x="1536088" y="6235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92" name="Google Shape;22892;p30"/>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93" name="Google Shape;22893;p30"/>
          <p:cNvSpPr/>
          <p:nvPr/>
        </p:nvSpPr>
        <p:spPr>
          <a:xfrm rot="-9837433" flipH="1">
            <a:off x="10775868" y="616859"/>
            <a:ext cx="96977" cy="19472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94" name="Google Shape;22894;p30"/>
          <p:cNvSpPr/>
          <p:nvPr/>
        </p:nvSpPr>
        <p:spPr>
          <a:xfrm rot="-9837433" flipH="1">
            <a:off x="11624561" y="1090981"/>
            <a:ext cx="96977" cy="194723"/>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95" name="Google Shape;22895;p30"/>
          <p:cNvSpPr/>
          <p:nvPr/>
        </p:nvSpPr>
        <p:spPr>
          <a:xfrm rot="-7177666" flipH="1">
            <a:off x="11361250" y="1979457"/>
            <a:ext cx="97095" cy="1945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353156134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2896"/>
        <p:cNvGrpSpPr/>
        <p:nvPr/>
      </p:nvGrpSpPr>
      <p:grpSpPr>
        <a:xfrm>
          <a:off x="0" y="0"/>
          <a:ext cx="0" cy="0"/>
          <a:chOff x="0" y="0"/>
          <a:chExt cx="0" cy="0"/>
        </a:xfrm>
      </p:grpSpPr>
      <p:grpSp>
        <p:nvGrpSpPr>
          <p:cNvPr id="22897" name="Google Shape;22897;p31"/>
          <p:cNvGrpSpPr/>
          <p:nvPr/>
        </p:nvGrpSpPr>
        <p:grpSpPr>
          <a:xfrm>
            <a:off x="0" y="0"/>
            <a:ext cx="12205600" cy="7066400"/>
            <a:chOff x="0" y="0"/>
            <a:chExt cx="9154200" cy="5299800"/>
          </a:xfrm>
        </p:grpSpPr>
        <p:sp>
          <p:nvSpPr>
            <p:cNvPr id="22898" name="Google Shape;22898;p3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899" name="Google Shape;22899;p3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00" name="Google Shape;22900;p3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01" name="Google Shape;22901;p3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02" name="Google Shape;22902;p3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03" name="Google Shape;22903;p3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04" name="Google Shape;22904;p3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05" name="Google Shape;22905;p3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06" name="Google Shape;22906;p3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07" name="Google Shape;22907;p3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08" name="Google Shape;22908;p3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09" name="Google Shape;22909;p3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10" name="Google Shape;22910;p3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11" name="Google Shape;22911;p3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12" name="Google Shape;22912;p3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13" name="Google Shape;22913;p3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14" name="Google Shape;22914;p3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15" name="Google Shape;22915;p3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16" name="Google Shape;22916;p3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17" name="Google Shape;22917;p3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18" name="Google Shape;22918;p3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19" name="Google Shape;22919;p3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20" name="Google Shape;22920;p3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21" name="Google Shape;22921;p3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22" name="Google Shape;22922;p3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23" name="Google Shape;22923;p3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24" name="Google Shape;22924;p3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25" name="Google Shape;22925;p3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26" name="Google Shape;22926;p3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27" name="Google Shape;22927;p3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28" name="Google Shape;22928;p3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29" name="Google Shape;22929;p3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30" name="Google Shape;22930;p3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31" name="Google Shape;22931;p3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32" name="Google Shape;22932;p3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33" name="Google Shape;22933;p3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34" name="Google Shape;22934;p3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35" name="Google Shape;22935;p3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36" name="Google Shape;22936;p3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37" name="Google Shape;22937;p3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38" name="Google Shape;22938;p3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39" name="Google Shape;22939;p3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40" name="Google Shape;22940;p3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41" name="Google Shape;22941;p3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42" name="Google Shape;22942;p3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43" name="Google Shape;22943;p3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44" name="Google Shape;22944;p3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45" name="Google Shape;22945;p3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46" name="Google Shape;22946;p3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47" name="Google Shape;22947;p3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48" name="Google Shape;22948;p3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49" name="Google Shape;22949;p3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50" name="Google Shape;22950;p3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51" name="Google Shape;22951;p3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52" name="Google Shape;22952;p3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53" name="Google Shape;22953;p3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54" name="Google Shape;22954;p3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55" name="Google Shape;22955;p3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56" name="Google Shape;22956;p3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57" name="Google Shape;22957;p3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58" name="Google Shape;22958;p3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59" name="Google Shape;22959;p3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60" name="Google Shape;22960;p3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61" name="Google Shape;22961;p3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62" name="Google Shape;22962;p3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63" name="Google Shape;22963;p3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64" name="Google Shape;22964;p3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65" name="Google Shape;22965;p3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66" name="Google Shape;22966;p3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67" name="Google Shape;22967;p3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68" name="Google Shape;22968;p3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69" name="Google Shape;22969;p3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70" name="Google Shape;22970;p3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71" name="Google Shape;22971;p3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72" name="Google Shape;22972;p3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73" name="Google Shape;22973;p3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74" name="Google Shape;22974;p3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75" name="Google Shape;22975;p3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76" name="Google Shape;22976;p3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77" name="Google Shape;22977;p3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78" name="Google Shape;22978;p3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79" name="Google Shape;22979;p3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80" name="Google Shape;22980;p3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81" name="Google Shape;22981;p3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82" name="Google Shape;22982;p3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83" name="Google Shape;22983;p3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84" name="Google Shape;22984;p3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85" name="Google Shape;22985;p3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86" name="Google Shape;22986;p3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87" name="Google Shape;22987;p3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88" name="Google Shape;22988;p3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89" name="Google Shape;22989;p3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90" name="Google Shape;22990;p3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91" name="Google Shape;22991;p3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92" name="Google Shape;22992;p3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93" name="Google Shape;22993;p3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94" name="Google Shape;22994;p3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95" name="Google Shape;22995;p3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96" name="Google Shape;22996;p3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97" name="Google Shape;22997;p3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98" name="Google Shape;22998;p3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2999" name="Google Shape;22999;p3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00" name="Google Shape;23000;p3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01" name="Google Shape;23001;p3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02" name="Google Shape;23002;p3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03" name="Google Shape;23003;p3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04" name="Google Shape;23004;p3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05" name="Google Shape;23005;p3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06" name="Google Shape;23006;p3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07" name="Google Shape;23007;p3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08" name="Google Shape;23008;p3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09" name="Google Shape;23009;p3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10" name="Google Shape;23010;p3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11" name="Google Shape;23011;p3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12" name="Google Shape;23012;p3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13" name="Google Shape;23013;p3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14" name="Google Shape;23014;p3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15" name="Google Shape;23015;p3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16" name="Google Shape;23016;p3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17" name="Google Shape;23017;p3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18" name="Google Shape;23018;p3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19" name="Google Shape;23019;p3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20" name="Google Shape;23020;p3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21" name="Google Shape;23021;p3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22" name="Google Shape;23022;p3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23" name="Google Shape;23023;p3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24" name="Google Shape;23024;p3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25" name="Google Shape;23025;p3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26" name="Google Shape;23026;p3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27" name="Google Shape;23027;p3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28" name="Google Shape;23028;p3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29" name="Google Shape;23029;p3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30" name="Google Shape;23030;p3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31" name="Google Shape;23031;p3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32" name="Google Shape;23032;p3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33" name="Google Shape;23033;p3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34" name="Google Shape;23034;p3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35" name="Google Shape;23035;p3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36" name="Google Shape;23036;p3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37" name="Google Shape;23037;p3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38" name="Google Shape;23038;p3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39" name="Google Shape;23039;p3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40" name="Google Shape;23040;p3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41" name="Google Shape;23041;p3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42" name="Google Shape;23042;p3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43" name="Google Shape;23043;p3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44" name="Google Shape;23044;p3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45" name="Google Shape;23045;p3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46" name="Google Shape;23046;p3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47" name="Google Shape;23047;p3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48" name="Google Shape;23048;p3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49" name="Google Shape;23049;p3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50" name="Google Shape;23050;p3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51" name="Google Shape;23051;p3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52" name="Google Shape;23052;p3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53" name="Google Shape;23053;p3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54" name="Google Shape;23054;p3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55" name="Google Shape;23055;p3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56" name="Google Shape;23056;p3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57" name="Google Shape;23057;p3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58" name="Google Shape;23058;p3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59" name="Google Shape;23059;p3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60" name="Google Shape;23060;p3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61" name="Google Shape;23061;p3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62" name="Google Shape;23062;p3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63" name="Google Shape;23063;p3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64" name="Google Shape;23064;p3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65" name="Google Shape;23065;p3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66" name="Google Shape;23066;p3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67" name="Google Shape;23067;p3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68" name="Google Shape;23068;p3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69" name="Google Shape;23069;p3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70" name="Google Shape;23070;p3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71" name="Google Shape;23071;p3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72" name="Google Shape;23072;p3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73" name="Google Shape;23073;p3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74" name="Google Shape;23074;p3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75" name="Google Shape;23075;p3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76" name="Google Shape;23076;p3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77" name="Google Shape;23077;p3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78" name="Google Shape;23078;p3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79" name="Google Shape;23079;p3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80" name="Google Shape;23080;p3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81" name="Google Shape;23081;p3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82" name="Google Shape;23082;p3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83" name="Google Shape;23083;p3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84" name="Google Shape;23084;p3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85" name="Google Shape;23085;p3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86" name="Google Shape;23086;p3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87" name="Google Shape;23087;p3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88" name="Google Shape;23088;p3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89" name="Google Shape;23089;p3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90" name="Google Shape;23090;p3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91" name="Google Shape;23091;p3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92" name="Google Shape;23092;p3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93" name="Google Shape;23093;p3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94" name="Google Shape;23094;p3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95" name="Google Shape;23095;p3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96" name="Google Shape;23096;p3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97" name="Google Shape;23097;p3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98" name="Google Shape;23098;p3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099" name="Google Shape;23099;p3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00" name="Google Shape;23100;p3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01" name="Google Shape;23101;p3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02" name="Google Shape;23102;p3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03" name="Google Shape;23103;p3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04" name="Google Shape;23104;p3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05" name="Google Shape;23105;p3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06" name="Google Shape;23106;p3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07" name="Google Shape;23107;p3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08" name="Google Shape;23108;p3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09" name="Google Shape;23109;p3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10" name="Google Shape;23110;p3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11" name="Google Shape;23111;p3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12" name="Google Shape;23112;p3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13" name="Google Shape;23113;p3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14" name="Google Shape;23114;p3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15" name="Google Shape;23115;p3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16" name="Google Shape;23116;p3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17" name="Google Shape;23117;p3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18" name="Google Shape;23118;p3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19" name="Google Shape;23119;p3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20" name="Google Shape;23120;p3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21" name="Google Shape;23121;p3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22" name="Google Shape;23122;p3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23" name="Google Shape;23123;p3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24" name="Google Shape;23124;p3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25" name="Google Shape;23125;p3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26" name="Google Shape;23126;p3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27" name="Google Shape;23127;p3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28" name="Google Shape;23128;p3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29" name="Google Shape;23129;p3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30" name="Google Shape;23130;p3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31" name="Google Shape;23131;p3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32" name="Google Shape;23132;p3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33" name="Google Shape;23133;p3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34" name="Google Shape;23134;p3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35" name="Google Shape;23135;p3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36" name="Google Shape;23136;p3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37" name="Google Shape;23137;p3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38" name="Google Shape;23138;p3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39" name="Google Shape;23139;p3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40" name="Google Shape;23140;p3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41" name="Google Shape;23141;p3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42" name="Google Shape;23142;p3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43" name="Google Shape;23143;p3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44" name="Google Shape;23144;p3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45" name="Google Shape;23145;p3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46" name="Google Shape;23146;p3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47" name="Google Shape;23147;p3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48" name="Google Shape;23148;p3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49" name="Google Shape;23149;p3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50" name="Google Shape;23150;p3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51" name="Google Shape;23151;p3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52" name="Google Shape;23152;p3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53" name="Google Shape;23153;p3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54" name="Google Shape;23154;p3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55" name="Google Shape;23155;p3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56" name="Google Shape;23156;p3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57" name="Google Shape;23157;p3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58" name="Google Shape;23158;p3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59" name="Google Shape;23159;p3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60" name="Google Shape;23160;p3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61" name="Google Shape;23161;p3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62" name="Google Shape;23162;p3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63" name="Google Shape;23163;p3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64" name="Google Shape;23164;p3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65" name="Google Shape;23165;p3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66" name="Google Shape;23166;p3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67" name="Google Shape;23167;p3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68" name="Google Shape;23168;p3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69" name="Google Shape;23169;p3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70" name="Google Shape;23170;p3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71" name="Google Shape;23171;p3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72" name="Google Shape;23172;p3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73" name="Google Shape;23173;p3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74" name="Google Shape;23174;p3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75" name="Google Shape;23175;p3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76" name="Google Shape;23176;p3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77" name="Google Shape;23177;p3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78" name="Google Shape;23178;p3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79" name="Google Shape;23179;p3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80" name="Google Shape;23180;p3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81" name="Google Shape;23181;p3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82" name="Google Shape;23182;p3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83" name="Google Shape;23183;p3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84" name="Google Shape;23184;p3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85" name="Google Shape;23185;p3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86" name="Google Shape;23186;p3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87" name="Google Shape;23187;p3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88" name="Google Shape;23188;p3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89" name="Google Shape;23189;p3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90" name="Google Shape;23190;p3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91" name="Google Shape;23191;p3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92" name="Google Shape;23192;p3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93" name="Google Shape;23193;p3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94" name="Google Shape;23194;p3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95" name="Google Shape;23195;p3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96" name="Google Shape;23196;p3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97" name="Google Shape;23197;p3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98" name="Google Shape;23198;p3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199" name="Google Shape;23199;p3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00" name="Google Shape;23200;p3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01" name="Google Shape;23201;p3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02" name="Google Shape;23202;p3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03" name="Google Shape;23203;p3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04" name="Google Shape;23204;p3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05" name="Google Shape;23205;p3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06" name="Google Shape;23206;p3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07" name="Google Shape;23207;p3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08" name="Google Shape;23208;p3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09" name="Google Shape;23209;p3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10" name="Google Shape;23210;p3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11" name="Google Shape;23211;p3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12" name="Google Shape;23212;p3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13" name="Google Shape;23213;p3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14" name="Google Shape;23214;p3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15" name="Google Shape;23215;p3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16" name="Google Shape;23216;p3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17" name="Google Shape;23217;p3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18" name="Google Shape;23218;p3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19" name="Google Shape;23219;p3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20" name="Google Shape;23220;p3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21" name="Google Shape;23221;p3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22" name="Google Shape;23222;p3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23" name="Google Shape;23223;p3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24" name="Google Shape;23224;p3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25" name="Google Shape;23225;p3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26" name="Google Shape;23226;p3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27" name="Google Shape;23227;p3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28" name="Google Shape;23228;p3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29" name="Google Shape;23229;p3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30" name="Google Shape;23230;p3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31" name="Google Shape;23231;p3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32" name="Google Shape;23232;p3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33" name="Google Shape;23233;p3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34" name="Google Shape;23234;p3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35" name="Google Shape;23235;p3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36" name="Google Shape;23236;p3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37" name="Google Shape;23237;p3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38" name="Google Shape;23238;p3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39" name="Google Shape;23239;p3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40" name="Google Shape;23240;p3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41" name="Google Shape;23241;p3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42" name="Google Shape;23242;p3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43" name="Google Shape;23243;p3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44" name="Google Shape;23244;p3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45" name="Google Shape;23245;p3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46" name="Google Shape;23246;p3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47" name="Google Shape;23247;p3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48" name="Google Shape;23248;p3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49" name="Google Shape;23249;p3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50" name="Google Shape;23250;p3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51" name="Google Shape;23251;p3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52" name="Google Shape;23252;p3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53" name="Google Shape;23253;p3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54" name="Google Shape;23254;p3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55" name="Google Shape;23255;p3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56" name="Google Shape;23256;p3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57" name="Google Shape;23257;p3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58" name="Google Shape;23258;p3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59" name="Google Shape;23259;p3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60" name="Google Shape;23260;p3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61" name="Google Shape;23261;p3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62" name="Google Shape;23262;p3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63" name="Google Shape;23263;p3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64" name="Google Shape;23264;p3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65" name="Google Shape;23265;p3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66" name="Google Shape;23266;p3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67" name="Google Shape;23267;p3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68" name="Google Shape;23268;p3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69" name="Google Shape;23269;p3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70" name="Google Shape;23270;p3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71" name="Google Shape;23271;p3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72" name="Google Shape;23272;p3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73" name="Google Shape;23273;p3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74" name="Google Shape;23274;p3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75" name="Google Shape;23275;p3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76" name="Google Shape;23276;p3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77" name="Google Shape;23277;p3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78" name="Google Shape;23278;p3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79" name="Google Shape;23279;p3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80" name="Google Shape;23280;p3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81" name="Google Shape;23281;p3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82" name="Google Shape;23282;p3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83" name="Google Shape;23283;p3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84" name="Google Shape;23284;p3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85" name="Google Shape;23285;p3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86" name="Google Shape;23286;p3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87" name="Google Shape;23287;p3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88" name="Google Shape;23288;p3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89" name="Google Shape;23289;p3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90" name="Google Shape;23290;p3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91" name="Google Shape;23291;p3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92" name="Google Shape;23292;p3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93" name="Google Shape;23293;p3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94" name="Google Shape;23294;p3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95" name="Google Shape;23295;p3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96" name="Google Shape;23296;p3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97" name="Google Shape;23297;p3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98" name="Google Shape;23298;p3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299" name="Google Shape;23299;p3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00" name="Google Shape;23300;p3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01" name="Google Shape;23301;p3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02" name="Google Shape;23302;p3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03" name="Google Shape;23303;p3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04" name="Google Shape;23304;p3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05" name="Google Shape;23305;p3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06" name="Google Shape;23306;p3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07" name="Google Shape;23307;p3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08" name="Google Shape;23308;p3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09" name="Google Shape;23309;p3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10" name="Google Shape;23310;p3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11" name="Google Shape;23311;p3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12" name="Google Shape;23312;p3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13" name="Google Shape;23313;p3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14" name="Google Shape;23314;p3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15" name="Google Shape;23315;p3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16" name="Google Shape;23316;p3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17" name="Google Shape;23317;p3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18" name="Google Shape;23318;p3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19" name="Google Shape;23319;p3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20" name="Google Shape;23320;p3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21" name="Google Shape;23321;p3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22" name="Google Shape;23322;p3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23" name="Google Shape;23323;p3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24" name="Google Shape;23324;p3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25" name="Google Shape;23325;p3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26" name="Google Shape;23326;p3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27" name="Google Shape;23327;p3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28" name="Google Shape;23328;p3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29" name="Google Shape;23329;p3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30" name="Google Shape;23330;p3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31" name="Google Shape;23331;p3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32" name="Google Shape;23332;p3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33" name="Google Shape;23333;p3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34" name="Google Shape;23334;p3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35" name="Google Shape;23335;p3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36" name="Google Shape;23336;p3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37" name="Google Shape;23337;p3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38" name="Google Shape;23338;p3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39" name="Google Shape;23339;p3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40" name="Google Shape;23340;p3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41" name="Google Shape;23341;p3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42" name="Google Shape;23342;p3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43" name="Google Shape;23343;p3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44" name="Google Shape;23344;p3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45" name="Google Shape;23345;p3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46" name="Google Shape;23346;p3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47" name="Google Shape;23347;p3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48" name="Google Shape;23348;p3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49" name="Google Shape;23349;p3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50" name="Google Shape;23350;p3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51" name="Google Shape;23351;p3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52" name="Google Shape;23352;p3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53" name="Google Shape;23353;p3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54" name="Google Shape;23354;p3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55" name="Google Shape;23355;p3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56" name="Google Shape;23356;p3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57" name="Google Shape;23357;p3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58" name="Google Shape;23358;p3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59" name="Google Shape;23359;p3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60" name="Google Shape;23360;p3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61" name="Google Shape;23361;p3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62" name="Google Shape;23362;p3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63" name="Google Shape;23363;p3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64" name="Google Shape;23364;p3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65" name="Google Shape;23365;p3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66" name="Google Shape;23366;p3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67" name="Google Shape;23367;p3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68" name="Google Shape;23368;p3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69" name="Google Shape;23369;p3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70" name="Google Shape;23370;p3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71" name="Google Shape;23371;p3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72" name="Google Shape;23372;p3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73" name="Google Shape;23373;p3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74" name="Google Shape;23374;p3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75" name="Google Shape;23375;p3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76" name="Google Shape;23376;p3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77" name="Google Shape;23377;p3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78" name="Google Shape;23378;p3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79" name="Google Shape;23379;p3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80" name="Google Shape;23380;p3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81" name="Google Shape;23381;p3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82" name="Google Shape;23382;p3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83" name="Google Shape;23383;p3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84" name="Google Shape;23384;p3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85" name="Google Shape;23385;p3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86" name="Google Shape;23386;p3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87" name="Google Shape;23387;p3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88" name="Google Shape;23388;p3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89" name="Google Shape;23389;p3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90" name="Google Shape;23390;p3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91" name="Google Shape;23391;p3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92" name="Google Shape;23392;p3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93" name="Google Shape;23393;p3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94" name="Google Shape;23394;p3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95" name="Google Shape;23395;p3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96" name="Google Shape;23396;p3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97" name="Google Shape;23397;p3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98" name="Google Shape;23398;p3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399" name="Google Shape;23399;p3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00" name="Google Shape;23400;p3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01" name="Google Shape;23401;p3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02" name="Google Shape;23402;p3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03" name="Google Shape;23403;p3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04" name="Google Shape;23404;p3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05" name="Google Shape;23405;p3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06" name="Google Shape;23406;p3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07" name="Google Shape;23407;p3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08" name="Google Shape;23408;p3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09" name="Google Shape;23409;p3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10" name="Google Shape;23410;p3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11" name="Google Shape;23411;p3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12" name="Google Shape;23412;p3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13" name="Google Shape;23413;p3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14" name="Google Shape;23414;p3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15" name="Google Shape;23415;p3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16" name="Google Shape;23416;p3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17" name="Google Shape;23417;p3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18" name="Google Shape;23418;p3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19" name="Google Shape;23419;p3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20" name="Google Shape;23420;p3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21" name="Google Shape;23421;p3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22" name="Google Shape;23422;p3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23" name="Google Shape;23423;p3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24" name="Google Shape;23424;p3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25" name="Google Shape;23425;p3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26" name="Google Shape;23426;p3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27" name="Google Shape;23427;p3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28" name="Google Shape;23428;p3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29" name="Google Shape;23429;p3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30" name="Google Shape;23430;p3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31" name="Google Shape;23431;p3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32" name="Google Shape;23432;p3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33" name="Google Shape;23433;p3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34" name="Google Shape;23434;p3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35" name="Google Shape;23435;p3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36" name="Google Shape;23436;p3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37" name="Google Shape;23437;p3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38" name="Google Shape;23438;p3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39" name="Google Shape;23439;p3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40" name="Google Shape;23440;p3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41" name="Google Shape;23441;p3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42" name="Google Shape;23442;p3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43" name="Google Shape;23443;p3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44" name="Google Shape;23444;p3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45" name="Google Shape;23445;p3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46" name="Google Shape;23446;p3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47" name="Google Shape;23447;p3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48" name="Google Shape;23448;p3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49" name="Google Shape;23449;p3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50" name="Google Shape;23450;p3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51" name="Google Shape;23451;p3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52" name="Google Shape;23452;p3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53" name="Google Shape;23453;p3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54" name="Google Shape;23454;p3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55" name="Google Shape;23455;p3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56" name="Google Shape;23456;p3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57" name="Google Shape;23457;p3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58" name="Google Shape;23458;p3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59" name="Google Shape;23459;p3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60" name="Google Shape;23460;p3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61" name="Google Shape;23461;p3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62" name="Google Shape;23462;p3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63" name="Google Shape;23463;p3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64" name="Google Shape;23464;p3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65" name="Google Shape;23465;p3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66" name="Google Shape;23466;p3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67" name="Google Shape;23467;p3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68" name="Google Shape;23468;p3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69" name="Google Shape;23469;p3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70" name="Google Shape;23470;p3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71" name="Google Shape;23471;p3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72" name="Google Shape;23472;p3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73" name="Google Shape;23473;p3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74" name="Google Shape;23474;p3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75" name="Google Shape;23475;p3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76" name="Google Shape;23476;p3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77" name="Google Shape;23477;p3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78" name="Google Shape;23478;p3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79" name="Google Shape;23479;p3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80" name="Google Shape;23480;p3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81" name="Google Shape;23481;p3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82" name="Google Shape;23482;p3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83" name="Google Shape;23483;p3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84" name="Google Shape;23484;p3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85" name="Google Shape;23485;p3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86" name="Google Shape;23486;p3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87" name="Google Shape;23487;p3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88" name="Google Shape;23488;p3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89" name="Google Shape;23489;p3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90" name="Google Shape;23490;p3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91" name="Google Shape;23491;p3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92" name="Google Shape;23492;p3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93" name="Google Shape;23493;p3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94" name="Google Shape;23494;p3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95" name="Google Shape;23495;p3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96" name="Google Shape;23496;p3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97" name="Google Shape;23497;p3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98" name="Google Shape;23498;p3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499" name="Google Shape;23499;p3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00" name="Google Shape;23500;p3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01" name="Google Shape;23501;p3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02" name="Google Shape;23502;p3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03" name="Google Shape;23503;p3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04" name="Google Shape;23504;p3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05" name="Google Shape;23505;p3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06" name="Google Shape;23506;p3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07" name="Google Shape;23507;p3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08" name="Google Shape;23508;p3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09" name="Google Shape;23509;p3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10" name="Google Shape;23510;p3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11" name="Google Shape;23511;p3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12" name="Google Shape;23512;p3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13" name="Google Shape;23513;p3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14" name="Google Shape;23514;p3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15" name="Google Shape;23515;p3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16" name="Google Shape;23516;p3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17" name="Google Shape;23517;p3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18" name="Google Shape;23518;p3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19" name="Google Shape;23519;p3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20" name="Google Shape;23520;p3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21" name="Google Shape;23521;p3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22" name="Google Shape;23522;p3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23" name="Google Shape;23523;p3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24" name="Google Shape;23524;p3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25" name="Google Shape;23525;p3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26" name="Google Shape;23526;p3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27" name="Google Shape;23527;p3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28" name="Google Shape;23528;p3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29" name="Google Shape;23529;p3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30" name="Google Shape;23530;p3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31" name="Google Shape;23531;p3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32" name="Google Shape;23532;p3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33" name="Google Shape;23533;p3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34" name="Google Shape;23534;p3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35" name="Google Shape;23535;p3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36" name="Google Shape;23536;p3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37" name="Google Shape;23537;p3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38" name="Google Shape;23538;p3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39" name="Google Shape;23539;p3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40" name="Google Shape;23540;p3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41" name="Google Shape;23541;p3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42" name="Google Shape;23542;p3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43" name="Google Shape;23543;p3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44" name="Google Shape;23544;p3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45" name="Google Shape;23545;p3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46" name="Google Shape;23546;p3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47" name="Google Shape;23547;p3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48" name="Google Shape;23548;p3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49" name="Google Shape;23549;p3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50" name="Google Shape;23550;p3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51" name="Google Shape;23551;p3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52" name="Google Shape;23552;p3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53" name="Google Shape;23553;p3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54" name="Google Shape;23554;p3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55" name="Google Shape;23555;p3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56" name="Google Shape;23556;p3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57" name="Google Shape;23557;p3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58" name="Google Shape;23558;p3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59" name="Google Shape;23559;p3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60" name="Google Shape;23560;p3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61" name="Google Shape;23561;p3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62" name="Google Shape;23562;p3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63" name="Google Shape;23563;p3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64" name="Google Shape;23564;p3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65" name="Google Shape;23565;p3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66" name="Google Shape;23566;p3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67" name="Google Shape;23567;p3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68" name="Google Shape;23568;p3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69" name="Google Shape;23569;p3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70" name="Google Shape;23570;p3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71" name="Google Shape;23571;p3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72" name="Google Shape;23572;p3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73" name="Google Shape;23573;p3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74" name="Google Shape;23574;p3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75" name="Google Shape;23575;p3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76" name="Google Shape;23576;p3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77" name="Google Shape;23577;p3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78" name="Google Shape;23578;p3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79" name="Google Shape;23579;p3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80" name="Google Shape;23580;p3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81" name="Google Shape;23581;p3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82" name="Google Shape;23582;p3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83" name="Google Shape;23583;p3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84" name="Google Shape;23584;p3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85" name="Google Shape;23585;p3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86" name="Google Shape;23586;p3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87" name="Google Shape;23587;p3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88" name="Google Shape;23588;p3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89" name="Google Shape;23589;p3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90" name="Google Shape;23590;p3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91" name="Google Shape;23591;p3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92" name="Google Shape;23592;p3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93" name="Google Shape;23593;p3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94" name="Google Shape;23594;p3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95" name="Google Shape;23595;p3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96" name="Google Shape;23596;p3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97" name="Google Shape;23597;p3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98" name="Google Shape;23598;p3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599" name="Google Shape;23599;p3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00" name="Google Shape;23600;p3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01" name="Google Shape;23601;p3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02" name="Google Shape;23602;p3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03" name="Google Shape;23603;p3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04" name="Google Shape;23604;p3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05" name="Google Shape;23605;p3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06" name="Google Shape;23606;p3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07" name="Google Shape;23607;p3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08" name="Google Shape;23608;p3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09" name="Google Shape;23609;p3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10" name="Google Shape;23610;p3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11" name="Google Shape;23611;p3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12" name="Google Shape;23612;p3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13" name="Google Shape;23613;p3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14" name="Google Shape;23614;p3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15" name="Google Shape;23615;p3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16" name="Google Shape;23616;p3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17" name="Google Shape;23617;p3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18" name="Google Shape;23618;p3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19" name="Google Shape;23619;p3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20" name="Google Shape;23620;p3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21" name="Google Shape;23621;p3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22" name="Google Shape;23622;p3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23" name="Google Shape;23623;p3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24" name="Google Shape;23624;p3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25" name="Google Shape;23625;p3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26" name="Google Shape;23626;p3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27" name="Google Shape;23627;p3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28" name="Google Shape;23628;p3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29" name="Google Shape;23629;p3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30" name="Google Shape;23630;p3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31" name="Google Shape;23631;p3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32" name="Google Shape;23632;p3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33" name="Google Shape;23633;p3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34" name="Google Shape;23634;p3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35" name="Google Shape;23635;p3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36" name="Google Shape;23636;p3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37" name="Google Shape;23637;p3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38" name="Google Shape;23638;p3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39" name="Google Shape;23639;p3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40" name="Google Shape;23640;p3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41" name="Google Shape;23641;p3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42" name="Google Shape;23642;p3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43" name="Google Shape;23643;p3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44" name="Google Shape;23644;p3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45" name="Google Shape;23645;p3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46" name="Google Shape;23646;p3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47" name="Google Shape;23647;p3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48" name="Google Shape;23648;p3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49" name="Google Shape;23649;p3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50" name="Google Shape;23650;p3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51" name="Google Shape;23651;p3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52" name="Google Shape;23652;p3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53" name="Google Shape;23653;p3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54" name="Google Shape;23654;p3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55" name="Google Shape;23655;p3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56" name="Google Shape;23656;p3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57" name="Google Shape;23657;p3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58" name="Google Shape;23658;p3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59" name="Google Shape;23659;p3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60" name="Google Shape;23660;p3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61" name="Google Shape;23661;p3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62" name="Google Shape;23662;p3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63" name="Google Shape;23663;p3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64" name="Google Shape;23664;p3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65" name="Google Shape;23665;p3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66" name="Google Shape;23666;p3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67" name="Google Shape;23667;p3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68" name="Google Shape;23668;p3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69" name="Google Shape;23669;p3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70" name="Google Shape;23670;p3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71" name="Google Shape;23671;p3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72" name="Google Shape;23672;p3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73" name="Google Shape;23673;p3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74" name="Google Shape;23674;p3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75" name="Google Shape;23675;p3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76" name="Google Shape;23676;p3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77" name="Google Shape;23677;p3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78" name="Google Shape;23678;p3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79" name="Google Shape;23679;p3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80" name="Google Shape;23680;p3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81" name="Google Shape;23681;p3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82" name="Google Shape;23682;p3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83" name="Google Shape;23683;p3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84" name="Google Shape;23684;p3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85" name="Google Shape;23685;p3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86" name="Google Shape;23686;p3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87" name="Google Shape;23687;p3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88" name="Google Shape;23688;p3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89" name="Google Shape;23689;p3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90" name="Google Shape;23690;p3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91" name="Google Shape;23691;p3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92" name="Google Shape;23692;p3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93" name="Google Shape;23693;p3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94" name="Google Shape;23694;p3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95" name="Google Shape;23695;p3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96" name="Google Shape;23696;p3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97" name="Google Shape;23697;p3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98" name="Google Shape;23698;p3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699" name="Google Shape;23699;p3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00" name="Google Shape;23700;p3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01" name="Google Shape;23701;p3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02" name="Google Shape;23702;p3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03" name="Google Shape;23703;p3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04" name="Google Shape;23704;p3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05" name="Google Shape;23705;p3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06" name="Google Shape;23706;p3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07" name="Google Shape;23707;p3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08" name="Google Shape;23708;p3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09" name="Google Shape;23709;p3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10" name="Google Shape;23710;p3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11" name="Google Shape;23711;p3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12" name="Google Shape;23712;p3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13" name="Google Shape;23713;p3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14" name="Google Shape;23714;p3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15" name="Google Shape;23715;p3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16" name="Google Shape;23716;p3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17" name="Google Shape;23717;p3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18" name="Google Shape;23718;p3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19" name="Google Shape;23719;p3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20" name="Google Shape;23720;p3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21" name="Google Shape;23721;p3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22" name="Google Shape;23722;p3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23" name="Google Shape;23723;p3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24" name="Google Shape;23724;p3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25" name="Google Shape;23725;p3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26" name="Google Shape;23726;p3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27" name="Google Shape;23727;p3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28" name="Google Shape;23728;p3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29" name="Google Shape;23729;p3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30" name="Google Shape;23730;p3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31" name="Google Shape;23731;p3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32" name="Google Shape;23732;p3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33" name="Google Shape;23733;p3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grpSp>
      <p:sp>
        <p:nvSpPr>
          <p:cNvPr id="23734" name="Google Shape;23734;p31"/>
          <p:cNvSpPr/>
          <p:nvPr/>
        </p:nvSpPr>
        <p:spPr>
          <a:xfrm rot="-9002992" flipH="1">
            <a:off x="10411655" y="6251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35" name="Google Shape;23735;p31"/>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36" name="Google Shape;23736;p31"/>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37" name="Google Shape;23737;p31"/>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38" name="Google Shape;23738;p31"/>
          <p:cNvSpPr/>
          <p:nvPr/>
        </p:nvSpPr>
        <p:spPr>
          <a:xfrm rot="-6345070" flipH="1">
            <a:off x="1450337" y="820483"/>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39" name="Google Shape;23739;p31"/>
          <p:cNvSpPr/>
          <p:nvPr/>
        </p:nvSpPr>
        <p:spPr>
          <a:xfrm rot="-9002992" flipH="1">
            <a:off x="593955" y="138061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3740" name="Google Shape;23740;p31"/>
          <p:cNvSpPr/>
          <p:nvPr/>
        </p:nvSpPr>
        <p:spPr>
          <a:xfrm rot="-469745" flipH="1">
            <a:off x="664554" y="468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Tree>
    <p:extLst>
      <p:ext uri="{BB962C8B-B14F-4D97-AF65-F5344CB8AC3E}">
        <p14:creationId xmlns:p14="http://schemas.microsoft.com/office/powerpoint/2010/main" val="335352353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161"/>
        <p:cNvGrpSpPr/>
        <p:nvPr/>
      </p:nvGrpSpPr>
      <p:grpSpPr>
        <a:xfrm>
          <a:off x="0" y="0"/>
          <a:ext cx="0" cy="0"/>
          <a:chOff x="0" y="0"/>
          <a:chExt cx="0" cy="0"/>
        </a:xfrm>
      </p:grpSpPr>
      <p:grpSp>
        <p:nvGrpSpPr>
          <p:cNvPr id="162" name="Google Shape;162;p5"/>
          <p:cNvGrpSpPr/>
          <p:nvPr/>
        </p:nvGrpSpPr>
        <p:grpSpPr>
          <a:xfrm>
            <a:off x="0" y="2383698"/>
            <a:ext cx="12192000" cy="4494948"/>
            <a:chOff x="0" y="1787773"/>
            <a:chExt cx="9144000" cy="3371211"/>
          </a:xfrm>
        </p:grpSpPr>
        <p:grpSp>
          <p:nvGrpSpPr>
            <p:cNvPr id="163" name="Google Shape;163;p5"/>
            <p:cNvGrpSpPr/>
            <p:nvPr/>
          </p:nvGrpSpPr>
          <p:grpSpPr>
            <a:xfrm>
              <a:off x="0" y="1787773"/>
              <a:ext cx="9144000" cy="1685611"/>
              <a:chOff x="0" y="3457798"/>
              <a:chExt cx="9144000" cy="1685611"/>
            </a:xfrm>
          </p:grpSpPr>
          <p:grpSp>
            <p:nvGrpSpPr>
              <p:cNvPr id="164" name="Google Shape;164;p5"/>
              <p:cNvGrpSpPr/>
              <p:nvPr/>
            </p:nvGrpSpPr>
            <p:grpSpPr>
              <a:xfrm flipH="1">
                <a:off x="0" y="4394703"/>
                <a:ext cx="9144000" cy="746475"/>
                <a:chOff x="0" y="148125"/>
                <a:chExt cx="9144000" cy="746475"/>
              </a:xfrm>
            </p:grpSpPr>
            <p:cxnSp>
              <p:nvCxnSpPr>
                <p:cNvPr id="165" name="Google Shape;165;p5"/>
                <p:cNvCxnSpPr/>
                <p:nvPr/>
              </p:nvCxnSpPr>
              <p:spPr>
                <a:xfrm>
                  <a:off x="0" y="148125"/>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166" name="Google Shape;166;p5"/>
                <p:cNvCxnSpPr/>
                <p:nvPr/>
              </p:nvCxnSpPr>
              <p:spPr>
                <a:xfrm>
                  <a:off x="0" y="334744"/>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167" name="Google Shape;167;p5"/>
                <p:cNvCxnSpPr/>
                <p:nvPr/>
              </p:nvCxnSpPr>
              <p:spPr>
                <a:xfrm>
                  <a:off x="0" y="521363"/>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168" name="Google Shape;168;p5"/>
                <p:cNvCxnSpPr/>
                <p:nvPr/>
              </p:nvCxnSpPr>
              <p:spPr>
                <a:xfrm>
                  <a:off x="0" y="707981"/>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169" name="Google Shape;169;p5"/>
                <p:cNvCxnSpPr/>
                <p:nvPr/>
              </p:nvCxnSpPr>
              <p:spPr>
                <a:xfrm>
                  <a:off x="0" y="894600"/>
                  <a:ext cx="9144000" cy="0"/>
                </a:xfrm>
                <a:prstGeom prst="straightConnector1">
                  <a:avLst/>
                </a:prstGeom>
                <a:noFill/>
                <a:ln w="9525" cap="flat" cmpd="sng">
                  <a:solidFill>
                    <a:schemeClr val="dk2"/>
                  </a:solidFill>
                  <a:prstDash val="solid"/>
                  <a:round/>
                  <a:headEnd type="none" w="med" len="med"/>
                  <a:tailEnd type="none" w="med" len="med"/>
                </a:ln>
              </p:spPr>
            </p:cxnSp>
          </p:grpSp>
          <p:grpSp>
            <p:nvGrpSpPr>
              <p:cNvPr id="170" name="Google Shape;170;p5"/>
              <p:cNvGrpSpPr/>
              <p:nvPr/>
            </p:nvGrpSpPr>
            <p:grpSpPr>
              <a:xfrm flipH="1">
                <a:off x="126250" y="3457798"/>
                <a:ext cx="8891025" cy="1685611"/>
                <a:chOff x="69413" y="1182463"/>
                <a:chExt cx="8891025" cy="885300"/>
              </a:xfrm>
            </p:grpSpPr>
            <p:cxnSp>
              <p:nvCxnSpPr>
                <p:cNvPr id="171" name="Google Shape;171;p5"/>
                <p:cNvCxnSpPr/>
                <p:nvPr/>
              </p:nvCxnSpPr>
              <p:spPr>
                <a:xfrm rot="5400000">
                  <a:off x="36768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2" name="Google Shape;172;p5"/>
                <p:cNvCxnSpPr/>
                <p:nvPr/>
              </p:nvCxnSpPr>
              <p:spPr>
                <a:xfrm rot="5400000">
                  <a:off x="18245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3" name="Google Shape;173;p5"/>
                <p:cNvCxnSpPr/>
                <p:nvPr/>
              </p:nvCxnSpPr>
              <p:spPr>
                <a:xfrm rot="5400000">
                  <a:off x="-277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4" name="Google Shape;174;p5"/>
                <p:cNvCxnSpPr/>
                <p:nvPr/>
              </p:nvCxnSpPr>
              <p:spPr>
                <a:xfrm rot="5400000">
                  <a:off x="-18800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5" name="Google Shape;175;p5"/>
                <p:cNvCxnSpPr/>
                <p:nvPr/>
              </p:nvCxnSpPr>
              <p:spPr>
                <a:xfrm rot="5400000">
                  <a:off x="-37323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6" name="Google Shape;176;p5"/>
                <p:cNvCxnSpPr/>
                <p:nvPr/>
              </p:nvCxnSpPr>
              <p:spPr>
                <a:xfrm rot="5400000">
                  <a:off x="55291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7" name="Google Shape;177;p5"/>
                <p:cNvCxnSpPr/>
                <p:nvPr/>
              </p:nvCxnSpPr>
              <p:spPr>
                <a:xfrm rot="5400000">
                  <a:off x="147905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8" name="Google Shape;178;p5"/>
                <p:cNvCxnSpPr/>
                <p:nvPr/>
              </p:nvCxnSpPr>
              <p:spPr>
                <a:xfrm rot="5400000">
                  <a:off x="129383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79" name="Google Shape;179;p5"/>
                <p:cNvCxnSpPr/>
                <p:nvPr/>
              </p:nvCxnSpPr>
              <p:spPr>
                <a:xfrm rot="5400000">
                  <a:off x="110860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0" name="Google Shape;180;p5"/>
                <p:cNvCxnSpPr/>
                <p:nvPr/>
              </p:nvCxnSpPr>
              <p:spPr>
                <a:xfrm rot="5400000">
                  <a:off x="92337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1" name="Google Shape;181;p5"/>
                <p:cNvCxnSpPr/>
                <p:nvPr/>
              </p:nvCxnSpPr>
              <p:spPr>
                <a:xfrm rot="5400000">
                  <a:off x="73814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2" name="Google Shape;182;p5"/>
                <p:cNvCxnSpPr/>
                <p:nvPr/>
              </p:nvCxnSpPr>
              <p:spPr>
                <a:xfrm rot="5400000">
                  <a:off x="166428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3" name="Google Shape;183;p5"/>
                <p:cNvCxnSpPr/>
                <p:nvPr/>
              </p:nvCxnSpPr>
              <p:spPr>
                <a:xfrm rot="5400000">
                  <a:off x="259043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4" name="Google Shape;184;p5"/>
                <p:cNvCxnSpPr/>
                <p:nvPr/>
              </p:nvCxnSpPr>
              <p:spPr>
                <a:xfrm rot="5400000">
                  <a:off x="240520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5" name="Google Shape;185;p5"/>
                <p:cNvCxnSpPr/>
                <p:nvPr/>
              </p:nvCxnSpPr>
              <p:spPr>
                <a:xfrm rot="5400000">
                  <a:off x="221997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6" name="Google Shape;186;p5"/>
                <p:cNvCxnSpPr/>
                <p:nvPr/>
              </p:nvCxnSpPr>
              <p:spPr>
                <a:xfrm rot="5400000">
                  <a:off x="203474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7" name="Google Shape;187;p5"/>
                <p:cNvCxnSpPr/>
                <p:nvPr/>
              </p:nvCxnSpPr>
              <p:spPr>
                <a:xfrm rot="5400000">
                  <a:off x="184951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8" name="Google Shape;188;p5"/>
                <p:cNvCxnSpPr/>
                <p:nvPr/>
              </p:nvCxnSpPr>
              <p:spPr>
                <a:xfrm rot="5400000">
                  <a:off x="277566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89" name="Google Shape;189;p5"/>
                <p:cNvCxnSpPr/>
                <p:nvPr/>
              </p:nvCxnSpPr>
              <p:spPr>
                <a:xfrm rot="5400000">
                  <a:off x="370181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0" name="Google Shape;190;p5"/>
                <p:cNvCxnSpPr/>
                <p:nvPr/>
              </p:nvCxnSpPr>
              <p:spPr>
                <a:xfrm rot="5400000">
                  <a:off x="351658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1" name="Google Shape;191;p5"/>
                <p:cNvCxnSpPr/>
                <p:nvPr/>
              </p:nvCxnSpPr>
              <p:spPr>
                <a:xfrm rot="5400000">
                  <a:off x="333135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2" name="Google Shape;192;p5"/>
                <p:cNvCxnSpPr/>
                <p:nvPr/>
              </p:nvCxnSpPr>
              <p:spPr>
                <a:xfrm rot="5400000">
                  <a:off x="314612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3" name="Google Shape;193;p5"/>
                <p:cNvCxnSpPr/>
                <p:nvPr/>
              </p:nvCxnSpPr>
              <p:spPr>
                <a:xfrm rot="5400000">
                  <a:off x="296089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4" name="Google Shape;194;p5"/>
                <p:cNvCxnSpPr/>
                <p:nvPr/>
              </p:nvCxnSpPr>
              <p:spPr>
                <a:xfrm rot="5400000">
                  <a:off x="388704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5" name="Google Shape;195;p5"/>
                <p:cNvCxnSpPr/>
                <p:nvPr/>
              </p:nvCxnSpPr>
              <p:spPr>
                <a:xfrm rot="5400000">
                  <a:off x="481319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6" name="Google Shape;196;p5"/>
                <p:cNvCxnSpPr/>
                <p:nvPr/>
              </p:nvCxnSpPr>
              <p:spPr>
                <a:xfrm rot="5400000">
                  <a:off x="462796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7" name="Google Shape;197;p5"/>
                <p:cNvCxnSpPr/>
                <p:nvPr/>
              </p:nvCxnSpPr>
              <p:spPr>
                <a:xfrm rot="5400000">
                  <a:off x="444273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8" name="Google Shape;198;p5"/>
                <p:cNvCxnSpPr/>
                <p:nvPr/>
              </p:nvCxnSpPr>
              <p:spPr>
                <a:xfrm rot="5400000">
                  <a:off x="425750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199" name="Google Shape;199;p5"/>
                <p:cNvCxnSpPr/>
                <p:nvPr/>
              </p:nvCxnSpPr>
              <p:spPr>
                <a:xfrm rot="5400000">
                  <a:off x="407227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0" name="Google Shape;200;p5"/>
                <p:cNvCxnSpPr/>
                <p:nvPr/>
              </p:nvCxnSpPr>
              <p:spPr>
                <a:xfrm rot="5400000">
                  <a:off x="499842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1" name="Google Shape;201;p5"/>
                <p:cNvCxnSpPr/>
                <p:nvPr/>
              </p:nvCxnSpPr>
              <p:spPr>
                <a:xfrm rot="5400000">
                  <a:off x="592457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2" name="Google Shape;202;p5"/>
                <p:cNvCxnSpPr/>
                <p:nvPr/>
              </p:nvCxnSpPr>
              <p:spPr>
                <a:xfrm rot="5400000">
                  <a:off x="573934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3" name="Google Shape;203;p5"/>
                <p:cNvCxnSpPr/>
                <p:nvPr/>
              </p:nvCxnSpPr>
              <p:spPr>
                <a:xfrm rot="5400000">
                  <a:off x="555411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4" name="Google Shape;204;p5"/>
                <p:cNvCxnSpPr/>
                <p:nvPr/>
              </p:nvCxnSpPr>
              <p:spPr>
                <a:xfrm rot="5400000">
                  <a:off x="536888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5" name="Google Shape;205;p5"/>
                <p:cNvCxnSpPr/>
                <p:nvPr/>
              </p:nvCxnSpPr>
              <p:spPr>
                <a:xfrm rot="5400000">
                  <a:off x="518365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6" name="Google Shape;206;p5"/>
                <p:cNvCxnSpPr/>
                <p:nvPr/>
              </p:nvCxnSpPr>
              <p:spPr>
                <a:xfrm rot="5400000">
                  <a:off x="610980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7" name="Google Shape;207;p5"/>
                <p:cNvCxnSpPr/>
                <p:nvPr/>
              </p:nvCxnSpPr>
              <p:spPr>
                <a:xfrm rot="5400000">
                  <a:off x="703595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8" name="Google Shape;208;p5"/>
                <p:cNvCxnSpPr/>
                <p:nvPr/>
              </p:nvCxnSpPr>
              <p:spPr>
                <a:xfrm rot="5400000">
                  <a:off x="685072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09" name="Google Shape;209;p5"/>
                <p:cNvCxnSpPr/>
                <p:nvPr/>
              </p:nvCxnSpPr>
              <p:spPr>
                <a:xfrm rot="5400000">
                  <a:off x="666549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0" name="Google Shape;210;p5"/>
                <p:cNvCxnSpPr/>
                <p:nvPr/>
              </p:nvCxnSpPr>
              <p:spPr>
                <a:xfrm rot="5400000">
                  <a:off x="648026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1" name="Google Shape;211;p5"/>
                <p:cNvCxnSpPr/>
                <p:nvPr/>
              </p:nvCxnSpPr>
              <p:spPr>
                <a:xfrm rot="5400000">
                  <a:off x="629503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2" name="Google Shape;212;p5"/>
                <p:cNvCxnSpPr/>
                <p:nvPr/>
              </p:nvCxnSpPr>
              <p:spPr>
                <a:xfrm rot="5400000">
                  <a:off x="722118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3" name="Google Shape;213;p5"/>
                <p:cNvCxnSpPr/>
                <p:nvPr/>
              </p:nvCxnSpPr>
              <p:spPr>
                <a:xfrm rot="5400000">
                  <a:off x="814732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4" name="Google Shape;214;p5"/>
                <p:cNvCxnSpPr/>
                <p:nvPr/>
              </p:nvCxnSpPr>
              <p:spPr>
                <a:xfrm rot="5400000">
                  <a:off x="796209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5" name="Google Shape;215;p5"/>
                <p:cNvCxnSpPr/>
                <p:nvPr/>
              </p:nvCxnSpPr>
              <p:spPr>
                <a:xfrm rot="5400000">
                  <a:off x="777686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6" name="Google Shape;216;p5"/>
                <p:cNvCxnSpPr/>
                <p:nvPr/>
              </p:nvCxnSpPr>
              <p:spPr>
                <a:xfrm rot="5400000">
                  <a:off x="759163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7" name="Google Shape;217;p5"/>
                <p:cNvCxnSpPr/>
                <p:nvPr/>
              </p:nvCxnSpPr>
              <p:spPr>
                <a:xfrm rot="5400000">
                  <a:off x="740640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8" name="Google Shape;218;p5"/>
                <p:cNvCxnSpPr/>
                <p:nvPr/>
              </p:nvCxnSpPr>
              <p:spPr>
                <a:xfrm rot="5400000">
                  <a:off x="833255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19" name="Google Shape;219;p5"/>
                <p:cNvCxnSpPr/>
                <p:nvPr/>
              </p:nvCxnSpPr>
              <p:spPr>
                <a:xfrm rot="5400000">
                  <a:off x="8517788" y="1625113"/>
                  <a:ext cx="885300" cy="0"/>
                </a:xfrm>
                <a:prstGeom prst="straightConnector1">
                  <a:avLst/>
                </a:prstGeom>
                <a:noFill/>
                <a:ln w="9525" cap="flat" cmpd="sng">
                  <a:solidFill>
                    <a:schemeClr val="dk2"/>
                  </a:solidFill>
                  <a:prstDash val="solid"/>
                  <a:round/>
                  <a:headEnd type="none" w="med" len="med"/>
                  <a:tailEnd type="none" w="med" len="med"/>
                </a:ln>
              </p:spPr>
            </p:cxnSp>
          </p:grpSp>
          <p:grpSp>
            <p:nvGrpSpPr>
              <p:cNvPr id="220" name="Google Shape;220;p5"/>
              <p:cNvGrpSpPr/>
              <p:nvPr/>
            </p:nvGrpSpPr>
            <p:grpSpPr>
              <a:xfrm flipH="1">
                <a:off x="0" y="3457850"/>
                <a:ext cx="9144000" cy="746475"/>
                <a:chOff x="0" y="148125"/>
                <a:chExt cx="9144000" cy="746475"/>
              </a:xfrm>
            </p:grpSpPr>
            <p:cxnSp>
              <p:nvCxnSpPr>
                <p:cNvPr id="221" name="Google Shape;221;p5"/>
                <p:cNvCxnSpPr/>
                <p:nvPr/>
              </p:nvCxnSpPr>
              <p:spPr>
                <a:xfrm>
                  <a:off x="0" y="148125"/>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22" name="Google Shape;222;p5"/>
                <p:cNvCxnSpPr/>
                <p:nvPr/>
              </p:nvCxnSpPr>
              <p:spPr>
                <a:xfrm>
                  <a:off x="0" y="334744"/>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23" name="Google Shape;223;p5"/>
                <p:cNvCxnSpPr/>
                <p:nvPr/>
              </p:nvCxnSpPr>
              <p:spPr>
                <a:xfrm>
                  <a:off x="0" y="521363"/>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24" name="Google Shape;224;p5"/>
                <p:cNvCxnSpPr/>
                <p:nvPr/>
              </p:nvCxnSpPr>
              <p:spPr>
                <a:xfrm>
                  <a:off x="0" y="707981"/>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25" name="Google Shape;225;p5"/>
                <p:cNvCxnSpPr/>
                <p:nvPr/>
              </p:nvCxnSpPr>
              <p:spPr>
                <a:xfrm>
                  <a:off x="0" y="894600"/>
                  <a:ext cx="9144000" cy="0"/>
                </a:xfrm>
                <a:prstGeom prst="straightConnector1">
                  <a:avLst/>
                </a:prstGeom>
                <a:noFill/>
                <a:ln w="9525" cap="flat" cmpd="sng">
                  <a:solidFill>
                    <a:schemeClr val="dk2"/>
                  </a:solidFill>
                  <a:prstDash val="solid"/>
                  <a:round/>
                  <a:headEnd type="none" w="med" len="med"/>
                  <a:tailEnd type="none" w="med" len="med"/>
                </a:ln>
              </p:spPr>
            </p:cxnSp>
          </p:grpSp>
        </p:grpSp>
        <p:grpSp>
          <p:nvGrpSpPr>
            <p:cNvPr id="226" name="Google Shape;226;p5"/>
            <p:cNvGrpSpPr/>
            <p:nvPr/>
          </p:nvGrpSpPr>
          <p:grpSpPr>
            <a:xfrm>
              <a:off x="0" y="3473373"/>
              <a:ext cx="9144000" cy="1685611"/>
              <a:chOff x="0" y="3457798"/>
              <a:chExt cx="9144000" cy="1685611"/>
            </a:xfrm>
          </p:grpSpPr>
          <p:grpSp>
            <p:nvGrpSpPr>
              <p:cNvPr id="227" name="Google Shape;227;p5"/>
              <p:cNvGrpSpPr/>
              <p:nvPr/>
            </p:nvGrpSpPr>
            <p:grpSpPr>
              <a:xfrm flipH="1">
                <a:off x="0" y="4394703"/>
                <a:ext cx="9144000" cy="746475"/>
                <a:chOff x="0" y="148125"/>
                <a:chExt cx="9144000" cy="746475"/>
              </a:xfrm>
            </p:grpSpPr>
            <p:cxnSp>
              <p:nvCxnSpPr>
                <p:cNvPr id="228" name="Google Shape;228;p5"/>
                <p:cNvCxnSpPr/>
                <p:nvPr/>
              </p:nvCxnSpPr>
              <p:spPr>
                <a:xfrm>
                  <a:off x="0" y="148125"/>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29" name="Google Shape;229;p5"/>
                <p:cNvCxnSpPr/>
                <p:nvPr/>
              </p:nvCxnSpPr>
              <p:spPr>
                <a:xfrm>
                  <a:off x="0" y="334744"/>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30" name="Google Shape;230;p5"/>
                <p:cNvCxnSpPr/>
                <p:nvPr/>
              </p:nvCxnSpPr>
              <p:spPr>
                <a:xfrm>
                  <a:off x="0" y="521363"/>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31" name="Google Shape;231;p5"/>
                <p:cNvCxnSpPr/>
                <p:nvPr/>
              </p:nvCxnSpPr>
              <p:spPr>
                <a:xfrm>
                  <a:off x="0" y="707981"/>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32" name="Google Shape;232;p5"/>
                <p:cNvCxnSpPr/>
                <p:nvPr/>
              </p:nvCxnSpPr>
              <p:spPr>
                <a:xfrm>
                  <a:off x="0" y="894600"/>
                  <a:ext cx="9144000" cy="0"/>
                </a:xfrm>
                <a:prstGeom prst="straightConnector1">
                  <a:avLst/>
                </a:prstGeom>
                <a:noFill/>
                <a:ln w="9525" cap="flat" cmpd="sng">
                  <a:solidFill>
                    <a:schemeClr val="dk2"/>
                  </a:solidFill>
                  <a:prstDash val="solid"/>
                  <a:round/>
                  <a:headEnd type="none" w="med" len="med"/>
                  <a:tailEnd type="none" w="med" len="med"/>
                </a:ln>
              </p:spPr>
            </p:cxnSp>
          </p:grpSp>
          <p:grpSp>
            <p:nvGrpSpPr>
              <p:cNvPr id="233" name="Google Shape;233;p5"/>
              <p:cNvGrpSpPr/>
              <p:nvPr/>
            </p:nvGrpSpPr>
            <p:grpSpPr>
              <a:xfrm flipH="1">
                <a:off x="126250" y="3457798"/>
                <a:ext cx="8891025" cy="1685611"/>
                <a:chOff x="69413" y="1182463"/>
                <a:chExt cx="8891025" cy="885300"/>
              </a:xfrm>
            </p:grpSpPr>
            <p:cxnSp>
              <p:nvCxnSpPr>
                <p:cNvPr id="234" name="Google Shape;234;p5"/>
                <p:cNvCxnSpPr/>
                <p:nvPr/>
              </p:nvCxnSpPr>
              <p:spPr>
                <a:xfrm rot="5400000">
                  <a:off x="36768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35" name="Google Shape;235;p5"/>
                <p:cNvCxnSpPr/>
                <p:nvPr/>
              </p:nvCxnSpPr>
              <p:spPr>
                <a:xfrm rot="5400000">
                  <a:off x="18245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36" name="Google Shape;236;p5"/>
                <p:cNvCxnSpPr/>
                <p:nvPr/>
              </p:nvCxnSpPr>
              <p:spPr>
                <a:xfrm rot="5400000">
                  <a:off x="-277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37" name="Google Shape;237;p5"/>
                <p:cNvCxnSpPr/>
                <p:nvPr/>
              </p:nvCxnSpPr>
              <p:spPr>
                <a:xfrm rot="5400000">
                  <a:off x="-18800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38" name="Google Shape;238;p5"/>
                <p:cNvCxnSpPr/>
                <p:nvPr/>
              </p:nvCxnSpPr>
              <p:spPr>
                <a:xfrm rot="5400000">
                  <a:off x="-37323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39" name="Google Shape;239;p5"/>
                <p:cNvCxnSpPr/>
                <p:nvPr/>
              </p:nvCxnSpPr>
              <p:spPr>
                <a:xfrm rot="5400000">
                  <a:off x="55291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0" name="Google Shape;240;p5"/>
                <p:cNvCxnSpPr/>
                <p:nvPr/>
              </p:nvCxnSpPr>
              <p:spPr>
                <a:xfrm rot="5400000">
                  <a:off x="147905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1" name="Google Shape;241;p5"/>
                <p:cNvCxnSpPr/>
                <p:nvPr/>
              </p:nvCxnSpPr>
              <p:spPr>
                <a:xfrm rot="5400000">
                  <a:off x="129383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2" name="Google Shape;242;p5"/>
                <p:cNvCxnSpPr/>
                <p:nvPr/>
              </p:nvCxnSpPr>
              <p:spPr>
                <a:xfrm rot="5400000">
                  <a:off x="110860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3" name="Google Shape;243;p5"/>
                <p:cNvCxnSpPr/>
                <p:nvPr/>
              </p:nvCxnSpPr>
              <p:spPr>
                <a:xfrm rot="5400000">
                  <a:off x="92337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4" name="Google Shape;244;p5"/>
                <p:cNvCxnSpPr/>
                <p:nvPr/>
              </p:nvCxnSpPr>
              <p:spPr>
                <a:xfrm rot="5400000">
                  <a:off x="73814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5" name="Google Shape;245;p5"/>
                <p:cNvCxnSpPr/>
                <p:nvPr/>
              </p:nvCxnSpPr>
              <p:spPr>
                <a:xfrm rot="5400000">
                  <a:off x="166428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6" name="Google Shape;246;p5"/>
                <p:cNvCxnSpPr/>
                <p:nvPr/>
              </p:nvCxnSpPr>
              <p:spPr>
                <a:xfrm rot="5400000">
                  <a:off x="259043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7" name="Google Shape;247;p5"/>
                <p:cNvCxnSpPr/>
                <p:nvPr/>
              </p:nvCxnSpPr>
              <p:spPr>
                <a:xfrm rot="5400000">
                  <a:off x="240520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8" name="Google Shape;248;p5"/>
                <p:cNvCxnSpPr/>
                <p:nvPr/>
              </p:nvCxnSpPr>
              <p:spPr>
                <a:xfrm rot="5400000">
                  <a:off x="221997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49" name="Google Shape;249;p5"/>
                <p:cNvCxnSpPr/>
                <p:nvPr/>
              </p:nvCxnSpPr>
              <p:spPr>
                <a:xfrm rot="5400000">
                  <a:off x="203474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0" name="Google Shape;250;p5"/>
                <p:cNvCxnSpPr/>
                <p:nvPr/>
              </p:nvCxnSpPr>
              <p:spPr>
                <a:xfrm rot="5400000">
                  <a:off x="184951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1" name="Google Shape;251;p5"/>
                <p:cNvCxnSpPr/>
                <p:nvPr/>
              </p:nvCxnSpPr>
              <p:spPr>
                <a:xfrm rot="5400000">
                  <a:off x="277566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2" name="Google Shape;252;p5"/>
                <p:cNvCxnSpPr/>
                <p:nvPr/>
              </p:nvCxnSpPr>
              <p:spPr>
                <a:xfrm rot="5400000">
                  <a:off x="370181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3" name="Google Shape;253;p5"/>
                <p:cNvCxnSpPr/>
                <p:nvPr/>
              </p:nvCxnSpPr>
              <p:spPr>
                <a:xfrm rot="5400000">
                  <a:off x="351658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4" name="Google Shape;254;p5"/>
                <p:cNvCxnSpPr/>
                <p:nvPr/>
              </p:nvCxnSpPr>
              <p:spPr>
                <a:xfrm rot="5400000">
                  <a:off x="3331356"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5" name="Google Shape;255;p5"/>
                <p:cNvCxnSpPr/>
                <p:nvPr/>
              </p:nvCxnSpPr>
              <p:spPr>
                <a:xfrm rot="5400000">
                  <a:off x="314612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6" name="Google Shape;256;p5"/>
                <p:cNvCxnSpPr/>
                <p:nvPr/>
              </p:nvCxnSpPr>
              <p:spPr>
                <a:xfrm rot="5400000">
                  <a:off x="2960897"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7" name="Google Shape;257;p5"/>
                <p:cNvCxnSpPr/>
                <p:nvPr/>
              </p:nvCxnSpPr>
              <p:spPr>
                <a:xfrm rot="5400000">
                  <a:off x="388704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8" name="Google Shape;258;p5"/>
                <p:cNvCxnSpPr/>
                <p:nvPr/>
              </p:nvCxnSpPr>
              <p:spPr>
                <a:xfrm rot="5400000">
                  <a:off x="481319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59" name="Google Shape;259;p5"/>
                <p:cNvCxnSpPr/>
                <p:nvPr/>
              </p:nvCxnSpPr>
              <p:spPr>
                <a:xfrm rot="5400000">
                  <a:off x="462796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0" name="Google Shape;260;p5"/>
                <p:cNvCxnSpPr/>
                <p:nvPr/>
              </p:nvCxnSpPr>
              <p:spPr>
                <a:xfrm rot="5400000">
                  <a:off x="4442734"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1" name="Google Shape;261;p5"/>
                <p:cNvCxnSpPr/>
                <p:nvPr/>
              </p:nvCxnSpPr>
              <p:spPr>
                <a:xfrm rot="5400000">
                  <a:off x="425750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2" name="Google Shape;262;p5"/>
                <p:cNvCxnSpPr/>
                <p:nvPr/>
              </p:nvCxnSpPr>
              <p:spPr>
                <a:xfrm rot="5400000">
                  <a:off x="4072275"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3" name="Google Shape;263;p5"/>
                <p:cNvCxnSpPr/>
                <p:nvPr/>
              </p:nvCxnSpPr>
              <p:spPr>
                <a:xfrm rot="5400000">
                  <a:off x="499842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4" name="Google Shape;264;p5"/>
                <p:cNvCxnSpPr/>
                <p:nvPr/>
              </p:nvCxnSpPr>
              <p:spPr>
                <a:xfrm rot="5400000">
                  <a:off x="592457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5" name="Google Shape;265;p5"/>
                <p:cNvCxnSpPr/>
                <p:nvPr/>
              </p:nvCxnSpPr>
              <p:spPr>
                <a:xfrm rot="5400000">
                  <a:off x="573934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6" name="Google Shape;266;p5"/>
                <p:cNvCxnSpPr/>
                <p:nvPr/>
              </p:nvCxnSpPr>
              <p:spPr>
                <a:xfrm rot="5400000">
                  <a:off x="555411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7" name="Google Shape;267;p5"/>
                <p:cNvCxnSpPr/>
                <p:nvPr/>
              </p:nvCxnSpPr>
              <p:spPr>
                <a:xfrm rot="5400000">
                  <a:off x="536888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8" name="Google Shape;268;p5"/>
                <p:cNvCxnSpPr/>
                <p:nvPr/>
              </p:nvCxnSpPr>
              <p:spPr>
                <a:xfrm rot="5400000">
                  <a:off x="5183653"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69" name="Google Shape;269;p5"/>
                <p:cNvCxnSpPr/>
                <p:nvPr/>
              </p:nvCxnSpPr>
              <p:spPr>
                <a:xfrm rot="5400000">
                  <a:off x="6109802"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0" name="Google Shape;270;p5"/>
                <p:cNvCxnSpPr/>
                <p:nvPr/>
              </p:nvCxnSpPr>
              <p:spPr>
                <a:xfrm rot="5400000">
                  <a:off x="703595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1" name="Google Shape;271;p5"/>
                <p:cNvCxnSpPr/>
                <p:nvPr/>
              </p:nvCxnSpPr>
              <p:spPr>
                <a:xfrm rot="5400000">
                  <a:off x="685072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2" name="Google Shape;272;p5"/>
                <p:cNvCxnSpPr/>
                <p:nvPr/>
              </p:nvCxnSpPr>
              <p:spPr>
                <a:xfrm rot="5400000">
                  <a:off x="666549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3" name="Google Shape;273;p5"/>
                <p:cNvCxnSpPr/>
                <p:nvPr/>
              </p:nvCxnSpPr>
              <p:spPr>
                <a:xfrm rot="5400000">
                  <a:off x="648026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4" name="Google Shape;274;p5"/>
                <p:cNvCxnSpPr/>
                <p:nvPr/>
              </p:nvCxnSpPr>
              <p:spPr>
                <a:xfrm rot="5400000">
                  <a:off x="6295031"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5" name="Google Shape;275;p5"/>
                <p:cNvCxnSpPr/>
                <p:nvPr/>
              </p:nvCxnSpPr>
              <p:spPr>
                <a:xfrm rot="5400000">
                  <a:off x="7221180"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6" name="Google Shape;276;p5"/>
                <p:cNvCxnSpPr/>
                <p:nvPr/>
              </p:nvCxnSpPr>
              <p:spPr>
                <a:xfrm rot="5400000">
                  <a:off x="814732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7" name="Google Shape;277;p5"/>
                <p:cNvCxnSpPr/>
                <p:nvPr/>
              </p:nvCxnSpPr>
              <p:spPr>
                <a:xfrm rot="5400000">
                  <a:off x="796209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8" name="Google Shape;278;p5"/>
                <p:cNvCxnSpPr/>
                <p:nvPr/>
              </p:nvCxnSpPr>
              <p:spPr>
                <a:xfrm rot="5400000">
                  <a:off x="777686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79" name="Google Shape;279;p5"/>
                <p:cNvCxnSpPr/>
                <p:nvPr/>
              </p:nvCxnSpPr>
              <p:spPr>
                <a:xfrm rot="5400000">
                  <a:off x="759163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80" name="Google Shape;280;p5"/>
                <p:cNvCxnSpPr/>
                <p:nvPr/>
              </p:nvCxnSpPr>
              <p:spPr>
                <a:xfrm rot="5400000">
                  <a:off x="7406409"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5"/>
                <p:cNvCxnSpPr/>
                <p:nvPr/>
              </p:nvCxnSpPr>
              <p:spPr>
                <a:xfrm rot="5400000">
                  <a:off x="8332558" y="1625113"/>
                  <a:ext cx="8853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5"/>
                <p:cNvCxnSpPr/>
                <p:nvPr/>
              </p:nvCxnSpPr>
              <p:spPr>
                <a:xfrm rot="5400000">
                  <a:off x="8517788" y="1625113"/>
                  <a:ext cx="885300" cy="0"/>
                </a:xfrm>
                <a:prstGeom prst="straightConnector1">
                  <a:avLst/>
                </a:prstGeom>
                <a:noFill/>
                <a:ln w="9525" cap="flat" cmpd="sng">
                  <a:solidFill>
                    <a:schemeClr val="dk2"/>
                  </a:solidFill>
                  <a:prstDash val="solid"/>
                  <a:round/>
                  <a:headEnd type="none" w="med" len="med"/>
                  <a:tailEnd type="none" w="med" len="med"/>
                </a:ln>
              </p:spPr>
            </p:cxnSp>
          </p:grpSp>
          <p:grpSp>
            <p:nvGrpSpPr>
              <p:cNvPr id="283" name="Google Shape;283;p5"/>
              <p:cNvGrpSpPr/>
              <p:nvPr/>
            </p:nvGrpSpPr>
            <p:grpSpPr>
              <a:xfrm flipH="1">
                <a:off x="0" y="3457850"/>
                <a:ext cx="9144000" cy="746475"/>
                <a:chOff x="0" y="148125"/>
                <a:chExt cx="9144000" cy="746475"/>
              </a:xfrm>
            </p:grpSpPr>
            <p:cxnSp>
              <p:nvCxnSpPr>
                <p:cNvPr id="284" name="Google Shape;284;p5"/>
                <p:cNvCxnSpPr/>
                <p:nvPr/>
              </p:nvCxnSpPr>
              <p:spPr>
                <a:xfrm>
                  <a:off x="0" y="148125"/>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85" name="Google Shape;285;p5"/>
                <p:cNvCxnSpPr/>
                <p:nvPr/>
              </p:nvCxnSpPr>
              <p:spPr>
                <a:xfrm>
                  <a:off x="0" y="334744"/>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86" name="Google Shape;286;p5"/>
                <p:cNvCxnSpPr/>
                <p:nvPr/>
              </p:nvCxnSpPr>
              <p:spPr>
                <a:xfrm>
                  <a:off x="0" y="521363"/>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87" name="Google Shape;287;p5"/>
                <p:cNvCxnSpPr/>
                <p:nvPr/>
              </p:nvCxnSpPr>
              <p:spPr>
                <a:xfrm>
                  <a:off x="0" y="707981"/>
                  <a:ext cx="9144000" cy="0"/>
                </a:xfrm>
                <a:prstGeom prst="straightConnector1">
                  <a:avLst/>
                </a:prstGeom>
                <a:noFill/>
                <a:ln w="9525" cap="flat" cmpd="sng">
                  <a:solidFill>
                    <a:schemeClr val="dk2"/>
                  </a:solidFill>
                  <a:prstDash val="solid"/>
                  <a:round/>
                  <a:headEnd type="none" w="med" len="med"/>
                  <a:tailEnd type="none" w="med" len="med"/>
                </a:ln>
              </p:spPr>
            </p:cxnSp>
            <p:cxnSp>
              <p:nvCxnSpPr>
                <p:cNvPr id="288" name="Google Shape;288;p5"/>
                <p:cNvCxnSpPr/>
                <p:nvPr/>
              </p:nvCxnSpPr>
              <p:spPr>
                <a:xfrm>
                  <a:off x="0" y="894600"/>
                  <a:ext cx="9144000" cy="0"/>
                </a:xfrm>
                <a:prstGeom prst="straightConnector1">
                  <a:avLst/>
                </a:prstGeom>
                <a:noFill/>
                <a:ln w="9525" cap="flat" cmpd="sng">
                  <a:solidFill>
                    <a:schemeClr val="dk2"/>
                  </a:solidFill>
                  <a:prstDash val="solid"/>
                  <a:round/>
                  <a:headEnd type="none" w="med" len="med"/>
                  <a:tailEnd type="none" w="med" len="med"/>
                </a:ln>
              </p:spPr>
            </p:cxnSp>
          </p:grpSp>
        </p:grpSp>
      </p:grpSp>
      <p:sp>
        <p:nvSpPr>
          <p:cNvPr id="289" name="Google Shape;289;p5"/>
          <p:cNvSpPr/>
          <p:nvPr/>
        </p:nvSpPr>
        <p:spPr>
          <a:xfrm>
            <a:off x="-100" y="6215673"/>
            <a:ext cx="12192191" cy="645064"/>
          </a:xfrm>
          <a:custGeom>
            <a:avLst/>
            <a:gdLst/>
            <a:ahLst/>
            <a:cxnLst/>
            <a:rect l="l" t="t" r="r" b="b"/>
            <a:pathLst>
              <a:path w="285420" h="15101" extrusionOk="0">
                <a:moveTo>
                  <a:pt x="15647" y="1"/>
                </a:moveTo>
                <a:cubicBezTo>
                  <a:pt x="13937" y="1"/>
                  <a:pt x="12240" y="654"/>
                  <a:pt x="10947" y="1931"/>
                </a:cubicBezTo>
                <a:cubicBezTo>
                  <a:pt x="10064" y="2841"/>
                  <a:pt x="9181" y="3778"/>
                  <a:pt x="8244" y="4661"/>
                </a:cubicBezTo>
                <a:cubicBezTo>
                  <a:pt x="7001" y="5882"/>
                  <a:pt x="5330" y="6555"/>
                  <a:pt x="3627" y="6555"/>
                </a:cubicBezTo>
                <a:cubicBezTo>
                  <a:pt x="3203" y="6555"/>
                  <a:pt x="2777" y="6513"/>
                  <a:pt x="2355" y="6428"/>
                </a:cubicBezTo>
                <a:cubicBezTo>
                  <a:pt x="1552" y="6294"/>
                  <a:pt x="803" y="5946"/>
                  <a:pt x="0" y="5919"/>
                </a:cubicBezTo>
                <a:lnTo>
                  <a:pt x="0" y="15100"/>
                </a:lnTo>
                <a:lnTo>
                  <a:pt x="284331" y="15100"/>
                </a:lnTo>
                <a:cubicBezTo>
                  <a:pt x="284427" y="15100"/>
                  <a:pt x="284514" y="15100"/>
                  <a:pt x="284592" y="15100"/>
                </a:cubicBezTo>
                <a:cubicBezTo>
                  <a:pt x="285420" y="15100"/>
                  <a:pt x="285375" y="15055"/>
                  <a:pt x="285375" y="14029"/>
                </a:cubicBezTo>
                <a:lnTo>
                  <a:pt x="285375" y="1851"/>
                </a:lnTo>
                <a:cubicBezTo>
                  <a:pt x="285375" y="753"/>
                  <a:pt x="285322" y="646"/>
                  <a:pt x="284278" y="325"/>
                </a:cubicBezTo>
                <a:cubicBezTo>
                  <a:pt x="284144" y="272"/>
                  <a:pt x="284010" y="245"/>
                  <a:pt x="283876" y="218"/>
                </a:cubicBezTo>
                <a:cubicBezTo>
                  <a:pt x="283277" y="90"/>
                  <a:pt x="282692" y="25"/>
                  <a:pt x="282125" y="25"/>
                </a:cubicBezTo>
                <a:cubicBezTo>
                  <a:pt x="280311" y="25"/>
                  <a:pt x="278672" y="691"/>
                  <a:pt x="277265" y="2118"/>
                </a:cubicBezTo>
                <a:cubicBezTo>
                  <a:pt x="276355" y="3028"/>
                  <a:pt x="275499" y="3992"/>
                  <a:pt x="274535" y="4822"/>
                </a:cubicBezTo>
                <a:cubicBezTo>
                  <a:pt x="273197" y="6019"/>
                  <a:pt x="271720" y="6602"/>
                  <a:pt x="270142" y="6602"/>
                </a:cubicBezTo>
                <a:cubicBezTo>
                  <a:pt x="269321" y="6602"/>
                  <a:pt x="268473" y="6445"/>
                  <a:pt x="267603" y="6133"/>
                </a:cubicBezTo>
                <a:cubicBezTo>
                  <a:pt x="266318" y="5625"/>
                  <a:pt x="265194" y="4795"/>
                  <a:pt x="264338" y="3724"/>
                </a:cubicBezTo>
                <a:cubicBezTo>
                  <a:pt x="263829" y="3109"/>
                  <a:pt x="263267" y="2520"/>
                  <a:pt x="262678" y="1985"/>
                </a:cubicBezTo>
                <a:cubicBezTo>
                  <a:pt x="262009" y="1315"/>
                  <a:pt x="261206" y="807"/>
                  <a:pt x="260323" y="486"/>
                </a:cubicBezTo>
                <a:cubicBezTo>
                  <a:pt x="259443" y="184"/>
                  <a:pt x="258597" y="32"/>
                  <a:pt x="257784" y="32"/>
                </a:cubicBezTo>
                <a:cubicBezTo>
                  <a:pt x="256074" y="32"/>
                  <a:pt x="254511" y="704"/>
                  <a:pt x="253096" y="2065"/>
                </a:cubicBezTo>
                <a:cubicBezTo>
                  <a:pt x="252159" y="2948"/>
                  <a:pt x="251276" y="3885"/>
                  <a:pt x="250366" y="4795"/>
                </a:cubicBezTo>
                <a:cubicBezTo>
                  <a:pt x="249188" y="5919"/>
                  <a:pt x="247582" y="6561"/>
                  <a:pt x="245949" y="6588"/>
                </a:cubicBezTo>
                <a:cubicBezTo>
                  <a:pt x="245870" y="6591"/>
                  <a:pt x="245792" y="6592"/>
                  <a:pt x="245714" y="6592"/>
                </a:cubicBezTo>
                <a:cubicBezTo>
                  <a:pt x="243474" y="6592"/>
                  <a:pt x="241749" y="5489"/>
                  <a:pt x="240275" y="3885"/>
                </a:cubicBezTo>
                <a:cubicBezTo>
                  <a:pt x="239686" y="3243"/>
                  <a:pt x="239097" y="2573"/>
                  <a:pt x="238455" y="1985"/>
                </a:cubicBezTo>
                <a:cubicBezTo>
                  <a:pt x="237134" y="676"/>
                  <a:pt x="235414" y="27"/>
                  <a:pt x="233696" y="27"/>
                </a:cubicBezTo>
                <a:cubicBezTo>
                  <a:pt x="231934" y="27"/>
                  <a:pt x="230174" y="710"/>
                  <a:pt x="228846" y="2065"/>
                </a:cubicBezTo>
                <a:cubicBezTo>
                  <a:pt x="227936" y="2948"/>
                  <a:pt x="227080" y="3858"/>
                  <a:pt x="226170" y="4741"/>
                </a:cubicBezTo>
                <a:cubicBezTo>
                  <a:pt x="224888" y="5983"/>
                  <a:pt x="223232" y="6605"/>
                  <a:pt x="221576" y="6605"/>
                </a:cubicBezTo>
                <a:cubicBezTo>
                  <a:pt x="219946" y="6605"/>
                  <a:pt x="218317" y="6003"/>
                  <a:pt x="217043" y="4795"/>
                </a:cubicBezTo>
                <a:cubicBezTo>
                  <a:pt x="216052" y="3858"/>
                  <a:pt x="215115" y="2868"/>
                  <a:pt x="214152" y="1931"/>
                </a:cubicBezTo>
                <a:cubicBezTo>
                  <a:pt x="212834" y="666"/>
                  <a:pt x="211139" y="37"/>
                  <a:pt x="209448" y="37"/>
                </a:cubicBezTo>
                <a:cubicBezTo>
                  <a:pt x="207739" y="37"/>
                  <a:pt x="206035" y="680"/>
                  <a:pt x="204730" y="1958"/>
                </a:cubicBezTo>
                <a:cubicBezTo>
                  <a:pt x="203794" y="2841"/>
                  <a:pt x="202910" y="3778"/>
                  <a:pt x="202000" y="4688"/>
                </a:cubicBezTo>
                <a:cubicBezTo>
                  <a:pt x="200702" y="5959"/>
                  <a:pt x="199016" y="6595"/>
                  <a:pt x="197333" y="6595"/>
                </a:cubicBezTo>
                <a:cubicBezTo>
                  <a:pt x="195650" y="6595"/>
                  <a:pt x="193971" y="5959"/>
                  <a:pt x="192686" y="4688"/>
                </a:cubicBezTo>
                <a:cubicBezTo>
                  <a:pt x="191749" y="3751"/>
                  <a:pt x="190866" y="2788"/>
                  <a:pt x="189902" y="1904"/>
                </a:cubicBezTo>
                <a:cubicBezTo>
                  <a:pt x="188522" y="656"/>
                  <a:pt x="186981" y="23"/>
                  <a:pt x="185299" y="23"/>
                </a:cubicBezTo>
                <a:cubicBezTo>
                  <a:pt x="184600" y="23"/>
                  <a:pt x="183877" y="132"/>
                  <a:pt x="183131" y="352"/>
                </a:cubicBezTo>
                <a:cubicBezTo>
                  <a:pt x="182113" y="700"/>
                  <a:pt x="181177" y="1262"/>
                  <a:pt x="180400" y="2011"/>
                </a:cubicBezTo>
                <a:cubicBezTo>
                  <a:pt x="179357" y="2975"/>
                  <a:pt x="178500" y="4153"/>
                  <a:pt x="177349" y="5089"/>
                </a:cubicBezTo>
                <a:cubicBezTo>
                  <a:pt x="176125" y="6099"/>
                  <a:pt x="174633" y="6597"/>
                  <a:pt x="173142" y="6597"/>
                </a:cubicBezTo>
                <a:cubicBezTo>
                  <a:pt x="171472" y="6597"/>
                  <a:pt x="169804" y="5972"/>
                  <a:pt x="168516" y="4741"/>
                </a:cubicBezTo>
                <a:cubicBezTo>
                  <a:pt x="167660" y="3912"/>
                  <a:pt x="166830" y="3082"/>
                  <a:pt x="166027" y="2225"/>
                </a:cubicBezTo>
                <a:cubicBezTo>
                  <a:pt x="165572" y="1770"/>
                  <a:pt x="165064" y="1369"/>
                  <a:pt x="164528" y="1048"/>
                </a:cubicBezTo>
                <a:cubicBezTo>
                  <a:pt x="163351" y="352"/>
                  <a:pt x="162166" y="4"/>
                  <a:pt x="160985" y="4"/>
                </a:cubicBezTo>
                <a:cubicBezTo>
                  <a:pt x="159804" y="4"/>
                  <a:pt x="158627" y="352"/>
                  <a:pt x="157462" y="1048"/>
                </a:cubicBezTo>
                <a:cubicBezTo>
                  <a:pt x="156472" y="1663"/>
                  <a:pt x="155615" y="2440"/>
                  <a:pt x="154893" y="3350"/>
                </a:cubicBezTo>
                <a:cubicBezTo>
                  <a:pt x="154304" y="4046"/>
                  <a:pt x="153662" y="4661"/>
                  <a:pt x="152939" y="5223"/>
                </a:cubicBezTo>
                <a:cubicBezTo>
                  <a:pt x="151895" y="6026"/>
                  <a:pt x="150637" y="6508"/>
                  <a:pt x="149326" y="6561"/>
                </a:cubicBezTo>
                <a:cubicBezTo>
                  <a:pt x="149172" y="6572"/>
                  <a:pt x="149018" y="6577"/>
                  <a:pt x="148865" y="6577"/>
                </a:cubicBezTo>
                <a:cubicBezTo>
                  <a:pt x="147076" y="6577"/>
                  <a:pt x="145364" y="5861"/>
                  <a:pt x="144106" y="4554"/>
                </a:cubicBezTo>
                <a:cubicBezTo>
                  <a:pt x="143196" y="3671"/>
                  <a:pt x="142340" y="2761"/>
                  <a:pt x="141430" y="1878"/>
                </a:cubicBezTo>
                <a:cubicBezTo>
                  <a:pt x="140134" y="657"/>
                  <a:pt x="138466" y="31"/>
                  <a:pt x="136787" y="31"/>
                </a:cubicBezTo>
                <a:cubicBezTo>
                  <a:pt x="135483" y="31"/>
                  <a:pt x="134172" y="409"/>
                  <a:pt x="133025" y="1182"/>
                </a:cubicBezTo>
                <a:cubicBezTo>
                  <a:pt x="132142" y="1824"/>
                  <a:pt x="131339" y="2573"/>
                  <a:pt x="130643" y="3430"/>
                </a:cubicBezTo>
                <a:cubicBezTo>
                  <a:pt x="129706" y="4527"/>
                  <a:pt x="128662" y="5544"/>
                  <a:pt x="127271" y="6080"/>
                </a:cubicBezTo>
                <a:cubicBezTo>
                  <a:pt x="126342" y="6435"/>
                  <a:pt x="125439" y="6613"/>
                  <a:pt x="124566" y="6613"/>
                </a:cubicBezTo>
                <a:cubicBezTo>
                  <a:pt x="122873" y="6613"/>
                  <a:pt x="121296" y="5941"/>
                  <a:pt x="119883" y="4581"/>
                </a:cubicBezTo>
                <a:cubicBezTo>
                  <a:pt x="118973" y="3698"/>
                  <a:pt x="118117" y="2761"/>
                  <a:pt x="117207" y="1904"/>
                </a:cubicBezTo>
                <a:cubicBezTo>
                  <a:pt x="115841" y="635"/>
                  <a:pt x="114310" y="15"/>
                  <a:pt x="112632" y="15"/>
                </a:cubicBezTo>
                <a:cubicBezTo>
                  <a:pt x="111975" y="15"/>
                  <a:pt x="111296" y="110"/>
                  <a:pt x="110596" y="298"/>
                </a:cubicBezTo>
                <a:cubicBezTo>
                  <a:pt x="108963" y="753"/>
                  <a:pt x="107758" y="1878"/>
                  <a:pt x="106688" y="3109"/>
                </a:cubicBezTo>
                <a:cubicBezTo>
                  <a:pt x="106206" y="3644"/>
                  <a:pt x="105698" y="4179"/>
                  <a:pt x="105189" y="4661"/>
                </a:cubicBezTo>
                <a:cubicBezTo>
                  <a:pt x="103868" y="5943"/>
                  <a:pt x="102162" y="6579"/>
                  <a:pt x="100461" y="6579"/>
                </a:cubicBezTo>
                <a:cubicBezTo>
                  <a:pt x="98716" y="6579"/>
                  <a:pt x="96975" y="5909"/>
                  <a:pt x="95660" y="4581"/>
                </a:cubicBezTo>
                <a:cubicBezTo>
                  <a:pt x="94724" y="3671"/>
                  <a:pt x="93840" y="2734"/>
                  <a:pt x="92930" y="1851"/>
                </a:cubicBezTo>
                <a:cubicBezTo>
                  <a:pt x="91753" y="700"/>
                  <a:pt x="90173" y="57"/>
                  <a:pt x="88514" y="31"/>
                </a:cubicBezTo>
                <a:cubicBezTo>
                  <a:pt x="88408" y="26"/>
                  <a:pt x="88303" y="24"/>
                  <a:pt x="88200" y="24"/>
                </a:cubicBezTo>
                <a:cubicBezTo>
                  <a:pt x="85996" y="24"/>
                  <a:pt x="84270" y="1097"/>
                  <a:pt x="82813" y="2707"/>
                </a:cubicBezTo>
                <a:cubicBezTo>
                  <a:pt x="82251" y="3323"/>
                  <a:pt x="81662" y="3965"/>
                  <a:pt x="81046" y="4554"/>
                </a:cubicBezTo>
                <a:cubicBezTo>
                  <a:pt x="79721" y="5906"/>
                  <a:pt x="77975" y="6582"/>
                  <a:pt x="76229" y="6582"/>
                </a:cubicBezTo>
                <a:cubicBezTo>
                  <a:pt x="74482" y="6582"/>
                  <a:pt x="72736" y="5906"/>
                  <a:pt x="71411" y="4554"/>
                </a:cubicBezTo>
                <a:cubicBezTo>
                  <a:pt x="70501" y="3671"/>
                  <a:pt x="69617" y="2734"/>
                  <a:pt x="68681" y="1824"/>
                </a:cubicBezTo>
                <a:cubicBezTo>
                  <a:pt x="67503" y="673"/>
                  <a:pt x="65924" y="31"/>
                  <a:pt x="64264" y="31"/>
                </a:cubicBezTo>
                <a:cubicBezTo>
                  <a:pt x="64182" y="28"/>
                  <a:pt x="64101" y="26"/>
                  <a:pt x="64020" y="26"/>
                </a:cubicBezTo>
                <a:cubicBezTo>
                  <a:pt x="61860" y="26"/>
                  <a:pt x="60142" y="1052"/>
                  <a:pt x="58697" y="2600"/>
                </a:cubicBezTo>
                <a:cubicBezTo>
                  <a:pt x="58001" y="3350"/>
                  <a:pt x="57359" y="4099"/>
                  <a:pt x="56583" y="4768"/>
                </a:cubicBezTo>
                <a:cubicBezTo>
                  <a:pt x="55343" y="5951"/>
                  <a:pt x="53708" y="6576"/>
                  <a:pt x="52038" y="6576"/>
                </a:cubicBezTo>
                <a:cubicBezTo>
                  <a:pt x="51365" y="6576"/>
                  <a:pt x="50686" y="6475"/>
                  <a:pt x="50025" y="6267"/>
                </a:cubicBezTo>
                <a:cubicBezTo>
                  <a:pt x="48847" y="5946"/>
                  <a:pt x="47937" y="5250"/>
                  <a:pt x="47054" y="4447"/>
                </a:cubicBezTo>
                <a:cubicBezTo>
                  <a:pt x="46064" y="3564"/>
                  <a:pt x="45314" y="2520"/>
                  <a:pt x="44297" y="1637"/>
                </a:cubicBezTo>
                <a:cubicBezTo>
                  <a:pt x="43030" y="559"/>
                  <a:pt x="41469" y="22"/>
                  <a:pt x="39912" y="22"/>
                </a:cubicBezTo>
                <a:cubicBezTo>
                  <a:pt x="38180" y="22"/>
                  <a:pt x="36454" y="687"/>
                  <a:pt x="35143" y="2011"/>
                </a:cubicBezTo>
                <a:cubicBezTo>
                  <a:pt x="34233" y="2921"/>
                  <a:pt x="33350" y="3858"/>
                  <a:pt x="32413" y="4741"/>
                </a:cubicBezTo>
                <a:cubicBezTo>
                  <a:pt x="31126" y="5954"/>
                  <a:pt x="29461" y="6572"/>
                  <a:pt x="27785" y="6572"/>
                </a:cubicBezTo>
                <a:cubicBezTo>
                  <a:pt x="26465" y="6572"/>
                  <a:pt x="25138" y="6189"/>
                  <a:pt x="23982" y="5411"/>
                </a:cubicBezTo>
                <a:cubicBezTo>
                  <a:pt x="23099" y="4768"/>
                  <a:pt x="22296" y="3992"/>
                  <a:pt x="21600" y="3162"/>
                </a:cubicBezTo>
                <a:cubicBezTo>
                  <a:pt x="20984" y="2413"/>
                  <a:pt x="20262" y="1770"/>
                  <a:pt x="19485" y="1208"/>
                </a:cubicBezTo>
                <a:cubicBezTo>
                  <a:pt x="18324" y="399"/>
                  <a:pt x="16982" y="1"/>
                  <a:pt x="15647" y="1"/>
                </a:cubicBezTo>
                <a:close/>
              </a:path>
            </a:pathLst>
          </a:custGeom>
          <a:solidFill>
            <a:srgbClr val="94A0B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684130"/>
              </a:solidFill>
              <a:effectLst/>
              <a:uLnTx/>
              <a:uFillTx/>
              <a:latin typeface="Arial"/>
              <a:ea typeface="+mn-ea"/>
              <a:cs typeface="+mn-cs"/>
            </a:endParaRPr>
          </a:p>
        </p:txBody>
      </p:sp>
      <p:sp>
        <p:nvSpPr>
          <p:cNvPr id="290" name="Google Shape;290;p5"/>
          <p:cNvSpPr txBox="1">
            <a:spLocks noGrp="1"/>
          </p:cNvSpPr>
          <p:nvPr>
            <p:ph type="title"/>
          </p:nvPr>
        </p:nvSpPr>
        <p:spPr>
          <a:xfrm>
            <a:off x="1316651" y="3132984"/>
            <a:ext cx="4045200" cy="6240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91" name="Google Shape;291;p5"/>
          <p:cNvSpPr txBox="1">
            <a:spLocks noGrp="1"/>
          </p:cNvSpPr>
          <p:nvPr>
            <p:ph type="subTitle" idx="1"/>
          </p:nvPr>
        </p:nvSpPr>
        <p:spPr>
          <a:xfrm>
            <a:off x="1316600" y="3923832"/>
            <a:ext cx="4045200" cy="14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2" name="Google Shape;292;p5"/>
          <p:cNvSpPr txBox="1">
            <a:spLocks noGrp="1"/>
          </p:cNvSpPr>
          <p:nvPr>
            <p:ph type="title" idx="2"/>
          </p:nvPr>
        </p:nvSpPr>
        <p:spPr>
          <a:xfrm>
            <a:off x="6830217" y="3132984"/>
            <a:ext cx="4045200" cy="624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93" name="Google Shape;293;p5"/>
          <p:cNvSpPr txBox="1">
            <a:spLocks noGrp="1"/>
          </p:cNvSpPr>
          <p:nvPr>
            <p:ph type="subTitle" idx="3"/>
          </p:nvPr>
        </p:nvSpPr>
        <p:spPr>
          <a:xfrm>
            <a:off x="6830167" y="3923832"/>
            <a:ext cx="4045200" cy="14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5"/>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4" name="Google Shape;294;p5"/>
          <p:cNvSpPr txBox="1">
            <a:spLocks noGrp="1"/>
          </p:cNvSpPr>
          <p:nvPr>
            <p:ph type="title" idx="4"/>
          </p:nvPr>
        </p:nvSpPr>
        <p:spPr>
          <a:xfrm>
            <a:off x="952400" y="617639"/>
            <a:ext cx="10287200" cy="624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36097223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5BC33A-3371-410E-9E7E-6CF38636A72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87F5DD0-21C3-448A-808C-6B4F1E5559C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669A786-E494-42DE-974E-19444CDDB05D}"/>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CDAF8D23-1CEB-43C0-9DBB-3AF65FAD9913}"/>
              </a:ext>
            </a:extLst>
          </p:cNvPr>
          <p:cNvSpPr>
            <a:spLocks noGrp="1"/>
          </p:cNvSpPr>
          <p:nvPr>
            <p:ph type="dt" sz="half" idx="10"/>
          </p:nvPr>
        </p:nvSpPr>
        <p:spPr/>
        <p:txBody>
          <a:bodyPr/>
          <a:lstStyle/>
          <a:p>
            <a:fld id="{7D7F9DB7-2505-4345-82BE-E6CA63E51C75}" type="datetimeFigureOut">
              <a:rPr lang="en-US" smtClean="0"/>
              <a:pPr/>
              <a:t>22/11/2023</a:t>
            </a:fld>
            <a:endParaRPr lang="en-US"/>
          </a:p>
        </p:txBody>
      </p:sp>
      <p:sp>
        <p:nvSpPr>
          <p:cNvPr id="6" name="Footer Placeholder 5">
            <a:extLst>
              <a:ext uri="{FF2B5EF4-FFF2-40B4-BE49-F238E27FC236}">
                <a16:creationId xmlns:a16="http://schemas.microsoft.com/office/drawing/2014/main" id="{8D0F9607-FCB5-4BA0-B8D5-6F9C714D250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C693AA5-73DB-42AE-8EEB-06D163DFFF69}"/>
              </a:ext>
            </a:extLst>
          </p:cNvPr>
          <p:cNvSpPr>
            <a:spLocks noGrp="1"/>
          </p:cNvSpPr>
          <p:nvPr>
            <p:ph type="sldNum" sz="quarter" idx="12"/>
          </p:nvPr>
        </p:nvSpPr>
        <p:spPr/>
        <p:txBody>
          <a:bodyPr/>
          <a:lstStyle/>
          <a:p>
            <a:fld id="{114D0E41-11B0-420D-8D6A-9AF9E19B5740}" type="slidenum">
              <a:rPr lang="en-US" smtClean="0"/>
              <a:pPr/>
              <a:t>‹#›</a:t>
            </a:fld>
            <a:endParaRPr lang="en-US"/>
          </a:p>
        </p:txBody>
      </p:sp>
    </p:spTree>
    <p:extLst>
      <p:ext uri="{BB962C8B-B14F-4D97-AF65-F5344CB8AC3E}">
        <p14:creationId xmlns:p14="http://schemas.microsoft.com/office/powerpoint/2010/main" val="142802284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06BF5A66-228D-4C8C-B205-870A402FB429}"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94797364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F8E582D8-4DE4-4BFA-BD69-3984D826BA43}"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9926781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AA14BFC1-C118-4A30-A06D-41D55DF41913}"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94533374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BCEA5072-C2E4-4A39-8085-CE11C7B18CCC}"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9989788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8"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9"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F92FBC4A-D9C3-4AEB-95C7-B8342F77AACE}"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8542446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178E9CA-36E1-447A-AA43-A62059CCBBE1}"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076434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3"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4"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0DD58B87-881B-450D-80F7-C9617C90D505}"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5981805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737B105A-CE61-4A91-9221-98358913189D}"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01486813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7"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F259E4CF-5C38-43B3-B812-5BEB9F70FA04}"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044289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D00E6E8-4ED2-4C5D-BC00-4B22B406266D}"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5571987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F7046F-5D13-4CC5-94AF-9D34B1ABD01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045A2AA-0EA7-403F-BCA0-2DCF3290205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A904013-0380-4852-8015-A574DD9E005E}"/>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2AB04A2-8E2C-4C35-B795-5AFB589C53C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127476E-F110-4E33-A967-4A5AD9CD8AD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F38B6082-A5BB-4620-A32D-8CD57994E3A6}"/>
              </a:ext>
            </a:extLst>
          </p:cNvPr>
          <p:cNvSpPr>
            <a:spLocks noGrp="1"/>
          </p:cNvSpPr>
          <p:nvPr>
            <p:ph type="dt" sz="half" idx="10"/>
          </p:nvPr>
        </p:nvSpPr>
        <p:spPr/>
        <p:txBody>
          <a:bodyPr/>
          <a:lstStyle/>
          <a:p>
            <a:fld id="{7D7F9DB7-2505-4345-82BE-E6CA63E51C75}" type="datetimeFigureOut">
              <a:rPr lang="en-US" smtClean="0"/>
              <a:pPr/>
              <a:t>22/11/2023</a:t>
            </a:fld>
            <a:endParaRPr lang="en-US"/>
          </a:p>
        </p:txBody>
      </p:sp>
      <p:sp>
        <p:nvSpPr>
          <p:cNvPr id="8" name="Footer Placeholder 7">
            <a:extLst>
              <a:ext uri="{FF2B5EF4-FFF2-40B4-BE49-F238E27FC236}">
                <a16:creationId xmlns:a16="http://schemas.microsoft.com/office/drawing/2014/main" id="{4312742C-011C-410D-AD2C-5E7CDAF439F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BEFC768-A1E5-410B-A507-0D6246A2CCEF}"/>
              </a:ext>
            </a:extLst>
          </p:cNvPr>
          <p:cNvSpPr>
            <a:spLocks noGrp="1"/>
          </p:cNvSpPr>
          <p:nvPr>
            <p:ph type="sldNum" sz="quarter" idx="12"/>
          </p:nvPr>
        </p:nvSpPr>
        <p:spPr/>
        <p:txBody>
          <a:bodyPr/>
          <a:lstStyle/>
          <a:p>
            <a:fld id="{114D0E41-11B0-420D-8D6A-9AF9E19B5740}" type="slidenum">
              <a:rPr lang="en-US" smtClean="0"/>
              <a:pPr/>
              <a:t>‹#›</a:t>
            </a:fld>
            <a:endParaRPr lang="en-US"/>
          </a:p>
        </p:txBody>
      </p:sp>
    </p:spTree>
    <p:extLst>
      <p:ext uri="{BB962C8B-B14F-4D97-AF65-F5344CB8AC3E}">
        <p14:creationId xmlns:p14="http://schemas.microsoft.com/office/powerpoint/2010/main" val="337940052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DA2FD4EC-0134-4C71-9EDC-65DAAE0CD64B}"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8453436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3" name="Rectangle 4"/>
          <p:cNvSpPr>
            <a:spLocks noGrp="1" noChangeArrowheads="1"/>
          </p:cNvSpPr>
          <p:nvPr>
            <p:ph type="dt" sz="half" idx="10"/>
          </p:nvPr>
        </p:nvSpPr>
        <p:spPr>
          <a:ln/>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5"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0216387C-51D1-4EC7-882F-FF69171582E4}"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752828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5D688E-2D05-4866-892C-8425C536023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D4DFE48-014F-45F4-9D10-E6ADDD2F645E}"/>
              </a:ext>
            </a:extLst>
          </p:cNvPr>
          <p:cNvSpPr>
            <a:spLocks noGrp="1"/>
          </p:cNvSpPr>
          <p:nvPr>
            <p:ph type="dt" sz="half" idx="10"/>
          </p:nvPr>
        </p:nvSpPr>
        <p:spPr/>
        <p:txBody>
          <a:bodyPr/>
          <a:lstStyle/>
          <a:p>
            <a:fld id="{7D7F9DB7-2505-4345-82BE-E6CA63E51C75}" type="datetimeFigureOut">
              <a:rPr lang="en-US" smtClean="0"/>
              <a:pPr/>
              <a:t>22/11/2023</a:t>
            </a:fld>
            <a:endParaRPr lang="en-US"/>
          </a:p>
        </p:txBody>
      </p:sp>
      <p:sp>
        <p:nvSpPr>
          <p:cNvPr id="4" name="Footer Placeholder 3">
            <a:extLst>
              <a:ext uri="{FF2B5EF4-FFF2-40B4-BE49-F238E27FC236}">
                <a16:creationId xmlns:a16="http://schemas.microsoft.com/office/drawing/2014/main" id="{592CB292-E3D4-4C28-93A3-3247678E753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0C0CBFC-996F-471B-BF29-C336082522CA}"/>
              </a:ext>
            </a:extLst>
          </p:cNvPr>
          <p:cNvSpPr>
            <a:spLocks noGrp="1"/>
          </p:cNvSpPr>
          <p:nvPr>
            <p:ph type="sldNum" sz="quarter" idx="12"/>
          </p:nvPr>
        </p:nvSpPr>
        <p:spPr/>
        <p:txBody>
          <a:bodyPr/>
          <a:lstStyle/>
          <a:p>
            <a:fld id="{114D0E41-11B0-420D-8D6A-9AF9E19B5740}" type="slidenum">
              <a:rPr lang="en-US" smtClean="0"/>
              <a:pPr/>
              <a:t>‹#›</a:t>
            </a:fld>
            <a:endParaRPr lang="en-US"/>
          </a:p>
        </p:txBody>
      </p:sp>
    </p:spTree>
    <p:extLst>
      <p:ext uri="{BB962C8B-B14F-4D97-AF65-F5344CB8AC3E}">
        <p14:creationId xmlns:p14="http://schemas.microsoft.com/office/powerpoint/2010/main" val="11063967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B720D78-C173-4165-B062-1CB61202CA07}"/>
              </a:ext>
            </a:extLst>
          </p:cNvPr>
          <p:cNvSpPr>
            <a:spLocks noGrp="1"/>
          </p:cNvSpPr>
          <p:nvPr>
            <p:ph type="dt" sz="half" idx="10"/>
          </p:nvPr>
        </p:nvSpPr>
        <p:spPr/>
        <p:txBody>
          <a:bodyPr/>
          <a:lstStyle/>
          <a:p>
            <a:fld id="{7D7F9DB7-2505-4345-82BE-E6CA63E51C75}" type="datetimeFigureOut">
              <a:rPr lang="en-US" smtClean="0"/>
              <a:pPr/>
              <a:t>22/11/2023</a:t>
            </a:fld>
            <a:endParaRPr lang="en-US"/>
          </a:p>
        </p:txBody>
      </p:sp>
      <p:sp>
        <p:nvSpPr>
          <p:cNvPr id="3" name="Footer Placeholder 2">
            <a:extLst>
              <a:ext uri="{FF2B5EF4-FFF2-40B4-BE49-F238E27FC236}">
                <a16:creationId xmlns:a16="http://schemas.microsoft.com/office/drawing/2014/main" id="{1B9BCF48-876D-4509-A783-4CA00E46315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29AA4CC2-B0CB-4173-86E5-24D1AA04ACCA}"/>
              </a:ext>
            </a:extLst>
          </p:cNvPr>
          <p:cNvSpPr>
            <a:spLocks noGrp="1"/>
          </p:cNvSpPr>
          <p:nvPr>
            <p:ph type="sldNum" sz="quarter" idx="12"/>
          </p:nvPr>
        </p:nvSpPr>
        <p:spPr/>
        <p:txBody>
          <a:bodyPr/>
          <a:lstStyle/>
          <a:p>
            <a:fld id="{114D0E41-11B0-420D-8D6A-9AF9E19B5740}" type="slidenum">
              <a:rPr lang="en-US" smtClean="0"/>
              <a:pPr/>
              <a:t>‹#›</a:t>
            </a:fld>
            <a:endParaRPr lang="en-US"/>
          </a:p>
        </p:txBody>
      </p:sp>
    </p:spTree>
    <p:extLst>
      <p:ext uri="{BB962C8B-B14F-4D97-AF65-F5344CB8AC3E}">
        <p14:creationId xmlns:p14="http://schemas.microsoft.com/office/powerpoint/2010/main" val="5995281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EE459E-3A56-4F59-B11E-A118CB5C5E2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39792FBC-94B3-4A2F-A964-05C355FA79E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EFCBE86-82A0-4247-AA74-C61E3D21AEF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A68F519-764A-414F-AE0B-EB90613E1BEC}"/>
              </a:ext>
            </a:extLst>
          </p:cNvPr>
          <p:cNvSpPr>
            <a:spLocks noGrp="1"/>
          </p:cNvSpPr>
          <p:nvPr>
            <p:ph type="dt" sz="half" idx="10"/>
          </p:nvPr>
        </p:nvSpPr>
        <p:spPr/>
        <p:txBody>
          <a:bodyPr/>
          <a:lstStyle/>
          <a:p>
            <a:fld id="{7D7F9DB7-2505-4345-82BE-E6CA63E51C75}" type="datetimeFigureOut">
              <a:rPr lang="en-US" smtClean="0"/>
              <a:pPr/>
              <a:t>22/11/2023</a:t>
            </a:fld>
            <a:endParaRPr lang="en-US"/>
          </a:p>
        </p:txBody>
      </p:sp>
      <p:sp>
        <p:nvSpPr>
          <p:cNvPr id="6" name="Footer Placeholder 5">
            <a:extLst>
              <a:ext uri="{FF2B5EF4-FFF2-40B4-BE49-F238E27FC236}">
                <a16:creationId xmlns:a16="http://schemas.microsoft.com/office/drawing/2014/main" id="{F493C5EA-D77C-4F7B-889A-906A6456C67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7BC65B5-3569-45D5-8A64-65AAA66BFA4C}"/>
              </a:ext>
            </a:extLst>
          </p:cNvPr>
          <p:cNvSpPr>
            <a:spLocks noGrp="1"/>
          </p:cNvSpPr>
          <p:nvPr>
            <p:ph type="sldNum" sz="quarter" idx="12"/>
          </p:nvPr>
        </p:nvSpPr>
        <p:spPr/>
        <p:txBody>
          <a:bodyPr/>
          <a:lstStyle/>
          <a:p>
            <a:fld id="{114D0E41-11B0-420D-8D6A-9AF9E19B5740}" type="slidenum">
              <a:rPr lang="en-US" smtClean="0"/>
              <a:pPr/>
              <a:t>‹#›</a:t>
            </a:fld>
            <a:endParaRPr lang="en-US"/>
          </a:p>
        </p:txBody>
      </p:sp>
    </p:spTree>
    <p:extLst>
      <p:ext uri="{BB962C8B-B14F-4D97-AF65-F5344CB8AC3E}">
        <p14:creationId xmlns:p14="http://schemas.microsoft.com/office/powerpoint/2010/main" val="4482509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E5EC51-40DA-46B0-B4BE-221552D9FC5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9A362E2-F513-436F-BAB5-1AF580142CC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04EBA50-4B60-4A93-86C9-17768FBD6BE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C8E74E0-15CE-4A15-AA6D-627E84753CFB}"/>
              </a:ext>
            </a:extLst>
          </p:cNvPr>
          <p:cNvSpPr>
            <a:spLocks noGrp="1"/>
          </p:cNvSpPr>
          <p:nvPr>
            <p:ph type="dt" sz="half" idx="10"/>
          </p:nvPr>
        </p:nvSpPr>
        <p:spPr/>
        <p:txBody>
          <a:bodyPr/>
          <a:lstStyle/>
          <a:p>
            <a:fld id="{7D7F9DB7-2505-4345-82BE-E6CA63E51C75}" type="datetimeFigureOut">
              <a:rPr lang="en-US" smtClean="0"/>
              <a:pPr/>
              <a:t>22/11/2023</a:t>
            </a:fld>
            <a:endParaRPr lang="en-US"/>
          </a:p>
        </p:txBody>
      </p:sp>
      <p:sp>
        <p:nvSpPr>
          <p:cNvPr id="6" name="Footer Placeholder 5">
            <a:extLst>
              <a:ext uri="{FF2B5EF4-FFF2-40B4-BE49-F238E27FC236}">
                <a16:creationId xmlns:a16="http://schemas.microsoft.com/office/drawing/2014/main" id="{EA08F21C-A2CA-4C9B-8A7F-84C61430274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54605A0-832C-45E1-88AD-5CCAF8C85DF0}"/>
              </a:ext>
            </a:extLst>
          </p:cNvPr>
          <p:cNvSpPr>
            <a:spLocks noGrp="1"/>
          </p:cNvSpPr>
          <p:nvPr>
            <p:ph type="sldNum" sz="quarter" idx="12"/>
          </p:nvPr>
        </p:nvSpPr>
        <p:spPr/>
        <p:txBody>
          <a:bodyPr/>
          <a:lstStyle/>
          <a:p>
            <a:fld id="{114D0E41-11B0-420D-8D6A-9AF9E19B5740}" type="slidenum">
              <a:rPr lang="en-US" smtClean="0"/>
              <a:pPr/>
              <a:t>‹#›</a:t>
            </a:fld>
            <a:endParaRPr lang="en-US"/>
          </a:p>
        </p:txBody>
      </p:sp>
    </p:spTree>
    <p:extLst>
      <p:ext uri="{BB962C8B-B14F-4D97-AF65-F5344CB8AC3E}">
        <p14:creationId xmlns:p14="http://schemas.microsoft.com/office/powerpoint/2010/main" val="41362764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28" Type="http://schemas.openxmlformats.org/officeDocument/2006/relationships/theme" Target="../theme/theme2.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slideLayout" Target="../slideLayouts/slideLayout3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theme" Target="../theme/theme3.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9AC2CF5-61FB-4A8B-A5A9-D6331F239C2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24870B8-C6AA-4CC8-B0FC-4069271F6DE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2B83E87-AFBB-4C5C-BC29-184043D2864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D7F9DB7-2505-4345-82BE-E6CA63E51C75}" type="datetimeFigureOut">
              <a:rPr lang="en-US" smtClean="0"/>
              <a:pPr/>
              <a:t>22/11/2023</a:t>
            </a:fld>
            <a:endParaRPr lang="en-US"/>
          </a:p>
        </p:txBody>
      </p:sp>
      <p:sp>
        <p:nvSpPr>
          <p:cNvPr id="5" name="Footer Placeholder 4">
            <a:extLst>
              <a:ext uri="{FF2B5EF4-FFF2-40B4-BE49-F238E27FC236}">
                <a16:creationId xmlns:a16="http://schemas.microsoft.com/office/drawing/2014/main" id="{9F47AF6C-988F-4901-92A0-690D549A3DB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2E82929-9DB9-4ED1-85A7-7EE034A453B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14D0E41-11B0-420D-8D6A-9AF9E19B5740}" type="slidenum">
              <a:rPr lang="en-US" smtClean="0"/>
              <a:pPr/>
              <a:t>‹#›</a:t>
            </a:fld>
            <a:endParaRPr lang="en-US"/>
          </a:p>
        </p:txBody>
      </p:sp>
    </p:spTree>
    <p:extLst>
      <p:ext uri="{BB962C8B-B14F-4D97-AF65-F5344CB8AC3E}">
        <p14:creationId xmlns:p14="http://schemas.microsoft.com/office/powerpoint/2010/main" val="88706067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um Raisin"/>
              <a:buNone/>
              <a:defRPr sz="3500">
                <a:solidFill>
                  <a:schemeClr val="dk1"/>
                </a:solidFill>
                <a:latin typeface="Rum Raisin"/>
                <a:ea typeface="Rum Raisin"/>
                <a:cs typeface="Rum Raisin"/>
                <a:sym typeface="Rum Raisin"/>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967" y="1536633"/>
            <a:ext cx="102424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1pPr>
            <a:lvl2pPr marL="914400" lvl="1"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2pPr>
            <a:lvl3pPr marL="1371600" lvl="2"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3pPr>
            <a:lvl4pPr marL="1828800" lvl="3"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4pPr>
            <a:lvl5pPr marL="2286000" lvl="4"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5pPr>
            <a:lvl6pPr marL="2743200" lvl="5"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6pPr>
            <a:lvl7pPr marL="3200400" lvl="6"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7pPr>
            <a:lvl8pPr marL="3657600" lvl="7"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8pPr>
            <a:lvl9pPr marL="4114800" lvl="8"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9pPr>
          </a:lstStyle>
          <a:p>
            <a:endParaRPr/>
          </a:p>
        </p:txBody>
      </p:sp>
    </p:spTree>
    <p:extLst>
      <p:ext uri="{BB962C8B-B14F-4D97-AF65-F5344CB8AC3E}">
        <p14:creationId xmlns:p14="http://schemas.microsoft.com/office/powerpoint/2010/main" val="346567496"/>
      </p:ext>
    </p:extLst>
  </p:cSld>
  <p:clrMap bg1="lt1" tx1="dk1" bg2="dk2"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vi-VN" smtClean="0"/>
              <a:t>Click to edit Master title style</a:t>
            </a:r>
          </a:p>
        </p:txBody>
      </p:sp>
      <p:sp>
        <p:nvSpPr>
          <p:cNvPr id="1027" name="Rectangle 3"/>
          <p:cNvSpPr>
            <a:spLocks noGrp="1" noChangeArrowheads="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vi-VN" smtClean="0"/>
              <a:t>Click to edit Master text styles</a:t>
            </a:r>
          </a:p>
          <a:p>
            <a:pPr lvl="1"/>
            <a:r>
              <a:rPr lang="en-US" altLang="vi-VN" smtClean="0"/>
              <a:t>Second level</a:t>
            </a:r>
          </a:p>
          <a:p>
            <a:pPr lvl="2"/>
            <a:r>
              <a:rPr lang="en-US" altLang="vi-VN" smtClean="0"/>
              <a:t>Third level</a:t>
            </a:r>
          </a:p>
          <a:p>
            <a:pPr lvl="3"/>
            <a:r>
              <a:rPr lang="en-US" altLang="vi-VN" smtClean="0"/>
              <a:t>Fourth level</a:t>
            </a:r>
          </a:p>
          <a:p>
            <a:pPr lvl="4"/>
            <a:r>
              <a:rPr lang="en-US" altLang="vi-VN" smtClean="0"/>
              <a:t>Fifth level</a:t>
            </a:r>
          </a:p>
        </p:txBody>
      </p:sp>
      <p:sp>
        <p:nvSpPr>
          <p:cNvPr id="1028"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029"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mn-ea"/>
              <a:cs typeface="+mn-cs"/>
            </a:endParaRPr>
          </a:p>
        </p:txBody>
      </p:sp>
      <p:sp>
        <p:nvSpPr>
          <p:cNvPr id="1030"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panose="020B0604020202020204" pitchFamily="34" charset="0"/>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D738E92A-E5DF-49E1-889B-03C14A0139E3}" type="slidenum">
              <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vi-VN" sz="1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09555072"/>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12.xml"/><Relationship Id="rId4" Type="http://schemas.openxmlformats.org/officeDocument/2006/relationships/image" Target="../media/image15.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1.xml"/><Relationship Id="rId5" Type="http://schemas.openxmlformats.org/officeDocument/2006/relationships/image" Target="../media/image19.jpeg"/><Relationship Id="rId4" Type="http://schemas.openxmlformats.org/officeDocument/2006/relationships/image" Target="../media/image18.jpe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6.xml"/><Relationship Id="rId4" Type="http://schemas.openxmlformats.org/officeDocument/2006/relationships/image" Target="../media/image21.png"/></Relationships>
</file>

<file path=ppt/slides/_rels/slide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1.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2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1.xml"/><Relationship Id="rId5" Type="http://schemas.openxmlformats.org/officeDocument/2006/relationships/image" Target="../media/image30.png"/><Relationship Id="rId4" Type="http://schemas.openxmlformats.org/officeDocument/2006/relationships/image" Target="../media/image29.jpeg"/></Relationships>
</file>

<file path=ppt/slides/_rels/slide2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Layout" Target="../slideLayouts/slideLayout1.xml"/><Relationship Id="rId5" Type="http://schemas.openxmlformats.org/officeDocument/2006/relationships/image" Target="../media/image34.jpeg"/><Relationship Id="rId4" Type="http://schemas.openxmlformats.org/officeDocument/2006/relationships/image" Target="../media/image33.jpeg"/></Relationships>
</file>

<file path=ppt/slides/_rels/slide2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1.xml"/><Relationship Id="rId5" Type="http://schemas.openxmlformats.org/officeDocument/2006/relationships/image" Target="../media/image38.jpeg"/><Relationship Id="rId4" Type="http://schemas.openxmlformats.org/officeDocument/2006/relationships/image" Target="../media/image37.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image" Target="../media/image42.png"/><Relationship Id="rId4" Type="http://schemas.openxmlformats.org/officeDocument/2006/relationships/image" Target="../media/image4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6.png"/><Relationship Id="rId7"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microsoft.com/office/2007/relationships/hdphoto" Target="../media/hdphoto2.wdp"/><Relationship Id="rId5" Type="http://schemas.openxmlformats.org/officeDocument/2006/relationships/image" Target="../media/image7.png"/><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11.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452257" y="2331820"/>
            <a:ext cx="7592291" cy="455894"/>
          </a:xfrm>
          <a:prstGeom prst="rect">
            <a:avLst/>
          </a:prstGeom>
          <a:noFill/>
        </p:spPr>
        <p:txBody>
          <a:bodyPr wrap="square" rtlCol="0">
            <a:spAutoFit/>
          </a:bodyPr>
          <a:lstStyle/>
          <a:p>
            <a:pPr algn="ctr" defTabSz="514350">
              <a:lnSpc>
                <a:spcPct val="150000"/>
              </a:lnSpc>
            </a:pPr>
            <a:r>
              <a:rPr lang="en-US" sz="1575" dirty="0">
                <a:solidFill>
                  <a:prstClr val="black"/>
                </a:solidFill>
                <a:latin typeface="Times New Roman" pitchFamily="18" charset="0"/>
                <a:cs typeface="Times New Roman" pitchFamily="18" charset="0"/>
              </a:rPr>
              <a:t>     </a:t>
            </a:r>
          </a:p>
        </p:txBody>
      </p:sp>
      <p:sp>
        <p:nvSpPr>
          <p:cNvPr id="7" name="Rounded Rectangle 6"/>
          <p:cNvSpPr/>
          <p:nvPr/>
        </p:nvSpPr>
        <p:spPr>
          <a:xfrm>
            <a:off x="487680" y="281353"/>
            <a:ext cx="11366695" cy="2715065"/>
          </a:xfrm>
          <a:prstGeom prst="roundRect">
            <a:avLst/>
          </a:prstGeom>
          <a:solidFill>
            <a:srgbClr val="66E6F4"/>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3000" b="1" i="1" smtClean="0">
                <a:solidFill>
                  <a:srgbClr val="0000FF"/>
                </a:solidFill>
              </a:rPr>
              <a:t>- Các yếu tố tự nhiên đã học có ảnh hưởng như thế nào đến các đặc điểm dân cư châu Á?</a:t>
            </a:r>
          </a:p>
          <a:p>
            <a:pPr algn="just">
              <a:lnSpc>
                <a:spcPct val="150000"/>
              </a:lnSpc>
            </a:pPr>
            <a:r>
              <a:rPr lang="en-US" sz="3000" b="1" i="1" smtClean="0">
                <a:solidFill>
                  <a:srgbClr val="0000FF"/>
                </a:solidFill>
              </a:rPr>
              <a:t>- Theo em, yếu tố nào ảnh hưởng nhiều nhất đến sự phân bố dân cư?</a:t>
            </a:r>
            <a:endParaRPr lang="en-US" sz="3000" smtClean="0">
              <a:solidFill>
                <a:srgbClr val="0000FF"/>
              </a:solidFill>
            </a:endParaRPr>
          </a:p>
        </p:txBody>
      </p:sp>
      <p:pic>
        <p:nvPicPr>
          <p:cNvPr id="5" name="Picture 2" descr="C:\Users\PTS\Desktop\Ảnh\pngtree-free-cartoon-character-question-mark-image_1321761-1621303187.jpg"/>
          <p:cNvPicPr>
            <a:picLocks noChangeAspect="1" noChangeArrowheads="1"/>
          </p:cNvPicPr>
          <p:nvPr/>
        </p:nvPicPr>
        <p:blipFill>
          <a:blip r:embed="rId2"/>
          <a:srcRect/>
          <a:stretch>
            <a:fillRect/>
          </a:stretch>
        </p:blipFill>
        <p:spPr bwMode="auto">
          <a:xfrm>
            <a:off x="905022" y="3576712"/>
            <a:ext cx="4117144" cy="3087858"/>
          </a:xfrm>
          <a:prstGeom prst="rect">
            <a:avLst/>
          </a:prstGeom>
          <a:noFill/>
          <a:ln>
            <a:solidFill>
              <a:srgbClr val="0000FF"/>
            </a:solidFill>
          </a:ln>
        </p:spPr>
      </p:pic>
      <p:pic>
        <p:nvPicPr>
          <p:cNvPr id="1028" name="Picture 4"/>
          <p:cNvPicPr>
            <a:picLocks noChangeAspect="1" noChangeArrowheads="1"/>
          </p:cNvPicPr>
          <p:nvPr/>
        </p:nvPicPr>
        <p:blipFill>
          <a:blip r:embed="rId3"/>
          <a:srcRect/>
          <a:stretch>
            <a:fillRect/>
          </a:stretch>
        </p:blipFill>
        <p:spPr bwMode="auto">
          <a:xfrm>
            <a:off x="6400799" y="3601329"/>
            <a:ext cx="4515119" cy="3032911"/>
          </a:xfrm>
          <a:prstGeom prst="rect">
            <a:avLst/>
          </a:prstGeom>
          <a:noFill/>
          <a:ln w="9525">
            <a:solidFill>
              <a:srgbClr val="0000FF"/>
            </a:solidFill>
            <a:miter lim="800000"/>
            <a:headEnd/>
            <a:tailEnd/>
          </a:ln>
          <a:effectLst/>
        </p:spPr>
      </p:pic>
    </p:spTree>
    <p:extLst>
      <p:ext uri="{BB962C8B-B14F-4D97-AF65-F5344CB8AC3E}">
        <p14:creationId xmlns:p14="http://schemas.microsoft.com/office/powerpoint/2010/main" val="33636189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ppt_x</p:attrName>
                                        </p:attrNameLst>
                                      </p:cBhvr>
                                      <p:tavLst>
                                        <p:tav tm="0">
                                          <p:val>
                                            <p:strVal val="#ppt_x-.2"/>
                                          </p:val>
                                        </p:tav>
                                        <p:tav tm="100000">
                                          <p:val>
                                            <p:strVal val="#ppt_x"/>
                                          </p:val>
                                        </p:tav>
                                      </p:tavLst>
                                    </p:anim>
                                    <p:anim calcmode="lin" valueType="num">
                                      <p:cBhvr>
                                        <p:cTn id="8" dur="1000" fill="hold"/>
                                        <p:tgtEl>
                                          <p:spTgt spid="7"/>
                                        </p:tgtEl>
                                        <p:attrNameLst>
                                          <p:attrName>ppt_y</p:attrName>
                                        </p:attrNameLst>
                                      </p:cBhvr>
                                      <p:tavLst>
                                        <p:tav tm="0">
                                          <p:val>
                                            <p:strVal val="#ppt_y"/>
                                          </p:val>
                                        </p:tav>
                                        <p:tav tm="100000">
                                          <p:val>
                                            <p:strVal val="#ppt_y"/>
                                          </p:val>
                                        </p:tav>
                                      </p:tavLst>
                                    </p:anim>
                                    <p:animEffect transition="in" filter="wipe(right)" prLst="gradientSize: 0.1">
                                      <p:cBhvr>
                                        <p:cTn id="9" dur="1000"/>
                                        <p:tgtEl>
                                          <p:spTgt spid="7"/>
                                        </p:tgtEl>
                                      </p:cBhvr>
                                    </p:animEffect>
                                  </p:childTnLst>
                                </p:cTn>
                              </p:par>
                              <p:par>
                                <p:cTn id="10" presetID="29"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ppt_x</p:attrName>
                                        </p:attrNameLst>
                                      </p:cBhvr>
                                      <p:tavLst>
                                        <p:tav tm="0">
                                          <p:val>
                                            <p:strVal val="#ppt_x-.2"/>
                                          </p:val>
                                        </p:tav>
                                        <p:tav tm="100000">
                                          <p:val>
                                            <p:strVal val="#ppt_x"/>
                                          </p:val>
                                        </p:tav>
                                      </p:tavLst>
                                    </p:anim>
                                    <p:anim calcmode="lin" valueType="num">
                                      <p:cBhvr>
                                        <p:cTn id="13"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14" dur="1000"/>
                                        <p:tgtEl>
                                          <p:spTgt spid="5"/>
                                        </p:tgtEl>
                                      </p:cBhvr>
                                    </p:animEffect>
                                  </p:childTnLst>
                                </p:cTn>
                              </p:par>
                              <p:par>
                                <p:cTn id="15" presetID="29" presetClass="entr" presetSubtype="0" fill="hold" nodeType="withEffect">
                                  <p:stCondLst>
                                    <p:cond delay="0"/>
                                  </p:stCondLst>
                                  <p:childTnLst>
                                    <p:set>
                                      <p:cBhvr>
                                        <p:cTn id="16" dur="1" fill="hold">
                                          <p:stCondLst>
                                            <p:cond delay="0"/>
                                          </p:stCondLst>
                                        </p:cTn>
                                        <p:tgtEl>
                                          <p:spTgt spid="1028"/>
                                        </p:tgtEl>
                                        <p:attrNameLst>
                                          <p:attrName>style.visibility</p:attrName>
                                        </p:attrNameLst>
                                      </p:cBhvr>
                                      <p:to>
                                        <p:strVal val="visible"/>
                                      </p:to>
                                    </p:set>
                                    <p:anim calcmode="lin" valueType="num">
                                      <p:cBhvr>
                                        <p:cTn id="17" dur="1000" fill="hold"/>
                                        <p:tgtEl>
                                          <p:spTgt spid="1028"/>
                                        </p:tgtEl>
                                        <p:attrNameLst>
                                          <p:attrName>ppt_x</p:attrName>
                                        </p:attrNameLst>
                                      </p:cBhvr>
                                      <p:tavLst>
                                        <p:tav tm="0">
                                          <p:val>
                                            <p:strVal val="#ppt_x-.2"/>
                                          </p:val>
                                        </p:tav>
                                        <p:tav tm="100000">
                                          <p:val>
                                            <p:strVal val="#ppt_x"/>
                                          </p:val>
                                        </p:tav>
                                      </p:tavLst>
                                    </p:anim>
                                    <p:anim calcmode="lin" valueType="num">
                                      <p:cBhvr>
                                        <p:cTn id="18" dur="1000" fill="hold"/>
                                        <p:tgtEl>
                                          <p:spTgt spid="1028"/>
                                        </p:tgtEl>
                                        <p:attrNameLst>
                                          <p:attrName>ppt_y</p:attrName>
                                        </p:attrNameLst>
                                      </p:cBhvr>
                                      <p:tavLst>
                                        <p:tav tm="0">
                                          <p:val>
                                            <p:strVal val="#ppt_y"/>
                                          </p:val>
                                        </p:tav>
                                        <p:tav tm="100000">
                                          <p:val>
                                            <p:strVal val="#ppt_y"/>
                                          </p:val>
                                        </p:tav>
                                      </p:tavLst>
                                    </p:anim>
                                    <p:animEffect transition="in" filter="wipe(right)" prLst="gradientSize: 0.1">
                                      <p:cBhvr>
                                        <p:cTn id="19" dur="10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1"/>
          <p:cNvSpPr>
            <a:spLocks noChangeArrowheads="1"/>
          </p:cNvSpPr>
          <p:nvPr/>
        </p:nvSpPr>
        <p:spPr bwMode="auto">
          <a:xfrm>
            <a:off x="263237" y="569400"/>
            <a:ext cx="11608200" cy="206210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1" fontAlgn="base" latinLnBrk="0" hangingPunct="1">
              <a:spcBef>
                <a:spcPct val="0"/>
              </a:spcBef>
              <a:spcAft>
                <a:spcPct val="0"/>
              </a:spcAft>
              <a:buClrTx/>
              <a:buSzTx/>
              <a:buFontTx/>
              <a:buNone/>
              <a:tabLst/>
            </a:pP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Gia tăng dân số:</a:t>
            </a:r>
            <a:endParaRPr kumimoji="0" 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just" defTabSz="914400" rtl="0" eaLnBrk="0" fontAlgn="base" latinLnBrk="0" hangingPunct="0">
              <a:spcBef>
                <a:spcPct val="0"/>
              </a:spcBef>
              <a:spcAft>
                <a:spcPct val="0"/>
              </a:spcAft>
              <a:buClrTx/>
              <a:buSzTx/>
              <a:buFontTx/>
              <a:buNone/>
              <a:tabLst/>
            </a:pP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Số dân tăng nhanh trong nửa cuối thế kỉ XX.</a:t>
            </a:r>
            <a:endParaRPr kumimoji="0" 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p>
            <a:pPr algn="just" eaLnBrk="0" fontAlgn="base" hangingPunct="0">
              <a:spcBef>
                <a:spcPct val="0"/>
              </a:spcBef>
              <a:spcAft>
                <a:spcPct val="0"/>
              </a:spcAft>
            </a:pP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Tỉ lệ gia tăng dân số có xu hướng giảm:</a:t>
            </a:r>
            <a:r>
              <a:rPr kumimoji="0" lang="pt-BR" sz="3200" b="1" i="0" u="none" strike="noStrike" cap="none" normalizeH="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a:t>
            </a:r>
            <a:r>
              <a:rPr lang="pt-BR" sz="3200" b="1" dirty="0" smtClean="0">
                <a:solidFill>
                  <a:srgbClr val="000000"/>
                </a:solidFill>
                <a:latin typeface="Times New Roman" panose="02020603050405020304" pitchFamily="18" charset="0"/>
                <a:ea typeface="Calibri" pitchFamily="34" charset="0"/>
                <a:cs typeface="Times New Roman" panose="02020603050405020304" pitchFamily="18" charset="0"/>
              </a:rPr>
              <a:t>0,95%(2015 – 2020) </a:t>
            </a: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thấp hơn trung bình thế giới</a:t>
            </a:r>
            <a:r>
              <a:rPr lang="pt-BR" sz="3200" b="1" dirty="0" smtClean="0">
                <a:solidFill>
                  <a:srgbClr val="000000"/>
                </a:solidFill>
                <a:latin typeface="Times New Roman" panose="02020603050405020304" pitchFamily="18" charset="0"/>
                <a:ea typeface="Calibri" pitchFamily="34" charset="0"/>
                <a:cs typeface="Times New Roman" panose="02020603050405020304" pitchFamily="18" charset="0"/>
              </a:rPr>
              <a:t>(1.09%)</a:t>
            </a:r>
            <a:endParaRPr kumimoji="0" 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41985">
                                            <p:txEl>
                                              <p:pRg st="0" end="0"/>
                                            </p:txEl>
                                          </p:spTgt>
                                        </p:tgtEl>
                                        <p:attrNameLst>
                                          <p:attrName>style.visibility</p:attrName>
                                        </p:attrNameLst>
                                      </p:cBhvr>
                                      <p:to>
                                        <p:strVal val="visible"/>
                                      </p:to>
                                    </p:set>
                                    <p:anim calcmode="lin" valueType="num">
                                      <p:cBhvr>
                                        <p:cTn id="7" dur="1000" fill="hold"/>
                                        <p:tgtEl>
                                          <p:spTgt spid="41985">
                                            <p:txEl>
                                              <p:pRg st="0" end="0"/>
                                            </p:txEl>
                                          </p:spTgt>
                                        </p:tgtEl>
                                        <p:attrNameLst>
                                          <p:attrName>ppt_x</p:attrName>
                                        </p:attrNameLst>
                                      </p:cBhvr>
                                      <p:tavLst>
                                        <p:tav tm="0">
                                          <p:val>
                                            <p:strVal val="#ppt_x-.2"/>
                                          </p:val>
                                        </p:tav>
                                        <p:tav tm="100000">
                                          <p:val>
                                            <p:strVal val="#ppt_x"/>
                                          </p:val>
                                        </p:tav>
                                      </p:tavLst>
                                    </p:anim>
                                    <p:anim calcmode="lin" valueType="num">
                                      <p:cBhvr>
                                        <p:cTn id="8" dur="1000" fill="hold"/>
                                        <p:tgtEl>
                                          <p:spTgt spid="41985">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9" dur="1000"/>
                                        <p:tgtEl>
                                          <p:spTgt spid="4198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nodeType="clickEffect">
                                  <p:stCondLst>
                                    <p:cond delay="0"/>
                                  </p:stCondLst>
                                  <p:childTnLst>
                                    <p:set>
                                      <p:cBhvr>
                                        <p:cTn id="13" dur="1" fill="hold">
                                          <p:stCondLst>
                                            <p:cond delay="0"/>
                                          </p:stCondLst>
                                        </p:cTn>
                                        <p:tgtEl>
                                          <p:spTgt spid="41985">
                                            <p:txEl>
                                              <p:pRg st="1" end="1"/>
                                            </p:txEl>
                                          </p:spTgt>
                                        </p:tgtEl>
                                        <p:attrNameLst>
                                          <p:attrName>style.visibility</p:attrName>
                                        </p:attrNameLst>
                                      </p:cBhvr>
                                      <p:to>
                                        <p:strVal val="visible"/>
                                      </p:to>
                                    </p:set>
                                    <p:anim calcmode="lin" valueType="num">
                                      <p:cBhvr>
                                        <p:cTn id="14" dur="1000" fill="hold"/>
                                        <p:tgtEl>
                                          <p:spTgt spid="41985">
                                            <p:txEl>
                                              <p:pRg st="1" end="1"/>
                                            </p:txEl>
                                          </p:spTgt>
                                        </p:tgtEl>
                                        <p:attrNameLst>
                                          <p:attrName>ppt_x</p:attrName>
                                        </p:attrNameLst>
                                      </p:cBhvr>
                                      <p:tavLst>
                                        <p:tav tm="0">
                                          <p:val>
                                            <p:strVal val="#ppt_x-.2"/>
                                          </p:val>
                                        </p:tav>
                                        <p:tav tm="100000">
                                          <p:val>
                                            <p:strVal val="#ppt_x"/>
                                          </p:val>
                                        </p:tav>
                                      </p:tavLst>
                                    </p:anim>
                                    <p:anim calcmode="lin" valueType="num">
                                      <p:cBhvr>
                                        <p:cTn id="15" dur="1000" fill="hold"/>
                                        <p:tgtEl>
                                          <p:spTgt spid="41985">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16" dur="1000"/>
                                        <p:tgtEl>
                                          <p:spTgt spid="4198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9" presetClass="entr" presetSubtype="0" fill="hold" nodeType="clickEffect">
                                  <p:stCondLst>
                                    <p:cond delay="0"/>
                                  </p:stCondLst>
                                  <p:childTnLst>
                                    <p:set>
                                      <p:cBhvr>
                                        <p:cTn id="20" dur="1" fill="hold">
                                          <p:stCondLst>
                                            <p:cond delay="0"/>
                                          </p:stCondLst>
                                        </p:cTn>
                                        <p:tgtEl>
                                          <p:spTgt spid="41985">
                                            <p:txEl>
                                              <p:pRg st="2" end="2"/>
                                            </p:txEl>
                                          </p:spTgt>
                                        </p:tgtEl>
                                        <p:attrNameLst>
                                          <p:attrName>style.visibility</p:attrName>
                                        </p:attrNameLst>
                                      </p:cBhvr>
                                      <p:to>
                                        <p:strVal val="visible"/>
                                      </p:to>
                                    </p:set>
                                    <p:anim calcmode="lin" valueType="num">
                                      <p:cBhvr>
                                        <p:cTn id="21" dur="1000" fill="hold"/>
                                        <p:tgtEl>
                                          <p:spTgt spid="41985">
                                            <p:txEl>
                                              <p:pRg st="2" end="2"/>
                                            </p:txEl>
                                          </p:spTgt>
                                        </p:tgtEl>
                                        <p:attrNameLst>
                                          <p:attrName>ppt_x</p:attrName>
                                        </p:attrNameLst>
                                      </p:cBhvr>
                                      <p:tavLst>
                                        <p:tav tm="0">
                                          <p:val>
                                            <p:strVal val="#ppt_x-.2"/>
                                          </p:val>
                                        </p:tav>
                                        <p:tav tm="100000">
                                          <p:val>
                                            <p:strVal val="#ppt_x"/>
                                          </p:val>
                                        </p:tav>
                                      </p:tavLst>
                                    </p:anim>
                                    <p:anim calcmode="lin" valueType="num">
                                      <p:cBhvr>
                                        <p:cTn id="22" dur="1000" fill="hold"/>
                                        <p:tgtEl>
                                          <p:spTgt spid="41985">
                                            <p:txEl>
                                              <p:pRg st="2" end="2"/>
                                            </p:txEl>
                                          </p:spTgt>
                                        </p:tgtEl>
                                        <p:attrNameLst>
                                          <p:attrName>ppt_y</p:attrName>
                                        </p:attrNameLst>
                                      </p:cBhvr>
                                      <p:tavLst>
                                        <p:tav tm="0">
                                          <p:val>
                                            <p:strVal val="#ppt_y"/>
                                          </p:val>
                                        </p:tav>
                                        <p:tav tm="100000">
                                          <p:val>
                                            <p:strVal val="#ppt_y"/>
                                          </p:val>
                                        </p:tav>
                                      </p:tavLst>
                                    </p:anim>
                                    <p:animEffect transition="in" filter="wipe(right)" prLst="gradientSize: 0.1">
                                      <p:cBhvr>
                                        <p:cTn id="23" dur="1000"/>
                                        <p:tgtEl>
                                          <p:spTgt spid="4198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Box 2"/>
          <p:cNvSpPr txBox="1">
            <a:spLocks noChangeArrowheads="1"/>
          </p:cNvSpPr>
          <p:nvPr/>
        </p:nvSpPr>
        <p:spPr bwMode="auto">
          <a:xfrm>
            <a:off x="100016" y="2099625"/>
            <a:ext cx="5333671" cy="4555089"/>
          </a:xfrm>
          <a:prstGeom prst="rect">
            <a:avLst/>
          </a:prstGeom>
          <a:solidFill>
            <a:srgbClr val="CCFFFF"/>
          </a:solidFill>
          <a:ln w="38100">
            <a:solidFill>
              <a:srgbClr val="FF0066"/>
            </a:solidFill>
            <a:miter lim="800000"/>
            <a:headEnd/>
            <a:tailEnd/>
          </a:ln>
          <a:effectLst/>
        </p:spPr>
        <p:txBody>
          <a:bodyPr wrap="square" lIns="121917" tIns="60958" rIns="121917" bIns="60958">
            <a:spAutoFit/>
          </a:bodyPr>
          <a:lstStyle/>
          <a:p>
            <a:pPr algn="just"/>
            <a:r>
              <a:rPr lang="en-US" sz="3200" u="sng" dirty="0" smtClean="0">
                <a:solidFill>
                  <a:srgbClr val="FF0000"/>
                </a:solidFill>
                <a:latin typeface="Times New Roman" panose="02020603050405020304" pitchFamily="18" charset="0"/>
                <a:cs typeface="Times New Roman" panose="02020603050405020304" pitchFamily="18" charset="0"/>
              </a:rPr>
              <a:t>Yêu cầu:</a:t>
            </a:r>
            <a:r>
              <a:rPr lang="en-US" sz="3200" dirty="0" smtClean="0">
                <a:solidFill>
                  <a:srgbClr val="FF0000"/>
                </a:solidFill>
                <a:latin typeface="Times New Roman" panose="02020603050405020304" pitchFamily="18" charset="0"/>
                <a:cs typeface="Times New Roman" panose="02020603050405020304" pitchFamily="18" charset="0"/>
              </a:rPr>
              <a:t> </a:t>
            </a:r>
            <a:r>
              <a:rPr lang="vi-VN" sz="3200" b="1" dirty="0" smtClean="0">
                <a:solidFill>
                  <a:srgbClr val="0000FF"/>
                </a:solidFill>
                <a:latin typeface="Times New Roman" panose="02020603050405020304" pitchFamily="18" charset="0"/>
                <a:cs typeface="Times New Roman" panose="02020603050405020304" pitchFamily="18" charset="0"/>
              </a:rPr>
              <a:t>Khai thác thông tin mục</a:t>
            </a:r>
            <a:r>
              <a:rPr lang="en-US" sz="3200" b="1" dirty="0" smtClean="0">
                <a:solidFill>
                  <a:srgbClr val="0000FF"/>
                </a:solidFill>
                <a:latin typeface="Times New Roman" panose="02020603050405020304" pitchFamily="18" charset="0"/>
                <a:cs typeface="Times New Roman" panose="02020603050405020304" pitchFamily="18" charset="0"/>
              </a:rPr>
              <a:t> 1.a, </a:t>
            </a:r>
            <a:r>
              <a:rPr lang="en-US" sz="3200" b="1" dirty="0" err="1" smtClean="0">
                <a:solidFill>
                  <a:srgbClr val="0000FF"/>
                </a:solidFill>
                <a:latin typeface="Times New Roman" panose="02020603050405020304" pitchFamily="18" charset="0"/>
                <a:cs typeface="Times New Roman" panose="02020603050405020304" pitchFamily="18" charset="0"/>
              </a:rPr>
              <a:t>quan</a:t>
            </a:r>
            <a:r>
              <a:rPr lang="en-US" sz="3200" b="1" dirty="0" smtClean="0">
                <a:solidFill>
                  <a:srgbClr val="0000FF"/>
                </a:solidFill>
                <a:latin typeface="Times New Roman" panose="02020603050405020304" pitchFamily="18" charset="0"/>
                <a:cs typeface="Times New Roman" panose="02020603050405020304" pitchFamily="18" charset="0"/>
              </a:rPr>
              <a:t> </a:t>
            </a:r>
            <a:r>
              <a:rPr lang="en-US" sz="3200" b="1" dirty="0" err="1" smtClean="0">
                <a:solidFill>
                  <a:srgbClr val="0000FF"/>
                </a:solidFill>
                <a:latin typeface="Times New Roman" panose="02020603050405020304" pitchFamily="18" charset="0"/>
                <a:cs typeface="Times New Roman" panose="02020603050405020304" pitchFamily="18" charset="0"/>
              </a:rPr>
              <a:t>sát</a:t>
            </a:r>
            <a:r>
              <a:rPr lang="en-US" sz="3200" b="1" dirty="0" smtClean="0">
                <a:solidFill>
                  <a:srgbClr val="0000FF"/>
                </a:solidFill>
                <a:latin typeface="Times New Roman" panose="02020603050405020304" pitchFamily="18" charset="0"/>
                <a:cs typeface="Times New Roman" panose="02020603050405020304" pitchFamily="18" charset="0"/>
              </a:rPr>
              <a:t> </a:t>
            </a:r>
            <a:r>
              <a:rPr lang="en-US" sz="3200" b="1" dirty="0" err="1" smtClean="0">
                <a:solidFill>
                  <a:srgbClr val="0000FF"/>
                </a:solidFill>
                <a:latin typeface="Times New Roman" panose="02020603050405020304" pitchFamily="18" charset="0"/>
                <a:cs typeface="Times New Roman" panose="02020603050405020304" pitchFamily="18" charset="0"/>
              </a:rPr>
              <a:t>các</a:t>
            </a:r>
            <a:r>
              <a:rPr lang="en-US" sz="3200" b="1" dirty="0" smtClean="0">
                <a:solidFill>
                  <a:srgbClr val="0000FF"/>
                </a:solidFill>
                <a:latin typeface="Times New Roman" panose="02020603050405020304" pitchFamily="18" charset="0"/>
                <a:cs typeface="Times New Roman" panose="02020603050405020304" pitchFamily="18" charset="0"/>
              </a:rPr>
              <a:t> </a:t>
            </a:r>
            <a:r>
              <a:rPr lang="en-US" sz="3200" b="1" dirty="0" err="1" smtClean="0">
                <a:solidFill>
                  <a:srgbClr val="0000FF"/>
                </a:solidFill>
                <a:latin typeface="Times New Roman" panose="02020603050405020304" pitchFamily="18" charset="0"/>
                <a:cs typeface="Times New Roman" panose="02020603050405020304" pitchFamily="18" charset="0"/>
              </a:rPr>
              <a:t>bảng</a:t>
            </a:r>
            <a:r>
              <a:rPr lang="en-US" sz="3200" b="1" dirty="0" smtClean="0">
                <a:solidFill>
                  <a:srgbClr val="0000FF"/>
                </a:solidFill>
                <a:latin typeface="Times New Roman" panose="02020603050405020304" pitchFamily="18" charset="0"/>
                <a:cs typeface="Times New Roman" panose="02020603050405020304" pitchFamily="18" charset="0"/>
              </a:rPr>
              <a:t> </a:t>
            </a:r>
            <a:r>
              <a:rPr lang="en-US" sz="3200" b="1" dirty="0" err="1" smtClean="0">
                <a:solidFill>
                  <a:srgbClr val="0000FF"/>
                </a:solidFill>
                <a:latin typeface="Times New Roman" panose="02020603050405020304" pitchFamily="18" charset="0"/>
                <a:cs typeface="Times New Roman" panose="02020603050405020304" pitchFamily="18" charset="0"/>
              </a:rPr>
              <a:t>sau</a:t>
            </a:r>
            <a:r>
              <a:rPr lang="en-US" sz="3200" b="1" dirty="0" smtClean="0">
                <a:solidFill>
                  <a:srgbClr val="0000FF"/>
                </a:solidFill>
                <a:latin typeface="Times New Roman" panose="02020603050405020304" pitchFamily="18" charset="0"/>
                <a:cs typeface="Times New Roman" panose="02020603050405020304" pitchFamily="18" charset="0"/>
              </a:rPr>
              <a:t>: </a:t>
            </a:r>
          </a:p>
          <a:p>
            <a:pPr algn="just"/>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Nhóm</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tuổi</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nào</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có</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xu</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hướng</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tăng</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giảm</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tỉ</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lệ</a:t>
            </a:r>
            <a:r>
              <a:rPr lang="en-US" sz="3200" dirty="0" smtClean="0">
                <a:solidFill>
                  <a:srgbClr val="0000FF"/>
                </a:solidFill>
                <a:latin typeface="Times New Roman" panose="02020603050405020304" pitchFamily="18" charset="0"/>
                <a:cs typeface="Times New Roman" panose="02020603050405020304" pitchFamily="18" charset="0"/>
              </a:rPr>
              <a:t>?</a:t>
            </a:r>
          </a:p>
          <a:p>
            <a:pPr algn="just"/>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Nhóm</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tuổi</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nào</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chiếm</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tỉ</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lệ</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cao</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nhất</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thấp</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nhất</a:t>
            </a:r>
            <a:r>
              <a:rPr lang="en-US" sz="3200" dirty="0" smtClean="0">
                <a:solidFill>
                  <a:srgbClr val="0000FF"/>
                </a:solidFill>
                <a:latin typeface="Times New Roman" panose="02020603050405020304" pitchFamily="18" charset="0"/>
                <a:cs typeface="Times New Roman" panose="02020603050405020304" pitchFamily="18" charset="0"/>
              </a:rPr>
              <a:t>?</a:t>
            </a:r>
          </a:p>
          <a:p>
            <a:pPr algn="just"/>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Kết</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luận</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về</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a:solidFill>
                  <a:srgbClr val="0000FF"/>
                </a:solidFill>
                <a:latin typeface="Times New Roman" panose="02020603050405020304" pitchFamily="18" charset="0"/>
                <a:cs typeface="Times New Roman" panose="02020603050405020304" pitchFamily="18" charset="0"/>
              </a:rPr>
              <a:t>c</a:t>
            </a:r>
            <a:r>
              <a:rPr lang="en-US" sz="3200" dirty="0" err="1" smtClean="0">
                <a:solidFill>
                  <a:srgbClr val="0000FF"/>
                </a:solidFill>
                <a:latin typeface="Times New Roman" panose="02020603050405020304" pitchFamily="18" charset="0"/>
                <a:cs typeface="Times New Roman" panose="02020603050405020304" pitchFamily="18" charset="0"/>
              </a:rPr>
              <a:t>ơ</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cấu</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dân</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số</a:t>
            </a:r>
            <a:r>
              <a:rPr lang="en-US" sz="3200" dirty="0" smtClean="0">
                <a:solidFill>
                  <a:srgbClr val="0000FF"/>
                </a:solidFill>
                <a:latin typeface="Times New Roman" panose="02020603050405020304" pitchFamily="18" charset="0"/>
                <a:cs typeface="Times New Roman" panose="02020603050405020304" pitchFamily="18" charset="0"/>
              </a:rPr>
              <a:t> </a:t>
            </a:r>
            <a:r>
              <a:rPr lang="en-US" sz="3200" dirty="0" err="1" smtClean="0">
                <a:solidFill>
                  <a:srgbClr val="0000FF"/>
                </a:solidFill>
                <a:latin typeface="Times New Roman" panose="02020603050405020304" pitchFamily="18" charset="0"/>
                <a:cs typeface="Times New Roman" panose="02020603050405020304" pitchFamily="18" charset="0"/>
              </a:rPr>
              <a:t>châu</a:t>
            </a:r>
            <a:r>
              <a:rPr lang="en-US" sz="3200" dirty="0" smtClean="0">
                <a:solidFill>
                  <a:srgbClr val="0000FF"/>
                </a:solidFill>
                <a:latin typeface="Times New Roman" panose="02020603050405020304" pitchFamily="18" charset="0"/>
                <a:cs typeface="Times New Roman" panose="02020603050405020304" pitchFamily="18" charset="0"/>
              </a:rPr>
              <a:t> Á?</a:t>
            </a:r>
          </a:p>
        </p:txBody>
      </p:sp>
      <p:sp>
        <p:nvSpPr>
          <p:cNvPr id="14" name="Text Box 3"/>
          <p:cNvSpPr txBox="1">
            <a:spLocks noChangeArrowheads="1"/>
          </p:cNvSpPr>
          <p:nvPr/>
        </p:nvSpPr>
        <p:spPr bwMode="auto">
          <a:xfrm>
            <a:off x="858981" y="250261"/>
            <a:ext cx="9587345" cy="630938"/>
          </a:xfrm>
          <a:prstGeom prst="rect">
            <a:avLst/>
          </a:prstGeom>
          <a:ln>
            <a:headEnd/>
            <a:tailEnd/>
          </a:ln>
        </p:spPr>
        <p:style>
          <a:lnRef idx="2">
            <a:schemeClr val="accent1"/>
          </a:lnRef>
          <a:fillRef idx="1">
            <a:schemeClr val="lt1"/>
          </a:fillRef>
          <a:effectRef idx="0">
            <a:schemeClr val="accent1"/>
          </a:effectRef>
          <a:fontRef idx="minor">
            <a:schemeClr val="dk1"/>
          </a:fontRef>
        </p:style>
        <p:txBody>
          <a:bodyPr wrap="square" lIns="121917" tIns="60958" rIns="121917" bIns="60958">
            <a:spAutoFit/>
          </a:bodyPr>
          <a:lstStyle/>
          <a:p>
            <a:r>
              <a:rPr lang="it-IT" sz="3300" b="1" dirty="0" smtClean="0">
                <a:solidFill>
                  <a:srgbClr val="FF0000"/>
                </a:solidFill>
                <a:latin typeface="Times New Roman" panose="02020603050405020304" pitchFamily="18" charset="0"/>
                <a:cs typeface="Times New Roman" panose="02020603050405020304" pitchFamily="18" charset="0"/>
              </a:rPr>
              <a:t>Tìm hiểu: </a:t>
            </a:r>
            <a:r>
              <a:rPr lang="it-IT" sz="3300" b="1" dirty="0" smtClean="0">
                <a:solidFill>
                  <a:srgbClr val="0000FF"/>
                </a:solidFill>
                <a:latin typeface="Times New Roman" panose="02020603050405020304" pitchFamily="18" charset="0"/>
                <a:cs typeface="Times New Roman" panose="02020603050405020304" pitchFamily="18" charset="0"/>
              </a:rPr>
              <a:t>cơ cấu dân số theo nhóm tuổi châu Á.</a:t>
            </a:r>
            <a:endParaRPr lang="en-US" sz="3300" b="1" dirty="0" smtClean="0">
              <a:solidFill>
                <a:srgbClr val="0000FF"/>
              </a:solidFill>
              <a:latin typeface="Times New Roman" panose="02020603050405020304" pitchFamily="18" charset="0"/>
              <a:cs typeface="Times New Roman" panose="02020603050405020304" pitchFamily="18" charset="0"/>
            </a:endParaRPr>
          </a:p>
        </p:txBody>
      </p:sp>
      <p:sp>
        <p:nvSpPr>
          <p:cNvPr id="6145" name="Rectangle 1"/>
          <p:cNvSpPr>
            <a:spLocks noChangeArrowheads="1"/>
          </p:cNvSpPr>
          <p:nvPr/>
        </p:nvSpPr>
        <p:spPr bwMode="auto">
          <a:xfrm>
            <a:off x="5333671" y="1407128"/>
            <a:ext cx="6692075" cy="138499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ctr"/>
            <a:r>
              <a:rPr lang="en-US" sz="2800" b="1" dirty="0" smtClean="0">
                <a:solidFill>
                  <a:srgbClr val="000000"/>
                </a:solidFill>
                <a:latin typeface="Times New Roman" pitchFamily="18" charset="0"/>
                <a:ea typeface="Cambria" pitchFamily="18" charset="0"/>
                <a:cs typeface="Times New Roman" pitchFamily="18" charset="0"/>
              </a:rPr>
              <a:t>BẢNG CƠ CẤU DÂN SỐ THEO NHÓM TUỔI CỦA CHÂU Á, GIAI ĐOẠN </a:t>
            </a:r>
            <a:br>
              <a:rPr lang="en-US" sz="2800" b="1" dirty="0" smtClean="0">
                <a:solidFill>
                  <a:srgbClr val="000000"/>
                </a:solidFill>
                <a:latin typeface="Times New Roman" pitchFamily="18" charset="0"/>
                <a:ea typeface="Cambria" pitchFamily="18" charset="0"/>
                <a:cs typeface="Times New Roman" pitchFamily="18" charset="0"/>
              </a:rPr>
            </a:br>
            <a:r>
              <a:rPr lang="en-US" sz="2800" b="1" dirty="0" smtClean="0">
                <a:solidFill>
                  <a:srgbClr val="000000"/>
                </a:solidFill>
                <a:latin typeface="Times New Roman" pitchFamily="18" charset="0"/>
                <a:ea typeface="Cambria" pitchFamily="18" charset="0"/>
                <a:cs typeface="Times New Roman" pitchFamily="18" charset="0"/>
              </a:rPr>
              <a:t>2005 -  2020 </a:t>
            </a:r>
            <a:r>
              <a:rPr lang="en-US" sz="2800" i="1" dirty="0" smtClean="0">
                <a:solidFill>
                  <a:srgbClr val="000000"/>
                </a:solidFill>
                <a:latin typeface="Times New Roman" pitchFamily="18" charset="0"/>
                <a:ea typeface="Cambria" pitchFamily="18" charset="0"/>
                <a:cs typeface="Times New Roman" pitchFamily="18" charset="0"/>
              </a:rPr>
              <a:t>(</a:t>
            </a:r>
            <a:r>
              <a:rPr lang="en-US" sz="2800" i="1" dirty="0" err="1" smtClean="0">
                <a:solidFill>
                  <a:srgbClr val="000000"/>
                </a:solidFill>
                <a:latin typeface="Times New Roman" pitchFamily="18" charset="0"/>
                <a:ea typeface="Cambria" pitchFamily="18" charset="0"/>
                <a:cs typeface="Times New Roman" pitchFamily="18" charset="0"/>
              </a:rPr>
              <a:t>Đơn</a:t>
            </a:r>
            <a:r>
              <a:rPr lang="en-US" sz="2800" i="1" dirty="0" smtClean="0">
                <a:solidFill>
                  <a:srgbClr val="000000"/>
                </a:solidFill>
                <a:latin typeface="Times New Roman" pitchFamily="18" charset="0"/>
                <a:ea typeface="Cambria" pitchFamily="18" charset="0"/>
                <a:cs typeface="Times New Roman" pitchFamily="18" charset="0"/>
              </a:rPr>
              <a:t> </a:t>
            </a:r>
            <a:r>
              <a:rPr lang="en-US" sz="2800" i="1" dirty="0" err="1" smtClean="0">
                <a:solidFill>
                  <a:srgbClr val="000000"/>
                </a:solidFill>
                <a:latin typeface="Times New Roman" pitchFamily="18" charset="0"/>
                <a:ea typeface="Cambria" pitchFamily="18" charset="0"/>
                <a:cs typeface="Times New Roman" pitchFamily="18" charset="0"/>
              </a:rPr>
              <a:t>vị</a:t>
            </a:r>
            <a:r>
              <a:rPr lang="en-US" sz="2800" i="1" dirty="0" smtClean="0">
                <a:solidFill>
                  <a:srgbClr val="000000"/>
                </a:solidFill>
                <a:latin typeface="Times New Roman" pitchFamily="18" charset="0"/>
                <a:ea typeface="Cambria" pitchFamily="18" charset="0"/>
                <a:cs typeface="Times New Roman" pitchFamily="18" charset="0"/>
              </a:rPr>
              <a:t>: %)</a:t>
            </a:r>
          </a:p>
        </p:txBody>
      </p:sp>
      <p:graphicFrame>
        <p:nvGraphicFramePr>
          <p:cNvPr id="10" name="Table 9"/>
          <p:cNvGraphicFramePr>
            <a:graphicFrameLocks noGrp="1"/>
          </p:cNvGraphicFramePr>
          <p:nvPr>
            <p:extLst>
              <p:ext uri="{D42A27DB-BD31-4B8C-83A1-F6EECF244321}">
                <p14:modId xmlns:p14="http://schemas.microsoft.com/office/powerpoint/2010/main" val="2790635930"/>
              </p:ext>
            </p:extLst>
          </p:nvPr>
        </p:nvGraphicFramePr>
        <p:xfrm>
          <a:off x="5543549" y="2821925"/>
          <a:ext cx="6482197" cy="3845090"/>
        </p:xfrm>
        <a:graphic>
          <a:graphicData uri="http://schemas.openxmlformats.org/drawingml/2006/table">
            <a:tbl>
              <a:tblPr/>
              <a:tblGrid>
                <a:gridCol w="2212979">
                  <a:extLst>
                    <a:ext uri="{9D8B030D-6E8A-4147-A177-3AD203B41FA5}">
                      <a16:colId xmlns:a16="http://schemas.microsoft.com/office/drawing/2014/main" val="20000"/>
                    </a:ext>
                  </a:extLst>
                </a:gridCol>
                <a:gridCol w="1057149">
                  <a:extLst>
                    <a:ext uri="{9D8B030D-6E8A-4147-A177-3AD203B41FA5}">
                      <a16:colId xmlns:a16="http://schemas.microsoft.com/office/drawing/2014/main" val="20001"/>
                    </a:ext>
                  </a:extLst>
                </a:gridCol>
                <a:gridCol w="1071939">
                  <a:extLst>
                    <a:ext uri="{9D8B030D-6E8A-4147-A177-3AD203B41FA5}">
                      <a16:colId xmlns:a16="http://schemas.microsoft.com/office/drawing/2014/main" val="20002"/>
                    </a:ext>
                  </a:extLst>
                </a:gridCol>
                <a:gridCol w="1086229">
                  <a:extLst>
                    <a:ext uri="{9D8B030D-6E8A-4147-A177-3AD203B41FA5}">
                      <a16:colId xmlns:a16="http://schemas.microsoft.com/office/drawing/2014/main" val="20003"/>
                    </a:ext>
                  </a:extLst>
                </a:gridCol>
                <a:gridCol w="1053901">
                  <a:extLst>
                    <a:ext uri="{9D8B030D-6E8A-4147-A177-3AD203B41FA5}">
                      <a16:colId xmlns:a16="http://schemas.microsoft.com/office/drawing/2014/main" val="20004"/>
                    </a:ext>
                  </a:extLst>
                </a:gridCol>
              </a:tblGrid>
              <a:tr h="809492">
                <a:tc>
                  <a:txBody>
                    <a:bodyPr/>
                    <a:lstStyle/>
                    <a:p>
                      <a:pPr algn="ctr">
                        <a:lnSpc>
                          <a:spcPct val="120000"/>
                        </a:lnSpc>
                        <a:spcBef>
                          <a:spcPts val="600"/>
                        </a:spcBef>
                        <a:spcAft>
                          <a:spcPts val="0"/>
                        </a:spcAft>
                      </a:pPr>
                      <a:r>
                        <a:rPr lang="en-US" sz="3200" b="1" dirty="0" err="1">
                          <a:solidFill>
                            <a:srgbClr val="000000"/>
                          </a:solidFill>
                          <a:latin typeface="+mn-lt"/>
                          <a:ea typeface="Cambria"/>
                        </a:rPr>
                        <a:t>Nhóm</a:t>
                      </a:r>
                      <a:r>
                        <a:rPr lang="en-US" sz="3200" b="1" dirty="0">
                          <a:solidFill>
                            <a:srgbClr val="000000"/>
                          </a:solidFill>
                          <a:latin typeface="+mn-lt"/>
                          <a:ea typeface="Cambria"/>
                        </a:rPr>
                        <a:t> </a:t>
                      </a:r>
                      <a:r>
                        <a:rPr lang="en-US" sz="3200" b="1" dirty="0" err="1">
                          <a:solidFill>
                            <a:srgbClr val="000000"/>
                          </a:solidFill>
                          <a:latin typeface="+mn-lt"/>
                          <a:ea typeface="Cambria"/>
                        </a:rPr>
                        <a:t>tuổi</a:t>
                      </a:r>
                      <a:endParaRPr lang="en-US" sz="3200" dirty="0">
                        <a:solidFill>
                          <a:srgbClr val="000000"/>
                        </a:solidFill>
                        <a:latin typeface="+mn-lt"/>
                        <a:ea typeface="Calibri"/>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20000"/>
                        </a:lnSpc>
                        <a:spcBef>
                          <a:spcPts val="600"/>
                        </a:spcBef>
                        <a:spcAft>
                          <a:spcPts val="0"/>
                        </a:spcAft>
                      </a:pPr>
                      <a:r>
                        <a:rPr lang="en-US" sz="3200" b="1" dirty="0">
                          <a:solidFill>
                            <a:srgbClr val="000000"/>
                          </a:solidFill>
                          <a:latin typeface="+mn-lt"/>
                          <a:ea typeface="Cambria"/>
                        </a:rPr>
                        <a:t>2005</a:t>
                      </a:r>
                      <a:endParaRPr lang="en-US" sz="3200" dirty="0">
                        <a:solidFill>
                          <a:srgbClr val="000000"/>
                        </a:solidFill>
                        <a:latin typeface="+mn-lt"/>
                        <a:ea typeface="Calibri"/>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20000"/>
                        </a:lnSpc>
                        <a:spcBef>
                          <a:spcPts val="600"/>
                        </a:spcBef>
                        <a:spcAft>
                          <a:spcPts val="0"/>
                        </a:spcAft>
                      </a:pPr>
                      <a:r>
                        <a:rPr lang="en-US" sz="3200" b="1" dirty="0">
                          <a:solidFill>
                            <a:srgbClr val="000000"/>
                          </a:solidFill>
                          <a:latin typeface="+mn-lt"/>
                          <a:ea typeface="Cambria"/>
                        </a:rPr>
                        <a:t>2010</a:t>
                      </a:r>
                      <a:endParaRPr lang="en-US" sz="3200" dirty="0">
                        <a:solidFill>
                          <a:srgbClr val="000000"/>
                        </a:solidFill>
                        <a:latin typeface="+mn-lt"/>
                        <a:ea typeface="Calibri"/>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20000"/>
                        </a:lnSpc>
                        <a:spcBef>
                          <a:spcPts val="600"/>
                        </a:spcBef>
                        <a:spcAft>
                          <a:spcPts val="0"/>
                        </a:spcAft>
                      </a:pPr>
                      <a:r>
                        <a:rPr lang="en-US" sz="3200" b="1">
                          <a:solidFill>
                            <a:srgbClr val="000000"/>
                          </a:solidFill>
                          <a:latin typeface="+mn-lt"/>
                          <a:ea typeface="Cambria"/>
                        </a:rPr>
                        <a:t>2015</a:t>
                      </a:r>
                      <a:endParaRPr lang="en-US" sz="3200">
                        <a:solidFill>
                          <a:srgbClr val="000000"/>
                        </a:solidFill>
                        <a:latin typeface="+mn-lt"/>
                        <a:ea typeface="Calibri"/>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20000"/>
                        </a:lnSpc>
                        <a:spcBef>
                          <a:spcPts val="600"/>
                        </a:spcBef>
                        <a:spcAft>
                          <a:spcPts val="0"/>
                        </a:spcAft>
                      </a:pPr>
                      <a:r>
                        <a:rPr lang="en-US" sz="3200" b="1">
                          <a:solidFill>
                            <a:srgbClr val="000000"/>
                          </a:solidFill>
                          <a:latin typeface="+mn-lt"/>
                          <a:ea typeface="Cambria"/>
                        </a:rPr>
                        <a:t>2020</a:t>
                      </a:r>
                      <a:endParaRPr lang="en-US" sz="3200">
                        <a:solidFill>
                          <a:srgbClr val="000000"/>
                        </a:solidFill>
                        <a:latin typeface="+mn-lt"/>
                        <a:ea typeface="Calibri"/>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extLst>
                  <a:ext uri="{0D108BD9-81ED-4DB2-BD59-A6C34878D82A}">
                    <a16:rowId xmlns:a16="http://schemas.microsoft.com/office/drawing/2014/main" val="10000"/>
                  </a:ext>
                </a:extLst>
              </a:tr>
              <a:tr h="1011866">
                <a:tc>
                  <a:txBody>
                    <a:bodyPr/>
                    <a:lstStyle/>
                    <a:p>
                      <a:pPr algn="l">
                        <a:lnSpc>
                          <a:spcPct val="100000"/>
                        </a:lnSpc>
                        <a:spcBef>
                          <a:spcPts val="0"/>
                        </a:spcBef>
                        <a:spcAft>
                          <a:spcPts val="0"/>
                        </a:spcAft>
                      </a:pPr>
                      <a:r>
                        <a:rPr lang="en-US" sz="3000" b="1" i="1" dirty="0" err="1">
                          <a:solidFill>
                            <a:srgbClr val="000000"/>
                          </a:solidFill>
                          <a:latin typeface="+mn-lt"/>
                          <a:ea typeface="Cambria"/>
                        </a:rPr>
                        <a:t>Từ</a:t>
                      </a:r>
                      <a:r>
                        <a:rPr lang="en-US" sz="3000" b="1" i="1" dirty="0">
                          <a:solidFill>
                            <a:srgbClr val="000000"/>
                          </a:solidFill>
                          <a:latin typeface="+mn-lt"/>
                          <a:ea typeface="Cambria"/>
                        </a:rPr>
                        <a:t> 0 - </a:t>
                      </a:r>
                      <a:r>
                        <a:rPr lang="en-US" sz="3000" b="1" i="1" dirty="0" smtClean="0">
                          <a:solidFill>
                            <a:srgbClr val="000000"/>
                          </a:solidFill>
                          <a:latin typeface="+mn-lt"/>
                          <a:ea typeface="Cambria"/>
                        </a:rPr>
                        <a:t>14</a:t>
                      </a:r>
                      <a:endParaRPr lang="en-US" sz="3000" b="1" i="1"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dirty="0">
                          <a:solidFill>
                            <a:srgbClr val="000000"/>
                          </a:solidFill>
                          <a:latin typeface="+mn-lt"/>
                          <a:ea typeface="Cambria"/>
                        </a:rPr>
                        <a:t>27,6</a:t>
                      </a:r>
                      <a:endParaRPr lang="en-US" sz="3200"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a:solidFill>
                            <a:srgbClr val="000000"/>
                          </a:solidFill>
                          <a:latin typeface="+mn-lt"/>
                          <a:ea typeface="Cambria"/>
                        </a:rPr>
                        <a:t>25,9</a:t>
                      </a:r>
                      <a:endParaRPr lang="en-US" sz="320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a:solidFill>
                            <a:srgbClr val="000000"/>
                          </a:solidFill>
                          <a:latin typeface="+mn-lt"/>
                          <a:ea typeface="Cambria"/>
                        </a:rPr>
                        <a:t>24,6</a:t>
                      </a:r>
                      <a:endParaRPr lang="en-US" sz="320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a:solidFill>
                            <a:srgbClr val="000000"/>
                          </a:solidFill>
                          <a:latin typeface="+mn-lt"/>
                          <a:ea typeface="Cambria"/>
                        </a:rPr>
                        <a:t>23,5</a:t>
                      </a:r>
                      <a:endParaRPr lang="en-US" sz="320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1"/>
                  </a:ext>
                </a:extLst>
              </a:tr>
              <a:tr h="1011866">
                <a:tc>
                  <a:txBody>
                    <a:bodyPr/>
                    <a:lstStyle/>
                    <a:p>
                      <a:pPr algn="l">
                        <a:lnSpc>
                          <a:spcPct val="100000"/>
                        </a:lnSpc>
                        <a:spcBef>
                          <a:spcPts val="0"/>
                        </a:spcBef>
                        <a:spcAft>
                          <a:spcPts val="0"/>
                        </a:spcAft>
                      </a:pPr>
                      <a:r>
                        <a:rPr lang="en-US" sz="3000" b="1" i="1" dirty="0" err="1">
                          <a:solidFill>
                            <a:srgbClr val="000000"/>
                          </a:solidFill>
                          <a:latin typeface="+mn-lt"/>
                          <a:ea typeface="Cambria"/>
                        </a:rPr>
                        <a:t>Tù</a:t>
                      </a:r>
                      <a:r>
                        <a:rPr lang="en-US" sz="3000" b="1" i="1" dirty="0">
                          <a:solidFill>
                            <a:srgbClr val="000000"/>
                          </a:solidFill>
                          <a:latin typeface="+mn-lt"/>
                          <a:ea typeface="Cambria"/>
                        </a:rPr>
                        <a:t> 15 </a:t>
                      </a:r>
                      <a:r>
                        <a:rPr lang="en-US" sz="3000" b="1" i="1" dirty="0" smtClean="0">
                          <a:solidFill>
                            <a:srgbClr val="000000"/>
                          </a:solidFill>
                          <a:latin typeface="+mn-lt"/>
                          <a:ea typeface="Cambria"/>
                        </a:rPr>
                        <a:t>- 64</a:t>
                      </a:r>
                      <a:endParaRPr lang="en-US" sz="3000" b="1" i="1"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a:solidFill>
                            <a:srgbClr val="000000"/>
                          </a:solidFill>
                          <a:latin typeface="+mn-lt"/>
                          <a:ea typeface="Cambria"/>
                        </a:rPr>
                        <a:t>66,1</a:t>
                      </a:r>
                      <a:endParaRPr lang="en-US" sz="320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dirty="0">
                          <a:solidFill>
                            <a:srgbClr val="000000"/>
                          </a:solidFill>
                          <a:latin typeface="+mn-lt"/>
                          <a:ea typeface="Cambria"/>
                        </a:rPr>
                        <a:t>67,4</a:t>
                      </a:r>
                      <a:endParaRPr lang="en-US" sz="3200"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a:solidFill>
                            <a:srgbClr val="000000"/>
                          </a:solidFill>
                          <a:latin typeface="+mn-lt"/>
                          <a:ea typeface="Cambria"/>
                        </a:rPr>
                        <a:t>67,9</a:t>
                      </a:r>
                      <a:endParaRPr lang="en-US" sz="320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a:solidFill>
                            <a:srgbClr val="000000"/>
                          </a:solidFill>
                          <a:latin typeface="+mn-lt"/>
                          <a:ea typeface="Cambria"/>
                        </a:rPr>
                        <a:t>67,6</a:t>
                      </a:r>
                      <a:endParaRPr lang="en-US" sz="320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2"/>
                  </a:ext>
                </a:extLst>
              </a:tr>
              <a:tr h="1011866">
                <a:tc>
                  <a:txBody>
                    <a:bodyPr/>
                    <a:lstStyle/>
                    <a:p>
                      <a:pPr algn="l">
                        <a:lnSpc>
                          <a:spcPct val="100000"/>
                        </a:lnSpc>
                        <a:spcBef>
                          <a:spcPts val="0"/>
                        </a:spcBef>
                        <a:spcAft>
                          <a:spcPts val="0"/>
                        </a:spcAft>
                      </a:pPr>
                      <a:r>
                        <a:rPr lang="en-US" sz="3000" b="1" i="1" dirty="0" smtClean="0">
                          <a:solidFill>
                            <a:srgbClr val="000000"/>
                          </a:solidFill>
                          <a:latin typeface="+mn-lt"/>
                          <a:ea typeface="Cambria"/>
                        </a:rPr>
                        <a:t> 65 </a:t>
                      </a:r>
                      <a:r>
                        <a:rPr lang="en-US" sz="3000" b="1" i="1" dirty="0" err="1" smtClean="0">
                          <a:solidFill>
                            <a:srgbClr val="000000"/>
                          </a:solidFill>
                          <a:latin typeface="+mn-lt"/>
                          <a:ea typeface="Cambria"/>
                        </a:rPr>
                        <a:t>tuổi</a:t>
                      </a:r>
                      <a:r>
                        <a:rPr lang="en-US" sz="3000" b="1" i="1" baseline="0" dirty="0" smtClean="0">
                          <a:solidFill>
                            <a:srgbClr val="000000"/>
                          </a:solidFill>
                          <a:latin typeface="+mn-lt"/>
                          <a:ea typeface="Cambria"/>
                        </a:rPr>
                        <a:t> </a:t>
                      </a:r>
                      <a:r>
                        <a:rPr lang="en-US" sz="3000" b="1" i="1" dirty="0" err="1" smtClean="0">
                          <a:solidFill>
                            <a:srgbClr val="000000"/>
                          </a:solidFill>
                          <a:latin typeface="+mn-lt"/>
                          <a:ea typeface="Cambria"/>
                        </a:rPr>
                        <a:t>trở</a:t>
                      </a:r>
                      <a:r>
                        <a:rPr lang="en-US" sz="3000" b="1" i="1" dirty="0" smtClean="0">
                          <a:solidFill>
                            <a:srgbClr val="000000"/>
                          </a:solidFill>
                          <a:latin typeface="+mn-lt"/>
                          <a:ea typeface="Cambria"/>
                        </a:rPr>
                        <a:t> </a:t>
                      </a:r>
                      <a:r>
                        <a:rPr lang="en-US" sz="3000" b="1" i="1" dirty="0" err="1">
                          <a:solidFill>
                            <a:srgbClr val="000000"/>
                          </a:solidFill>
                          <a:latin typeface="+mn-lt"/>
                          <a:ea typeface="Cambria"/>
                        </a:rPr>
                        <a:t>lên</a:t>
                      </a:r>
                      <a:endParaRPr lang="en-US" sz="3000" b="1" i="1"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a:solidFill>
                            <a:srgbClr val="000000"/>
                          </a:solidFill>
                          <a:latin typeface="+mn-lt"/>
                          <a:ea typeface="Cambria"/>
                        </a:rPr>
                        <a:t>6,3</a:t>
                      </a:r>
                      <a:endParaRPr lang="en-US" sz="320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a:solidFill>
                            <a:srgbClr val="000000"/>
                          </a:solidFill>
                          <a:latin typeface="+mn-lt"/>
                          <a:ea typeface="Cambria"/>
                        </a:rPr>
                        <a:t>6,7</a:t>
                      </a:r>
                      <a:endParaRPr lang="en-US" sz="320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dirty="0">
                          <a:solidFill>
                            <a:srgbClr val="000000"/>
                          </a:solidFill>
                          <a:latin typeface="+mn-lt"/>
                          <a:ea typeface="Cambria"/>
                        </a:rPr>
                        <a:t>7,5</a:t>
                      </a:r>
                      <a:endParaRPr lang="en-US" sz="3200"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dirty="0">
                          <a:solidFill>
                            <a:srgbClr val="000000"/>
                          </a:solidFill>
                          <a:latin typeface="+mn-lt"/>
                          <a:ea typeface="Cambria"/>
                        </a:rPr>
                        <a:t>8,9</a:t>
                      </a:r>
                      <a:endParaRPr lang="en-US" sz="3200"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ppt_x</p:attrName>
                                        </p:attrNameLst>
                                      </p:cBhvr>
                                      <p:tavLst>
                                        <p:tav tm="0">
                                          <p:val>
                                            <p:strVal val="#ppt_x-.2"/>
                                          </p:val>
                                        </p:tav>
                                        <p:tav tm="100000">
                                          <p:val>
                                            <p:strVal val="#ppt_x"/>
                                          </p:val>
                                        </p:tav>
                                      </p:tavLst>
                                    </p:anim>
                                    <p:anim calcmode="lin" valueType="num">
                                      <p:cBhvr>
                                        <p:cTn id="8" dur="1000" fill="hold"/>
                                        <p:tgtEl>
                                          <p:spTgt spid="1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6145"/>
                                        </p:tgtEl>
                                        <p:attrNameLst>
                                          <p:attrName>style.visibility</p:attrName>
                                        </p:attrNameLst>
                                      </p:cBhvr>
                                      <p:to>
                                        <p:strVal val="visible"/>
                                      </p:to>
                                    </p:set>
                                    <p:anim calcmode="lin" valueType="num">
                                      <p:cBhvr>
                                        <p:cTn id="14" dur="1000" fill="hold"/>
                                        <p:tgtEl>
                                          <p:spTgt spid="6145"/>
                                        </p:tgtEl>
                                        <p:attrNameLst>
                                          <p:attrName>ppt_x</p:attrName>
                                        </p:attrNameLst>
                                      </p:cBhvr>
                                      <p:tavLst>
                                        <p:tav tm="0">
                                          <p:val>
                                            <p:strVal val="#ppt_x-.2"/>
                                          </p:val>
                                        </p:tav>
                                        <p:tav tm="100000">
                                          <p:val>
                                            <p:strVal val="#ppt_x"/>
                                          </p:val>
                                        </p:tav>
                                      </p:tavLst>
                                    </p:anim>
                                    <p:anim calcmode="lin" valueType="num">
                                      <p:cBhvr>
                                        <p:cTn id="15" dur="1000" fill="hold"/>
                                        <p:tgtEl>
                                          <p:spTgt spid="6145"/>
                                        </p:tgtEl>
                                        <p:attrNameLst>
                                          <p:attrName>ppt_y</p:attrName>
                                        </p:attrNameLst>
                                      </p:cBhvr>
                                      <p:tavLst>
                                        <p:tav tm="0">
                                          <p:val>
                                            <p:strVal val="#ppt_y"/>
                                          </p:val>
                                        </p:tav>
                                        <p:tav tm="100000">
                                          <p:val>
                                            <p:strVal val="#ppt_y"/>
                                          </p:val>
                                        </p:tav>
                                      </p:tavLst>
                                    </p:anim>
                                    <p:animEffect transition="in" filter="wipe(right)" prLst="gradientSize: 0.1">
                                      <p:cBhvr>
                                        <p:cTn id="16" dur="1000"/>
                                        <p:tgtEl>
                                          <p:spTgt spid="6145"/>
                                        </p:tgtEl>
                                      </p:cBhvr>
                                    </p:animEffect>
                                  </p:childTnLst>
                                </p:cTn>
                              </p:par>
                              <p:par>
                                <p:cTn id="17" presetID="29"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1000" fill="hold"/>
                                        <p:tgtEl>
                                          <p:spTgt spid="12"/>
                                        </p:tgtEl>
                                        <p:attrNameLst>
                                          <p:attrName>ppt_x</p:attrName>
                                        </p:attrNameLst>
                                      </p:cBhvr>
                                      <p:tavLst>
                                        <p:tav tm="0">
                                          <p:val>
                                            <p:strVal val="#ppt_x-.2"/>
                                          </p:val>
                                        </p:tav>
                                        <p:tav tm="100000">
                                          <p:val>
                                            <p:strVal val="#ppt_x"/>
                                          </p:val>
                                        </p:tav>
                                      </p:tavLst>
                                    </p:anim>
                                    <p:anim calcmode="lin" valueType="num">
                                      <p:cBhvr>
                                        <p:cTn id="20" dur="1000" fill="hold"/>
                                        <p:tgtEl>
                                          <p:spTgt spid="12"/>
                                        </p:tgtEl>
                                        <p:attrNameLst>
                                          <p:attrName>ppt_y</p:attrName>
                                        </p:attrNameLst>
                                      </p:cBhvr>
                                      <p:tavLst>
                                        <p:tav tm="0">
                                          <p:val>
                                            <p:strVal val="#ppt_y"/>
                                          </p:val>
                                        </p:tav>
                                        <p:tav tm="100000">
                                          <p:val>
                                            <p:strVal val="#ppt_y"/>
                                          </p:val>
                                        </p:tav>
                                      </p:tavLst>
                                    </p:anim>
                                    <p:animEffect transition="in" filter="wipe(right)" prLst="gradientSize: 0.1">
                                      <p:cBhvr>
                                        <p:cTn id="21" dur="1000"/>
                                        <p:tgtEl>
                                          <p:spTgt spid="12"/>
                                        </p:tgtEl>
                                      </p:cBhvr>
                                    </p:animEffect>
                                  </p:childTnLst>
                                </p:cTn>
                              </p:par>
                              <p:par>
                                <p:cTn id="22" presetID="8" presetClass="entr" presetSubtype="16"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diamond(in)">
                                      <p:cBhvr>
                                        <p:cTn id="2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614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1"/>
          <p:cNvSpPr>
            <a:spLocks noChangeArrowheads="1"/>
          </p:cNvSpPr>
          <p:nvPr/>
        </p:nvSpPr>
        <p:spPr bwMode="auto">
          <a:xfrm>
            <a:off x="276174" y="498343"/>
            <a:ext cx="11696751" cy="156966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1" fontAlgn="base" latinLnBrk="0" hangingPunct="1">
              <a:spcBef>
                <a:spcPct val="0"/>
              </a:spcBef>
              <a:spcAft>
                <a:spcPct val="0"/>
              </a:spcAft>
              <a:buClrTx/>
              <a:buSzTx/>
              <a:buFontTx/>
              <a:buNone/>
              <a:tabLst/>
            </a:pP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Cơ cấu dân số:</a:t>
            </a:r>
            <a:endParaRPr kumimoji="0" 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just" defTabSz="914400" rtl="0" eaLnBrk="0" fontAlgn="base" latinLnBrk="0" hangingPunct="0">
              <a:spcBef>
                <a:spcPct val="0"/>
              </a:spcBef>
              <a:spcAft>
                <a:spcPct val="0"/>
              </a:spcAft>
              <a:buClrTx/>
              <a:buSzTx/>
              <a:buFontTx/>
              <a:buNone/>
              <a:tabLst/>
            </a:pP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Cơ cấu dân số trẻ, nhưng đang chuyển biến theo hướng già hóa.</a:t>
            </a:r>
            <a:endParaRPr kumimoji="0" 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just" defTabSz="914400" rtl="0" eaLnBrk="0" fontAlgn="base" latinLnBrk="0" hangingPunct="0">
              <a:spcBef>
                <a:spcPct val="0"/>
              </a:spcBef>
              <a:spcAft>
                <a:spcPct val="0"/>
              </a:spcAft>
              <a:buClrTx/>
              <a:buSzTx/>
              <a:buFontTx/>
              <a:buNone/>
              <a:tabLst/>
            </a:pP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Số người trong độ tuổi lao động chiếm tỉ lệ lớn: 67,6%( 2020).</a:t>
            </a:r>
            <a:endParaRPr kumimoji="0" lang="pt-BR"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39937">
                                            <p:txEl>
                                              <p:pRg st="0" end="0"/>
                                            </p:txEl>
                                          </p:spTgt>
                                        </p:tgtEl>
                                        <p:attrNameLst>
                                          <p:attrName>style.visibility</p:attrName>
                                        </p:attrNameLst>
                                      </p:cBhvr>
                                      <p:to>
                                        <p:strVal val="visible"/>
                                      </p:to>
                                    </p:set>
                                    <p:anim calcmode="lin" valueType="num">
                                      <p:cBhvr>
                                        <p:cTn id="7" dur="1000" fill="hold"/>
                                        <p:tgtEl>
                                          <p:spTgt spid="39937">
                                            <p:txEl>
                                              <p:pRg st="0" end="0"/>
                                            </p:txEl>
                                          </p:spTgt>
                                        </p:tgtEl>
                                        <p:attrNameLst>
                                          <p:attrName>ppt_x</p:attrName>
                                        </p:attrNameLst>
                                      </p:cBhvr>
                                      <p:tavLst>
                                        <p:tav tm="0">
                                          <p:val>
                                            <p:strVal val="#ppt_x-.2"/>
                                          </p:val>
                                        </p:tav>
                                        <p:tav tm="100000">
                                          <p:val>
                                            <p:strVal val="#ppt_x"/>
                                          </p:val>
                                        </p:tav>
                                      </p:tavLst>
                                    </p:anim>
                                    <p:anim calcmode="lin" valueType="num">
                                      <p:cBhvr>
                                        <p:cTn id="8" dur="1000" fill="hold"/>
                                        <p:tgtEl>
                                          <p:spTgt spid="39937">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9" dur="1000"/>
                                        <p:tgtEl>
                                          <p:spTgt spid="3993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nodeType="clickEffect">
                                  <p:stCondLst>
                                    <p:cond delay="0"/>
                                  </p:stCondLst>
                                  <p:childTnLst>
                                    <p:set>
                                      <p:cBhvr>
                                        <p:cTn id="13" dur="1" fill="hold">
                                          <p:stCondLst>
                                            <p:cond delay="0"/>
                                          </p:stCondLst>
                                        </p:cTn>
                                        <p:tgtEl>
                                          <p:spTgt spid="39937">
                                            <p:txEl>
                                              <p:pRg st="1" end="1"/>
                                            </p:txEl>
                                          </p:spTgt>
                                        </p:tgtEl>
                                        <p:attrNameLst>
                                          <p:attrName>style.visibility</p:attrName>
                                        </p:attrNameLst>
                                      </p:cBhvr>
                                      <p:to>
                                        <p:strVal val="visible"/>
                                      </p:to>
                                    </p:set>
                                    <p:anim calcmode="lin" valueType="num">
                                      <p:cBhvr>
                                        <p:cTn id="14" dur="1000" fill="hold"/>
                                        <p:tgtEl>
                                          <p:spTgt spid="39937">
                                            <p:txEl>
                                              <p:pRg st="1" end="1"/>
                                            </p:txEl>
                                          </p:spTgt>
                                        </p:tgtEl>
                                        <p:attrNameLst>
                                          <p:attrName>ppt_x</p:attrName>
                                        </p:attrNameLst>
                                      </p:cBhvr>
                                      <p:tavLst>
                                        <p:tav tm="0">
                                          <p:val>
                                            <p:strVal val="#ppt_x-.2"/>
                                          </p:val>
                                        </p:tav>
                                        <p:tav tm="100000">
                                          <p:val>
                                            <p:strVal val="#ppt_x"/>
                                          </p:val>
                                        </p:tav>
                                      </p:tavLst>
                                    </p:anim>
                                    <p:anim calcmode="lin" valueType="num">
                                      <p:cBhvr>
                                        <p:cTn id="15" dur="1000" fill="hold"/>
                                        <p:tgtEl>
                                          <p:spTgt spid="39937">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993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9" presetClass="entr" presetSubtype="0" fill="hold" nodeType="clickEffect">
                                  <p:stCondLst>
                                    <p:cond delay="0"/>
                                  </p:stCondLst>
                                  <p:childTnLst>
                                    <p:set>
                                      <p:cBhvr>
                                        <p:cTn id="20" dur="1" fill="hold">
                                          <p:stCondLst>
                                            <p:cond delay="0"/>
                                          </p:stCondLst>
                                        </p:cTn>
                                        <p:tgtEl>
                                          <p:spTgt spid="39937">
                                            <p:txEl>
                                              <p:pRg st="2" end="2"/>
                                            </p:txEl>
                                          </p:spTgt>
                                        </p:tgtEl>
                                        <p:attrNameLst>
                                          <p:attrName>style.visibility</p:attrName>
                                        </p:attrNameLst>
                                      </p:cBhvr>
                                      <p:to>
                                        <p:strVal val="visible"/>
                                      </p:to>
                                    </p:set>
                                    <p:anim calcmode="lin" valueType="num">
                                      <p:cBhvr>
                                        <p:cTn id="21" dur="1000" fill="hold"/>
                                        <p:tgtEl>
                                          <p:spTgt spid="39937">
                                            <p:txEl>
                                              <p:pRg st="2" end="2"/>
                                            </p:txEl>
                                          </p:spTgt>
                                        </p:tgtEl>
                                        <p:attrNameLst>
                                          <p:attrName>ppt_x</p:attrName>
                                        </p:attrNameLst>
                                      </p:cBhvr>
                                      <p:tavLst>
                                        <p:tav tm="0">
                                          <p:val>
                                            <p:strVal val="#ppt_x-.2"/>
                                          </p:val>
                                        </p:tav>
                                        <p:tav tm="100000">
                                          <p:val>
                                            <p:strVal val="#ppt_x"/>
                                          </p:val>
                                        </p:tav>
                                      </p:tavLst>
                                    </p:anim>
                                    <p:anim calcmode="lin" valueType="num">
                                      <p:cBhvr>
                                        <p:cTn id="22" dur="1000" fill="hold"/>
                                        <p:tgtEl>
                                          <p:spTgt spid="39937">
                                            <p:txEl>
                                              <p:pRg st="2" end="2"/>
                                            </p:txEl>
                                          </p:spTgt>
                                        </p:tgtEl>
                                        <p:attrNameLst>
                                          <p:attrName>ppt_y</p:attrName>
                                        </p:attrNameLst>
                                      </p:cBhvr>
                                      <p:tavLst>
                                        <p:tav tm="0">
                                          <p:val>
                                            <p:strVal val="#ppt_y"/>
                                          </p:val>
                                        </p:tav>
                                        <p:tav tm="100000">
                                          <p:val>
                                            <p:strVal val="#ppt_y"/>
                                          </p:val>
                                        </p:tav>
                                      </p:tavLst>
                                    </p:anim>
                                    <p:animEffect transition="in" filter="wipe(right)" prLst="gradientSize: 0.1">
                                      <p:cBhvr>
                                        <p:cTn id="23" dur="1000"/>
                                        <p:tgtEl>
                                          <p:spTgt spid="3993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loud Callout 1"/>
          <p:cNvSpPr/>
          <p:nvPr/>
        </p:nvSpPr>
        <p:spPr>
          <a:xfrm>
            <a:off x="1801091" y="717460"/>
            <a:ext cx="9310255" cy="2743200"/>
          </a:xfrm>
          <a:prstGeom prst="cloudCallout">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i="1" dirty="0">
                <a:solidFill>
                  <a:schemeClr val="bg1"/>
                </a:solidFill>
                <a:latin typeface="Arial" pitchFamily="34" charset="0"/>
                <a:cs typeface="Arial" pitchFamily="34" charset="0"/>
              </a:rPr>
              <a:t> </a:t>
            </a:r>
            <a:r>
              <a:rPr lang="en-US" sz="3200" b="1" i="1" dirty="0" err="1" smtClean="0">
                <a:solidFill>
                  <a:schemeClr val="bg1"/>
                </a:solidFill>
                <a:latin typeface="Arial" pitchFamily="34" charset="0"/>
                <a:cs typeface="Arial" pitchFamily="34" charset="0"/>
              </a:rPr>
              <a:t>Dân</a:t>
            </a:r>
            <a:r>
              <a:rPr lang="en-US" sz="3200" b="1" i="1" dirty="0" smtClean="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số</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đông</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tăng</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nhanh</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và</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cơ</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cấu</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dân</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số</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trẻ</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ảnh</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hưởng</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đến</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phát</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triển</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kinh</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tế</a:t>
            </a:r>
            <a:r>
              <a:rPr lang="en-US" sz="3200" b="1" i="1" dirty="0">
                <a:solidFill>
                  <a:schemeClr val="bg1"/>
                </a:solidFill>
                <a:latin typeface="Arial" pitchFamily="34" charset="0"/>
                <a:cs typeface="Arial" pitchFamily="34" charset="0"/>
              </a:rPr>
              <a:t> - </a:t>
            </a:r>
            <a:r>
              <a:rPr lang="en-US" sz="3200" b="1" i="1" dirty="0" err="1">
                <a:solidFill>
                  <a:schemeClr val="bg1"/>
                </a:solidFill>
                <a:latin typeface="Arial" pitchFamily="34" charset="0"/>
                <a:cs typeface="Arial" pitchFamily="34" charset="0"/>
              </a:rPr>
              <a:t>xã</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hội</a:t>
            </a:r>
            <a:r>
              <a:rPr lang="en-US" sz="3200" b="1" i="1" dirty="0">
                <a:solidFill>
                  <a:schemeClr val="bg1"/>
                </a:solidFill>
                <a:latin typeface="Arial" pitchFamily="34" charset="0"/>
                <a:cs typeface="Arial" pitchFamily="34" charset="0"/>
              </a:rPr>
              <a:t> ở </a:t>
            </a:r>
            <a:r>
              <a:rPr lang="en-US" sz="3200" b="1" i="1" dirty="0" err="1">
                <a:solidFill>
                  <a:schemeClr val="bg1"/>
                </a:solidFill>
                <a:latin typeface="Arial" pitchFamily="34" charset="0"/>
                <a:cs typeface="Arial" pitchFamily="34" charset="0"/>
              </a:rPr>
              <a:t>châu</a:t>
            </a:r>
            <a:r>
              <a:rPr lang="en-US" sz="3200" b="1" i="1" dirty="0">
                <a:solidFill>
                  <a:schemeClr val="bg1"/>
                </a:solidFill>
                <a:latin typeface="Arial" pitchFamily="34" charset="0"/>
                <a:cs typeface="Arial" pitchFamily="34" charset="0"/>
              </a:rPr>
              <a:t> Á </a:t>
            </a:r>
            <a:r>
              <a:rPr lang="en-US" sz="3200" b="1" i="1" dirty="0" err="1">
                <a:solidFill>
                  <a:schemeClr val="bg1"/>
                </a:solidFill>
                <a:latin typeface="Arial" pitchFamily="34" charset="0"/>
                <a:cs typeface="Arial" pitchFamily="34" charset="0"/>
              </a:rPr>
              <a:t>như</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thế</a:t>
            </a:r>
            <a:r>
              <a:rPr lang="en-US" sz="3200" b="1" i="1" dirty="0">
                <a:solidFill>
                  <a:schemeClr val="bg1"/>
                </a:solidFill>
                <a:latin typeface="Arial" pitchFamily="34" charset="0"/>
                <a:cs typeface="Arial" pitchFamily="34" charset="0"/>
              </a:rPr>
              <a:t> </a:t>
            </a:r>
            <a:r>
              <a:rPr lang="en-US" sz="3200" b="1" i="1" dirty="0" err="1">
                <a:solidFill>
                  <a:schemeClr val="bg1"/>
                </a:solidFill>
                <a:latin typeface="Arial" pitchFamily="34" charset="0"/>
                <a:cs typeface="Arial" pitchFamily="34" charset="0"/>
              </a:rPr>
              <a:t>nào</a:t>
            </a:r>
            <a:r>
              <a:rPr lang="en-US" sz="3200" b="1" i="1" dirty="0">
                <a:solidFill>
                  <a:schemeClr val="bg1"/>
                </a:solidFill>
                <a:latin typeface="Arial" pitchFamily="34" charset="0"/>
                <a:cs typeface="Arial" pitchFamily="34" charset="0"/>
              </a:rPr>
              <a:t>?</a:t>
            </a:r>
            <a:endParaRPr lang="en-US" sz="3200" dirty="0">
              <a:solidFill>
                <a:schemeClr val="bg1"/>
              </a:solidFill>
            </a:endParaRPr>
          </a:p>
        </p:txBody>
      </p:sp>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5" descr="hop-tac-lao-dong-12">
            <a:extLst>
              <a:ext uri="{FF2B5EF4-FFF2-40B4-BE49-F238E27FC236}">
                <a16:creationId xmlns:a16="http://schemas.microsoft.com/office/drawing/2014/main" id="{556699F0-43EF-496C-8926-E1D6E3F588B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190" y="0"/>
            <a:ext cx="5860173" cy="3570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1" name="Picture 6" descr="xuat-khau-lao-dong">
            <a:extLst>
              <a:ext uri="{FF2B5EF4-FFF2-40B4-BE49-F238E27FC236}">
                <a16:creationId xmlns:a16="http://schemas.microsoft.com/office/drawing/2014/main" id="{F595F202-0C85-449C-9081-6A872D2159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23" y="3530992"/>
            <a:ext cx="5818076" cy="329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5" name="Picture 6" descr="4_6">
            <a:extLst>
              <a:ext uri="{FF2B5EF4-FFF2-40B4-BE49-F238E27FC236}">
                <a16:creationId xmlns:a16="http://schemas.microsoft.com/office/drawing/2014/main" id="{7EAEF609-DACD-42A8-9B20-C687A19D9E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82008" y="1878"/>
            <a:ext cx="6309992" cy="6827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pull dir="d"/>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4" name="Picture 2" descr="Kết quả hình ảnh cho hinh anh nha o chuot o An do">
            <a:extLst>
              <a:ext uri="{FF2B5EF4-FFF2-40B4-BE49-F238E27FC236}">
                <a16:creationId xmlns:a16="http://schemas.microsoft.com/office/drawing/2014/main" id="{A2A6B7ED-86C2-4859-BF52-A1AD8D5A5B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6175716" cy="3511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635" name="Picture 3" descr="20140925-chay-viec-mat-tien-ma-van-that-nghiep-2">
            <a:extLst>
              <a:ext uri="{FF2B5EF4-FFF2-40B4-BE49-F238E27FC236}">
                <a16:creationId xmlns:a16="http://schemas.microsoft.com/office/drawing/2014/main" id="{162BD4D2-DEDA-47D6-A4D6-C76BE6C15A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552292"/>
            <a:ext cx="6095997" cy="3305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636" name="Picture 4" descr="Kết quả hình ảnh cho hinh anh nha o chuot o An do">
            <a:extLst>
              <a:ext uri="{FF2B5EF4-FFF2-40B4-BE49-F238E27FC236}">
                <a16:creationId xmlns:a16="http://schemas.microsoft.com/office/drawing/2014/main" id="{2345C832-973F-4058-ACFC-C96A984FFED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89784" y="0"/>
            <a:ext cx="6002215" cy="3511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639" name="Picture 7" descr="a1-1435198724_660x0">
            <a:extLst>
              <a:ext uri="{FF2B5EF4-FFF2-40B4-BE49-F238E27FC236}">
                <a16:creationId xmlns:a16="http://schemas.microsoft.com/office/drawing/2014/main" id="{6FE68B58-C5D1-439B-B1E4-8457EC7B5A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75718" y="3552291"/>
            <a:ext cx="6016282" cy="3305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wheel spokes="3"/>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97634"/>
                                        </p:tgtEl>
                                        <p:attrNameLst>
                                          <p:attrName>style.visibility</p:attrName>
                                        </p:attrNameLst>
                                      </p:cBhvr>
                                      <p:to>
                                        <p:strVal val="visible"/>
                                      </p:to>
                                    </p:set>
                                    <p:animEffect transition="in" filter="blinds(horizontal)">
                                      <p:cBhvr>
                                        <p:cTn id="7" dur="500"/>
                                        <p:tgtEl>
                                          <p:spTgt spid="197634"/>
                                        </p:tgtEl>
                                      </p:cBhvr>
                                    </p:animEffect>
                                  </p:childTnLst>
                                </p:cTn>
                              </p:par>
                              <p:par>
                                <p:cTn id="8" presetID="3" presetClass="entr" presetSubtype="10" fill="hold" nodeType="withEffect">
                                  <p:stCondLst>
                                    <p:cond delay="0"/>
                                  </p:stCondLst>
                                  <p:childTnLst>
                                    <p:set>
                                      <p:cBhvr>
                                        <p:cTn id="9" dur="1" fill="hold">
                                          <p:stCondLst>
                                            <p:cond delay="0"/>
                                          </p:stCondLst>
                                        </p:cTn>
                                        <p:tgtEl>
                                          <p:spTgt spid="197636"/>
                                        </p:tgtEl>
                                        <p:attrNameLst>
                                          <p:attrName>style.visibility</p:attrName>
                                        </p:attrNameLst>
                                      </p:cBhvr>
                                      <p:to>
                                        <p:strVal val="visible"/>
                                      </p:to>
                                    </p:set>
                                    <p:animEffect transition="in" filter="blinds(horizontal)">
                                      <p:cBhvr>
                                        <p:cTn id="10" dur="500"/>
                                        <p:tgtEl>
                                          <p:spTgt spid="197636"/>
                                        </p:tgtEl>
                                      </p:cBhvr>
                                    </p:animEffect>
                                  </p:childTnLst>
                                </p:cTn>
                              </p:par>
                              <p:par>
                                <p:cTn id="11" presetID="3" presetClass="entr" presetSubtype="10" fill="hold" nodeType="withEffect">
                                  <p:stCondLst>
                                    <p:cond delay="0"/>
                                  </p:stCondLst>
                                  <p:childTnLst>
                                    <p:set>
                                      <p:cBhvr>
                                        <p:cTn id="12" dur="1" fill="hold">
                                          <p:stCondLst>
                                            <p:cond delay="0"/>
                                          </p:stCondLst>
                                        </p:cTn>
                                        <p:tgtEl>
                                          <p:spTgt spid="197635"/>
                                        </p:tgtEl>
                                        <p:attrNameLst>
                                          <p:attrName>style.visibility</p:attrName>
                                        </p:attrNameLst>
                                      </p:cBhvr>
                                      <p:to>
                                        <p:strVal val="visible"/>
                                      </p:to>
                                    </p:set>
                                    <p:animEffect transition="in" filter="blinds(horizontal)">
                                      <p:cBhvr>
                                        <p:cTn id="13" dur="500"/>
                                        <p:tgtEl>
                                          <p:spTgt spid="197635"/>
                                        </p:tgtEl>
                                      </p:cBhvr>
                                    </p:animEffect>
                                  </p:childTnLst>
                                </p:cTn>
                              </p:par>
                              <p:par>
                                <p:cTn id="14" presetID="3" presetClass="entr" presetSubtype="10" fill="hold" nodeType="withEffect">
                                  <p:stCondLst>
                                    <p:cond delay="0"/>
                                  </p:stCondLst>
                                  <p:childTnLst>
                                    <p:set>
                                      <p:cBhvr>
                                        <p:cTn id="15" dur="1" fill="hold">
                                          <p:stCondLst>
                                            <p:cond delay="0"/>
                                          </p:stCondLst>
                                        </p:cTn>
                                        <p:tgtEl>
                                          <p:spTgt spid="197639"/>
                                        </p:tgtEl>
                                        <p:attrNameLst>
                                          <p:attrName>style.visibility</p:attrName>
                                        </p:attrNameLst>
                                      </p:cBhvr>
                                      <p:to>
                                        <p:strVal val="visible"/>
                                      </p:to>
                                    </p:set>
                                    <p:animEffect transition="in" filter="blinds(horizontal)">
                                      <p:cBhvr>
                                        <p:cTn id="16" dur="500"/>
                                        <p:tgtEl>
                                          <p:spTgt spid="1976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1"/>
          <p:cNvSpPr>
            <a:spLocks noChangeArrowheads="1"/>
          </p:cNvSpPr>
          <p:nvPr/>
        </p:nvSpPr>
        <p:spPr bwMode="auto">
          <a:xfrm>
            <a:off x="498764" y="468453"/>
            <a:ext cx="10188299" cy="206210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1" fontAlgn="base" latinLnBrk="0" hangingPunct="1">
              <a:spcBef>
                <a:spcPct val="0"/>
              </a:spcBef>
              <a:spcAft>
                <a:spcPct val="0"/>
              </a:spcAft>
              <a:buClrTx/>
              <a:buSzTx/>
              <a:buFontTx/>
              <a:buNone/>
              <a:tabLst/>
            </a:pP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Ảnh hưởng:</a:t>
            </a:r>
            <a:endParaRPr kumimoji="0" 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just" defTabSz="914400" rtl="0" eaLnBrk="0" fontAlgn="base" latinLnBrk="0" hangingPunct="0">
              <a:spcBef>
                <a:spcPct val="0"/>
              </a:spcBef>
              <a:spcAft>
                <a:spcPct val="0"/>
              </a:spcAft>
              <a:buClrTx/>
              <a:buSzTx/>
              <a:buFontTx/>
              <a:buNone/>
              <a:tabLst/>
            </a:pP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Nguồn lao động dồi dào, thị trường tiêu thụ hàng hoá rộng lớn.</a:t>
            </a:r>
            <a:endParaRPr kumimoji="0" 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just" defTabSz="914400" rtl="0" eaLnBrk="0" fontAlgn="base" latinLnBrk="0" hangingPunct="0">
              <a:spcBef>
                <a:spcPct val="0"/>
              </a:spcBef>
              <a:spcAft>
                <a:spcPct val="0"/>
              </a:spcAft>
              <a:buClrTx/>
              <a:buSzTx/>
              <a:buFontTx/>
              <a:buNone/>
              <a:tabLst/>
            </a:pP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Khó khăn: áp lực giải quyết về việc làm, giáo dục, y tế...</a:t>
            </a:r>
            <a:endParaRPr kumimoji="0" lang="pt-BR"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48129">
                                            <p:txEl>
                                              <p:pRg st="2" end="2"/>
                                            </p:txEl>
                                          </p:spTgt>
                                        </p:tgtEl>
                                        <p:attrNameLst>
                                          <p:attrName>style.visibility</p:attrName>
                                        </p:attrNameLst>
                                      </p:cBhvr>
                                      <p:to>
                                        <p:strVal val="visible"/>
                                      </p:to>
                                    </p:set>
                                    <p:anim calcmode="lin" valueType="num">
                                      <p:cBhvr>
                                        <p:cTn id="7" dur="1000" fill="hold"/>
                                        <p:tgtEl>
                                          <p:spTgt spid="48129">
                                            <p:txEl>
                                              <p:pRg st="2" end="2"/>
                                            </p:txEl>
                                          </p:spTgt>
                                        </p:tgtEl>
                                        <p:attrNameLst>
                                          <p:attrName>ppt_x</p:attrName>
                                        </p:attrNameLst>
                                      </p:cBhvr>
                                      <p:tavLst>
                                        <p:tav tm="0">
                                          <p:val>
                                            <p:strVal val="#ppt_x-.2"/>
                                          </p:val>
                                        </p:tav>
                                        <p:tav tm="100000">
                                          <p:val>
                                            <p:strVal val="#ppt_x"/>
                                          </p:val>
                                        </p:tav>
                                      </p:tavLst>
                                    </p:anim>
                                    <p:anim calcmode="lin" valueType="num">
                                      <p:cBhvr>
                                        <p:cTn id="8" dur="1000" fill="hold"/>
                                        <p:tgtEl>
                                          <p:spTgt spid="48129">
                                            <p:txEl>
                                              <p:pRg st="2" end="2"/>
                                            </p:txEl>
                                          </p:spTgt>
                                        </p:tgtEl>
                                        <p:attrNameLst>
                                          <p:attrName>ppt_y</p:attrName>
                                        </p:attrNameLst>
                                      </p:cBhvr>
                                      <p:tavLst>
                                        <p:tav tm="0">
                                          <p:val>
                                            <p:strVal val="#ppt_y"/>
                                          </p:val>
                                        </p:tav>
                                        <p:tav tm="100000">
                                          <p:val>
                                            <p:strVal val="#ppt_y"/>
                                          </p:val>
                                        </p:tav>
                                      </p:tavLst>
                                    </p:anim>
                                    <p:animEffect transition="in" filter="wipe(right)" prLst="gradientSize: 0.1">
                                      <p:cBhvr>
                                        <p:cTn id="9" dur="1000"/>
                                        <p:tgtEl>
                                          <p:spTgt spid="4812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7">
            <a:extLst>
              <a:ext uri="{FF2B5EF4-FFF2-40B4-BE49-F238E27FC236}">
                <a16:creationId xmlns:a16="http://schemas.microsoft.com/office/drawing/2014/main" id="{83943E22-6FC5-4857-96F1-DB4BDF369685}"/>
              </a:ext>
            </a:extLst>
          </p:cNvPr>
          <p:cNvSpPr/>
          <p:nvPr/>
        </p:nvSpPr>
        <p:spPr>
          <a:xfrm>
            <a:off x="216192" y="2104137"/>
            <a:ext cx="5937865" cy="1655063"/>
          </a:xfrm>
          <a:prstGeom prst="roundRect">
            <a:avLst/>
          </a:prstGeom>
          <a:solidFill>
            <a:schemeClr val="bg1"/>
          </a:solidFill>
          <a:ln w="12700">
            <a:solidFill>
              <a:srgbClr val="0000FF"/>
            </a:solidFill>
            <a:prstDash val="dash"/>
            <a:extLst>
              <a:ext uri="{C807C97D-BFC1-408E-A445-0C87EB9F89A2}">
                <ask:lineSketchStyleProps xmlns="" xmlns:ask="http://schemas.microsoft.com/office/drawing/2018/sketchyshapes" sd="1219033472">
                  <a:custGeom>
                    <a:avLst/>
                    <a:gdLst>
                      <a:gd name="connsiteX0" fmla="*/ 0 w 2661796"/>
                      <a:gd name="connsiteY0" fmla="*/ 152939 h 917613"/>
                      <a:gd name="connsiteX1" fmla="*/ 152939 w 2661796"/>
                      <a:gd name="connsiteY1" fmla="*/ 0 h 917613"/>
                      <a:gd name="connsiteX2" fmla="*/ 694800 w 2661796"/>
                      <a:gd name="connsiteY2" fmla="*/ 0 h 917613"/>
                      <a:gd name="connsiteX3" fmla="*/ 1283780 w 2661796"/>
                      <a:gd name="connsiteY3" fmla="*/ 0 h 917613"/>
                      <a:gd name="connsiteX4" fmla="*/ 1825641 w 2661796"/>
                      <a:gd name="connsiteY4" fmla="*/ 0 h 917613"/>
                      <a:gd name="connsiteX5" fmla="*/ 2508857 w 2661796"/>
                      <a:gd name="connsiteY5" fmla="*/ 0 h 917613"/>
                      <a:gd name="connsiteX6" fmla="*/ 2661796 w 2661796"/>
                      <a:gd name="connsiteY6" fmla="*/ 152939 h 917613"/>
                      <a:gd name="connsiteX7" fmla="*/ 2661796 w 2661796"/>
                      <a:gd name="connsiteY7" fmla="*/ 458807 h 917613"/>
                      <a:gd name="connsiteX8" fmla="*/ 2661796 w 2661796"/>
                      <a:gd name="connsiteY8" fmla="*/ 764674 h 917613"/>
                      <a:gd name="connsiteX9" fmla="*/ 2508857 w 2661796"/>
                      <a:gd name="connsiteY9" fmla="*/ 917613 h 917613"/>
                      <a:gd name="connsiteX10" fmla="*/ 1943437 w 2661796"/>
                      <a:gd name="connsiteY10" fmla="*/ 917613 h 917613"/>
                      <a:gd name="connsiteX11" fmla="*/ 1425135 w 2661796"/>
                      <a:gd name="connsiteY11" fmla="*/ 917613 h 917613"/>
                      <a:gd name="connsiteX12" fmla="*/ 812596 w 2661796"/>
                      <a:gd name="connsiteY12" fmla="*/ 917613 h 917613"/>
                      <a:gd name="connsiteX13" fmla="*/ 152939 w 2661796"/>
                      <a:gd name="connsiteY13" fmla="*/ 917613 h 917613"/>
                      <a:gd name="connsiteX14" fmla="*/ 0 w 2661796"/>
                      <a:gd name="connsiteY14" fmla="*/ 764674 h 917613"/>
                      <a:gd name="connsiteX15" fmla="*/ 0 w 2661796"/>
                      <a:gd name="connsiteY15" fmla="*/ 446572 h 917613"/>
                      <a:gd name="connsiteX16" fmla="*/ 0 w 2661796"/>
                      <a:gd name="connsiteY16" fmla="*/ 152939 h 91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1796" h="917613" fill="none" extrusionOk="0">
                        <a:moveTo>
                          <a:pt x="0" y="152939"/>
                        </a:moveTo>
                        <a:cubicBezTo>
                          <a:pt x="-1081" y="70405"/>
                          <a:pt x="87221" y="13931"/>
                          <a:pt x="152939" y="0"/>
                        </a:cubicBezTo>
                        <a:cubicBezTo>
                          <a:pt x="398603" y="-38239"/>
                          <a:pt x="461848" y="32783"/>
                          <a:pt x="694800" y="0"/>
                        </a:cubicBezTo>
                        <a:cubicBezTo>
                          <a:pt x="927752" y="-32783"/>
                          <a:pt x="1033727" y="54143"/>
                          <a:pt x="1283780" y="0"/>
                        </a:cubicBezTo>
                        <a:cubicBezTo>
                          <a:pt x="1533833" y="-54143"/>
                          <a:pt x="1593305" y="5845"/>
                          <a:pt x="1825641" y="0"/>
                        </a:cubicBezTo>
                        <a:cubicBezTo>
                          <a:pt x="2057977" y="-5845"/>
                          <a:pt x="2312640" y="14610"/>
                          <a:pt x="2508857" y="0"/>
                        </a:cubicBezTo>
                        <a:cubicBezTo>
                          <a:pt x="2580287" y="-738"/>
                          <a:pt x="2667267" y="73183"/>
                          <a:pt x="2661796" y="152939"/>
                        </a:cubicBezTo>
                        <a:cubicBezTo>
                          <a:pt x="2681022" y="279836"/>
                          <a:pt x="2634696" y="326526"/>
                          <a:pt x="2661796" y="458807"/>
                        </a:cubicBezTo>
                        <a:cubicBezTo>
                          <a:pt x="2688896" y="591088"/>
                          <a:pt x="2641859" y="634669"/>
                          <a:pt x="2661796" y="764674"/>
                        </a:cubicBezTo>
                        <a:cubicBezTo>
                          <a:pt x="2661200" y="836772"/>
                          <a:pt x="2612434" y="929653"/>
                          <a:pt x="2508857" y="917613"/>
                        </a:cubicBezTo>
                        <a:cubicBezTo>
                          <a:pt x="2242118" y="968541"/>
                          <a:pt x="2181100" y="862707"/>
                          <a:pt x="1943437" y="917613"/>
                        </a:cubicBezTo>
                        <a:cubicBezTo>
                          <a:pt x="1705774" y="972519"/>
                          <a:pt x="1565789" y="904415"/>
                          <a:pt x="1425135" y="917613"/>
                        </a:cubicBezTo>
                        <a:cubicBezTo>
                          <a:pt x="1284481" y="930811"/>
                          <a:pt x="942571" y="911370"/>
                          <a:pt x="812596" y="917613"/>
                        </a:cubicBezTo>
                        <a:cubicBezTo>
                          <a:pt x="682621" y="923856"/>
                          <a:pt x="369653" y="912507"/>
                          <a:pt x="152939" y="917613"/>
                        </a:cubicBezTo>
                        <a:cubicBezTo>
                          <a:pt x="60825" y="921902"/>
                          <a:pt x="1376" y="852869"/>
                          <a:pt x="0" y="764674"/>
                        </a:cubicBezTo>
                        <a:cubicBezTo>
                          <a:pt x="-6126" y="648058"/>
                          <a:pt x="2604" y="572022"/>
                          <a:pt x="0" y="446572"/>
                        </a:cubicBezTo>
                        <a:cubicBezTo>
                          <a:pt x="-2604" y="321122"/>
                          <a:pt x="16209" y="280899"/>
                          <a:pt x="0" y="152939"/>
                        </a:cubicBezTo>
                        <a:close/>
                      </a:path>
                      <a:path w="2661796" h="917613" stroke="0" extrusionOk="0">
                        <a:moveTo>
                          <a:pt x="0" y="152939"/>
                        </a:moveTo>
                        <a:cubicBezTo>
                          <a:pt x="-8854" y="63011"/>
                          <a:pt x="48196" y="7610"/>
                          <a:pt x="152939" y="0"/>
                        </a:cubicBezTo>
                        <a:cubicBezTo>
                          <a:pt x="416898" y="-32481"/>
                          <a:pt x="570706" y="29376"/>
                          <a:pt x="789037" y="0"/>
                        </a:cubicBezTo>
                        <a:cubicBezTo>
                          <a:pt x="1007368" y="-29376"/>
                          <a:pt x="1117390" y="64254"/>
                          <a:pt x="1354457" y="0"/>
                        </a:cubicBezTo>
                        <a:cubicBezTo>
                          <a:pt x="1591524" y="-64254"/>
                          <a:pt x="1748846" y="5960"/>
                          <a:pt x="1896318" y="0"/>
                        </a:cubicBezTo>
                        <a:cubicBezTo>
                          <a:pt x="2043790" y="-5960"/>
                          <a:pt x="2377684" y="4146"/>
                          <a:pt x="2508857" y="0"/>
                        </a:cubicBezTo>
                        <a:cubicBezTo>
                          <a:pt x="2600389" y="-14541"/>
                          <a:pt x="2657299" y="67784"/>
                          <a:pt x="2661796" y="152939"/>
                        </a:cubicBezTo>
                        <a:cubicBezTo>
                          <a:pt x="2691575" y="237326"/>
                          <a:pt x="2650134" y="328976"/>
                          <a:pt x="2661796" y="458807"/>
                        </a:cubicBezTo>
                        <a:cubicBezTo>
                          <a:pt x="2673458" y="588638"/>
                          <a:pt x="2661536" y="649364"/>
                          <a:pt x="2661796" y="764674"/>
                        </a:cubicBezTo>
                        <a:cubicBezTo>
                          <a:pt x="2680473" y="853631"/>
                          <a:pt x="2577797" y="915102"/>
                          <a:pt x="2508857" y="917613"/>
                        </a:cubicBezTo>
                        <a:cubicBezTo>
                          <a:pt x="2379364" y="930554"/>
                          <a:pt x="2189507" y="872109"/>
                          <a:pt x="1919878" y="917613"/>
                        </a:cubicBezTo>
                        <a:cubicBezTo>
                          <a:pt x="1650249" y="963117"/>
                          <a:pt x="1554653" y="872396"/>
                          <a:pt x="1354457" y="917613"/>
                        </a:cubicBezTo>
                        <a:cubicBezTo>
                          <a:pt x="1154261" y="962830"/>
                          <a:pt x="891919" y="877402"/>
                          <a:pt x="718359" y="917613"/>
                        </a:cubicBezTo>
                        <a:cubicBezTo>
                          <a:pt x="544799" y="957824"/>
                          <a:pt x="398398" y="915160"/>
                          <a:pt x="152939" y="917613"/>
                        </a:cubicBezTo>
                        <a:cubicBezTo>
                          <a:pt x="63271" y="918467"/>
                          <a:pt x="-9992" y="842246"/>
                          <a:pt x="0" y="764674"/>
                        </a:cubicBezTo>
                        <a:cubicBezTo>
                          <a:pt x="-15499" y="665822"/>
                          <a:pt x="14294" y="566461"/>
                          <a:pt x="0" y="452689"/>
                        </a:cubicBezTo>
                        <a:cubicBezTo>
                          <a:pt x="-14294" y="338917"/>
                          <a:pt x="26070" y="218306"/>
                          <a:pt x="0" y="152939"/>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rtlCol="0" anchor="ctr"/>
          <a:lstStyle/>
          <a:p>
            <a:pPr algn="just">
              <a:lnSpc>
                <a:spcPct val="130000"/>
              </a:lnSpc>
            </a:pPr>
            <a:r>
              <a:rPr lang="en-US" sz="2600" b="1" i="1" smtClean="0">
                <a:solidFill>
                  <a:srgbClr val="002060"/>
                </a:solidFill>
                <a:latin typeface="Arial" pitchFamily="34" charset="0"/>
                <a:cs typeface="Arial" pitchFamily="34" charset="0"/>
              </a:rPr>
              <a:t>     *Kể tên các chủng tộc ở châu Á. </a:t>
            </a:r>
            <a:r>
              <a:rPr lang="vi-VN" sz="2600" b="1" i="1" smtClean="0">
                <a:solidFill>
                  <a:srgbClr val="002060"/>
                </a:solidFill>
                <a:latin typeface="Arial" pitchFamily="34" charset="0"/>
                <a:cs typeface="Arial" pitchFamily="34" charset="0"/>
              </a:rPr>
              <a:t>Mỗi chủng tộc sống chủ yếu ở khu vực nào</a:t>
            </a:r>
            <a:r>
              <a:rPr lang="en-US" sz="2600" b="1" i="1" smtClean="0">
                <a:solidFill>
                  <a:srgbClr val="002060"/>
                </a:solidFill>
                <a:latin typeface="Arial" pitchFamily="34" charset="0"/>
                <a:cs typeface="Arial" pitchFamily="34" charset="0"/>
              </a:rPr>
              <a:t>?</a:t>
            </a:r>
            <a:endParaRPr lang="en-US" sz="2600" b="1" i="1" dirty="0" smtClean="0">
              <a:solidFill>
                <a:srgbClr val="002060"/>
              </a:solidFill>
              <a:latin typeface="Arial" pitchFamily="34" charset="0"/>
              <a:cs typeface="Arial" pitchFamily="34" charset="0"/>
            </a:endParaRPr>
          </a:p>
        </p:txBody>
      </p:sp>
      <p:pic>
        <p:nvPicPr>
          <p:cNvPr id="18" name="Picture 17">
            <a:extLst>
              <a:ext uri="{FF2B5EF4-FFF2-40B4-BE49-F238E27FC236}">
                <a16:creationId xmlns:a16="http://schemas.microsoft.com/office/drawing/2014/main" id="{604A8784-7D1E-4B40-830D-706D02A34333}"/>
              </a:ext>
            </a:extLst>
          </p:cNvPr>
          <p:cNvPicPr>
            <a:picLocks noChangeAspect="1"/>
          </p:cNvPicPr>
          <p:nvPr/>
        </p:nvPicPr>
        <p:blipFill rotWithShape="1">
          <a:blip r:embed="rId3" cstate="print">
            <a:extLst>
              <a:ext uri="{BEBA8EAE-BF5A-486C-A8C5-ECC9F3942E4B}">
                <a14:imgProps xmlns:a14="http://schemas.microsoft.com/office/drawing/2010/main">
                  <a14:imgLayer>
                    <a14:imgEffect>
                      <a14:backgroundRemoval t="25000" b="66628" l="6977" r="44186">
                        <a14:foregroundMark x1="16744" y1="32558" x2="16744" y2="32558"/>
                        <a14:foregroundMark x1="9767" y1="33605" x2="9767" y2="33605"/>
                        <a14:foregroundMark x1="7093" y1="34535" x2="7093" y2="34535"/>
                        <a14:foregroundMark x1="31395" y1="28605" x2="31395" y2="28605"/>
                        <a14:foregroundMark x1="40930" y1="29070" x2="40930" y2="29070"/>
                        <a14:foregroundMark x1="32558" y1="25000" x2="32558" y2="25000"/>
                        <a14:foregroundMark x1="34419" y1="36163" x2="34419" y2="36163"/>
                        <a14:foregroundMark x1="31163" y1="64070" x2="31163" y2="64070"/>
                        <a14:foregroundMark x1="21163" y1="64186" x2="21163" y2="64186"/>
                        <a14:foregroundMark x1="22209" y1="66628" x2="22209" y2="66628"/>
                        <a14:foregroundMark x1="35930" y1="46395" x2="35930" y2="46395"/>
                        <a14:foregroundMark x1="44186" y1="41279" x2="44186" y2="41279"/>
                        <a14:foregroundMark x1="38256" y1="43488" x2="38256" y2="43488"/>
                        <a14:foregroundMark x1="24535" y1="48256" x2="24535" y2="48256"/>
                      </a14:backgroundRemoval>
                    </a14:imgEffect>
                  </a14:imgLayer>
                </a14:imgProps>
              </a:ext>
            </a:extLst>
          </a:blip>
          <a:srcRect l="5192" t="22288" r="52690" b="31973"/>
          <a:stretch/>
        </p:blipFill>
        <p:spPr>
          <a:xfrm>
            <a:off x="0" y="1686393"/>
            <a:ext cx="1000545" cy="1086608"/>
          </a:xfrm>
          <a:prstGeom prst="rect">
            <a:avLst/>
          </a:prstGeom>
        </p:spPr>
      </p:pic>
      <p:sp>
        <p:nvSpPr>
          <p:cNvPr id="7" name="Rectangle 6"/>
          <p:cNvSpPr/>
          <p:nvPr/>
        </p:nvSpPr>
        <p:spPr>
          <a:xfrm>
            <a:off x="261055" y="1700089"/>
            <a:ext cx="5994601" cy="954107"/>
          </a:xfrm>
          <a:prstGeom prst="rect">
            <a:avLst/>
          </a:prstGeom>
        </p:spPr>
        <p:txBody>
          <a:bodyPr wrap="square">
            <a:spAutoFit/>
          </a:bodyPr>
          <a:lstStyle/>
          <a:p>
            <a:pPr>
              <a:buFontTx/>
              <a:buChar char="-"/>
            </a:pPr>
            <a:r>
              <a:rPr lang="pt-BR" sz="2800" b="1" smtClean="0"/>
              <a:t>Chủng tộc đa dạng: Môn-gô-lô-it, </a:t>
            </a:r>
          </a:p>
          <a:p>
            <a:pPr>
              <a:buFontTx/>
              <a:buChar char="-"/>
            </a:pPr>
            <a:r>
              <a:rPr lang="pt-BR" sz="2800" b="1" smtClean="0"/>
              <a:t>Ơ-rô-pê-ô-it, Ô-xtra-lô-it.</a:t>
            </a:r>
            <a:endParaRPr lang="en-US" sz="2800" b="1"/>
          </a:p>
        </p:txBody>
      </p:sp>
      <p:pic>
        <p:nvPicPr>
          <p:cNvPr id="8" name="Picture 7">
            <a:extLst>
              <a:ext uri="{FF2B5EF4-FFF2-40B4-BE49-F238E27FC236}">
                <a16:creationId xmlns:a16="http://schemas.microsoft.com/office/drawing/2014/main" id="{8F9E6F27-0656-43CB-AF35-913C500B8FAB}"/>
              </a:ext>
            </a:extLst>
          </p:cNvPr>
          <p:cNvPicPr>
            <a:picLocks noChangeAspect="1"/>
          </p:cNvPicPr>
          <p:nvPr/>
        </p:nvPicPr>
        <p:blipFill rotWithShape="1">
          <a:blip r:embed="rId4"/>
          <a:srcRect l="32917" t="22815" r="34749" b="18815"/>
          <a:stretch/>
        </p:blipFill>
        <p:spPr>
          <a:xfrm>
            <a:off x="6414852" y="1021502"/>
            <a:ext cx="5646359" cy="5733674"/>
          </a:xfrm>
          <a:prstGeom prst="rect">
            <a:avLst/>
          </a:prstGeom>
          <a:ln>
            <a:solidFill>
              <a:srgbClr val="0000FF"/>
            </a:solidFill>
          </a:ln>
        </p:spPr>
      </p:pic>
      <p:sp>
        <p:nvSpPr>
          <p:cNvPr id="10" name="TextBox 9"/>
          <p:cNvSpPr txBox="1"/>
          <p:nvPr/>
        </p:nvSpPr>
        <p:spPr>
          <a:xfrm>
            <a:off x="6428933" y="6330468"/>
            <a:ext cx="5664591" cy="400110"/>
          </a:xfrm>
          <a:prstGeom prst="rect">
            <a:avLst/>
          </a:prstGeom>
          <a:solidFill>
            <a:schemeClr val="bg1"/>
          </a:solidFill>
          <a:ln>
            <a:solidFill>
              <a:srgbClr val="0000FF"/>
            </a:solidFill>
          </a:ln>
        </p:spPr>
        <p:txBody>
          <a:bodyPr wrap="square" rtlCol="0">
            <a:spAutoFit/>
          </a:bodyPr>
          <a:lstStyle/>
          <a:p>
            <a:pPr algn="ctr"/>
            <a:r>
              <a:rPr lang="en-US" sz="2000" b="1" smtClean="0">
                <a:solidFill>
                  <a:srgbClr val="0000FF"/>
                </a:solidFill>
              </a:rPr>
              <a:t>Lược đồ phân bố các chủng tộc ở châu Á</a:t>
            </a:r>
          </a:p>
        </p:txBody>
      </p:sp>
      <p:sp>
        <p:nvSpPr>
          <p:cNvPr id="11" name="Rectangle: Rounded Corners 7">
            <a:extLst>
              <a:ext uri="{FF2B5EF4-FFF2-40B4-BE49-F238E27FC236}">
                <a16:creationId xmlns:a16="http://schemas.microsoft.com/office/drawing/2014/main" id="{83943E22-6FC5-4857-96F1-DB4BDF369685}"/>
              </a:ext>
            </a:extLst>
          </p:cNvPr>
          <p:cNvSpPr/>
          <p:nvPr/>
        </p:nvSpPr>
        <p:spPr>
          <a:xfrm>
            <a:off x="208938" y="3150275"/>
            <a:ext cx="5930605" cy="1275304"/>
          </a:xfrm>
          <a:prstGeom prst="roundRect">
            <a:avLst/>
          </a:prstGeom>
          <a:solidFill>
            <a:schemeClr val="bg1"/>
          </a:solidFill>
          <a:ln w="12700">
            <a:solidFill>
              <a:srgbClr val="0000FF"/>
            </a:solidFill>
            <a:prstDash val="dash"/>
            <a:extLst>
              <a:ext uri="{C807C97D-BFC1-408E-A445-0C87EB9F89A2}">
                <ask:lineSketchStyleProps xmlns="" xmlns:ask="http://schemas.microsoft.com/office/drawing/2018/sketchyshapes" sd="1219033472">
                  <a:custGeom>
                    <a:avLst/>
                    <a:gdLst>
                      <a:gd name="connsiteX0" fmla="*/ 0 w 2661796"/>
                      <a:gd name="connsiteY0" fmla="*/ 152939 h 917613"/>
                      <a:gd name="connsiteX1" fmla="*/ 152939 w 2661796"/>
                      <a:gd name="connsiteY1" fmla="*/ 0 h 917613"/>
                      <a:gd name="connsiteX2" fmla="*/ 694800 w 2661796"/>
                      <a:gd name="connsiteY2" fmla="*/ 0 h 917613"/>
                      <a:gd name="connsiteX3" fmla="*/ 1283780 w 2661796"/>
                      <a:gd name="connsiteY3" fmla="*/ 0 h 917613"/>
                      <a:gd name="connsiteX4" fmla="*/ 1825641 w 2661796"/>
                      <a:gd name="connsiteY4" fmla="*/ 0 h 917613"/>
                      <a:gd name="connsiteX5" fmla="*/ 2508857 w 2661796"/>
                      <a:gd name="connsiteY5" fmla="*/ 0 h 917613"/>
                      <a:gd name="connsiteX6" fmla="*/ 2661796 w 2661796"/>
                      <a:gd name="connsiteY6" fmla="*/ 152939 h 917613"/>
                      <a:gd name="connsiteX7" fmla="*/ 2661796 w 2661796"/>
                      <a:gd name="connsiteY7" fmla="*/ 458807 h 917613"/>
                      <a:gd name="connsiteX8" fmla="*/ 2661796 w 2661796"/>
                      <a:gd name="connsiteY8" fmla="*/ 764674 h 917613"/>
                      <a:gd name="connsiteX9" fmla="*/ 2508857 w 2661796"/>
                      <a:gd name="connsiteY9" fmla="*/ 917613 h 917613"/>
                      <a:gd name="connsiteX10" fmla="*/ 1943437 w 2661796"/>
                      <a:gd name="connsiteY10" fmla="*/ 917613 h 917613"/>
                      <a:gd name="connsiteX11" fmla="*/ 1425135 w 2661796"/>
                      <a:gd name="connsiteY11" fmla="*/ 917613 h 917613"/>
                      <a:gd name="connsiteX12" fmla="*/ 812596 w 2661796"/>
                      <a:gd name="connsiteY12" fmla="*/ 917613 h 917613"/>
                      <a:gd name="connsiteX13" fmla="*/ 152939 w 2661796"/>
                      <a:gd name="connsiteY13" fmla="*/ 917613 h 917613"/>
                      <a:gd name="connsiteX14" fmla="*/ 0 w 2661796"/>
                      <a:gd name="connsiteY14" fmla="*/ 764674 h 917613"/>
                      <a:gd name="connsiteX15" fmla="*/ 0 w 2661796"/>
                      <a:gd name="connsiteY15" fmla="*/ 446572 h 917613"/>
                      <a:gd name="connsiteX16" fmla="*/ 0 w 2661796"/>
                      <a:gd name="connsiteY16" fmla="*/ 152939 h 91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1796" h="917613" fill="none" extrusionOk="0">
                        <a:moveTo>
                          <a:pt x="0" y="152939"/>
                        </a:moveTo>
                        <a:cubicBezTo>
                          <a:pt x="-1081" y="70405"/>
                          <a:pt x="87221" y="13931"/>
                          <a:pt x="152939" y="0"/>
                        </a:cubicBezTo>
                        <a:cubicBezTo>
                          <a:pt x="398603" y="-38239"/>
                          <a:pt x="461848" y="32783"/>
                          <a:pt x="694800" y="0"/>
                        </a:cubicBezTo>
                        <a:cubicBezTo>
                          <a:pt x="927752" y="-32783"/>
                          <a:pt x="1033727" y="54143"/>
                          <a:pt x="1283780" y="0"/>
                        </a:cubicBezTo>
                        <a:cubicBezTo>
                          <a:pt x="1533833" y="-54143"/>
                          <a:pt x="1593305" y="5845"/>
                          <a:pt x="1825641" y="0"/>
                        </a:cubicBezTo>
                        <a:cubicBezTo>
                          <a:pt x="2057977" y="-5845"/>
                          <a:pt x="2312640" y="14610"/>
                          <a:pt x="2508857" y="0"/>
                        </a:cubicBezTo>
                        <a:cubicBezTo>
                          <a:pt x="2580287" y="-738"/>
                          <a:pt x="2667267" y="73183"/>
                          <a:pt x="2661796" y="152939"/>
                        </a:cubicBezTo>
                        <a:cubicBezTo>
                          <a:pt x="2681022" y="279836"/>
                          <a:pt x="2634696" y="326526"/>
                          <a:pt x="2661796" y="458807"/>
                        </a:cubicBezTo>
                        <a:cubicBezTo>
                          <a:pt x="2688896" y="591088"/>
                          <a:pt x="2641859" y="634669"/>
                          <a:pt x="2661796" y="764674"/>
                        </a:cubicBezTo>
                        <a:cubicBezTo>
                          <a:pt x="2661200" y="836772"/>
                          <a:pt x="2612434" y="929653"/>
                          <a:pt x="2508857" y="917613"/>
                        </a:cubicBezTo>
                        <a:cubicBezTo>
                          <a:pt x="2242118" y="968541"/>
                          <a:pt x="2181100" y="862707"/>
                          <a:pt x="1943437" y="917613"/>
                        </a:cubicBezTo>
                        <a:cubicBezTo>
                          <a:pt x="1705774" y="972519"/>
                          <a:pt x="1565789" y="904415"/>
                          <a:pt x="1425135" y="917613"/>
                        </a:cubicBezTo>
                        <a:cubicBezTo>
                          <a:pt x="1284481" y="930811"/>
                          <a:pt x="942571" y="911370"/>
                          <a:pt x="812596" y="917613"/>
                        </a:cubicBezTo>
                        <a:cubicBezTo>
                          <a:pt x="682621" y="923856"/>
                          <a:pt x="369653" y="912507"/>
                          <a:pt x="152939" y="917613"/>
                        </a:cubicBezTo>
                        <a:cubicBezTo>
                          <a:pt x="60825" y="921902"/>
                          <a:pt x="1376" y="852869"/>
                          <a:pt x="0" y="764674"/>
                        </a:cubicBezTo>
                        <a:cubicBezTo>
                          <a:pt x="-6126" y="648058"/>
                          <a:pt x="2604" y="572022"/>
                          <a:pt x="0" y="446572"/>
                        </a:cubicBezTo>
                        <a:cubicBezTo>
                          <a:pt x="-2604" y="321122"/>
                          <a:pt x="16209" y="280899"/>
                          <a:pt x="0" y="152939"/>
                        </a:cubicBezTo>
                        <a:close/>
                      </a:path>
                      <a:path w="2661796" h="917613" stroke="0" extrusionOk="0">
                        <a:moveTo>
                          <a:pt x="0" y="152939"/>
                        </a:moveTo>
                        <a:cubicBezTo>
                          <a:pt x="-8854" y="63011"/>
                          <a:pt x="48196" y="7610"/>
                          <a:pt x="152939" y="0"/>
                        </a:cubicBezTo>
                        <a:cubicBezTo>
                          <a:pt x="416898" y="-32481"/>
                          <a:pt x="570706" y="29376"/>
                          <a:pt x="789037" y="0"/>
                        </a:cubicBezTo>
                        <a:cubicBezTo>
                          <a:pt x="1007368" y="-29376"/>
                          <a:pt x="1117390" y="64254"/>
                          <a:pt x="1354457" y="0"/>
                        </a:cubicBezTo>
                        <a:cubicBezTo>
                          <a:pt x="1591524" y="-64254"/>
                          <a:pt x="1748846" y="5960"/>
                          <a:pt x="1896318" y="0"/>
                        </a:cubicBezTo>
                        <a:cubicBezTo>
                          <a:pt x="2043790" y="-5960"/>
                          <a:pt x="2377684" y="4146"/>
                          <a:pt x="2508857" y="0"/>
                        </a:cubicBezTo>
                        <a:cubicBezTo>
                          <a:pt x="2600389" y="-14541"/>
                          <a:pt x="2657299" y="67784"/>
                          <a:pt x="2661796" y="152939"/>
                        </a:cubicBezTo>
                        <a:cubicBezTo>
                          <a:pt x="2691575" y="237326"/>
                          <a:pt x="2650134" y="328976"/>
                          <a:pt x="2661796" y="458807"/>
                        </a:cubicBezTo>
                        <a:cubicBezTo>
                          <a:pt x="2673458" y="588638"/>
                          <a:pt x="2661536" y="649364"/>
                          <a:pt x="2661796" y="764674"/>
                        </a:cubicBezTo>
                        <a:cubicBezTo>
                          <a:pt x="2680473" y="853631"/>
                          <a:pt x="2577797" y="915102"/>
                          <a:pt x="2508857" y="917613"/>
                        </a:cubicBezTo>
                        <a:cubicBezTo>
                          <a:pt x="2379364" y="930554"/>
                          <a:pt x="2189507" y="872109"/>
                          <a:pt x="1919878" y="917613"/>
                        </a:cubicBezTo>
                        <a:cubicBezTo>
                          <a:pt x="1650249" y="963117"/>
                          <a:pt x="1554653" y="872396"/>
                          <a:pt x="1354457" y="917613"/>
                        </a:cubicBezTo>
                        <a:cubicBezTo>
                          <a:pt x="1154261" y="962830"/>
                          <a:pt x="891919" y="877402"/>
                          <a:pt x="718359" y="917613"/>
                        </a:cubicBezTo>
                        <a:cubicBezTo>
                          <a:pt x="544799" y="957824"/>
                          <a:pt x="398398" y="915160"/>
                          <a:pt x="152939" y="917613"/>
                        </a:cubicBezTo>
                        <a:cubicBezTo>
                          <a:pt x="63271" y="918467"/>
                          <a:pt x="-9992" y="842246"/>
                          <a:pt x="0" y="764674"/>
                        </a:cubicBezTo>
                        <a:cubicBezTo>
                          <a:pt x="-15499" y="665822"/>
                          <a:pt x="14294" y="566461"/>
                          <a:pt x="0" y="452689"/>
                        </a:cubicBezTo>
                        <a:cubicBezTo>
                          <a:pt x="-14294" y="338917"/>
                          <a:pt x="26070" y="218306"/>
                          <a:pt x="0" y="152939"/>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rtlCol="0" anchor="ctr"/>
          <a:lstStyle/>
          <a:p>
            <a:pPr algn="just">
              <a:lnSpc>
                <a:spcPct val="130000"/>
              </a:lnSpc>
            </a:pPr>
            <a:r>
              <a:rPr lang="en-US" sz="2600" b="1" i="1" smtClean="0">
                <a:solidFill>
                  <a:srgbClr val="002060"/>
                </a:solidFill>
                <a:latin typeface="Arial" pitchFamily="34" charset="0"/>
                <a:cs typeface="Arial" pitchFamily="34" charset="0"/>
              </a:rPr>
              <a:t>     *Phần lớn dân cư Việt Nam thuộc chủng tộc nào?</a:t>
            </a:r>
            <a:endParaRPr lang="en-US" sz="2600" b="1" i="1" dirty="0" smtClean="0">
              <a:solidFill>
                <a:srgbClr val="002060"/>
              </a:solidFill>
              <a:latin typeface="Arial" pitchFamily="34" charset="0"/>
              <a:cs typeface="Arial" pitchFamily="34" charset="0"/>
            </a:endParaRPr>
          </a:p>
        </p:txBody>
      </p:sp>
      <p:pic>
        <p:nvPicPr>
          <p:cNvPr id="12" name="Picture 11">
            <a:extLst>
              <a:ext uri="{FF2B5EF4-FFF2-40B4-BE49-F238E27FC236}">
                <a16:creationId xmlns:a16="http://schemas.microsoft.com/office/drawing/2014/main" id="{604A8784-7D1E-4B40-830D-706D02A34333}"/>
              </a:ext>
            </a:extLst>
          </p:cNvPr>
          <p:cNvPicPr>
            <a:picLocks noChangeAspect="1"/>
          </p:cNvPicPr>
          <p:nvPr/>
        </p:nvPicPr>
        <p:blipFill rotWithShape="1">
          <a:blip r:embed="rId3" cstate="print">
            <a:extLst>
              <a:ext uri="{BEBA8EAE-BF5A-486C-A8C5-ECC9F3942E4B}">
                <a14:imgProps xmlns:a14="http://schemas.microsoft.com/office/drawing/2010/main">
                  <a14:imgLayer>
                    <a14:imgEffect>
                      <a14:backgroundRemoval t="25000" b="66628" l="6977" r="44186">
                        <a14:foregroundMark x1="16744" y1="32558" x2="16744" y2="32558"/>
                        <a14:foregroundMark x1="9767" y1="33605" x2="9767" y2="33605"/>
                        <a14:foregroundMark x1="7093" y1="34535" x2="7093" y2="34535"/>
                        <a14:foregroundMark x1="31395" y1="28605" x2="31395" y2="28605"/>
                        <a14:foregroundMark x1="40930" y1="29070" x2="40930" y2="29070"/>
                        <a14:foregroundMark x1="32558" y1="25000" x2="32558" y2="25000"/>
                        <a14:foregroundMark x1="34419" y1="36163" x2="34419" y2="36163"/>
                        <a14:foregroundMark x1="31163" y1="64070" x2="31163" y2="64070"/>
                        <a14:foregroundMark x1="21163" y1="64186" x2="21163" y2="64186"/>
                        <a14:foregroundMark x1="22209" y1="66628" x2="22209" y2="66628"/>
                        <a14:foregroundMark x1="35930" y1="46395" x2="35930" y2="46395"/>
                        <a14:foregroundMark x1="44186" y1="41279" x2="44186" y2="41279"/>
                        <a14:foregroundMark x1="38256" y1="43488" x2="38256" y2="43488"/>
                        <a14:foregroundMark x1="24535" y1="48256" x2="24535" y2="48256"/>
                      </a14:backgroundRemoval>
                    </a14:imgEffect>
                  </a14:imgLayer>
                </a14:imgProps>
              </a:ext>
            </a:extLst>
          </a:blip>
          <a:srcRect l="5192" t="22288" r="52690" b="31973"/>
          <a:stretch/>
        </p:blipFill>
        <p:spPr>
          <a:xfrm>
            <a:off x="-7254" y="2662191"/>
            <a:ext cx="1000545" cy="1086608"/>
          </a:xfrm>
          <a:prstGeom prst="rect">
            <a:avLst/>
          </a:prstGeom>
        </p:spPr>
      </p:pic>
      <p:sp>
        <p:nvSpPr>
          <p:cNvPr id="14" name="TextBox 13">
            <a:extLst>
              <a:ext uri="{FF2B5EF4-FFF2-40B4-BE49-F238E27FC236}">
                <a16:creationId xmlns:a16="http://schemas.microsoft.com/office/drawing/2014/main" id="{6AED0DAC-0DC7-4E85-A729-992B6B155230}"/>
              </a:ext>
            </a:extLst>
          </p:cNvPr>
          <p:cNvSpPr txBox="1"/>
          <p:nvPr/>
        </p:nvSpPr>
        <p:spPr>
          <a:xfrm>
            <a:off x="196342" y="1717715"/>
            <a:ext cx="5915643" cy="1228028"/>
          </a:xfrm>
          <a:prstGeom prst="rect">
            <a:avLst/>
          </a:prstGeom>
          <a:noFill/>
        </p:spPr>
        <p:txBody>
          <a:bodyPr wrap="square" rtlCol="0">
            <a:spAutoFit/>
          </a:bodyPr>
          <a:lstStyle/>
          <a:p>
            <a:pPr marL="285750" indent="-285750" algn="just">
              <a:lnSpc>
                <a:spcPct val="150000"/>
              </a:lnSpc>
              <a:buFont typeface="Wingdings" panose="05000000000000000000" pitchFamily="2" charset="2"/>
              <a:buChar char="ü"/>
            </a:pPr>
            <a:r>
              <a:rPr lang="vi-VN" sz="2600" b="1">
                <a:solidFill>
                  <a:srgbClr val="00B050"/>
                </a:solidFill>
              </a:rPr>
              <a:t>Chủng tộc </a:t>
            </a:r>
            <a:r>
              <a:rPr lang="vi-VN" sz="2600" b="1" smtClean="0">
                <a:solidFill>
                  <a:srgbClr val="00B050"/>
                </a:solidFill>
              </a:rPr>
              <a:t>Ơ-rô-pê-ô-it:</a:t>
            </a:r>
            <a:r>
              <a:rPr lang="en-US" sz="2600" b="1" smtClean="0">
                <a:solidFill>
                  <a:srgbClr val="00B050"/>
                </a:solidFill>
              </a:rPr>
              <a:t> </a:t>
            </a:r>
            <a:r>
              <a:rPr lang="vi-VN" sz="2600" b="1" smtClean="0">
                <a:solidFill>
                  <a:srgbClr val="00B050"/>
                </a:solidFill>
              </a:rPr>
              <a:t>Nam </a:t>
            </a:r>
            <a:r>
              <a:rPr lang="vi-VN" sz="2600" b="1">
                <a:solidFill>
                  <a:srgbClr val="00B050"/>
                </a:solidFill>
              </a:rPr>
              <a:t>Á, Trung Á, Tây Nam Á</a:t>
            </a:r>
            <a:endParaRPr lang="en-US" sz="2600" b="1">
              <a:solidFill>
                <a:srgbClr val="00B050"/>
              </a:solidFill>
            </a:endParaRPr>
          </a:p>
        </p:txBody>
      </p:sp>
      <p:sp>
        <p:nvSpPr>
          <p:cNvPr id="16" name="TextBox 15">
            <a:extLst>
              <a:ext uri="{FF2B5EF4-FFF2-40B4-BE49-F238E27FC236}">
                <a16:creationId xmlns:a16="http://schemas.microsoft.com/office/drawing/2014/main" id="{810C3BCD-AD9D-4B3A-AC39-9E65A2EA0854}"/>
              </a:ext>
            </a:extLst>
          </p:cNvPr>
          <p:cNvSpPr txBox="1"/>
          <p:nvPr/>
        </p:nvSpPr>
        <p:spPr>
          <a:xfrm>
            <a:off x="209505" y="4105320"/>
            <a:ext cx="5915643" cy="1228028"/>
          </a:xfrm>
          <a:prstGeom prst="rect">
            <a:avLst/>
          </a:prstGeom>
          <a:noFill/>
        </p:spPr>
        <p:txBody>
          <a:bodyPr wrap="square" rtlCol="0">
            <a:spAutoFit/>
          </a:bodyPr>
          <a:lstStyle/>
          <a:p>
            <a:pPr marL="285750" indent="-285750" algn="just">
              <a:lnSpc>
                <a:spcPct val="150000"/>
              </a:lnSpc>
              <a:buFont typeface="Wingdings" panose="05000000000000000000" pitchFamily="2" charset="2"/>
              <a:buChar char="ü"/>
            </a:pPr>
            <a:r>
              <a:rPr lang="vi-VN" sz="2600" b="1">
                <a:solidFill>
                  <a:srgbClr val="00B050"/>
                </a:solidFill>
              </a:rPr>
              <a:t>Chủng tộc Môn-gô- </a:t>
            </a:r>
            <a:r>
              <a:rPr lang="vi-VN" sz="2600" b="1" smtClean="0">
                <a:solidFill>
                  <a:srgbClr val="00B050"/>
                </a:solidFill>
              </a:rPr>
              <a:t>lô-it:</a:t>
            </a:r>
            <a:r>
              <a:rPr lang="en-US" sz="2600" b="1" smtClean="0">
                <a:solidFill>
                  <a:srgbClr val="00B050"/>
                </a:solidFill>
              </a:rPr>
              <a:t> </a:t>
            </a:r>
            <a:r>
              <a:rPr lang="vi-VN" sz="2600" b="1" smtClean="0">
                <a:solidFill>
                  <a:srgbClr val="00B050"/>
                </a:solidFill>
              </a:rPr>
              <a:t>Bắc </a:t>
            </a:r>
            <a:r>
              <a:rPr lang="vi-VN" sz="2600" b="1">
                <a:solidFill>
                  <a:srgbClr val="00B050"/>
                </a:solidFill>
              </a:rPr>
              <a:t>Á, Đông Á, Đông Nam Á</a:t>
            </a:r>
            <a:endParaRPr lang="en-US" sz="2600" b="1">
              <a:solidFill>
                <a:srgbClr val="00B050"/>
              </a:solidFill>
            </a:endParaRPr>
          </a:p>
        </p:txBody>
      </p:sp>
      <p:sp>
        <p:nvSpPr>
          <p:cNvPr id="19" name="TextBox 18">
            <a:extLst>
              <a:ext uri="{FF2B5EF4-FFF2-40B4-BE49-F238E27FC236}">
                <a16:creationId xmlns:a16="http://schemas.microsoft.com/office/drawing/2014/main" id="{14F9EE16-ABFF-4C25-BFC8-ED42483B094B}"/>
              </a:ext>
            </a:extLst>
          </p:cNvPr>
          <p:cNvSpPr txBox="1"/>
          <p:nvPr/>
        </p:nvSpPr>
        <p:spPr>
          <a:xfrm>
            <a:off x="209505" y="2990043"/>
            <a:ext cx="5915643" cy="1228028"/>
          </a:xfrm>
          <a:prstGeom prst="rect">
            <a:avLst/>
          </a:prstGeom>
          <a:noFill/>
        </p:spPr>
        <p:txBody>
          <a:bodyPr wrap="square" rtlCol="0">
            <a:spAutoFit/>
          </a:bodyPr>
          <a:lstStyle/>
          <a:p>
            <a:pPr marL="285750" indent="-285750" algn="just">
              <a:lnSpc>
                <a:spcPct val="150000"/>
              </a:lnSpc>
              <a:buFont typeface="Wingdings" panose="05000000000000000000" pitchFamily="2" charset="2"/>
              <a:buChar char="ü"/>
            </a:pPr>
            <a:r>
              <a:rPr lang="vi-VN" sz="2600" b="1" dirty="0">
                <a:solidFill>
                  <a:srgbClr val="00B050"/>
                </a:solidFill>
              </a:rPr>
              <a:t>Chủng tộc </a:t>
            </a:r>
            <a:r>
              <a:rPr lang="vi-VN" sz="2600" b="1" dirty="0" smtClean="0">
                <a:solidFill>
                  <a:srgbClr val="00B050"/>
                </a:solidFill>
              </a:rPr>
              <a:t>Ô-xtra-lô-it</a:t>
            </a:r>
            <a:r>
              <a:rPr lang="en-US" sz="2600" b="1" dirty="0" smtClean="0">
                <a:solidFill>
                  <a:srgbClr val="00B050"/>
                </a:solidFill>
              </a:rPr>
              <a:t>: </a:t>
            </a:r>
            <a:r>
              <a:rPr lang="vi-VN" sz="2600" b="1" dirty="0" smtClean="0">
                <a:solidFill>
                  <a:srgbClr val="00B050"/>
                </a:solidFill>
              </a:rPr>
              <a:t>Nam </a:t>
            </a:r>
            <a:r>
              <a:rPr lang="vi-VN" sz="2600" b="1" dirty="0">
                <a:solidFill>
                  <a:srgbClr val="00B050"/>
                </a:solidFill>
              </a:rPr>
              <a:t>Á, Đông Nam Á</a:t>
            </a:r>
            <a:endParaRPr lang="en-US" sz="2600" b="1" dirty="0">
              <a:solidFill>
                <a:srgbClr val="00B050"/>
              </a:solidFill>
            </a:endParaRPr>
          </a:p>
        </p:txBody>
      </p:sp>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ppt_x</p:attrName>
                                        </p:attrNameLst>
                                      </p:cBhvr>
                                      <p:tavLst>
                                        <p:tav tm="0">
                                          <p:val>
                                            <p:strVal val="#ppt_x-.2"/>
                                          </p:val>
                                        </p:tav>
                                        <p:tav tm="100000">
                                          <p:val>
                                            <p:strVal val="#ppt_x"/>
                                          </p:val>
                                        </p:tav>
                                      </p:tavLst>
                                    </p:anim>
                                    <p:anim calcmode="lin" valueType="num">
                                      <p:cBhvr>
                                        <p:cTn id="8"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
                                        </p:tgtEl>
                                      </p:cBhvr>
                                    </p:animEffect>
                                  </p:childTnLst>
                                </p:cTn>
                              </p:par>
                              <p:par>
                                <p:cTn id="10" presetID="29"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1000" fill="hold"/>
                                        <p:tgtEl>
                                          <p:spTgt spid="17"/>
                                        </p:tgtEl>
                                        <p:attrNameLst>
                                          <p:attrName>ppt_x</p:attrName>
                                        </p:attrNameLst>
                                      </p:cBhvr>
                                      <p:tavLst>
                                        <p:tav tm="0">
                                          <p:val>
                                            <p:strVal val="#ppt_x-.2"/>
                                          </p:val>
                                        </p:tav>
                                        <p:tav tm="100000">
                                          <p:val>
                                            <p:strVal val="#ppt_x"/>
                                          </p:val>
                                        </p:tav>
                                      </p:tavLst>
                                    </p:anim>
                                    <p:anim calcmode="lin" valueType="num">
                                      <p:cBhvr>
                                        <p:cTn id="13" dur="1000" fill="hold"/>
                                        <p:tgtEl>
                                          <p:spTgt spid="17"/>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7"/>
                                        </p:tgtEl>
                                      </p:cBhvr>
                                    </p:animEffect>
                                  </p:childTnLst>
                                </p:cTn>
                              </p:par>
                              <p:par>
                                <p:cTn id="15" presetID="8" presetClass="entr" presetSubtype="16"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amond(in)">
                                      <p:cBhvr>
                                        <p:cTn id="17" dur="1000"/>
                                        <p:tgtEl>
                                          <p:spTgt spid="8"/>
                                        </p:tgtEl>
                                      </p:cBhvr>
                                    </p:animEffect>
                                  </p:childTnLst>
                                </p:cTn>
                              </p:par>
                              <p:par>
                                <p:cTn id="18" presetID="8" presetClass="entr" presetSubtype="16"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diamond(in)">
                                      <p:cBhvr>
                                        <p:cTn id="20" dur="10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29" presetClass="exit" presetSubtype="0" fill="hold" nodeType="clickEffect">
                                  <p:stCondLst>
                                    <p:cond delay="0"/>
                                  </p:stCondLst>
                                  <p:childTnLst>
                                    <p:anim calcmode="lin" valueType="num">
                                      <p:cBhvr>
                                        <p:cTn id="24" dur="1000"/>
                                        <p:tgtEl>
                                          <p:spTgt spid="18"/>
                                        </p:tgtEl>
                                        <p:attrNameLst>
                                          <p:attrName>ppt_x</p:attrName>
                                        </p:attrNameLst>
                                      </p:cBhvr>
                                      <p:tavLst>
                                        <p:tav tm="0">
                                          <p:val>
                                            <p:strVal val="ppt_x"/>
                                          </p:val>
                                        </p:tav>
                                        <p:tav tm="100000">
                                          <p:val>
                                            <p:strVal val="ppt_x-.2"/>
                                          </p:val>
                                        </p:tav>
                                      </p:tavLst>
                                    </p:anim>
                                    <p:anim calcmode="lin" valueType="num">
                                      <p:cBhvr>
                                        <p:cTn id="25" dur="1000"/>
                                        <p:tgtEl>
                                          <p:spTgt spid="18"/>
                                        </p:tgtEl>
                                        <p:attrNameLst>
                                          <p:attrName>ppt_y</p:attrName>
                                        </p:attrNameLst>
                                      </p:cBhvr>
                                      <p:tavLst>
                                        <p:tav tm="0">
                                          <p:val>
                                            <p:strVal val="ppt_y"/>
                                          </p:val>
                                        </p:tav>
                                        <p:tav tm="100000">
                                          <p:val>
                                            <p:strVal val="ppt_y"/>
                                          </p:val>
                                        </p:tav>
                                      </p:tavLst>
                                    </p:anim>
                                    <p:animEffect transition="out" filter="fade">
                                      <p:cBhvr>
                                        <p:cTn id="26" dur="1000"/>
                                        <p:tgtEl>
                                          <p:spTgt spid="18"/>
                                        </p:tgtEl>
                                      </p:cBhvr>
                                    </p:animEffect>
                                    <p:set>
                                      <p:cBhvr>
                                        <p:cTn id="27" dur="1" fill="hold">
                                          <p:stCondLst>
                                            <p:cond delay="999"/>
                                          </p:stCondLst>
                                        </p:cTn>
                                        <p:tgtEl>
                                          <p:spTgt spid="18"/>
                                        </p:tgtEl>
                                        <p:attrNameLst>
                                          <p:attrName>style.visibility</p:attrName>
                                        </p:attrNameLst>
                                      </p:cBhvr>
                                      <p:to>
                                        <p:strVal val="hidden"/>
                                      </p:to>
                                    </p:set>
                                  </p:childTnLst>
                                </p:cTn>
                              </p:par>
                              <p:par>
                                <p:cTn id="28" presetID="29" presetClass="exit" presetSubtype="0" fill="hold" grpId="1" nodeType="withEffect">
                                  <p:stCondLst>
                                    <p:cond delay="0"/>
                                  </p:stCondLst>
                                  <p:childTnLst>
                                    <p:anim calcmode="lin" valueType="num">
                                      <p:cBhvr>
                                        <p:cTn id="29" dur="1000"/>
                                        <p:tgtEl>
                                          <p:spTgt spid="17"/>
                                        </p:tgtEl>
                                        <p:attrNameLst>
                                          <p:attrName>ppt_x</p:attrName>
                                        </p:attrNameLst>
                                      </p:cBhvr>
                                      <p:tavLst>
                                        <p:tav tm="0">
                                          <p:val>
                                            <p:strVal val="ppt_x"/>
                                          </p:val>
                                        </p:tav>
                                        <p:tav tm="100000">
                                          <p:val>
                                            <p:strVal val="ppt_x-.2"/>
                                          </p:val>
                                        </p:tav>
                                      </p:tavLst>
                                    </p:anim>
                                    <p:anim calcmode="lin" valueType="num">
                                      <p:cBhvr>
                                        <p:cTn id="30" dur="1000"/>
                                        <p:tgtEl>
                                          <p:spTgt spid="17"/>
                                        </p:tgtEl>
                                        <p:attrNameLst>
                                          <p:attrName>ppt_y</p:attrName>
                                        </p:attrNameLst>
                                      </p:cBhvr>
                                      <p:tavLst>
                                        <p:tav tm="0">
                                          <p:val>
                                            <p:strVal val="ppt_y"/>
                                          </p:val>
                                        </p:tav>
                                        <p:tav tm="100000">
                                          <p:val>
                                            <p:strVal val="ppt_y"/>
                                          </p:val>
                                        </p:tav>
                                      </p:tavLst>
                                    </p:anim>
                                    <p:animEffect transition="out" filter="fade">
                                      <p:cBhvr>
                                        <p:cTn id="31" dur="1000"/>
                                        <p:tgtEl>
                                          <p:spTgt spid="17"/>
                                        </p:tgtEl>
                                      </p:cBhvr>
                                    </p:animEffect>
                                    <p:set>
                                      <p:cBhvr>
                                        <p:cTn id="32" dur="1" fill="hold">
                                          <p:stCondLst>
                                            <p:cond delay="999"/>
                                          </p:stCondLst>
                                        </p:cTn>
                                        <p:tgtEl>
                                          <p:spTgt spid="1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9"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1000" fill="hold"/>
                                        <p:tgtEl>
                                          <p:spTgt spid="14"/>
                                        </p:tgtEl>
                                        <p:attrNameLst>
                                          <p:attrName>ppt_x</p:attrName>
                                        </p:attrNameLst>
                                      </p:cBhvr>
                                      <p:tavLst>
                                        <p:tav tm="0">
                                          <p:val>
                                            <p:strVal val="#ppt_x-.2"/>
                                          </p:val>
                                        </p:tav>
                                        <p:tav tm="100000">
                                          <p:val>
                                            <p:strVal val="#ppt_x"/>
                                          </p:val>
                                        </p:tav>
                                      </p:tavLst>
                                    </p:anim>
                                    <p:anim calcmode="lin" valueType="num">
                                      <p:cBhvr>
                                        <p:cTn id="38" dur="1000" fill="hold"/>
                                        <p:tgtEl>
                                          <p:spTgt spid="14"/>
                                        </p:tgtEl>
                                        <p:attrNameLst>
                                          <p:attrName>ppt_y</p:attrName>
                                        </p:attrNameLst>
                                      </p:cBhvr>
                                      <p:tavLst>
                                        <p:tav tm="0">
                                          <p:val>
                                            <p:strVal val="#ppt_y"/>
                                          </p:val>
                                        </p:tav>
                                        <p:tav tm="100000">
                                          <p:val>
                                            <p:strVal val="#ppt_y"/>
                                          </p:val>
                                        </p:tav>
                                      </p:tavLst>
                                    </p:anim>
                                    <p:animEffect transition="in" filter="wipe(right)" prLst="gradientSize: 0.1">
                                      <p:cBhvr>
                                        <p:cTn id="39" dur="10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29" presetClass="entr" presetSubtype="0"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p:cTn id="44" dur="1000" fill="hold"/>
                                        <p:tgtEl>
                                          <p:spTgt spid="19"/>
                                        </p:tgtEl>
                                        <p:attrNameLst>
                                          <p:attrName>ppt_x</p:attrName>
                                        </p:attrNameLst>
                                      </p:cBhvr>
                                      <p:tavLst>
                                        <p:tav tm="0">
                                          <p:val>
                                            <p:strVal val="#ppt_x-.2"/>
                                          </p:val>
                                        </p:tav>
                                        <p:tav tm="100000">
                                          <p:val>
                                            <p:strVal val="#ppt_x"/>
                                          </p:val>
                                        </p:tav>
                                      </p:tavLst>
                                    </p:anim>
                                    <p:anim calcmode="lin" valueType="num">
                                      <p:cBhvr>
                                        <p:cTn id="45" dur="1000" fill="hold"/>
                                        <p:tgtEl>
                                          <p:spTgt spid="19"/>
                                        </p:tgtEl>
                                        <p:attrNameLst>
                                          <p:attrName>ppt_y</p:attrName>
                                        </p:attrNameLst>
                                      </p:cBhvr>
                                      <p:tavLst>
                                        <p:tav tm="0">
                                          <p:val>
                                            <p:strVal val="#ppt_y"/>
                                          </p:val>
                                        </p:tav>
                                        <p:tav tm="100000">
                                          <p:val>
                                            <p:strVal val="#ppt_y"/>
                                          </p:val>
                                        </p:tav>
                                      </p:tavLst>
                                    </p:anim>
                                    <p:animEffect transition="in" filter="wipe(right)" prLst="gradientSize: 0.1">
                                      <p:cBhvr>
                                        <p:cTn id="46" dur="1000"/>
                                        <p:tgtEl>
                                          <p:spTgt spid="19"/>
                                        </p:tgtEl>
                                      </p:cBhvr>
                                    </p:animEffect>
                                  </p:childTnLst>
                                </p:cTn>
                              </p:par>
                            </p:childTnLst>
                          </p:cTn>
                        </p:par>
                      </p:childTnLst>
                    </p:cTn>
                  </p:par>
                  <p:par>
                    <p:cTn id="47" fill="hold">
                      <p:stCondLst>
                        <p:cond delay="indefinite"/>
                      </p:stCondLst>
                      <p:childTnLst>
                        <p:par>
                          <p:cTn id="48" fill="hold">
                            <p:stCondLst>
                              <p:cond delay="0"/>
                            </p:stCondLst>
                            <p:childTnLst>
                              <p:par>
                                <p:cTn id="49" presetID="29" presetClass="entr" presetSubtype="0" fill="hold" grpId="0" nodeType="click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p:cTn id="51" dur="1000" fill="hold"/>
                                        <p:tgtEl>
                                          <p:spTgt spid="16"/>
                                        </p:tgtEl>
                                        <p:attrNameLst>
                                          <p:attrName>ppt_x</p:attrName>
                                        </p:attrNameLst>
                                      </p:cBhvr>
                                      <p:tavLst>
                                        <p:tav tm="0">
                                          <p:val>
                                            <p:strVal val="#ppt_x-.2"/>
                                          </p:val>
                                        </p:tav>
                                        <p:tav tm="100000">
                                          <p:val>
                                            <p:strVal val="#ppt_x"/>
                                          </p:val>
                                        </p:tav>
                                      </p:tavLst>
                                    </p:anim>
                                    <p:anim calcmode="lin" valueType="num">
                                      <p:cBhvr>
                                        <p:cTn id="52" dur="1000" fill="hold"/>
                                        <p:tgtEl>
                                          <p:spTgt spid="16"/>
                                        </p:tgtEl>
                                        <p:attrNameLst>
                                          <p:attrName>ppt_y</p:attrName>
                                        </p:attrNameLst>
                                      </p:cBhvr>
                                      <p:tavLst>
                                        <p:tav tm="0">
                                          <p:val>
                                            <p:strVal val="#ppt_y"/>
                                          </p:val>
                                        </p:tav>
                                        <p:tav tm="100000">
                                          <p:val>
                                            <p:strVal val="#ppt_y"/>
                                          </p:val>
                                        </p:tav>
                                      </p:tavLst>
                                    </p:anim>
                                    <p:animEffect transition="in" filter="wipe(right)" prLst="gradientSize: 0.1">
                                      <p:cBhvr>
                                        <p:cTn id="53" dur="10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29" presetClass="exit" presetSubtype="0" fill="hold" grpId="1" nodeType="clickEffect">
                                  <p:stCondLst>
                                    <p:cond delay="0"/>
                                  </p:stCondLst>
                                  <p:childTnLst>
                                    <p:anim calcmode="lin" valueType="num">
                                      <p:cBhvr>
                                        <p:cTn id="57" dur="1000"/>
                                        <p:tgtEl>
                                          <p:spTgt spid="14"/>
                                        </p:tgtEl>
                                        <p:attrNameLst>
                                          <p:attrName>ppt_x</p:attrName>
                                        </p:attrNameLst>
                                      </p:cBhvr>
                                      <p:tavLst>
                                        <p:tav tm="0">
                                          <p:val>
                                            <p:strVal val="ppt_x"/>
                                          </p:val>
                                        </p:tav>
                                        <p:tav tm="100000">
                                          <p:val>
                                            <p:strVal val="ppt_x-.2"/>
                                          </p:val>
                                        </p:tav>
                                      </p:tavLst>
                                    </p:anim>
                                    <p:anim calcmode="lin" valueType="num">
                                      <p:cBhvr>
                                        <p:cTn id="58" dur="1000"/>
                                        <p:tgtEl>
                                          <p:spTgt spid="14"/>
                                        </p:tgtEl>
                                        <p:attrNameLst>
                                          <p:attrName>ppt_y</p:attrName>
                                        </p:attrNameLst>
                                      </p:cBhvr>
                                      <p:tavLst>
                                        <p:tav tm="0">
                                          <p:val>
                                            <p:strVal val="ppt_y"/>
                                          </p:val>
                                        </p:tav>
                                        <p:tav tm="100000">
                                          <p:val>
                                            <p:strVal val="ppt_y"/>
                                          </p:val>
                                        </p:tav>
                                      </p:tavLst>
                                    </p:anim>
                                    <p:animEffect transition="out" filter="fade">
                                      <p:cBhvr>
                                        <p:cTn id="59" dur="1000"/>
                                        <p:tgtEl>
                                          <p:spTgt spid="14"/>
                                        </p:tgtEl>
                                      </p:cBhvr>
                                    </p:animEffect>
                                    <p:set>
                                      <p:cBhvr>
                                        <p:cTn id="60" dur="1" fill="hold">
                                          <p:stCondLst>
                                            <p:cond delay="999"/>
                                          </p:stCondLst>
                                        </p:cTn>
                                        <p:tgtEl>
                                          <p:spTgt spid="14"/>
                                        </p:tgtEl>
                                        <p:attrNameLst>
                                          <p:attrName>style.visibility</p:attrName>
                                        </p:attrNameLst>
                                      </p:cBhvr>
                                      <p:to>
                                        <p:strVal val="hidden"/>
                                      </p:to>
                                    </p:set>
                                  </p:childTnLst>
                                </p:cTn>
                              </p:par>
                              <p:par>
                                <p:cTn id="61" presetID="29" presetClass="exit" presetSubtype="0" fill="hold" grpId="1" nodeType="withEffect">
                                  <p:stCondLst>
                                    <p:cond delay="0"/>
                                  </p:stCondLst>
                                  <p:childTnLst>
                                    <p:anim calcmode="lin" valueType="num">
                                      <p:cBhvr>
                                        <p:cTn id="62" dur="1000"/>
                                        <p:tgtEl>
                                          <p:spTgt spid="19"/>
                                        </p:tgtEl>
                                        <p:attrNameLst>
                                          <p:attrName>ppt_x</p:attrName>
                                        </p:attrNameLst>
                                      </p:cBhvr>
                                      <p:tavLst>
                                        <p:tav tm="0">
                                          <p:val>
                                            <p:strVal val="ppt_x"/>
                                          </p:val>
                                        </p:tav>
                                        <p:tav tm="100000">
                                          <p:val>
                                            <p:strVal val="ppt_x-.2"/>
                                          </p:val>
                                        </p:tav>
                                      </p:tavLst>
                                    </p:anim>
                                    <p:anim calcmode="lin" valueType="num">
                                      <p:cBhvr>
                                        <p:cTn id="63" dur="1000"/>
                                        <p:tgtEl>
                                          <p:spTgt spid="19"/>
                                        </p:tgtEl>
                                        <p:attrNameLst>
                                          <p:attrName>ppt_y</p:attrName>
                                        </p:attrNameLst>
                                      </p:cBhvr>
                                      <p:tavLst>
                                        <p:tav tm="0">
                                          <p:val>
                                            <p:strVal val="ppt_y"/>
                                          </p:val>
                                        </p:tav>
                                        <p:tav tm="100000">
                                          <p:val>
                                            <p:strVal val="ppt_y"/>
                                          </p:val>
                                        </p:tav>
                                      </p:tavLst>
                                    </p:anim>
                                    <p:animEffect transition="out" filter="fade">
                                      <p:cBhvr>
                                        <p:cTn id="64" dur="1000"/>
                                        <p:tgtEl>
                                          <p:spTgt spid="19"/>
                                        </p:tgtEl>
                                      </p:cBhvr>
                                    </p:animEffect>
                                    <p:set>
                                      <p:cBhvr>
                                        <p:cTn id="65" dur="1" fill="hold">
                                          <p:stCondLst>
                                            <p:cond delay="999"/>
                                          </p:stCondLst>
                                        </p:cTn>
                                        <p:tgtEl>
                                          <p:spTgt spid="19"/>
                                        </p:tgtEl>
                                        <p:attrNameLst>
                                          <p:attrName>style.visibility</p:attrName>
                                        </p:attrNameLst>
                                      </p:cBhvr>
                                      <p:to>
                                        <p:strVal val="hidden"/>
                                      </p:to>
                                    </p:set>
                                  </p:childTnLst>
                                </p:cTn>
                              </p:par>
                              <p:par>
                                <p:cTn id="66" presetID="29" presetClass="exit" presetSubtype="0" fill="hold" grpId="1" nodeType="withEffect">
                                  <p:stCondLst>
                                    <p:cond delay="0"/>
                                  </p:stCondLst>
                                  <p:childTnLst>
                                    <p:anim calcmode="lin" valueType="num">
                                      <p:cBhvr>
                                        <p:cTn id="67" dur="1000"/>
                                        <p:tgtEl>
                                          <p:spTgt spid="16"/>
                                        </p:tgtEl>
                                        <p:attrNameLst>
                                          <p:attrName>ppt_x</p:attrName>
                                        </p:attrNameLst>
                                      </p:cBhvr>
                                      <p:tavLst>
                                        <p:tav tm="0">
                                          <p:val>
                                            <p:strVal val="ppt_x"/>
                                          </p:val>
                                        </p:tav>
                                        <p:tav tm="100000">
                                          <p:val>
                                            <p:strVal val="ppt_x-.2"/>
                                          </p:val>
                                        </p:tav>
                                      </p:tavLst>
                                    </p:anim>
                                    <p:anim calcmode="lin" valueType="num">
                                      <p:cBhvr>
                                        <p:cTn id="68" dur="1000"/>
                                        <p:tgtEl>
                                          <p:spTgt spid="16"/>
                                        </p:tgtEl>
                                        <p:attrNameLst>
                                          <p:attrName>ppt_y</p:attrName>
                                        </p:attrNameLst>
                                      </p:cBhvr>
                                      <p:tavLst>
                                        <p:tav tm="0">
                                          <p:val>
                                            <p:strVal val="ppt_y"/>
                                          </p:val>
                                        </p:tav>
                                        <p:tav tm="100000">
                                          <p:val>
                                            <p:strVal val="ppt_y"/>
                                          </p:val>
                                        </p:tav>
                                      </p:tavLst>
                                    </p:anim>
                                    <p:animEffect transition="out" filter="fade">
                                      <p:cBhvr>
                                        <p:cTn id="69" dur="1000"/>
                                        <p:tgtEl>
                                          <p:spTgt spid="16"/>
                                        </p:tgtEl>
                                      </p:cBhvr>
                                    </p:animEffect>
                                    <p:set>
                                      <p:cBhvr>
                                        <p:cTn id="70" dur="1" fill="hold">
                                          <p:stCondLst>
                                            <p:cond delay="999"/>
                                          </p:stCondLst>
                                        </p:cTn>
                                        <p:tgtEl>
                                          <p:spTgt spid="16"/>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29" presetClass="entr" presetSubtype="0" fill="hold" grpId="0" nodeType="clickEffect">
                                  <p:stCondLst>
                                    <p:cond delay="0"/>
                                  </p:stCondLst>
                                  <p:childTnLst>
                                    <p:set>
                                      <p:cBhvr>
                                        <p:cTn id="74" dur="1" fill="hold">
                                          <p:stCondLst>
                                            <p:cond delay="0"/>
                                          </p:stCondLst>
                                        </p:cTn>
                                        <p:tgtEl>
                                          <p:spTgt spid="7"/>
                                        </p:tgtEl>
                                        <p:attrNameLst>
                                          <p:attrName>style.visibility</p:attrName>
                                        </p:attrNameLst>
                                      </p:cBhvr>
                                      <p:to>
                                        <p:strVal val="visible"/>
                                      </p:to>
                                    </p:set>
                                    <p:anim calcmode="lin" valueType="num">
                                      <p:cBhvr>
                                        <p:cTn id="75" dur="1000" fill="hold"/>
                                        <p:tgtEl>
                                          <p:spTgt spid="7"/>
                                        </p:tgtEl>
                                        <p:attrNameLst>
                                          <p:attrName>ppt_x</p:attrName>
                                        </p:attrNameLst>
                                      </p:cBhvr>
                                      <p:tavLst>
                                        <p:tav tm="0">
                                          <p:val>
                                            <p:strVal val="#ppt_x-.2"/>
                                          </p:val>
                                        </p:tav>
                                        <p:tav tm="100000">
                                          <p:val>
                                            <p:strVal val="#ppt_x"/>
                                          </p:val>
                                        </p:tav>
                                      </p:tavLst>
                                    </p:anim>
                                    <p:anim calcmode="lin" valueType="num">
                                      <p:cBhvr>
                                        <p:cTn id="76" dur="1000" fill="hold"/>
                                        <p:tgtEl>
                                          <p:spTgt spid="7"/>
                                        </p:tgtEl>
                                        <p:attrNameLst>
                                          <p:attrName>ppt_y</p:attrName>
                                        </p:attrNameLst>
                                      </p:cBhvr>
                                      <p:tavLst>
                                        <p:tav tm="0">
                                          <p:val>
                                            <p:strVal val="#ppt_y"/>
                                          </p:val>
                                        </p:tav>
                                        <p:tav tm="100000">
                                          <p:val>
                                            <p:strVal val="#ppt_y"/>
                                          </p:val>
                                        </p:tav>
                                      </p:tavLst>
                                    </p:anim>
                                    <p:animEffect transition="in" filter="wipe(right)" prLst="gradientSize: 0.1">
                                      <p:cBhvr>
                                        <p:cTn id="77" dur="1000"/>
                                        <p:tgtEl>
                                          <p:spTgt spid="7"/>
                                        </p:tgtEl>
                                      </p:cBhvr>
                                    </p:animEffect>
                                  </p:childTnLst>
                                </p:cTn>
                              </p:par>
                            </p:childTnLst>
                          </p:cTn>
                        </p:par>
                      </p:childTnLst>
                    </p:cTn>
                  </p:par>
                  <p:par>
                    <p:cTn id="78" fill="hold">
                      <p:stCondLst>
                        <p:cond delay="indefinite"/>
                      </p:stCondLst>
                      <p:childTnLst>
                        <p:par>
                          <p:cTn id="79" fill="hold">
                            <p:stCondLst>
                              <p:cond delay="0"/>
                            </p:stCondLst>
                            <p:childTnLst>
                              <p:par>
                                <p:cTn id="80" presetID="29" presetClass="entr" presetSubtype="0" fill="hold"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p:cTn id="82" dur="1000" fill="hold"/>
                                        <p:tgtEl>
                                          <p:spTgt spid="12"/>
                                        </p:tgtEl>
                                        <p:attrNameLst>
                                          <p:attrName>ppt_x</p:attrName>
                                        </p:attrNameLst>
                                      </p:cBhvr>
                                      <p:tavLst>
                                        <p:tav tm="0">
                                          <p:val>
                                            <p:strVal val="#ppt_x-.2"/>
                                          </p:val>
                                        </p:tav>
                                        <p:tav tm="100000">
                                          <p:val>
                                            <p:strVal val="#ppt_x"/>
                                          </p:val>
                                        </p:tav>
                                      </p:tavLst>
                                    </p:anim>
                                    <p:anim calcmode="lin" valueType="num">
                                      <p:cBhvr>
                                        <p:cTn id="83" dur="1000" fill="hold"/>
                                        <p:tgtEl>
                                          <p:spTgt spid="12"/>
                                        </p:tgtEl>
                                        <p:attrNameLst>
                                          <p:attrName>ppt_y</p:attrName>
                                        </p:attrNameLst>
                                      </p:cBhvr>
                                      <p:tavLst>
                                        <p:tav tm="0">
                                          <p:val>
                                            <p:strVal val="#ppt_y"/>
                                          </p:val>
                                        </p:tav>
                                        <p:tav tm="100000">
                                          <p:val>
                                            <p:strVal val="#ppt_y"/>
                                          </p:val>
                                        </p:tav>
                                      </p:tavLst>
                                    </p:anim>
                                    <p:animEffect transition="in" filter="wipe(right)" prLst="gradientSize: 0.1">
                                      <p:cBhvr>
                                        <p:cTn id="84" dur="1000"/>
                                        <p:tgtEl>
                                          <p:spTgt spid="12"/>
                                        </p:tgtEl>
                                      </p:cBhvr>
                                    </p:animEffect>
                                  </p:childTnLst>
                                </p:cTn>
                              </p:par>
                              <p:par>
                                <p:cTn id="85" presetID="29" presetClass="entr" presetSubtype="0" fill="hold" grpId="0" nodeType="withEffect">
                                  <p:stCondLst>
                                    <p:cond delay="0"/>
                                  </p:stCondLst>
                                  <p:childTnLst>
                                    <p:set>
                                      <p:cBhvr>
                                        <p:cTn id="86" dur="1" fill="hold">
                                          <p:stCondLst>
                                            <p:cond delay="0"/>
                                          </p:stCondLst>
                                        </p:cTn>
                                        <p:tgtEl>
                                          <p:spTgt spid="11"/>
                                        </p:tgtEl>
                                        <p:attrNameLst>
                                          <p:attrName>style.visibility</p:attrName>
                                        </p:attrNameLst>
                                      </p:cBhvr>
                                      <p:to>
                                        <p:strVal val="visible"/>
                                      </p:to>
                                    </p:set>
                                    <p:anim calcmode="lin" valueType="num">
                                      <p:cBhvr>
                                        <p:cTn id="87" dur="1000" fill="hold"/>
                                        <p:tgtEl>
                                          <p:spTgt spid="11"/>
                                        </p:tgtEl>
                                        <p:attrNameLst>
                                          <p:attrName>ppt_x</p:attrName>
                                        </p:attrNameLst>
                                      </p:cBhvr>
                                      <p:tavLst>
                                        <p:tav tm="0">
                                          <p:val>
                                            <p:strVal val="#ppt_x-.2"/>
                                          </p:val>
                                        </p:tav>
                                        <p:tav tm="100000">
                                          <p:val>
                                            <p:strVal val="#ppt_x"/>
                                          </p:val>
                                        </p:tav>
                                      </p:tavLst>
                                    </p:anim>
                                    <p:anim calcmode="lin" valueType="num">
                                      <p:cBhvr>
                                        <p:cTn id="88" dur="1000" fill="hold"/>
                                        <p:tgtEl>
                                          <p:spTgt spid="11"/>
                                        </p:tgtEl>
                                        <p:attrNameLst>
                                          <p:attrName>ppt_y</p:attrName>
                                        </p:attrNameLst>
                                      </p:cBhvr>
                                      <p:tavLst>
                                        <p:tav tm="0">
                                          <p:val>
                                            <p:strVal val="#ppt_y"/>
                                          </p:val>
                                        </p:tav>
                                        <p:tav tm="100000">
                                          <p:val>
                                            <p:strVal val="#ppt_y"/>
                                          </p:val>
                                        </p:tav>
                                      </p:tavLst>
                                    </p:anim>
                                    <p:animEffect transition="in" filter="wipe(right)" prLst="gradientSize: 0.1">
                                      <p:cBhvr>
                                        <p:cTn id="89" dur="1000"/>
                                        <p:tgtEl>
                                          <p:spTgt spid="11"/>
                                        </p:tgtEl>
                                      </p:cBhvr>
                                    </p:animEffect>
                                  </p:childTnLst>
                                </p:cTn>
                              </p:par>
                            </p:childTnLst>
                          </p:cTn>
                        </p:par>
                      </p:childTnLst>
                    </p:cTn>
                  </p:par>
                  <p:par>
                    <p:cTn id="90" fill="hold">
                      <p:stCondLst>
                        <p:cond delay="indefinite"/>
                      </p:stCondLst>
                      <p:childTnLst>
                        <p:par>
                          <p:cTn id="91" fill="hold">
                            <p:stCondLst>
                              <p:cond delay="0"/>
                            </p:stCondLst>
                            <p:childTnLst>
                              <p:par>
                                <p:cTn id="92" presetID="29" presetClass="exit" presetSubtype="0" fill="hold" nodeType="clickEffect">
                                  <p:stCondLst>
                                    <p:cond delay="0"/>
                                  </p:stCondLst>
                                  <p:childTnLst>
                                    <p:anim calcmode="lin" valueType="num">
                                      <p:cBhvr>
                                        <p:cTn id="93" dur="1000"/>
                                        <p:tgtEl>
                                          <p:spTgt spid="12"/>
                                        </p:tgtEl>
                                        <p:attrNameLst>
                                          <p:attrName>ppt_x</p:attrName>
                                        </p:attrNameLst>
                                      </p:cBhvr>
                                      <p:tavLst>
                                        <p:tav tm="0">
                                          <p:val>
                                            <p:strVal val="ppt_x"/>
                                          </p:val>
                                        </p:tav>
                                        <p:tav tm="100000">
                                          <p:val>
                                            <p:strVal val="ppt_x-.2"/>
                                          </p:val>
                                        </p:tav>
                                      </p:tavLst>
                                    </p:anim>
                                    <p:anim calcmode="lin" valueType="num">
                                      <p:cBhvr>
                                        <p:cTn id="94" dur="1000"/>
                                        <p:tgtEl>
                                          <p:spTgt spid="12"/>
                                        </p:tgtEl>
                                        <p:attrNameLst>
                                          <p:attrName>ppt_y</p:attrName>
                                        </p:attrNameLst>
                                      </p:cBhvr>
                                      <p:tavLst>
                                        <p:tav tm="0">
                                          <p:val>
                                            <p:strVal val="ppt_y"/>
                                          </p:val>
                                        </p:tav>
                                        <p:tav tm="100000">
                                          <p:val>
                                            <p:strVal val="ppt_y"/>
                                          </p:val>
                                        </p:tav>
                                      </p:tavLst>
                                    </p:anim>
                                    <p:animEffect transition="out" filter="fade">
                                      <p:cBhvr>
                                        <p:cTn id="95" dur="1000"/>
                                        <p:tgtEl>
                                          <p:spTgt spid="12"/>
                                        </p:tgtEl>
                                      </p:cBhvr>
                                    </p:animEffect>
                                    <p:set>
                                      <p:cBhvr>
                                        <p:cTn id="96" dur="1" fill="hold">
                                          <p:stCondLst>
                                            <p:cond delay="999"/>
                                          </p:stCondLst>
                                        </p:cTn>
                                        <p:tgtEl>
                                          <p:spTgt spid="12"/>
                                        </p:tgtEl>
                                        <p:attrNameLst>
                                          <p:attrName>style.visibility</p:attrName>
                                        </p:attrNameLst>
                                      </p:cBhvr>
                                      <p:to>
                                        <p:strVal val="hidden"/>
                                      </p:to>
                                    </p:set>
                                  </p:childTnLst>
                                </p:cTn>
                              </p:par>
                              <p:par>
                                <p:cTn id="97" presetID="29" presetClass="exit" presetSubtype="0" fill="hold" grpId="1" nodeType="withEffect">
                                  <p:stCondLst>
                                    <p:cond delay="0"/>
                                  </p:stCondLst>
                                  <p:childTnLst>
                                    <p:anim calcmode="lin" valueType="num">
                                      <p:cBhvr>
                                        <p:cTn id="98" dur="1000"/>
                                        <p:tgtEl>
                                          <p:spTgt spid="11"/>
                                        </p:tgtEl>
                                        <p:attrNameLst>
                                          <p:attrName>ppt_x</p:attrName>
                                        </p:attrNameLst>
                                      </p:cBhvr>
                                      <p:tavLst>
                                        <p:tav tm="0">
                                          <p:val>
                                            <p:strVal val="ppt_x"/>
                                          </p:val>
                                        </p:tav>
                                        <p:tav tm="100000">
                                          <p:val>
                                            <p:strVal val="ppt_x-.2"/>
                                          </p:val>
                                        </p:tav>
                                      </p:tavLst>
                                    </p:anim>
                                    <p:anim calcmode="lin" valueType="num">
                                      <p:cBhvr>
                                        <p:cTn id="99" dur="1000"/>
                                        <p:tgtEl>
                                          <p:spTgt spid="11"/>
                                        </p:tgtEl>
                                        <p:attrNameLst>
                                          <p:attrName>ppt_y</p:attrName>
                                        </p:attrNameLst>
                                      </p:cBhvr>
                                      <p:tavLst>
                                        <p:tav tm="0">
                                          <p:val>
                                            <p:strVal val="ppt_y"/>
                                          </p:val>
                                        </p:tav>
                                        <p:tav tm="100000">
                                          <p:val>
                                            <p:strVal val="ppt_y"/>
                                          </p:val>
                                        </p:tav>
                                      </p:tavLst>
                                    </p:anim>
                                    <p:animEffect transition="out" filter="fade">
                                      <p:cBhvr>
                                        <p:cTn id="100" dur="1000"/>
                                        <p:tgtEl>
                                          <p:spTgt spid="11"/>
                                        </p:tgtEl>
                                      </p:cBhvr>
                                    </p:animEffect>
                                    <p:set>
                                      <p:cBhvr>
                                        <p:cTn id="101" dur="1" fill="hold">
                                          <p:stCondLst>
                                            <p:cond delay="9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7" grpId="0"/>
      <p:bldP spid="10" grpId="0" animBg="1"/>
      <p:bldP spid="11" grpId="0" animBg="1"/>
      <p:bldP spid="11" grpId="1" animBg="1"/>
      <p:bldP spid="14" grpId="0"/>
      <p:bldP spid="14" grpId="1"/>
      <p:bldP spid="16" grpId="0"/>
      <p:bldP spid="16" grpId="1"/>
      <p:bldP spid="19" grpId="0"/>
      <p:bldP spid="19" grpId="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7">
            <a:extLst>
              <a:ext uri="{FF2B5EF4-FFF2-40B4-BE49-F238E27FC236}">
                <a16:creationId xmlns:a16="http://schemas.microsoft.com/office/drawing/2014/main" id="{83943E22-6FC5-4857-96F1-DB4BDF369685}"/>
              </a:ext>
            </a:extLst>
          </p:cNvPr>
          <p:cNvSpPr/>
          <p:nvPr/>
        </p:nvSpPr>
        <p:spPr>
          <a:xfrm>
            <a:off x="745587" y="169663"/>
            <a:ext cx="10536701" cy="1214499"/>
          </a:xfrm>
          <a:prstGeom prst="roundRect">
            <a:avLst/>
          </a:prstGeom>
          <a:solidFill>
            <a:schemeClr val="bg1"/>
          </a:solidFill>
          <a:ln w="12700">
            <a:solidFill>
              <a:srgbClr val="0000FF"/>
            </a:solidFill>
            <a:prstDash val="dash"/>
            <a:extLst>
              <a:ext uri="{C807C97D-BFC1-408E-A445-0C87EB9F89A2}">
                <ask:lineSketchStyleProps xmlns="" xmlns:ask="http://schemas.microsoft.com/office/drawing/2018/sketchyshapes" sd="1219033472">
                  <a:custGeom>
                    <a:avLst/>
                    <a:gdLst>
                      <a:gd name="connsiteX0" fmla="*/ 0 w 2661796"/>
                      <a:gd name="connsiteY0" fmla="*/ 152939 h 917613"/>
                      <a:gd name="connsiteX1" fmla="*/ 152939 w 2661796"/>
                      <a:gd name="connsiteY1" fmla="*/ 0 h 917613"/>
                      <a:gd name="connsiteX2" fmla="*/ 694800 w 2661796"/>
                      <a:gd name="connsiteY2" fmla="*/ 0 h 917613"/>
                      <a:gd name="connsiteX3" fmla="*/ 1283780 w 2661796"/>
                      <a:gd name="connsiteY3" fmla="*/ 0 h 917613"/>
                      <a:gd name="connsiteX4" fmla="*/ 1825641 w 2661796"/>
                      <a:gd name="connsiteY4" fmla="*/ 0 h 917613"/>
                      <a:gd name="connsiteX5" fmla="*/ 2508857 w 2661796"/>
                      <a:gd name="connsiteY5" fmla="*/ 0 h 917613"/>
                      <a:gd name="connsiteX6" fmla="*/ 2661796 w 2661796"/>
                      <a:gd name="connsiteY6" fmla="*/ 152939 h 917613"/>
                      <a:gd name="connsiteX7" fmla="*/ 2661796 w 2661796"/>
                      <a:gd name="connsiteY7" fmla="*/ 458807 h 917613"/>
                      <a:gd name="connsiteX8" fmla="*/ 2661796 w 2661796"/>
                      <a:gd name="connsiteY8" fmla="*/ 764674 h 917613"/>
                      <a:gd name="connsiteX9" fmla="*/ 2508857 w 2661796"/>
                      <a:gd name="connsiteY9" fmla="*/ 917613 h 917613"/>
                      <a:gd name="connsiteX10" fmla="*/ 1943437 w 2661796"/>
                      <a:gd name="connsiteY10" fmla="*/ 917613 h 917613"/>
                      <a:gd name="connsiteX11" fmla="*/ 1425135 w 2661796"/>
                      <a:gd name="connsiteY11" fmla="*/ 917613 h 917613"/>
                      <a:gd name="connsiteX12" fmla="*/ 812596 w 2661796"/>
                      <a:gd name="connsiteY12" fmla="*/ 917613 h 917613"/>
                      <a:gd name="connsiteX13" fmla="*/ 152939 w 2661796"/>
                      <a:gd name="connsiteY13" fmla="*/ 917613 h 917613"/>
                      <a:gd name="connsiteX14" fmla="*/ 0 w 2661796"/>
                      <a:gd name="connsiteY14" fmla="*/ 764674 h 917613"/>
                      <a:gd name="connsiteX15" fmla="*/ 0 w 2661796"/>
                      <a:gd name="connsiteY15" fmla="*/ 446572 h 917613"/>
                      <a:gd name="connsiteX16" fmla="*/ 0 w 2661796"/>
                      <a:gd name="connsiteY16" fmla="*/ 152939 h 91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1796" h="917613" fill="none" extrusionOk="0">
                        <a:moveTo>
                          <a:pt x="0" y="152939"/>
                        </a:moveTo>
                        <a:cubicBezTo>
                          <a:pt x="-1081" y="70405"/>
                          <a:pt x="87221" y="13931"/>
                          <a:pt x="152939" y="0"/>
                        </a:cubicBezTo>
                        <a:cubicBezTo>
                          <a:pt x="398603" y="-38239"/>
                          <a:pt x="461848" y="32783"/>
                          <a:pt x="694800" y="0"/>
                        </a:cubicBezTo>
                        <a:cubicBezTo>
                          <a:pt x="927752" y="-32783"/>
                          <a:pt x="1033727" y="54143"/>
                          <a:pt x="1283780" y="0"/>
                        </a:cubicBezTo>
                        <a:cubicBezTo>
                          <a:pt x="1533833" y="-54143"/>
                          <a:pt x="1593305" y="5845"/>
                          <a:pt x="1825641" y="0"/>
                        </a:cubicBezTo>
                        <a:cubicBezTo>
                          <a:pt x="2057977" y="-5845"/>
                          <a:pt x="2312640" y="14610"/>
                          <a:pt x="2508857" y="0"/>
                        </a:cubicBezTo>
                        <a:cubicBezTo>
                          <a:pt x="2580287" y="-738"/>
                          <a:pt x="2667267" y="73183"/>
                          <a:pt x="2661796" y="152939"/>
                        </a:cubicBezTo>
                        <a:cubicBezTo>
                          <a:pt x="2681022" y="279836"/>
                          <a:pt x="2634696" y="326526"/>
                          <a:pt x="2661796" y="458807"/>
                        </a:cubicBezTo>
                        <a:cubicBezTo>
                          <a:pt x="2688896" y="591088"/>
                          <a:pt x="2641859" y="634669"/>
                          <a:pt x="2661796" y="764674"/>
                        </a:cubicBezTo>
                        <a:cubicBezTo>
                          <a:pt x="2661200" y="836772"/>
                          <a:pt x="2612434" y="929653"/>
                          <a:pt x="2508857" y="917613"/>
                        </a:cubicBezTo>
                        <a:cubicBezTo>
                          <a:pt x="2242118" y="968541"/>
                          <a:pt x="2181100" y="862707"/>
                          <a:pt x="1943437" y="917613"/>
                        </a:cubicBezTo>
                        <a:cubicBezTo>
                          <a:pt x="1705774" y="972519"/>
                          <a:pt x="1565789" y="904415"/>
                          <a:pt x="1425135" y="917613"/>
                        </a:cubicBezTo>
                        <a:cubicBezTo>
                          <a:pt x="1284481" y="930811"/>
                          <a:pt x="942571" y="911370"/>
                          <a:pt x="812596" y="917613"/>
                        </a:cubicBezTo>
                        <a:cubicBezTo>
                          <a:pt x="682621" y="923856"/>
                          <a:pt x="369653" y="912507"/>
                          <a:pt x="152939" y="917613"/>
                        </a:cubicBezTo>
                        <a:cubicBezTo>
                          <a:pt x="60825" y="921902"/>
                          <a:pt x="1376" y="852869"/>
                          <a:pt x="0" y="764674"/>
                        </a:cubicBezTo>
                        <a:cubicBezTo>
                          <a:pt x="-6126" y="648058"/>
                          <a:pt x="2604" y="572022"/>
                          <a:pt x="0" y="446572"/>
                        </a:cubicBezTo>
                        <a:cubicBezTo>
                          <a:pt x="-2604" y="321122"/>
                          <a:pt x="16209" y="280899"/>
                          <a:pt x="0" y="152939"/>
                        </a:cubicBezTo>
                        <a:close/>
                      </a:path>
                      <a:path w="2661796" h="917613" stroke="0" extrusionOk="0">
                        <a:moveTo>
                          <a:pt x="0" y="152939"/>
                        </a:moveTo>
                        <a:cubicBezTo>
                          <a:pt x="-8854" y="63011"/>
                          <a:pt x="48196" y="7610"/>
                          <a:pt x="152939" y="0"/>
                        </a:cubicBezTo>
                        <a:cubicBezTo>
                          <a:pt x="416898" y="-32481"/>
                          <a:pt x="570706" y="29376"/>
                          <a:pt x="789037" y="0"/>
                        </a:cubicBezTo>
                        <a:cubicBezTo>
                          <a:pt x="1007368" y="-29376"/>
                          <a:pt x="1117390" y="64254"/>
                          <a:pt x="1354457" y="0"/>
                        </a:cubicBezTo>
                        <a:cubicBezTo>
                          <a:pt x="1591524" y="-64254"/>
                          <a:pt x="1748846" y="5960"/>
                          <a:pt x="1896318" y="0"/>
                        </a:cubicBezTo>
                        <a:cubicBezTo>
                          <a:pt x="2043790" y="-5960"/>
                          <a:pt x="2377684" y="4146"/>
                          <a:pt x="2508857" y="0"/>
                        </a:cubicBezTo>
                        <a:cubicBezTo>
                          <a:pt x="2600389" y="-14541"/>
                          <a:pt x="2657299" y="67784"/>
                          <a:pt x="2661796" y="152939"/>
                        </a:cubicBezTo>
                        <a:cubicBezTo>
                          <a:pt x="2691575" y="237326"/>
                          <a:pt x="2650134" y="328976"/>
                          <a:pt x="2661796" y="458807"/>
                        </a:cubicBezTo>
                        <a:cubicBezTo>
                          <a:pt x="2673458" y="588638"/>
                          <a:pt x="2661536" y="649364"/>
                          <a:pt x="2661796" y="764674"/>
                        </a:cubicBezTo>
                        <a:cubicBezTo>
                          <a:pt x="2680473" y="853631"/>
                          <a:pt x="2577797" y="915102"/>
                          <a:pt x="2508857" y="917613"/>
                        </a:cubicBezTo>
                        <a:cubicBezTo>
                          <a:pt x="2379364" y="930554"/>
                          <a:pt x="2189507" y="872109"/>
                          <a:pt x="1919878" y="917613"/>
                        </a:cubicBezTo>
                        <a:cubicBezTo>
                          <a:pt x="1650249" y="963117"/>
                          <a:pt x="1554653" y="872396"/>
                          <a:pt x="1354457" y="917613"/>
                        </a:cubicBezTo>
                        <a:cubicBezTo>
                          <a:pt x="1154261" y="962830"/>
                          <a:pt x="891919" y="877402"/>
                          <a:pt x="718359" y="917613"/>
                        </a:cubicBezTo>
                        <a:cubicBezTo>
                          <a:pt x="544799" y="957824"/>
                          <a:pt x="398398" y="915160"/>
                          <a:pt x="152939" y="917613"/>
                        </a:cubicBezTo>
                        <a:cubicBezTo>
                          <a:pt x="63271" y="918467"/>
                          <a:pt x="-9992" y="842246"/>
                          <a:pt x="0" y="764674"/>
                        </a:cubicBezTo>
                        <a:cubicBezTo>
                          <a:pt x="-15499" y="665822"/>
                          <a:pt x="14294" y="566461"/>
                          <a:pt x="0" y="452689"/>
                        </a:cubicBezTo>
                        <a:cubicBezTo>
                          <a:pt x="-14294" y="338917"/>
                          <a:pt x="26070" y="218306"/>
                          <a:pt x="0" y="152939"/>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rtlCol="0" anchor="ctr"/>
          <a:lstStyle/>
          <a:p>
            <a:pPr algn="just">
              <a:lnSpc>
                <a:spcPct val="130000"/>
              </a:lnSpc>
            </a:pPr>
            <a:r>
              <a:rPr lang="en-US" sz="2600" b="1" i="1" dirty="0" smtClean="0">
                <a:solidFill>
                  <a:srgbClr val="002060"/>
                </a:solidFill>
                <a:latin typeface="Arial" pitchFamily="34" charset="0"/>
                <a:cs typeface="Arial" pitchFamily="34" charset="0"/>
              </a:rPr>
              <a:t>     </a:t>
            </a:r>
            <a:r>
              <a:rPr lang="vi-VN" sz="3200" b="1" i="1" dirty="0" smtClean="0">
                <a:solidFill>
                  <a:srgbClr val="002060"/>
                </a:solidFill>
                <a:latin typeface="Arial" pitchFamily="34" charset="0"/>
                <a:cs typeface="Arial" pitchFamily="34" charset="0"/>
              </a:rPr>
              <a:t>Dựa vào thông tin mục 1.b, trình bày đặc điểm tôn giáo ở châu Á, theo bảng sau:</a:t>
            </a:r>
            <a:endParaRPr lang="en-US" sz="3200" b="1" i="1" dirty="0" smtClean="0">
              <a:solidFill>
                <a:srgbClr val="002060"/>
              </a:solidFill>
              <a:latin typeface="Arial" pitchFamily="34" charset="0"/>
              <a:cs typeface="Arial" pitchFamily="34" charset="0"/>
            </a:endParaRPr>
          </a:p>
        </p:txBody>
      </p:sp>
      <p:pic>
        <p:nvPicPr>
          <p:cNvPr id="18" name="Picture 17">
            <a:extLst>
              <a:ext uri="{FF2B5EF4-FFF2-40B4-BE49-F238E27FC236}">
                <a16:creationId xmlns:a16="http://schemas.microsoft.com/office/drawing/2014/main" id="{604A8784-7D1E-4B40-830D-706D02A34333}"/>
              </a:ext>
            </a:extLst>
          </p:cNvPr>
          <p:cNvPicPr>
            <a:picLocks noChangeAspect="1"/>
          </p:cNvPicPr>
          <p:nvPr/>
        </p:nvPicPr>
        <p:blipFill rotWithShape="1">
          <a:blip r:embed="rId3" cstate="print">
            <a:extLst>
              <a:ext uri="{BEBA8EAE-BF5A-486C-A8C5-ECC9F3942E4B}">
                <a14:imgProps xmlns:a14="http://schemas.microsoft.com/office/drawing/2010/main">
                  <a14:imgLayer>
                    <a14:imgEffect>
                      <a14:backgroundRemoval t="25000" b="66628" l="6977" r="44186">
                        <a14:foregroundMark x1="16744" y1="32558" x2="16744" y2="32558"/>
                        <a14:foregroundMark x1="9767" y1="33605" x2="9767" y2="33605"/>
                        <a14:foregroundMark x1="7093" y1="34535" x2="7093" y2="34535"/>
                        <a14:foregroundMark x1="31395" y1="28605" x2="31395" y2="28605"/>
                        <a14:foregroundMark x1="40930" y1="29070" x2="40930" y2="29070"/>
                        <a14:foregroundMark x1="32558" y1="25000" x2="32558" y2="25000"/>
                        <a14:foregroundMark x1="34419" y1="36163" x2="34419" y2="36163"/>
                        <a14:foregroundMark x1="31163" y1="64070" x2="31163" y2="64070"/>
                        <a14:foregroundMark x1="21163" y1="64186" x2="21163" y2="64186"/>
                        <a14:foregroundMark x1="22209" y1="66628" x2="22209" y2="66628"/>
                        <a14:foregroundMark x1="35930" y1="46395" x2="35930" y2="46395"/>
                        <a14:foregroundMark x1="44186" y1="41279" x2="44186" y2="41279"/>
                        <a14:foregroundMark x1="38256" y1="43488" x2="38256" y2="43488"/>
                        <a14:foregroundMark x1="24535" y1="48256" x2="24535" y2="48256"/>
                      </a14:backgroundRemoval>
                    </a14:imgEffect>
                  </a14:imgLayer>
                </a14:imgProps>
              </a:ext>
            </a:extLst>
          </a:blip>
          <a:srcRect l="5192" t="22288" r="52690" b="31973"/>
          <a:stretch/>
        </p:blipFill>
        <p:spPr>
          <a:xfrm>
            <a:off x="245314" y="0"/>
            <a:ext cx="1000545" cy="1086608"/>
          </a:xfrm>
          <a:prstGeom prst="rect">
            <a:avLst/>
          </a:prstGeom>
        </p:spPr>
      </p:pic>
      <p:graphicFrame>
        <p:nvGraphicFramePr>
          <p:cNvPr id="11" name="Table 10"/>
          <p:cNvGraphicFramePr>
            <a:graphicFrameLocks noGrp="1"/>
          </p:cNvGraphicFramePr>
          <p:nvPr>
            <p:extLst>
              <p:ext uri="{D42A27DB-BD31-4B8C-83A1-F6EECF244321}">
                <p14:modId xmlns:p14="http://schemas.microsoft.com/office/powerpoint/2010/main" val="1765732881"/>
              </p:ext>
            </p:extLst>
          </p:nvPr>
        </p:nvGraphicFramePr>
        <p:xfrm>
          <a:off x="1245859" y="1552993"/>
          <a:ext cx="9032420" cy="3520440"/>
        </p:xfrm>
        <a:graphic>
          <a:graphicData uri="http://schemas.openxmlformats.org/drawingml/2006/table">
            <a:tbl>
              <a:tblPr/>
              <a:tblGrid>
                <a:gridCol w="2730321">
                  <a:extLst>
                    <a:ext uri="{9D8B030D-6E8A-4147-A177-3AD203B41FA5}">
                      <a16:colId xmlns:a16="http://schemas.microsoft.com/office/drawing/2014/main" val="20000"/>
                    </a:ext>
                  </a:extLst>
                </a:gridCol>
                <a:gridCol w="3747145">
                  <a:extLst>
                    <a:ext uri="{9D8B030D-6E8A-4147-A177-3AD203B41FA5}">
                      <a16:colId xmlns:a16="http://schemas.microsoft.com/office/drawing/2014/main" val="20001"/>
                    </a:ext>
                  </a:extLst>
                </a:gridCol>
                <a:gridCol w="2554954">
                  <a:extLst>
                    <a:ext uri="{9D8B030D-6E8A-4147-A177-3AD203B41FA5}">
                      <a16:colId xmlns:a16="http://schemas.microsoft.com/office/drawing/2014/main" val="20002"/>
                    </a:ext>
                  </a:extLst>
                </a:gridCol>
              </a:tblGrid>
              <a:tr h="0">
                <a:tc>
                  <a:txBody>
                    <a:bodyPr/>
                    <a:lstStyle/>
                    <a:p>
                      <a:pPr algn="ctr">
                        <a:lnSpc>
                          <a:spcPct val="150000"/>
                        </a:lnSpc>
                        <a:spcBef>
                          <a:spcPts val="600"/>
                        </a:spcBef>
                        <a:spcAft>
                          <a:spcPts val="0"/>
                        </a:spcAft>
                      </a:pPr>
                      <a:r>
                        <a:rPr lang="en-US" sz="3200" b="1" dirty="0" err="1">
                          <a:solidFill>
                            <a:srgbClr val="FF0000"/>
                          </a:solidFill>
                          <a:latin typeface="+mj-lt"/>
                          <a:ea typeface="Calibri"/>
                          <a:cs typeface="Times New Roman"/>
                        </a:rPr>
                        <a:t>Tôn</a:t>
                      </a:r>
                      <a:r>
                        <a:rPr lang="en-US" sz="3200" b="1" dirty="0">
                          <a:solidFill>
                            <a:srgbClr val="FF0000"/>
                          </a:solidFill>
                          <a:latin typeface="+mj-lt"/>
                          <a:ea typeface="Calibri"/>
                          <a:cs typeface="Times New Roman"/>
                        </a:rPr>
                        <a:t> </a:t>
                      </a:r>
                      <a:r>
                        <a:rPr lang="en-US" sz="3200" b="1" dirty="0" err="1">
                          <a:solidFill>
                            <a:srgbClr val="FF0000"/>
                          </a:solidFill>
                          <a:latin typeface="+mj-lt"/>
                          <a:ea typeface="Calibri"/>
                          <a:cs typeface="Times New Roman"/>
                        </a:rPr>
                        <a:t>giáo</a:t>
                      </a:r>
                      <a:endParaRPr lang="en-US" sz="3200" b="1" dirty="0">
                        <a:solidFill>
                          <a:srgbClr val="FF0000"/>
                        </a:solidFill>
                        <a:latin typeface="+mj-lt"/>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50000"/>
                        </a:lnSpc>
                        <a:spcBef>
                          <a:spcPts val="600"/>
                        </a:spcBef>
                        <a:spcAft>
                          <a:spcPts val="0"/>
                        </a:spcAft>
                      </a:pPr>
                      <a:r>
                        <a:rPr lang="en-US" sz="3200" b="1" dirty="0" err="1">
                          <a:solidFill>
                            <a:srgbClr val="FF0000"/>
                          </a:solidFill>
                          <a:latin typeface="+mj-lt"/>
                          <a:ea typeface="Calibri"/>
                          <a:cs typeface="Times New Roman"/>
                        </a:rPr>
                        <a:t>Thời</a:t>
                      </a:r>
                      <a:r>
                        <a:rPr lang="en-US" sz="3200" b="1" dirty="0">
                          <a:solidFill>
                            <a:srgbClr val="FF0000"/>
                          </a:solidFill>
                          <a:latin typeface="+mj-lt"/>
                          <a:ea typeface="Calibri"/>
                          <a:cs typeface="Times New Roman"/>
                        </a:rPr>
                        <a:t> </a:t>
                      </a:r>
                      <a:r>
                        <a:rPr lang="en-US" sz="3200" b="1" dirty="0" err="1">
                          <a:solidFill>
                            <a:srgbClr val="FF0000"/>
                          </a:solidFill>
                          <a:latin typeface="+mj-lt"/>
                          <a:ea typeface="Calibri"/>
                          <a:cs typeface="Times New Roman"/>
                        </a:rPr>
                        <a:t>gian</a:t>
                      </a:r>
                      <a:r>
                        <a:rPr lang="en-US" sz="3200" b="1" dirty="0">
                          <a:solidFill>
                            <a:srgbClr val="FF0000"/>
                          </a:solidFill>
                          <a:latin typeface="+mj-lt"/>
                          <a:ea typeface="Calibri"/>
                          <a:cs typeface="Times New Roman"/>
                        </a:rPr>
                        <a:t> </a:t>
                      </a:r>
                      <a:r>
                        <a:rPr lang="en-US" sz="3200" b="1" dirty="0" err="1">
                          <a:solidFill>
                            <a:srgbClr val="FF0000"/>
                          </a:solidFill>
                          <a:latin typeface="+mj-lt"/>
                          <a:ea typeface="Calibri"/>
                          <a:cs typeface="Times New Roman"/>
                        </a:rPr>
                        <a:t>ra</a:t>
                      </a:r>
                      <a:r>
                        <a:rPr lang="en-US" sz="3200" b="1" dirty="0">
                          <a:solidFill>
                            <a:srgbClr val="FF0000"/>
                          </a:solidFill>
                          <a:latin typeface="+mj-lt"/>
                          <a:ea typeface="Calibri"/>
                          <a:cs typeface="Times New Roman"/>
                        </a:rPr>
                        <a:t> </a:t>
                      </a:r>
                      <a:r>
                        <a:rPr lang="en-US" sz="3200" b="1" dirty="0" err="1">
                          <a:solidFill>
                            <a:srgbClr val="FF0000"/>
                          </a:solidFill>
                          <a:latin typeface="+mj-lt"/>
                          <a:ea typeface="Calibri"/>
                          <a:cs typeface="Times New Roman"/>
                        </a:rPr>
                        <a:t>đời</a:t>
                      </a:r>
                      <a:endParaRPr lang="en-US" sz="3200" b="1" dirty="0">
                        <a:solidFill>
                          <a:srgbClr val="FF0000"/>
                        </a:solidFill>
                        <a:latin typeface="+mj-lt"/>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50000"/>
                        </a:lnSpc>
                        <a:spcBef>
                          <a:spcPts val="600"/>
                        </a:spcBef>
                        <a:spcAft>
                          <a:spcPts val="0"/>
                        </a:spcAft>
                      </a:pPr>
                      <a:r>
                        <a:rPr lang="en-US" sz="3200" b="1" dirty="0" err="1">
                          <a:solidFill>
                            <a:srgbClr val="FF0000"/>
                          </a:solidFill>
                          <a:latin typeface="+mj-lt"/>
                          <a:ea typeface="Calibri"/>
                          <a:cs typeface="Times New Roman"/>
                        </a:rPr>
                        <a:t>Nơi</a:t>
                      </a:r>
                      <a:r>
                        <a:rPr lang="en-US" sz="3200" b="1" dirty="0">
                          <a:solidFill>
                            <a:srgbClr val="FF0000"/>
                          </a:solidFill>
                          <a:latin typeface="+mj-lt"/>
                          <a:ea typeface="Calibri"/>
                          <a:cs typeface="Times New Roman"/>
                        </a:rPr>
                        <a:t> </a:t>
                      </a:r>
                      <a:r>
                        <a:rPr lang="en-US" sz="3200" b="1" dirty="0" err="1">
                          <a:solidFill>
                            <a:srgbClr val="FF0000"/>
                          </a:solidFill>
                          <a:latin typeface="+mj-lt"/>
                          <a:ea typeface="Calibri"/>
                          <a:cs typeface="Times New Roman"/>
                        </a:rPr>
                        <a:t>ra</a:t>
                      </a:r>
                      <a:r>
                        <a:rPr lang="en-US" sz="3200" b="1" dirty="0">
                          <a:solidFill>
                            <a:srgbClr val="FF0000"/>
                          </a:solidFill>
                          <a:latin typeface="+mj-lt"/>
                          <a:ea typeface="Calibri"/>
                          <a:cs typeface="Times New Roman"/>
                        </a:rPr>
                        <a:t> </a:t>
                      </a:r>
                      <a:r>
                        <a:rPr lang="en-US" sz="3200" b="1" dirty="0" err="1">
                          <a:solidFill>
                            <a:srgbClr val="FF0000"/>
                          </a:solidFill>
                          <a:latin typeface="+mj-lt"/>
                          <a:ea typeface="Calibri"/>
                          <a:cs typeface="Times New Roman"/>
                        </a:rPr>
                        <a:t>đời</a:t>
                      </a:r>
                      <a:endParaRPr lang="en-US" sz="3200" b="1" dirty="0">
                        <a:solidFill>
                          <a:srgbClr val="FF0000"/>
                        </a:solidFill>
                        <a:latin typeface="+mj-lt"/>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extLst>
                  <a:ext uri="{0D108BD9-81ED-4DB2-BD59-A6C34878D82A}">
                    <a16:rowId xmlns:a16="http://schemas.microsoft.com/office/drawing/2014/main" val="10000"/>
                  </a:ext>
                </a:extLst>
              </a:tr>
              <a:tr h="0">
                <a:tc>
                  <a:txBody>
                    <a:bodyPr/>
                    <a:lstStyle/>
                    <a:p>
                      <a:pPr algn="ctr">
                        <a:lnSpc>
                          <a:spcPct val="150000"/>
                        </a:lnSpc>
                        <a:spcBef>
                          <a:spcPts val="600"/>
                        </a:spcBef>
                        <a:spcAft>
                          <a:spcPts val="0"/>
                        </a:spcAft>
                        <a:tabLst>
                          <a:tab pos="126365" algn="l"/>
                        </a:tabLst>
                      </a:pPr>
                      <a:r>
                        <a:rPr lang="en-US" sz="3200" b="1" dirty="0" err="1">
                          <a:solidFill>
                            <a:srgbClr val="0000FF"/>
                          </a:solidFill>
                          <a:latin typeface="+mj-lt"/>
                          <a:ea typeface="Calibri"/>
                          <a:cs typeface="Times New Roman"/>
                        </a:rPr>
                        <a:t>Ấn</a:t>
                      </a:r>
                      <a:r>
                        <a:rPr lang="en-US" sz="3200" b="1" dirty="0">
                          <a:solidFill>
                            <a:srgbClr val="0000FF"/>
                          </a:solidFill>
                          <a:latin typeface="+mj-lt"/>
                          <a:ea typeface="Calibri"/>
                          <a:cs typeface="Times New Roman"/>
                        </a:rPr>
                        <a:t> </a:t>
                      </a:r>
                      <a:r>
                        <a:rPr lang="en-US" sz="3200" b="1" dirty="0" err="1">
                          <a:solidFill>
                            <a:srgbClr val="0000FF"/>
                          </a:solidFill>
                          <a:latin typeface="+mj-lt"/>
                          <a:ea typeface="Calibri"/>
                          <a:cs typeface="Times New Roman"/>
                        </a:rPr>
                        <a:t>Độ</a:t>
                      </a:r>
                      <a:r>
                        <a:rPr lang="en-US" sz="3200" b="1" dirty="0">
                          <a:solidFill>
                            <a:srgbClr val="0000FF"/>
                          </a:solidFill>
                          <a:latin typeface="+mj-lt"/>
                          <a:ea typeface="Calibri"/>
                          <a:cs typeface="Times New Roman"/>
                        </a:rPr>
                        <a:t> </a:t>
                      </a:r>
                      <a:r>
                        <a:rPr lang="en-US" sz="3200" b="1" dirty="0" err="1">
                          <a:solidFill>
                            <a:srgbClr val="0000FF"/>
                          </a:solidFill>
                          <a:latin typeface="+mj-lt"/>
                          <a:ea typeface="Calibri"/>
                          <a:cs typeface="Times New Roman"/>
                        </a:rPr>
                        <a:t>giáo</a:t>
                      </a:r>
                      <a:endParaRPr lang="en-US" sz="3200" b="1" dirty="0">
                        <a:solidFill>
                          <a:srgbClr val="0000FF"/>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endParaRPr lang="en-US" sz="3200" b="1" dirty="0">
                        <a:solidFill>
                          <a:srgbClr val="000000"/>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endParaRPr lang="en-US" sz="3200" b="1">
                        <a:solidFill>
                          <a:srgbClr val="000000"/>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1"/>
                  </a:ext>
                </a:extLst>
              </a:tr>
              <a:tr h="0">
                <a:tc>
                  <a:txBody>
                    <a:bodyPr/>
                    <a:lstStyle/>
                    <a:p>
                      <a:pPr algn="ctr">
                        <a:lnSpc>
                          <a:spcPct val="150000"/>
                        </a:lnSpc>
                        <a:spcBef>
                          <a:spcPts val="600"/>
                        </a:spcBef>
                        <a:spcAft>
                          <a:spcPts val="0"/>
                        </a:spcAft>
                      </a:pPr>
                      <a:r>
                        <a:rPr lang="en-US" sz="3200" b="1" dirty="0" err="1">
                          <a:solidFill>
                            <a:srgbClr val="0000FF"/>
                          </a:solidFill>
                          <a:latin typeface="+mj-lt"/>
                          <a:ea typeface="Calibri"/>
                          <a:cs typeface="Times New Roman"/>
                        </a:rPr>
                        <a:t>Phật</a:t>
                      </a:r>
                      <a:r>
                        <a:rPr lang="en-US" sz="3200" b="1" dirty="0">
                          <a:solidFill>
                            <a:srgbClr val="0000FF"/>
                          </a:solidFill>
                          <a:latin typeface="+mj-lt"/>
                          <a:ea typeface="Calibri"/>
                          <a:cs typeface="Times New Roman"/>
                        </a:rPr>
                        <a:t> </a:t>
                      </a:r>
                      <a:r>
                        <a:rPr lang="en-US" sz="3200" b="1" dirty="0" err="1">
                          <a:solidFill>
                            <a:srgbClr val="0000FF"/>
                          </a:solidFill>
                          <a:latin typeface="+mj-lt"/>
                          <a:ea typeface="Calibri"/>
                          <a:cs typeface="Times New Roman"/>
                        </a:rPr>
                        <a:t>giáo</a:t>
                      </a:r>
                      <a:endParaRPr lang="en-US" sz="3200" b="1" dirty="0">
                        <a:solidFill>
                          <a:srgbClr val="0000FF"/>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endParaRPr lang="nb-NO" sz="3200" b="1" dirty="0">
                        <a:solidFill>
                          <a:srgbClr val="000000"/>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endParaRPr lang="en-US" sz="3200" b="1" dirty="0">
                        <a:solidFill>
                          <a:srgbClr val="000000"/>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2"/>
                  </a:ext>
                </a:extLst>
              </a:tr>
              <a:tr h="0">
                <a:tc>
                  <a:txBody>
                    <a:bodyPr/>
                    <a:lstStyle/>
                    <a:p>
                      <a:pPr algn="ctr">
                        <a:lnSpc>
                          <a:spcPct val="150000"/>
                        </a:lnSpc>
                        <a:spcBef>
                          <a:spcPts val="600"/>
                        </a:spcBef>
                        <a:spcAft>
                          <a:spcPts val="0"/>
                        </a:spcAft>
                      </a:pPr>
                      <a:r>
                        <a:rPr lang="en-US" sz="3200" b="1" dirty="0" err="1">
                          <a:solidFill>
                            <a:srgbClr val="0000FF"/>
                          </a:solidFill>
                          <a:latin typeface="+mj-lt"/>
                          <a:ea typeface="Calibri"/>
                          <a:cs typeface="Times New Roman"/>
                        </a:rPr>
                        <a:t>Kitô</a:t>
                      </a:r>
                      <a:r>
                        <a:rPr lang="en-US" sz="3200" b="1" dirty="0">
                          <a:solidFill>
                            <a:srgbClr val="0000FF"/>
                          </a:solidFill>
                          <a:latin typeface="+mj-lt"/>
                          <a:ea typeface="Calibri"/>
                          <a:cs typeface="Times New Roman"/>
                        </a:rPr>
                        <a:t> </a:t>
                      </a:r>
                      <a:r>
                        <a:rPr lang="en-US" sz="3200" b="1" dirty="0" err="1">
                          <a:solidFill>
                            <a:srgbClr val="0000FF"/>
                          </a:solidFill>
                          <a:latin typeface="+mj-lt"/>
                          <a:ea typeface="Calibri"/>
                          <a:cs typeface="Times New Roman"/>
                        </a:rPr>
                        <a:t>giáo</a:t>
                      </a:r>
                      <a:endParaRPr lang="en-US" sz="3200" b="1" dirty="0">
                        <a:solidFill>
                          <a:srgbClr val="0000FF"/>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endParaRPr lang="en-US" sz="3200" b="1" dirty="0">
                        <a:solidFill>
                          <a:srgbClr val="000000"/>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endParaRPr lang="en-US" sz="3200" b="1" dirty="0">
                        <a:solidFill>
                          <a:srgbClr val="000000"/>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3"/>
                  </a:ext>
                </a:extLst>
              </a:tr>
              <a:tr h="0">
                <a:tc>
                  <a:txBody>
                    <a:bodyPr/>
                    <a:lstStyle/>
                    <a:p>
                      <a:pPr algn="ctr">
                        <a:lnSpc>
                          <a:spcPct val="150000"/>
                        </a:lnSpc>
                        <a:spcBef>
                          <a:spcPts val="600"/>
                        </a:spcBef>
                        <a:spcAft>
                          <a:spcPts val="0"/>
                        </a:spcAft>
                      </a:pPr>
                      <a:r>
                        <a:rPr lang="en-US" sz="2600" b="1" dirty="0" err="1">
                          <a:solidFill>
                            <a:srgbClr val="0000FF"/>
                          </a:solidFill>
                          <a:latin typeface="+mj-lt"/>
                          <a:ea typeface="Calibri"/>
                          <a:cs typeface="Times New Roman"/>
                        </a:rPr>
                        <a:t>Hồi</a:t>
                      </a:r>
                      <a:r>
                        <a:rPr lang="en-US" sz="2600" b="1" dirty="0">
                          <a:solidFill>
                            <a:srgbClr val="0000FF"/>
                          </a:solidFill>
                          <a:latin typeface="+mj-lt"/>
                          <a:ea typeface="Calibri"/>
                          <a:cs typeface="Times New Roman"/>
                        </a:rPr>
                        <a:t> </a:t>
                      </a:r>
                      <a:r>
                        <a:rPr lang="en-US" sz="2600" b="1" dirty="0" err="1">
                          <a:solidFill>
                            <a:srgbClr val="0000FF"/>
                          </a:solidFill>
                          <a:latin typeface="+mj-lt"/>
                          <a:ea typeface="Calibri"/>
                          <a:cs typeface="Times New Roman"/>
                        </a:rPr>
                        <a:t>giáo</a:t>
                      </a:r>
                      <a:endParaRPr lang="en-US" sz="2600" b="1" dirty="0">
                        <a:solidFill>
                          <a:srgbClr val="0000FF"/>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endParaRPr lang="en-US" sz="2600" b="1" dirty="0">
                        <a:solidFill>
                          <a:srgbClr val="000000"/>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endParaRPr lang="en-US" sz="2600" b="1" dirty="0">
                        <a:solidFill>
                          <a:srgbClr val="000000"/>
                        </a:solidFill>
                        <a:latin typeface="+mj-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4"/>
                  </a:ext>
                </a:extLst>
              </a:tr>
            </a:tbl>
          </a:graphicData>
        </a:graphic>
      </p:graphicFrame>
      <p:graphicFrame>
        <p:nvGraphicFramePr>
          <p:cNvPr id="12" name="Table 11"/>
          <p:cNvGraphicFramePr>
            <a:graphicFrameLocks noGrp="1"/>
          </p:cNvGraphicFramePr>
          <p:nvPr>
            <p:extLst>
              <p:ext uri="{D42A27DB-BD31-4B8C-83A1-F6EECF244321}">
                <p14:modId xmlns:p14="http://schemas.microsoft.com/office/powerpoint/2010/main" val="3129301735"/>
              </p:ext>
            </p:extLst>
          </p:nvPr>
        </p:nvGraphicFramePr>
        <p:xfrm>
          <a:off x="1245859" y="1477428"/>
          <a:ext cx="9281908" cy="3657600"/>
        </p:xfrm>
        <a:graphic>
          <a:graphicData uri="http://schemas.openxmlformats.org/drawingml/2006/table">
            <a:tbl>
              <a:tblPr/>
              <a:tblGrid>
                <a:gridCol w="2042765">
                  <a:extLst>
                    <a:ext uri="{9D8B030D-6E8A-4147-A177-3AD203B41FA5}">
                      <a16:colId xmlns:a16="http://schemas.microsoft.com/office/drawing/2014/main" val="20000"/>
                    </a:ext>
                  </a:extLst>
                </a:gridCol>
                <a:gridCol w="4613617">
                  <a:extLst>
                    <a:ext uri="{9D8B030D-6E8A-4147-A177-3AD203B41FA5}">
                      <a16:colId xmlns:a16="http://schemas.microsoft.com/office/drawing/2014/main" val="20001"/>
                    </a:ext>
                  </a:extLst>
                </a:gridCol>
                <a:gridCol w="2625526">
                  <a:extLst>
                    <a:ext uri="{9D8B030D-6E8A-4147-A177-3AD203B41FA5}">
                      <a16:colId xmlns:a16="http://schemas.microsoft.com/office/drawing/2014/main" val="20002"/>
                    </a:ext>
                  </a:extLst>
                </a:gridCol>
              </a:tblGrid>
              <a:tr h="704088">
                <a:tc>
                  <a:txBody>
                    <a:bodyPr/>
                    <a:lstStyle/>
                    <a:p>
                      <a:pPr algn="ctr">
                        <a:lnSpc>
                          <a:spcPct val="150000"/>
                        </a:lnSpc>
                        <a:spcBef>
                          <a:spcPts val="600"/>
                        </a:spcBef>
                        <a:spcAft>
                          <a:spcPts val="0"/>
                        </a:spcAft>
                      </a:pPr>
                      <a:r>
                        <a:rPr lang="en-US" sz="3200" b="1" dirty="0" err="1">
                          <a:solidFill>
                            <a:srgbClr val="FF0000"/>
                          </a:solidFill>
                          <a:latin typeface="+mn-lt"/>
                          <a:ea typeface="Calibri"/>
                          <a:cs typeface="Times New Roman"/>
                        </a:rPr>
                        <a:t>Tôn</a:t>
                      </a:r>
                      <a:r>
                        <a:rPr lang="en-US" sz="3200" b="1" dirty="0">
                          <a:solidFill>
                            <a:srgbClr val="FF0000"/>
                          </a:solidFill>
                          <a:latin typeface="+mn-lt"/>
                          <a:ea typeface="Calibri"/>
                          <a:cs typeface="Times New Roman"/>
                        </a:rPr>
                        <a:t> </a:t>
                      </a:r>
                      <a:r>
                        <a:rPr lang="en-US" sz="3200" b="1" dirty="0" err="1">
                          <a:solidFill>
                            <a:srgbClr val="FF0000"/>
                          </a:solidFill>
                          <a:latin typeface="+mn-lt"/>
                          <a:ea typeface="Calibri"/>
                          <a:cs typeface="Times New Roman"/>
                        </a:rPr>
                        <a:t>giáo</a:t>
                      </a:r>
                      <a:endParaRPr lang="en-US" sz="3200" b="1" dirty="0">
                        <a:solidFill>
                          <a:srgbClr val="FF0000"/>
                        </a:solidFill>
                        <a:latin typeface="+mn-lt"/>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50000"/>
                        </a:lnSpc>
                        <a:spcBef>
                          <a:spcPts val="600"/>
                        </a:spcBef>
                        <a:spcAft>
                          <a:spcPts val="0"/>
                        </a:spcAft>
                      </a:pPr>
                      <a:r>
                        <a:rPr lang="en-US" sz="3200" b="1" dirty="0" err="1">
                          <a:solidFill>
                            <a:srgbClr val="FF0000"/>
                          </a:solidFill>
                          <a:latin typeface="+mn-lt"/>
                          <a:ea typeface="Calibri"/>
                          <a:cs typeface="Times New Roman"/>
                        </a:rPr>
                        <a:t>Thời</a:t>
                      </a:r>
                      <a:r>
                        <a:rPr lang="en-US" sz="3200" b="1" dirty="0">
                          <a:solidFill>
                            <a:srgbClr val="FF0000"/>
                          </a:solidFill>
                          <a:latin typeface="+mn-lt"/>
                          <a:ea typeface="Calibri"/>
                          <a:cs typeface="Times New Roman"/>
                        </a:rPr>
                        <a:t> </a:t>
                      </a:r>
                      <a:r>
                        <a:rPr lang="en-US" sz="3200" b="1" dirty="0" err="1">
                          <a:solidFill>
                            <a:srgbClr val="FF0000"/>
                          </a:solidFill>
                          <a:latin typeface="+mn-lt"/>
                          <a:ea typeface="Calibri"/>
                          <a:cs typeface="Times New Roman"/>
                        </a:rPr>
                        <a:t>gian</a:t>
                      </a:r>
                      <a:r>
                        <a:rPr lang="en-US" sz="3200" b="1" dirty="0">
                          <a:solidFill>
                            <a:srgbClr val="FF0000"/>
                          </a:solidFill>
                          <a:latin typeface="+mn-lt"/>
                          <a:ea typeface="Calibri"/>
                          <a:cs typeface="Times New Roman"/>
                        </a:rPr>
                        <a:t> </a:t>
                      </a:r>
                      <a:r>
                        <a:rPr lang="en-US" sz="3200" b="1" dirty="0" err="1">
                          <a:solidFill>
                            <a:srgbClr val="FF0000"/>
                          </a:solidFill>
                          <a:latin typeface="+mn-lt"/>
                          <a:ea typeface="Calibri"/>
                          <a:cs typeface="Times New Roman"/>
                        </a:rPr>
                        <a:t>ra</a:t>
                      </a:r>
                      <a:r>
                        <a:rPr lang="en-US" sz="3200" b="1" dirty="0">
                          <a:solidFill>
                            <a:srgbClr val="FF0000"/>
                          </a:solidFill>
                          <a:latin typeface="+mn-lt"/>
                          <a:ea typeface="Calibri"/>
                          <a:cs typeface="Times New Roman"/>
                        </a:rPr>
                        <a:t> </a:t>
                      </a:r>
                      <a:r>
                        <a:rPr lang="en-US" sz="3200" b="1" dirty="0" err="1">
                          <a:solidFill>
                            <a:srgbClr val="FF0000"/>
                          </a:solidFill>
                          <a:latin typeface="+mn-lt"/>
                          <a:ea typeface="Calibri"/>
                          <a:cs typeface="Times New Roman"/>
                        </a:rPr>
                        <a:t>đời</a:t>
                      </a:r>
                      <a:endParaRPr lang="en-US" sz="3200" b="1" dirty="0">
                        <a:solidFill>
                          <a:srgbClr val="FF0000"/>
                        </a:solidFill>
                        <a:latin typeface="+mn-lt"/>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50000"/>
                        </a:lnSpc>
                        <a:spcBef>
                          <a:spcPts val="600"/>
                        </a:spcBef>
                        <a:spcAft>
                          <a:spcPts val="0"/>
                        </a:spcAft>
                      </a:pPr>
                      <a:r>
                        <a:rPr lang="en-US" sz="3200" b="1" dirty="0" err="1">
                          <a:solidFill>
                            <a:srgbClr val="FF0000"/>
                          </a:solidFill>
                          <a:latin typeface="+mn-lt"/>
                          <a:ea typeface="Calibri"/>
                          <a:cs typeface="Times New Roman"/>
                        </a:rPr>
                        <a:t>Nơi</a:t>
                      </a:r>
                      <a:r>
                        <a:rPr lang="en-US" sz="3200" b="1" dirty="0">
                          <a:solidFill>
                            <a:srgbClr val="FF0000"/>
                          </a:solidFill>
                          <a:latin typeface="+mn-lt"/>
                          <a:ea typeface="Calibri"/>
                          <a:cs typeface="Times New Roman"/>
                        </a:rPr>
                        <a:t> </a:t>
                      </a:r>
                      <a:r>
                        <a:rPr lang="en-US" sz="3200" b="1" dirty="0" err="1">
                          <a:solidFill>
                            <a:srgbClr val="FF0000"/>
                          </a:solidFill>
                          <a:latin typeface="+mn-lt"/>
                          <a:ea typeface="Calibri"/>
                          <a:cs typeface="Times New Roman"/>
                        </a:rPr>
                        <a:t>ra</a:t>
                      </a:r>
                      <a:r>
                        <a:rPr lang="en-US" sz="3200" b="1" dirty="0">
                          <a:solidFill>
                            <a:srgbClr val="FF0000"/>
                          </a:solidFill>
                          <a:latin typeface="+mn-lt"/>
                          <a:ea typeface="Calibri"/>
                          <a:cs typeface="Times New Roman"/>
                        </a:rPr>
                        <a:t> </a:t>
                      </a:r>
                      <a:r>
                        <a:rPr lang="en-US" sz="3200" b="1" dirty="0" err="1">
                          <a:solidFill>
                            <a:srgbClr val="FF0000"/>
                          </a:solidFill>
                          <a:latin typeface="+mn-lt"/>
                          <a:ea typeface="Calibri"/>
                          <a:cs typeface="Times New Roman"/>
                        </a:rPr>
                        <a:t>đời</a:t>
                      </a:r>
                      <a:endParaRPr lang="en-US" sz="3200" b="1" dirty="0">
                        <a:solidFill>
                          <a:srgbClr val="FF0000"/>
                        </a:solidFill>
                        <a:latin typeface="+mn-lt"/>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extLst>
                  <a:ext uri="{0D108BD9-81ED-4DB2-BD59-A6C34878D82A}">
                    <a16:rowId xmlns:a16="http://schemas.microsoft.com/office/drawing/2014/main" val="10000"/>
                  </a:ext>
                </a:extLst>
              </a:tr>
              <a:tr h="704088">
                <a:tc>
                  <a:txBody>
                    <a:bodyPr/>
                    <a:lstStyle/>
                    <a:p>
                      <a:pPr algn="ctr">
                        <a:lnSpc>
                          <a:spcPct val="150000"/>
                        </a:lnSpc>
                        <a:spcBef>
                          <a:spcPts val="600"/>
                        </a:spcBef>
                        <a:spcAft>
                          <a:spcPts val="0"/>
                        </a:spcAft>
                        <a:tabLst>
                          <a:tab pos="126365" algn="l"/>
                        </a:tabLst>
                      </a:pPr>
                      <a:r>
                        <a:rPr lang="en-US" sz="3200" b="1" dirty="0" err="1">
                          <a:solidFill>
                            <a:srgbClr val="0000FF"/>
                          </a:solidFill>
                          <a:latin typeface="+mn-lt"/>
                          <a:ea typeface="Calibri"/>
                          <a:cs typeface="Times New Roman"/>
                        </a:rPr>
                        <a:t>Ấn</a:t>
                      </a:r>
                      <a:r>
                        <a:rPr lang="en-US" sz="3200" b="1" dirty="0">
                          <a:solidFill>
                            <a:srgbClr val="0000FF"/>
                          </a:solidFill>
                          <a:latin typeface="+mn-lt"/>
                          <a:ea typeface="Calibri"/>
                          <a:cs typeface="Times New Roman"/>
                        </a:rPr>
                        <a:t> </a:t>
                      </a:r>
                      <a:r>
                        <a:rPr lang="en-US" sz="3200" b="1" dirty="0" err="1">
                          <a:solidFill>
                            <a:srgbClr val="0000FF"/>
                          </a:solidFill>
                          <a:latin typeface="+mn-lt"/>
                          <a:ea typeface="Calibri"/>
                          <a:cs typeface="Times New Roman"/>
                        </a:rPr>
                        <a:t>Độ</a:t>
                      </a:r>
                      <a:r>
                        <a:rPr lang="en-US" sz="3200" b="1" dirty="0">
                          <a:solidFill>
                            <a:srgbClr val="0000FF"/>
                          </a:solidFill>
                          <a:latin typeface="+mn-lt"/>
                          <a:ea typeface="Calibri"/>
                          <a:cs typeface="Times New Roman"/>
                        </a:rPr>
                        <a:t> </a:t>
                      </a:r>
                      <a:r>
                        <a:rPr lang="en-US" sz="3200" b="1" dirty="0" err="1">
                          <a:solidFill>
                            <a:srgbClr val="0000FF"/>
                          </a:solidFill>
                          <a:latin typeface="+mn-lt"/>
                          <a:ea typeface="Calibri"/>
                          <a:cs typeface="Times New Roman"/>
                        </a:rPr>
                        <a:t>giáo</a:t>
                      </a:r>
                      <a:endParaRPr lang="en-US" sz="3200" b="1" dirty="0">
                        <a:solidFill>
                          <a:srgbClr val="0000FF"/>
                        </a:solidFill>
                        <a:latin typeface="+mn-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b="1" dirty="0" err="1">
                          <a:solidFill>
                            <a:srgbClr val="002060"/>
                          </a:solidFill>
                          <a:latin typeface="+mn-lt"/>
                          <a:ea typeface="Calibri"/>
                          <a:cs typeface="Times New Roman"/>
                        </a:rPr>
                        <a:t>Hơn</a:t>
                      </a:r>
                      <a:r>
                        <a:rPr lang="en-US" sz="3200" b="1" dirty="0">
                          <a:solidFill>
                            <a:srgbClr val="002060"/>
                          </a:solidFill>
                          <a:latin typeface="+mn-lt"/>
                          <a:ea typeface="Calibri"/>
                          <a:cs typeface="Times New Roman"/>
                        </a:rPr>
                        <a:t> 1000 </a:t>
                      </a:r>
                      <a:r>
                        <a:rPr lang="en-US" sz="3200" b="1" dirty="0" err="1">
                          <a:solidFill>
                            <a:srgbClr val="002060"/>
                          </a:solidFill>
                          <a:latin typeface="+mn-lt"/>
                          <a:ea typeface="Calibri"/>
                          <a:cs typeface="Times New Roman"/>
                        </a:rPr>
                        <a:t>năm</a:t>
                      </a:r>
                      <a:r>
                        <a:rPr lang="en-US" sz="3200" b="1" dirty="0">
                          <a:solidFill>
                            <a:srgbClr val="002060"/>
                          </a:solidFill>
                          <a:latin typeface="+mn-lt"/>
                          <a:ea typeface="Calibri"/>
                          <a:cs typeface="Times New Roman"/>
                        </a:rPr>
                        <a:t> </a:t>
                      </a:r>
                      <a:r>
                        <a:rPr lang="en-US" sz="3200" b="1" dirty="0" err="1">
                          <a:solidFill>
                            <a:srgbClr val="002060"/>
                          </a:solidFill>
                          <a:latin typeface="+mn-lt"/>
                          <a:ea typeface="Calibri"/>
                          <a:cs typeface="Times New Roman"/>
                        </a:rPr>
                        <a:t>trước</a:t>
                      </a:r>
                      <a:r>
                        <a:rPr lang="en-US" sz="3200" b="1" dirty="0">
                          <a:solidFill>
                            <a:srgbClr val="002060"/>
                          </a:solidFill>
                          <a:latin typeface="+mn-lt"/>
                          <a:ea typeface="Calibri"/>
                          <a:cs typeface="Times New Roman"/>
                        </a:rPr>
                        <a:t> CN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b="1">
                          <a:solidFill>
                            <a:srgbClr val="002060"/>
                          </a:solidFill>
                          <a:latin typeface="+mn-lt"/>
                          <a:ea typeface="Calibri"/>
                          <a:cs typeface="Times New Roman"/>
                        </a:rPr>
                        <a:t>Ấn Độ</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1"/>
                  </a:ext>
                </a:extLst>
              </a:tr>
              <a:tr h="704088">
                <a:tc>
                  <a:txBody>
                    <a:bodyPr/>
                    <a:lstStyle/>
                    <a:p>
                      <a:pPr algn="ctr">
                        <a:lnSpc>
                          <a:spcPct val="150000"/>
                        </a:lnSpc>
                        <a:spcBef>
                          <a:spcPts val="600"/>
                        </a:spcBef>
                        <a:spcAft>
                          <a:spcPts val="0"/>
                        </a:spcAft>
                      </a:pPr>
                      <a:r>
                        <a:rPr lang="en-US" sz="3200" b="1" dirty="0" err="1">
                          <a:solidFill>
                            <a:srgbClr val="0000FF"/>
                          </a:solidFill>
                          <a:latin typeface="+mn-lt"/>
                          <a:ea typeface="Calibri"/>
                          <a:cs typeface="Times New Roman"/>
                        </a:rPr>
                        <a:t>Phật</a:t>
                      </a:r>
                      <a:r>
                        <a:rPr lang="en-US" sz="3200" b="1" dirty="0">
                          <a:solidFill>
                            <a:srgbClr val="0000FF"/>
                          </a:solidFill>
                          <a:latin typeface="+mn-lt"/>
                          <a:ea typeface="Calibri"/>
                          <a:cs typeface="Times New Roman"/>
                        </a:rPr>
                        <a:t> </a:t>
                      </a:r>
                      <a:r>
                        <a:rPr lang="en-US" sz="3200" b="1" dirty="0" err="1">
                          <a:solidFill>
                            <a:srgbClr val="0000FF"/>
                          </a:solidFill>
                          <a:latin typeface="+mn-lt"/>
                          <a:ea typeface="Calibri"/>
                          <a:cs typeface="Times New Roman"/>
                        </a:rPr>
                        <a:t>giáo</a:t>
                      </a:r>
                      <a:endParaRPr lang="en-US" sz="3200" b="1" dirty="0">
                        <a:solidFill>
                          <a:srgbClr val="0000FF"/>
                        </a:solidFill>
                        <a:latin typeface="+mn-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nb-NO" sz="3200" b="1" dirty="0">
                          <a:solidFill>
                            <a:srgbClr val="002060"/>
                          </a:solidFill>
                          <a:latin typeface="+mn-lt"/>
                          <a:ea typeface="Calibri"/>
                          <a:cs typeface="Times New Roman"/>
                        </a:rPr>
                        <a:t>Thế kỉ VI trước CN</a:t>
                      </a:r>
                      <a:endParaRPr lang="en-US" sz="3200" b="1" dirty="0">
                        <a:solidFill>
                          <a:srgbClr val="002060"/>
                        </a:solidFill>
                        <a:latin typeface="+mn-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b="1">
                          <a:solidFill>
                            <a:srgbClr val="002060"/>
                          </a:solidFill>
                          <a:latin typeface="+mn-lt"/>
                          <a:ea typeface="Calibri"/>
                          <a:cs typeface="Times New Roman"/>
                        </a:rPr>
                        <a:t>Ấn Độ</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2"/>
                  </a:ext>
                </a:extLst>
              </a:tr>
              <a:tr h="704088">
                <a:tc>
                  <a:txBody>
                    <a:bodyPr/>
                    <a:lstStyle/>
                    <a:p>
                      <a:pPr algn="ctr">
                        <a:lnSpc>
                          <a:spcPct val="150000"/>
                        </a:lnSpc>
                        <a:spcBef>
                          <a:spcPts val="600"/>
                        </a:spcBef>
                        <a:spcAft>
                          <a:spcPts val="0"/>
                        </a:spcAft>
                      </a:pPr>
                      <a:r>
                        <a:rPr lang="en-US" sz="3200" b="1" dirty="0" err="1">
                          <a:solidFill>
                            <a:srgbClr val="0000FF"/>
                          </a:solidFill>
                          <a:latin typeface="+mn-lt"/>
                          <a:ea typeface="Calibri"/>
                          <a:cs typeface="Times New Roman"/>
                        </a:rPr>
                        <a:t>Kitô</a:t>
                      </a:r>
                      <a:r>
                        <a:rPr lang="en-US" sz="3200" b="1" dirty="0">
                          <a:solidFill>
                            <a:srgbClr val="0000FF"/>
                          </a:solidFill>
                          <a:latin typeface="+mn-lt"/>
                          <a:ea typeface="Calibri"/>
                          <a:cs typeface="Times New Roman"/>
                        </a:rPr>
                        <a:t> </a:t>
                      </a:r>
                      <a:r>
                        <a:rPr lang="en-US" sz="3200" b="1" dirty="0" err="1">
                          <a:solidFill>
                            <a:srgbClr val="0000FF"/>
                          </a:solidFill>
                          <a:latin typeface="+mn-lt"/>
                          <a:ea typeface="Calibri"/>
                          <a:cs typeface="Times New Roman"/>
                        </a:rPr>
                        <a:t>giáo</a:t>
                      </a:r>
                      <a:endParaRPr lang="en-US" sz="3200" b="1" dirty="0">
                        <a:solidFill>
                          <a:srgbClr val="0000FF"/>
                        </a:solidFill>
                        <a:latin typeface="+mn-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b="1" dirty="0" err="1">
                          <a:solidFill>
                            <a:srgbClr val="002060"/>
                          </a:solidFill>
                          <a:latin typeface="+mn-lt"/>
                          <a:ea typeface="Calibri"/>
                          <a:cs typeface="Times New Roman"/>
                        </a:rPr>
                        <a:t>Đầu</a:t>
                      </a:r>
                      <a:r>
                        <a:rPr lang="en-US" sz="3200" b="1" dirty="0">
                          <a:solidFill>
                            <a:srgbClr val="002060"/>
                          </a:solidFill>
                          <a:latin typeface="+mn-lt"/>
                          <a:ea typeface="Calibri"/>
                          <a:cs typeface="Times New Roman"/>
                        </a:rPr>
                        <a:t> CN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b="1" dirty="0">
                          <a:solidFill>
                            <a:srgbClr val="002060"/>
                          </a:solidFill>
                          <a:latin typeface="+mn-lt"/>
                          <a:ea typeface="Calibri"/>
                          <a:cs typeface="Times New Roman"/>
                        </a:rPr>
                        <a:t>Pa-le-</a:t>
                      </a:r>
                      <a:r>
                        <a:rPr lang="en-US" sz="3200" b="1" dirty="0" err="1">
                          <a:solidFill>
                            <a:srgbClr val="002060"/>
                          </a:solidFill>
                          <a:latin typeface="+mn-lt"/>
                          <a:ea typeface="Calibri"/>
                          <a:cs typeface="Times New Roman"/>
                        </a:rPr>
                        <a:t>xtin</a:t>
                      </a:r>
                      <a:endParaRPr lang="en-US" sz="3200" b="1" dirty="0">
                        <a:solidFill>
                          <a:srgbClr val="002060"/>
                        </a:solidFill>
                        <a:latin typeface="+mn-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3"/>
                  </a:ext>
                </a:extLst>
              </a:tr>
              <a:tr h="704088">
                <a:tc>
                  <a:txBody>
                    <a:bodyPr/>
                    <a:lstStyle/>
                    <a:p>
                      <a:pPr algn="ctr">
                        <a:lnSpc>
                          <a:spcPct val="150000"/>
                        </a:lnSpc>
                        <a:spcBef>
                          <a:spcPts val="600"/>
                        </a:spcBef>
                        <a:spcAft>
                          <a:spcPts val="0"/>
                        </a:spcAft>
                      </a:pPr>
                      <a:r>
                        <a:rPr lang="en-US" sz="3200" b="1" dirty="0" err="1">
                          <a:solidFill>
                            <a:srgbClr val="0000FF"/>
                          </a:solidFill>
                          <a:latin typeface="+mn-lt"/>
                          <a:ea typeface="Calibri"/>
                          <a:cs typeface="Times New Roman"/>
                        </a:rPr>
                        <a:t>Hồi</a:t>
                      </a:r>
                      <a:r>
                        <a:rPr lang="en-US" sz="3200" b="1" dirty="0">
                          <a:solidFill>
                            <a:srgbClr val="0000FF"/>
                          </a:solidFill>
                          <a:latin typeface="+mn-lt"/>
                          <a:ea typeface="Calibri"/>
                          <a:cs typeface="Times New Roman"/>
                        </a:rPr>
                        <a:t> </a:t>
                      </a:r>
                      <a:r>
                        <a:rPr lang="en-US" sz="3200" b="1" dirty="0" err="1">
                          <a:solidFill>
                            <a:srgbClr val="0000FF"/>
                          </a:solidFill>
                          <a:latin typeface="+mn-lt"/>
                          <a:ea typeface="Calibri"/>
                          <a:cs typeface="Times New Roman"/>
                        </a:rPr>
                        <a:t>giáo</a:t>
                      </a:r>
                      <a:endParaRPr lang="en-US" sz="3200" b="1" dirty="0">
                        <a:solidFill>
                          <a:srgbClr val="0000FF"/>
                        </a:solidFill>
                        <a:latin typeface="+mn-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b="1" dirty="0" err="1">
                          <a:solidFill>
                            <a:srgbClr val="002060"/>
                          </a:solidFill>
                          <a:latin typeface="+mn-lt"/>
                          <a:ea typeface="Calibri"/>
                          <a:cs typeface="Times New Roman"/>
                        </a:rPr>
                        <a:t>Thế</a:t>
                      </a:r>
                      <a:r>
                        <a:rPr lang="en-US" sz="3200" b="1" dirty="0">
                          <a:solidFill>
                            <a:srgbClr val="002060"/>
                          </a:solidFill>
                          <a:latin typeface="+mn-lt"/>
                          <a:ea typeface="Calibri"/>
                          <a:cs typeface="Times New Roman"/>
                        </a:rPr>
                        <a:t> </a:t>
                      </a:r>
                      <a:r>
                        <a:rPr lang="en-US" sz="3200" b="1" dirty="0" err="1">
                          <a:solidFill>
                            <a:srgbClr val="002060"/>
                          </a:solidFill>
                          <a:latin typeface="+mn-lt"/>
                          <a:ea typeface="Calibri"/>
                          <a:cs typeface="Times New Roman"/>
                        </a:rPr>
                        <a:t>kỉ</a:t>
                      </a:r>
                      <a:r>
                        <a:rPr lang="en-US" sz="3200" b="1" dirty="0">
                          <a:solidFill>
                            <a:srgbClr val="002060"/>
                          </a:solidFill>
                          <a:latin typeface="+mn-lt"/>
                          <a:ea typeface="Calibri"/>
                          <a:cs typeface="Times New Roman"/>
                        </a:rPr>
                        <a:t> VII</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200" b="1" dirty="0" err="1">
                          <a:solidFill>
                            <a:srgbClr val="002060"/>
                          </a:solidFill>
                          <a:latin typeface="+mn-lt"/>
                          <a:ea typeface="Calibri"/>
                          <a:cs typeface="Times New Roman"/>
                        </a:rPr>
                        <a:t>Arập</a:t>
                      </a:r>
                      <a:r>
                        <a:rPr lang="en-US" sz="3200" b="1" dirty="0">
                          <a:solidFill>
                            <a:srgbClr val="002060"/>
                          </a:solidFill>
                          <a:latin typeface="+mn-lt"/>
                          <a:ea typeface="Calibri"/>
                          <a:cs typeface="Times New Roman"/>
                        </a:rPr>
                        <a:t> </a:t>
                      </a:r>
                      <a:r>
                        <a:rPr lang="en-US" sz="3200" b="1" dirty="0" err="1">
                          <a:solidFill>
                            <a:srgbClr val="002060"/>
                          </a:solidFill>
                          <a:latin typeface="+mn-lt"/>
                          <a:ea typeface="Calibri"/>
                          <a:cs typeface="Times New Roman"/>
                        </a:rPr>
                        <a:t>Xê-út</a:t>
                      </a:r>
                      <a:endParaRPr lang="en-US" sz="3200" b="1" dirty="0">
                        <a:solidFill>
                          <a:srgbClr val="002060"/>
                        </a:solidFill>
                        <a:latin typeface="+mn-lt"/>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4"/>
                  </a:ext>
                </a:extLst>
              </a:tr>
            </a:tbl>
          </a:graphicData>
        </a:graphic>
      </p:graphicFrame>
      <p:sp>
        <p:nvSpPr>
          <p:cNvPr id="54274" name="Rectangle 2"/>
          <p:cNvSpPr>
            <a:spLocks noChangeArrowheads="1"/>
          </p:cNvSpPr>
          <p:nvPr/>
        </p:nvSpPr>
        <p:spPr bwMode="auto">
          <a:xfrm>
            <a:off x="245314" y="5091134"/>
            <a:ext cx="11544904" cy="156966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spcBef>
                <a:spcPct val="0"/>
              </a:spcBef>
              <a:spcAft>
                <a:spcPct val="0"/>
              </a:spcAft>
              <a:buClrTx/>
              <a:buSzTx/>
              <a:buFontTx/>
              <a:buNone/>
              <a:tabLst/>
            </a:pP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Châu Á là nơi ra đời của bốn tôn giáo lớn trên thế giới.</a:t>
            </a:r>
          </a:p>
          <a:p>
            <a:pPr marL="0" marR="0" lvl="0" indent="0" algn="l" defTabSz="914400" rtl="0" eaLnBrk="0" fontAlgn="base" latinLnBrk="0" hangingPunct="0">
              <a:spcBef>
                <a:spcPct val="0"/>
              </a:spcBef>
              <a:spcAft>
                <a:spcPct val="0"/>
              </a:spcAft>
              <a:buClrTx/>
              <a:buSzTx/>
              <a:buFontTx/>
              <a:buNone/>
              <a:tabLst/>
            </a:pPr>
            <a:r>
              <a:rPr kumimoji="0" lang="pt-BR" sz="3200" b="1" i="0" u="none" strike="noStrike" cap="none" normalizeH="0" baseline="0" dirty="0" smtClean="0">
                <a:ln>
                  <a:noFill/>
                </a:ln>
                <a:solidFill>
                  <a:srgbClr val="000000"/>
                </a:solidFill>
                <a:effectLst/>
                <a:latin typeface="Times New Roman" panose="02020603050405020304" pitchFamily="18" charset="0"/>
                <a:ea typeface="Calibri" pitchFamily="34" charset="0"/>
                <a:cs typeface="Times New Roman" panose="02020603050405020304" pitchFamily="18" charset="0"/>
              </a:rPr>
              <a:t>- Hiện nay, các tôn giáo lan truyền khắp thế giới, thu hút số lượng lớn tín đồ.</a:t>
            </a:r>
            <a:r>
              <a:rPr kumimoji="0" 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ppt_x</p:attrName>
                                        </p:attrNameLst>
                                      </p:cBhvr>
                                      <p:tavLst>
                                        <p:tav tm="0">
                                          <p:val>
                                            <p:strVal val="#ppt_x-.2"/>
                                          </p:val>
                                        </p:tav>
                                        <p:tav tm="100000">
                                          <p:val>
                                            <p:strVal val="#ppt_x"/>
                                          </p:val>
                                        </p:tav>
                                      </p:tavLst>
                                    </p:anim>
                                    <p:anim calcmode="lin" valueType="num">
                                      <p:cBhvr>
                                        <p:cTn id="8"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
                                        </p:tgtEl>
                                      </p:cBhvr>
                                    </p:animEffect>
                                  </p:childTnLst>
                                </p:cTn>
                              </p:par>
                              <p:par>
                                <p:cTn id="10" presetID="29"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1000" fill="hold"/>
                                        <p:tgtEl>
                                          <p:spTgt spid="17"/>
                                        </p:tgtEl>
                                        <p:attrNameLst>
                                          <p:attrName>ppt_x</p:attrName>
                                        </p:attrNameLst>
                                      </p:cBhvr>
                                      <p:tavLst>
                                        <p:tav tm="0">
                                          <p:val>
                                            <p:strVal val="#ppt_x-.2"/>
                                          </p:val>
                                        </p:tav>
                                        <p:tav tm="100000">
                                          <p:val>
                                            <p:strVal val="#ppt_x"/>
                                          </p:val>
                                        </p:tav>
                                      </p:tavLst>
                                    </p:anim>
                                    <p:anim calcmode="lin" valueType="num">
                                      <p:cBhvr>
                                        <p:cTn id="13" dur="1000" fill="hold"/>
                                        <p:tgtEl>
                                          <p:spTgt spid="17"/>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7"/>
                                        </p:tgtEl>
                                      </p:cBhvr>
                                    </p:animEffect>
                                  </p:childTnLst>
                                </p:cTn>
                              </p:par>
                              <p:par>
                                <p:cTn id="15" presetID="8"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amond(in)">
                                      <p:cBhvr>
                                        <p:cTn id="17" dur="10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29" presetClass="exit" presetSubtype="0" fill="hold" nodeType="clickEffect">
                                  <p:stCondLst>
                                    <p:cond delay="0"/>
                                  </p:stCondLst>
                                  <p:childTnLst>
                                    <p:anim calcmode="lin" valueType="num">
                                      <p:cBhvr>
                                        <p:cTn id="21" dur="1000"/>
                                        <p:tgtEl>
                                          <p:spTgt spid="11"/>
                                        </p:tgtEl>
                                        <p:attrNameLst>
                                          <p:attrName>ppt_x</p:attrName>
                                        </p:attrNameLst>
                                      </p:cBhvr>
                                      <p:tavLst>
                                        <p:tav tm="0">
                                          <p:val>
                                            <p:strVal val="ppt_x"/>
                                          </p:val>
                                        </p:tav>
                                        <p:tav tm="100000">
                                          <p:val>
                                            <p:strVal val="ppt_x-.2"/>
                                          </p:val>
                                        </p:tav>
                                      </p:tavLst>
                                    </p:anim>
                                    <p:anim calcmode="lin" valueType="num">
                                      <p:cBhvr>
                                        <p:cTn id="22" dur="1000"/>
                                        <p:tgtEl>
                                          <p:spTgt spid="11"/>
                                        </p:tgtEl>
                                        <p:attrNameLst>
                                          <p:attrName>ppt_y</p:attrName>
                                        </p:attrNameLst>
                                      </p:cBhvr>
                                      <p:tavLst>
                                        <p:tav tm="0">
                                          <p:val>
                                            <p:strVal val="ppt_y"/>
                                          </p:val>
                                        </p:tav>
                                        <p:tav tm="100000">
                                          <p:val>
                                            <p:strVal val="ppt_y"/>
                                          </p:val>
                                        </p:tav>
                                      </p:tavLst>
                                    </p:anim>
                                    <p:animEffect transition="out" filter="fade">
                                      <p:cBhvr>
                                        <p:cTn id="23" dur="1000"/>
                                        <p:tgtEl>
                                          <p:spTgt spid="11"/>
                                        </p:tgtEl>
                                      </p:cBhvr>
                                    </p:animEffect>
                                    <p:set>
                                      <p:cBhvr>
                                        <p:cTn id="24" dur="1" fill="hold">
                                          <p:stCondLst>
                                            <p:cond delay="999"/>
                                          </p:stCondLst>
                                        </p:cTn>
                                        <p:tgtEl>
                                          <p:spTgt spid="11"/>
                                        </p:tgtEl>
                                        <p:attrNameLst>
                                          <p:attrName>style.visibility</p:attrName>
                                        </p:attrNameLst>
                                      </p:cBhvr>
                                      <p:to>
                                        <p:strVal val="hidden"/>
                                      </p:to>
                                    </p:set>
                                  </p:childTnLst>
                                </p:cTn>
                              </p:par>
                              <p:par>
                                <p:cTn id="25" presetID="29" presetClass="exit" presetSubtype="0" fill="hold" nodeType="withEffect">
                                  <p:stCondLst>
                                    <p:cond delay="0"/>
                                  </p:stCondLst>
                                  <p:childTnLst>
                                    <p:anim calcmode="lin" valueType="num">
                                      <p:cBhvr>
                                        <p:cTn id="26" dur="1000"/>
                                        <p:tgtEl>
                                          <p:spTgt spid="18"/>
                                        </p:tgtEl>
                                        <p:attrNameLst>
                                          <p:attrName>ppt_x</p:attrName>
                                        </p:attrNameLst>
                                      </p:cBhvr>
                                      <p:tavLst>
                                        <p:tav tm="0">
                                          <p:val>
                                            <p:strVal val="ppt_x"/>
                                          </p:val>
                                        </p:tav>
                                        <p:tav tm="100000">
                                          <p:val>
                                            <p:strVal val="ppt_x-.2"/>
                                          </p:val>
                                        </p:tav>
                                      </p:tavLst>
                                    </p:anim>
                                    <p:anim calcmode="lin" valueType="num">
                                      <p:cBhvr>
                                        <p:cTn id="27" dur="1000"/>
                                        <p:tgtEl>
                                          <p:spTgt spid="18"/>
                                        </p:tgtEl>
                                        <p:attrNameLst>
                                          <p:attrName>ppt_y</p:attrName>
                                        </p:attrNameLst>
                                      </p:cBhvr>
                                      <p:tavLst>
                                        <p:tav tm="0">
                                          <p:val>
                                            <p:strVal val="ppt_y"/>
                                          </p:val>
                                        </p:tav>
                                        <p:tav tm="100000">
                                          <p:val>
                                            <p:strVal val="ppt_y"/>
                                          </p:val>
                                        </p:tav>
                                      </p:tavLst>
                                    </p:anim>
                                    <p:animEffect transition="out" filter="fade">
                                      <p:cBhvr>
                                        <p:cTn id="28" dur="1000"/>
                                        <p:tgtEl>
                                          <p:spTgt spid="18"/>
                                        </p:tgtEl>
                                      </p:cBhvr>
                                    </p:animEffect>
                                    <p:set>
                                      <p:cBhvr>
                                        <p:cTn id="29" dur="1" fill="hold">
                                          <p:stCondLst>
                                            <p:cond delay="999"/>
                                          </p:stCondLst>
                                        </p:cTn>
                                        <p:tgtEl>
                                          <p:spTgt spid="18"/>
                                        </p:tgtEl>
                                        <p:attrNameLst>
                                          <p:attrName>style.visibility</p:attrName>
                                        </p:attrNameLst>
                                      </p:cBhvr>
                                      <p:to>
                                        <p:strVal val="hidden"/>
                                      </p:to>
                                    </p:set>
                                  </p:childTnLst>
                                </p:cTn>
                              </p:par>
                              <p:par>
                                <p:cTn id="30" presetID="29" presetClass="exit" presetSubtype="0" fill="hold" grpId="1" nodeType="withEffect">
                                  <p:stCondLst>
                                    <p:cond delay="0"/>
                                  </p:stCondLst>
                                  <p:childTnLst>
                                    <p:anim calcmode="lin" valueType="num">
                                      <p:cBhvr>
                                        <p:cTn id="31" dur="1000"/>
                                        <p:tgtEl>
                                          <p:spTgt spid="17"/>
                                        </p:tgtEl>
                                        <p:attrNameLst>
                                          <p:attrName>ppt_x</p:attrName>
                                        </p:attrNameLst>
                                      </p:cBhvr>
                                      <p:tavLst>
                                        <p:tav tm="0">
                                          <p:val>
                                            <p:strVal val="ppt_x"/>
                                          </p:val>
                                        </p:tav>
                                        <p:tav tm="100000">
                                          <p:val>
                                            <p:strVal val="ppt_x-.2"/>
                                          </p:val>
                                        </p:tav>
                                      </p:tavLst>
                                    </p:anim>
                                    <p:anim calcmode="lin" valueType="num">
                                      <p:cBhvr>
                                        <p:cTn id="32" dur="1000"/>
                                        <p:tgtEl>
                                          <p:spTgt spid="17"/>
                                        </p:tgtEl>
                                        <p:attrNameLst>
                                          <p:attrName>ppt_y</p:attrName>
                                        </p:attrNameLst>
                                      </p:cBhvr>
                                      <p:tavLst>
                                        <p:tav tm="0">
                                          <p:val>
                                            <p:strVal val="ppt_y"/>
                                          </p:val>
                                        </p:tav>
                                        <p:tav tm="100000">
                                          <p:val>
                                            <p:strVal val="ppt_y"/>
                                          </p:val>
                                        </p:tav>
                                      </p:tavLst>
                                    </p:anim>
                                    <p:animEffect transition="out" filter="fade">
                                      <p:cBhvr>
                                        <p:cTn id="33" dur="1000"/>
                                        <p:tgtEl>
                                          <p:spTgt spid="17"/>
                                        </p:tgtEl>
                                      </p:cBhvr>
                                    </p:animEffect>
                                    <p:set>
                                      <p:cBhvr>
                                        <p:cTn id="34" dur="1" fill="hold">
                                          <p:stCondLst>
                                            <p:cond delay="999"/>
                                          </p:stCondLst>
                                        </p:cTn>
                                        <p:tgtEl>
                                          <p:spTgt spid="17"/>
                                        </p:tgtEl>
                                        <p:attrNameLst>
                                          <p:attrName>style.visibility</p:attrName>
                                        </p:attrNameLst>
                                      </p:cBhvr>
                                      <p:to>
                                        <p:strVal val="hidden"/>
                                      </p:to>
                                    </p:set>
                                  </p:childTnLst>
                                </p:cTn>
                              </p:par>
                              <p:par>
                                <p:cTn id="35" presetID="29" presetClass="entr" presetSubtype="0" fill="hold" nodeType="with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1000" fill="hold"/>
                                        <p:tgtEl>
                                          <p:spTgt spid="12"/>
                                        </p:tgtEl>
                                        <p:attrNameLst>
                                          <p:attrName>ppt_x</p:attrName>
                                        </p:attrNameLst>
                                      </p:cBhvr>
                                      <p:tavLst>
                                        <p:tav tm="0">
                                          <p:val>
                                            <p:strVal val="#ppt_x-.2"/>
                                          </p:val>
                                        </p:tav>
                                        <p:tav tm="100000">
                                          <p:val>
                                            <p:strVal val="#ppt_x"/>
                                          </p:val>
                                        </p:tav>
                                      </p:tavLst>
                                    </p:anim>
                                    <p:anim calcmode="lin" valueType="num">
                                      <p:cBhvr>
                                        <p:cTn id="38" dur="1000" fill="hold"/>
                                        <p:tgtEl>
                                          <p:spTgt spid="12"/>
                                        </p:tgtEl>
                                        <p:attrNameLst>
                                          <p:attrName>ppt_y</p:attrName>
                                        </p:attrNameLst>
                                      </p:cBhvr>
                                      <p:tavLst>
                                        <p:tav tm="0">
                                          <p:val>
                                            <p:strVal val="#ppt_y"/>
                                          </p:val>
                                        </p:tav>
                                        <p:tav tm="100000">
                                          <p:val>
                                            <p:strVal val="#ppt_y"/>
                                          </p:val>
                                        </p:tav>
                                      </p:tavLst>
                                    </p:anim>
                                    <p:animEffect transition="in" filter="wipe(right)" prLst="gradientSize: 0.1">
                                      <p:cBhvr>
                                        <p:cTn id="39" dur="1000"/>
                                        <p:tgtEl>
                                          <p:spTgt spid="12"/>
                                        </p:tgtEl>
                                      </p:cBhvr>
                                    </p:animEffect>
                                  </p:childTnLst>
                                </p:cTn>
                              </p:par>
                            </p:childTnLst>
                          </p:cTn>
                        </p:par>
                      </p:childTnLst>
                    </p:cTn>
                  </p:par>
                  <p:par>
                    <p:cTn id="40" fill="hold">
                      <p:stCondLst>
                        <p:cond delay="indefinite"/>
                      </p:stCondLst>
                      <p:childTnLst>
                        <p:par>
                          <p:cTn id="41" fill="hold">
                            <p:stCondLst>
                              <p:cond delay="0"/>
                            </p:stCondLst>
                            <p:childTnLst>
                              <p:par>
                                <p:cTn id="42" presetID="29" presetClass="entr" presetSubtype="0" fill="hold" nodeType="clickEffect">
                                  <p:stCondLst>
                                    <p:cond delay="0"/>
                                  </p:stCondLst>
                                  <p:childTnLst>
                                    <p:set>
                                      <p:cBhvr>
                                        <p:cTn id="43" dur="1" fill="hold">
                                          <p:stCondLst>
                                            <p:cond delay="0"/>
                                          </p:stCondLst>
                                        </p:cTn>
                                        <p:tgtEl>
                                          <p:spTgt spid="54274">
                                            <p:txEl>
                                              <p:pRg st="0" end="0"/>
                                            </p:txEl>
                                          </p:spTgt>
                                        </p:tgtEl>
                                        <p:attrNameLst>
                                          <p:attrName>style.visibility</p:attrName>
                                        </p:attrNameLst>
                                      </p:cBhvr>
                                      <p:to>
                                        <p:strVal val="visible"/>
                                      </p:to>
                                    </p:set>
                                    <p:anim calcmode="lin" valueType="num">
                                      <p:cBhvr>
                                        <p:cTn id="44" dur="1000" fill="hold"/>
                                        <p:tgtEl>
                                          <p:spTgt spid="54274">
                                            <p:txEl>
                                              <p:pRg st="0" end="0"/>
                                            </p:txEl>
                                          </p:spTgt>
                                        </p:tgtEl>
                                        <p:attrNameLst>
                                          <p:attrName>ppt_x</p:attrName>
                                        </p:attrNameLst>
                                      </p:cBhvr>
                                      <p:tavLst>
                                        <p:tav tm="0">
                                          <p:val>
                                            <p:strVal val="#ppt_x-.2"/>
                                          </p:val>
                                        </p:tav>
                                        <p:tav tm="100000">
                                          <p:val>
                                            <p:strVal val="#ppt_x"/>
                                          </p:val>
                                        </p:tav>
                                      </p:tavLst>
                                    </p:anim>
                                    <p:anim calcmode="lin" valueType="num">
                                      <p:cBhvr>
                                        <p:cTn id="45" dur="1000" fill="hold"/>
                                        <p:tgtEl>
                                          <p:spTgt spid="54274">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46" dur="1000"/>
                                        <p:tgtEl>
                                          <p:spTgt spid="54274">
                                            <p:txEl>
                                              <p:pRg st="0" end="0"/>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29" presetClass="entr" presetSubtype="0" fill="hold" nodeType="clickEffect">
                                  <p:stCondLst>
                                    <p:cond delay="0"/>
                                  </p:stCondLst>
                                  <p:childTnLst>
                                    <p:set>
                                      <p:cBhvr>
                                        <p:cTn id="50" dur="1" fill="hold">
                                          <p:stCondLst>
                                            <p:cond delay="0"/>
                                          </p:stCondLst>
                                        </p:cTn>
                                        <p:tgtEl>
                                          <p:spTgt spid="54274">
                                            <p:txEl>
                                              <p:pRg st="1" end="1"/>
                                            </p:txEl>
                                          </p:spTgt>
                                        </p:tgtEl>
                                        <p:attrNameLst>
                                          <p:attrName>style.visibility</p:attrName>
                                        </p:attrNameLst>
                                      </p:cBhvr>
                                      <p:to>
                                        <p:strVal val="visible"/>
                                      </p:to>
                                    </p:set>
                                    <p:anim calcmode="lin" valueType="num">
                                      <p:cBhvr>
                                        <p:cTn id="51" dur="1000" fill="hold"/>
                                        <p:tgtEl>
                                          <p:spTgt spid="54274">
                                            <p:txEl>
                                              <p:pRg st="1" end="1"/>
                                            </p:txEl>
                                          </p:spTgt>
                                        </p:tgtEl>
                                        <p:attrNameLst>
                                          <p:attrName>ppt_x</p:attrName>
                                        </p:attrNameLst>
                                      </p:cBhvr>
                                      <p:tavLst>
                                        <p:tav tm="0">
                                          <p:val>
                                            <p:strVal val="#ppt_x-.2"/>
                                          </p:val>
                                        </p:tav>
                                        <p:tav tm="100000">
                                          <p:val>
                                            <p:strVal val="#ppt_x"/>
                                          </p:val>
                                        </p:tav>
                                      </p:tavLst>
                                    </p:anim>
                                    <p:anim calcmode="lin" valueType="num">
                                      <p:cBhvr>
                                        <p:cTn id="52" dur="1000" fill="hold"/>
                                        <p:tgtEl>
                                          <p:spTgt spid="54274">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53" dur="1000"/>
                                        <p:tgtEl>
                                          <p:spTgt spid="542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75F295B-4E73-4941-B32D-88CC9D779356}"/>
              </a:ext>
            </a:extLst>
          </p:cNvPr>
          <p:cNvPicPr>
            <a:picLocks noChangeAspect="1"/>
          </p:cNvPicPr>
          <p:nvPr/>
        </p:nvPicPr>
        <p:blipFill rotWithShape="1">
          <a:blip r:embed="rId2"/>
          <a:srcRect b="461"/>
          <a:stretch/>
        </p:blipFill>
        <p:spPr>
          <a:xfrm>
            <a:off x="27" y="1283"/>
            <a:ext cx="12191980" cy="6856719"/>
          </a:xfrm>
          <a:prstGeom prst="rect">
            <a:avLst/>
          </a:prstGeom>
        </p:spPr>
      </p:pic>
      <mc:AlternateContent xmlns:mc="http://schemas.openxmlformats.org/markup-compatibility/2006">
        <mc:Choice xmlns:am3d="http://schemas.microsoft.com/office/drawing/2017/model3d" xmlns="" Requires="am3d">
          <p:graphicFrame>
            <p:nvGraphicFramePr>
              <p:cNvPr id="6" name="Kiểu 3D 6" descr="The Earth">
                <a:extLst>
                  <a:ext uri="{FF2B5EF4-FFF2-40B4-BE49-F238E27FC236}">
                    <a16:creationId xmlns:a16="http://schemas.microsoft.com/office/drawing/2014/main" id="{BBA11CFB-DAA6-4343-8F28-DFADCCD28066}"/>
                  </a:ext>
                </a:extLst>
              </p:cNvPr>
              <p:cNvGraphicFramePr>
                <a:graphicFrameLocks noChangeAspect="1"/>
              </p:cNvGraphicFramePr>
              <p:nvPr>
                <p:extLst>
                  <p:ext uri="{D42A27DB-BD31-4B8C-83A1-F6EECF244321}">
                    <p14:modId xmlns:p14="http://schemas.microsoft.com/office/powerpoint/2010/main" val="3969264291"/>
                  </p:ext>
                </p:extLst>
              </p:nvPr>
            </p:nvGraphicFramePr>
            <p:xfrm>
              <a:off x="194553" y="4597881"/>
              <a:ext cx="2071755" cy="2071756"/>
            </p:xfrm>
            <a:graphic>
              <a:graphicData uri="http://schemas.microsoft.com/office/drawing/2017/model3d">
                <am3d:model3d r:embed="">
                  <am3d:spPr>
                    <a:xfrm>
                      <a:off x="0" y="0"/>
                      <a:ext cx="2071755" cy="2071756"/>
                    </a:xfrm>
                    <a:prstGeom prst="rect">
                      <a:avLst/>
                    </a:prstGeom>
                  </am3d:spPr>
                  <am3d:camera>
                    <am3d:pos x="0" y="0" z="80516301"/>
                    <am3d:up dx="0" dy="36000000" dz="0"/>
                    <am3d:lookAt x="0" y="0" z="0"/>
                    <am3d:perspective fov="2700000"/>
                  </am3d:camera>
                  <am3d:trans>
                    <am3d:meterPerModelUnit n="4920067" d="1000000"/>
                    <am3d:preTrans dx="19744" dy="-17995985" dz="103"/>
                    <am3d:scale>
                      <am3d:sx n="1000000" d="1000000"/>
                      <am3d:sy n="1000000" d="1000000"/>
                      <am3d:sz n="1000000" d="1000000"/>
                    </am3d:scale>
                    <am3d:rot ax="4191953" ay="-935331" az="-2174462"/>
                    <am3d:postTrans dx="0" dy="0" dz="0"/>
                  </am3d:trans>
                  <am3d:raster rName="Office3DRenderer" rVer="16.0.8326">
                    <am3d:blip r:embed=""/>
                  </am3d:raster>
                  <am3d:objViewport viewportSz="3630323"/>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6" name="Kiểu 3D 6" descr="The Earth">
                <a:extLst>
                  <a:ext uri="{FF2B5EF4-FFF2-40B4-BE49-F238E27FC236}">
                    <a16:creationId xmlns:a16="http://schemas.microsoft.com/office/drawing/2014/main" id="{BBA11CFB-DAA6-4343-8F28-DFADCCD28066}"/>
                  </a:ext>
                </a:extLst>
              </p:cNvPr>
              <p:cNvPicPr>
                <a:picLocks noGrp="1" noRot="1" noChangeAspect="1" noMove="1" noResize="1" noEditPoints="1" noAdjustHandles="1" noChangeArrowheads="1" noChangeShapeType="1" noCrop="1"/>
              </p:cNvPicPr>
              <p:nvPr/>
            </p:nvPicPr>
            <p:blipFill>
              <a:blip r:embed="rId3"/>
              <a:stretch>
                <a:fillRect/>
              </a:stretch>
            </p:blipFill>
            <p:spPr>
              <a:xfrm>
                <a:off x="194553" y="4597885"/>
                <a:ext cx="2071755" cy="2071755"/>
              </a:xfrm>
              <a:prstGeom prst="rect">
                <a:avLst/>
              </a:prstGeom>
            </p:spPr>
          </p:pic>
        </mc:Fallback>
      </mc:AlternateContent>
      <p:sp>
        <p:nvSpPr>
          <p:cNvPr id="8" name="TextBox 7"/>
          <p:cNvSpPr txBox="1"/>
          <p:nvPr/>
        </p:nvSpPr>
        <p:spPr>
          <a:xfrm>
            <a:off x="1209037" y="1461092"/>
            <a:ext cx="9707880" cy="3093152"/>
          </a:xfrm>
          <a:prstGeom prst="rect">
            <a:avLst/>
          </a:prstGeom>
          <a:noFill/>
        </p:spPr>
        <p:txBody>
          <a:bodyPr wrap="square" lIns="91438" tIns="45719" rIns="91438" bIns="45719" rtlCol="0">
            <a:spAutoFit/>
          </a:bodyPr>
          <a:lstStyle/>
          <a:p>
            <a:pPr algn="ctr"/>
            <a:r>
              <a:rPr lang="en-US" sz="6500" b="1" dirty="0" err="1" smtClean="0">
                <a:solidFill>
                  <a:srgbClr val="FFFF00"/>
                </a:solidFill>
                <a:effectLst>
                  <a:outerShdw blurRad="38100" dist="38100" dir="2700000" algn="tl">
                    <a:srgbClr val="000000">
                      <a:alpha val="43137"/>
                    </a:srgbClr>
                  </a:outerShdw>
                </a:effectLst>
              </a:rPr>
              <a:t>Tiết</a:t>
            </a:r>
            <a:r>
              <a:rPr lang="en-US" sz="6500" b="1" dirty="0" smtClean="0">
                <a:solidFill>
                  <a:srgbClr val="FFFF00"/>
                </a:solidFill>
                <a:effectLst>
                  <a:outerShdw blurRad="38100" dist="38100" dir="2700000" algn="tl">
                    <a:srgbClr val="000000">
                      <a:alpha val="43137"/>
                    </a:srgbClr>
                  </a:outerShdw>
                </a:effectLst>
              </a:rPr>
              <a:t> 15   </a:t>
            </a:r>
            <a:r>
              <a:rPr lang="en-US" sz="6500" b="1" dirty="0" err="1" smtClean="0">
                <a:solidFill>
                  <a:srgbClr val="FFFF00"/>
                </a:solidFill>
                <a:effectLst>
                  <a:outerShdw blurRad="38100" dist="38100" dir="2700000" algn="tl">
                    <a:srgbClr val="000000">
                      <a:alpha val="43137"/>
                    </a:srgbClr>
                  </a:outerShdw>
                </a:effectLst>
              </a:rPr>
              <a:t>Bài</a:t>
            </a:r>
            <a:r>
              <a:rPr lang="en-US" sz="6500" b="1" dirty="0" smtClean="0">
                <a:solidFill>
                  <a:srgbClr val="FFFF00"/>
                </a:solidFill>
                <a:effectLst>
                  <a:outerShdw blurRad="38100" dist="38100" dir="2700000" algn="tl">
                    <a:srgbClr val="000000">
                      <a:alpha val="43137"/>
                    </a:srgbClr>
                  </a:outerShdw>
                </a:effectLst>
              </a:rPr>
              <a:t> 6. </a:t>
            </a:r>
            <a:r>
              <a:rPr lang="en-US" sz="6500" b="1" dirty="0" err="1" smtClean="0">
                <a:solidFill>
                  <a:srgbClr val="FFFF00"/>
                </a:solidFill>
                <a:effectLst>
                  <a:outerShdw blurRad="38100" dist="38100" dir="2700000" algn="tl">
                    <a:srgbClr val="000000">
                      <a:alpha val="43137"/>
                    </a:srgbClr>
                  </a:outerShdw>
                </a:effectLst>
              </a:rPr>
              <a:t>Đặc</a:t>
            </a:r>
            <a:r>
              <a:rPr lang="en-US" sz="6500" b="1" dirty="0" smtClean="0">
                <a:solidFill>
                  <a:srgbClr val="FFFF00"/>
                </a:solidFill>
                <a:effectLst>
                  <a:outerShdw blurRad="38100" dist="38100" dir="2700000" algn="tl">
                    <a:srgbClr val="000000">
                      <a:alpha val="43137"/>
                    </a:srgbClr>
                  </a:outerShdw>
                </a:effectLst>
              </a:rPr>
              <a:t> </a:t>
            </a:r>
            <a:r>
              <a:rPr lang="en-US" sz="6500" b="1" dirty="0" err="1" smtClean="0">
                <a:solidFill>
                  <a:srgbClr val="FFFF00"/>
                </a:solidFill>
                <a:effectLst>
                  <a:outerShdw blurRad="38100" dist="38100" dir="2700000" algn="tl">
                    <a:srgbClr val="000000">
                      <a:alpha val="43137"/>
                    </a:srgbClr>
                  </a:outerShdw>
                </a:effectLst>
              </a:rPr>
              <a:t>điểm</a:t>
            </a:r>
            <a:r>
              <a:rPr lang="en-US" sz="6500" b="1" dirty="0" smtClean="0">
                <a:solidFill>
                  <a:srgbClr val="FFFF00"/>
                </a:solidFill>
                <a:effectLst>
                  <a:outerShdw blurRad="38100" dist="38100" dir="2700000" algn="tl">
                    <a:srgbClr val="000000">
                      <a:alpha val="43137"/>
                    </a:srgbClr>
                  </a:outerShdw>
                </a:effectLst>
              </a:rPr>
              <a:t> </a:t>
            </a:r>
          </a:p>
          <a:p>
            <a:pPr algn="ctr"/>
            <a:r>
              <a:rPr lang="en-US" sz="6500" b="1" dirty="0" err="1" smtClean="0">
                <a:solidFill>
                  <a:srgbClr val="FFFF00"/>
                </a:solidFill>
                <a:effectLst>
                  <a:outerShdw blurRad="38100" dist="38100" dir="2700000" algn="tl">
                    <a:srgbClr val="000000">
                      <a:alpha val="43137"/>
                    </a:srgbClr>
                  </a:outerShdw>
                </a:effectLst>
              </a:rPr>
              <a:t>dân</a:t>
            </a:r>
            <a:r>
              <a:rPr lang="en-US" sz="6500" b="1" dirty="0" smtClean="0">
                <a:solidFill>
                  <a:srgbClr val="FFFF00"/>
                </a:solidFill>
                <a:effectLst>
                  <a:outerShdw blurRad="38100" dist="38100" dir="2700000" algn="tl">
                    <a:srgbClr val="000000">
                      <a:alpha val="43137"/>
                    </a:srgbClr>
                  </a:outerShdw>
                </a:effectLst>
              </a:rPr>
              <a:t> </a:t>
            </a:r>
            <a:r>
              <a:rPr lang="en-US" sz="6500" b="1" dirty="0" err="1" smtClean="0">
                <a:solidFill>
                  <a:srgbClr val="FFFF00"/>
                </a:solidFill>
                <a:effectLst>
                  <a:outerShdw blurRad="38100" dist="38100" dir="2700000" algn="tl">
                    <a:srgbClr val="000000">
                      <a:alpha val="43137"/>
                    </a:srgbClr>
                  </a:outerShdw>
                </a:effectLst>
              </a:rPr>
              <a:t>cư</a:t>
            </a:r>
            <a:r>
              <a:rPr lang="en-US" sz="6500" b="1" dirty="0" smtClean="0">
                <a:solidFill>
                  <a:srgbClr val="FFFF00"/>
                </a:solidFill>
                <a:effectLst>
                  <a:outerShdw blurRad="38100" dist="38100" dir="2700000" algn="tl">
                    <a:srgbClr val="000000">
                      <a:alpha val="43137"/>
                    </a:srgbClr>
                  </a:outerShdw>
                </a:effectLst>
              </a:rPr>
              <a:t>, </a:t>
            </a:r>
            <a:r>
              <a:rPr lang="en-US" sz="6500" b="1" dirty="0" err="1" smtClean="0">
                <a:solidFill>
                  <a:srgbClr val="FFFF00"/>
                </a:solidFill>
                <a:effectLst>
                  <a:outerShdw blurRad="38100" dist="38100" dir="2700000" algn="tl">
                    <a:srgbClr val="000000">
                      <a:alpha val="43137"/>
                    </a:srgbClr>
                  </a:outerShdw>
                </a:effectLst>
              </a:rPr>
              <a:t>xã</a:t>
            </a:r>
            <a:r>
              <a:rPr lang="en-US" sz="6500" b="1" dirty="0" smtClean="0">
                <a:solidFill>
                  <a:srgbClr val="FFFF00"/>
                </a:solidFill>
                <a:effectLst>
                  <a:outerShdw blurRad="38100" dist="38100" dir="2700000" algn="tl">
                    <a:srgbClr val="000000">
                      <a:alpha val="43137"/>
                    </a:srgbClr>
                  </a:outerShdw>
                </a:effectLst>
              </a:rPr>
              <a:t> </a:t>
            </a:r>
            <a:r>
              <a:rPr lang="en-US" sz="6500" b="1" dirty="0" err="1" smtClean="0">
                <a:solidFill>
                  <a:srgbClr val="FFFF00"/>
                </a:solidFill>
                <a:effectLst>
                  <a:outerShdw blurRad="38100" dist="38100" dir="2700000" algn="tl">
                    <a:srgbClr val="000000">
                      <a:alpha val="43137"/>
                    </a:srgbClr>
                  </a:outerShdw>
                </a:effectLst>
              </a:rPr>
              <a:t>hội</a:t>
            </a:r>
            <a:r>
              <a:rPr lang="en-US" sz="6500" b="1" dirty="0" smtClean="0">
                <a:solidFill>
                  <a:srgbClr val="FFFF00"/>
                </a:solidFill>
                <a:effectLst>
                  <a:outerShdw blurRad="38100" dist="38100" dir="2700000" algn="tl">
                    <a:srgbClr val="000000">
                      <a:alpha val="43137"/>
                    </a:srgbClr>
                  </a:outerShdw>
                </a:effectLst>
              </a:rPr>
              <a:t> </a:t>
            </a:r>
            <a:r>
              <a:rPr lang="en-US" sz="6500" b="1" dirty="0" err="1" smtClean="0">
                <a:solidFill>
                  <a:srgbClr val="FFFF00"/>
                </a:solidFill>
                <a:effectLst>
                  <a:outerShdw blurRad="38100" dist="38100" dir="2700000" algn="tl">
                    <a:srgbClr val="000000">
                      <a:alpha val="43137"/>
                    </a:srgbClr>
                  </a:outerShdw>
                </a:effectLst>
              </a:rPr>
              <a:t>châu</a:t>
            </a:r>
            <a:r>
              <a:rPr lang="en-US" sz="6500" b="1" smtClean="0">
                <a:solidFill>
                  <a:srgbClr val="FFFF00"/>
                </a:solidFill>
                <a:effectLst>
                  <a:outerShdw blurRad="38100" dist="38100" dir="2700000" algn="tl">
                    <a:srgbClr val="000000">
                      <a:alpha val="43137"/>
                    </a:srgbClr>
                  </a:outerShdw>
                </a:effectLst>
              </a:rPr>
              <a:t> </a:t>
            </a:r>
            <a:r>
              <a:rPr lang="en-US" sz="6500" b="1" smtClean="0">
                <a:solidFill>
                  <a:srgbClr val="FFFF00"/>
                </a:solidFill>
                <a:effectLst>
                  <a:outerShdw blurRad="38100" dist="38100" dir="2700000" algn="tl">
                    <a:srgbClr val="000000">
                      <a:alpha val="43137"/>
                    </a:srgbClr>
                  </a:outerShdw>
                </a:effectLst>
              </a:rPr>
              <a:t>Á</a:t>
            </a:r>
          </a:p>
          <a:p>
            <a:pPr algn="ctr"/>
            <a:r>
              <a:rPr lang="en-US" sz="6500" b="1" smtClean="0">
                <a:solidFill>
                  <a:srgbClr val="FFFF00"/>
                </a:solidFill>
                <a:effectLst>
                  <a:outerShdw blurRad="38100" dist="38100" dir="2700000" algn="tl">
                    <a:srgbClr val="000000">
                      <a:alpha val="43137"/>
                    </a:srgbClr>
                  </a:outerShdw>
                </a:effectLst>
              </a:rPr>
              <a:t> </a:t>
            </a:r>
            <a:r>
              <a:rPr lang="en-US" sz="6500" b="1" dirty="0">
                <a:solidFill>
                  <a:srgbClr val="FFFF00"/>
                </a:solidFill>
                <a:effectLst>
                  <a:outerShdw blurRad="38100" dist="38100" dir="2700000" algn="tl">
                    <a:srgbClr val="000000">
                      <a:alpha val="43137"/>
                    </a:srgbClr>
                  </a:outerShdw>
                </a:effectLst>
              </a:rPr>
              <a:t>(2 </a:t>
            </a:r>
            <a:r>
              <a:rPr lang="en-US" sz="6500" b="1" dirty="0" err="1" smtClean="0">
                <a:solidFill>
                  <a:srgbClr val="FFFF00"/>
                </a:solidFill>
                <a:effectLst>
                  <a:outerShdw blurRad="38100" dist="38100" dir="2700000" algn="tl">
                    <a:srgbClr val="000000">
                      <a:alpha val="43137"/>
                    </a:srgbClr>
                  </a:outerShdw>
                </a:effectLst>
              </a:rPr>
              <a:t>tiết</a:t>
            </a:r>
            <a:r>
              <a:rPr lang="en-US" sz="6500" b="1" dirty="0" smtClean="0">
                <a:solidFill>
                  <a:srgbClr val="FFFF00"/>
                </a:solidFill>
                <a:effectLst>
                  <a:outerShdw blurRad="38100" dist="38100" dir="2700000" algn="tl">
                    <a:srgbClr val="000000">
                      <a:alpha val="43137"/>
                    </a:srgbClr>
                  </a:outerShdw>
                </a:effectLst>
              </a:rPr>
              <a:t>)</a:t>
            </a:r>
            <a:endParaRPr lang="en-US" sz="65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28491214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ppt_x</p:attrName>
                                        </p:attrNameLst>
                                      </p:cBhvr>
                                      <p:tavLst>
                                        <p:tav tm="0">
                                          <p:val>
                                            <p:strVal val="#ppt_x-.2"/>
                                          </p:val>
                                        </p:tav>
                                        <p:tav tm="100000">
                                          <p:val>
                                            <p:strVal val="#ppt_x"/>
                                          </p:val>
                                        </p:tav>
                                      </p:tavLst>
                                    </p:anim>
                                    <p:anim calcmode="lin" valueType="num">
                                      <p:cBhvr>
                                        <p:cTn id="8" dur="1000" fill="hold"/>
                                        <p:tgtEl>
                                          <p:spTgt spid="8"/>
                                        </p:tgtEl>
                                        <p:attrNameLst>
                                          <p:attrName>ppt_y</p:attrName>
                                        </p:attrNameLst>
                                      </p:cBhvr>
                                      <p:tavLst>
                                        <p:tav tm="0">
                                          <p:val>
                                            <p:strVal val="#ppt_y"/>
                                          </p:val>
                                        </p:tav>
                                        <p:tav tm="100000">
                                          <p:val>
                                            <p:strVal val="#ppt_y"/>
                                          </p:val>
                                        </p:tav>
                                      </p:tavLst>
                                    </p:anim>
                                    <p:animEffect transition="in" filter="wipe(right)" prLst="gradientSize: 0.1">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2" descr="andogiao2">
            <a:extLst>
              <a:ext uri="{FF2B5EF4-FFF2-40B4-BE49-F238E27FC236}">
                <a16:creationId xmlns:a16="http://schemas.microsoft.com/office/drawing/2014/main" id="{188281F6-481A-417E-A0DB-62D7F1F48537}"/>
              </a:ext>
            </a:extLst>
          </p:cNvPr>
          <p:cNvPicPr>
            <a:picLocks noChangeAspect="1" noChangeArrowheads="1"/>
          </p:cNvPicPr>
          <p:nvPr/>
        </p:nvPicPr>
        <p:blipFill>
          <a:blip r:embed="rId2">
            <a:lum bright="6000" contrast="6000"/>
            <a:extLst>
              <a:ext uri="{28A0092B-C50C-407E-A947-70E740481C1C}">
                <a14:useLocalDpi xmlns:a14="http://schemas.microsoft.com/office/drawing/2010/main" val="0"/>
              </a:ext>
            </a:extLst>
          </a:blip>
          <a:srcRect t="9616" b="3847"/>
          <a:stretch>
            <a:fillRect/>
          </a:stretch>
        </p:blipFill>
        <p:spPr bwMode="auto">
          <a:xfrm>
            <a:off x="6034314" y="43542"/>
            <a:ext cx="3121025" cy="3178630"/>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a:extLst/>
        </p:spPr>
      </p:pic>
      <p:pic>
        <p:nvPicPr>
          <p:cNvPr id="23555" name="Picture 3" descr="andogiao5">
            <a:extLst>
              <a:ext uri="{FF2B5EF4-FFF2-40B4-BE49-F238E27FC236}">
                <a16:creationId xmlns:a16="http://schemas.microsoft.com/office/drawing/2014/main" id="{E2B0E3A9-25BC-4417-85EA-49FB18046349}"/>
              </a:ext>
            </a:extLst>
          </p:cNvPr>
          <p:cNvPicPr>
            <a:picLocks noChangeAspect="1" noChangeArrowheads="1"/>
          </p:cNvPicPr>
          <p:nvPr/>
        </p:nvPicPr>
        <p:blipFill>
          <a:blip r:embed="rId3">
            <a:lum bright="12000" contrast="6000"/>
            <a:extLst>
              <a:ext uri="{28A0092B-C50C-407E-A947-70E740481C1C}">
                <a14:useLocalDpi xmlns:a14="http://schemas.microsoft.com/office/drawing/2010/main" val="0"/>
              </a:ext>
            </a:extLst>
          </a:blip>
          <a:srcRect b="2702"/>
          <a:stretch>
            <a:fillRect/>
          </a:stretch>
        </p:blipFill>
        <p:spPr bwMode="auto">
          <a:xfrm>
            <a:off x="827320" y="3307787"/>
            <a:ext cx="3810000" cy="3321152"/>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a:extLst/>
        </p:spPr>
      </p:pic>
      <p:pic>
        <p:nvPicPr>
          <p:cNvPr id="23556" name="Picture 4" descr="andogiao1">
            <a:extLst>
              <a:ext uri="{FF2B5EF4-FFF2-40B4-BE49-F238E27FC236}">
                <a16:creationId xmlns:a16="http://schemas.microsoft.com/office/drawing/2014/main" id="{D7ED07D8-492C-4706-A3EB-48006F7C1338}"/>
              </a:ext>
            </a:extLst>
          </p:cNvPr>
          <p:cNvPicPr>
            <a:picLocks noChangeAspect="1" noChangeArrowheads="1"/>
          </p:cNvPicPr>
          <p:nvPr/>
        </p:nvPicPr>
        <p:blipFill>
          <a:blip r:embed="rId4">
            <a:lum bright="6000" contrast="6000"/>
            <a:extLst>
              <a:ext uri="{28A0092B-C50C-407E-A947-70E740481C1C}">
                <a14:useLocalDpi xmlns:a14="http://schemas.microsoft.com/office/drawing/2010/main" val="0"/>
              </a:ext>
            </a:extLst>
          </a:blip>
          <a:srcRect/>
          <a:stretch>
            <a:fillRect/>
          </a:stretch>
        </p:blipFill>
        <p:spPr bwMode="auto">
          <a:xfrm>
            <a:off x="9100458" y="29028"/>
            <a:ext cx="3033486" cy="3153894"/>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a:extLst/>
        </p:spPr>
      </p:pic>
      <p:pic>
        <p:nvPicPr>
          <p:cNvPr id="23557" name="Picture 5" descr="angco-vat">
            <a:extLst>
              <a:ext uri="{FF2B5EF4-FFF2-40B4-BE49-F238E27FC236}">
                <a16:creationId xmlns:a16="http://schemas.microsoft.com/office/drawing/2014/main" id="{D8B3014E-A811-414A-891E-12A6C55B7968}"/>
              </a:ext>
            </a:extLst>
          </p:cNvPr>
          <p:cNvPicPr>
            <a:picLocks noChangeAspect="1" noChangeArrowheads="1"/>
          </p:cNvPicPr>
          <p:nvPr/>
        </p:nvPicPr>
        <p:blipFill>
          <a:blip r:embed="rId5">
            <a:lum bright="12000" contrast="6000"/>
            <a:extLst>
              <a:ext uri="{28A0092B-C50C-407E-A947-70E740481C1C}">
                <a14:useLocalDpi xmlns:a14="http://schemas.microsoft.com/office/drawing/2010/main" val="0"/>
              </a:ext>
            </a:extLst>
          </a:blip>
          <a:srcRect b="3320"/>
          <a:stretch>
            <a:fillRect/>
          </a:stretch>
        </p:blipFill>
        <p:spPr bwMode="auto">
          <a:xfrm>
            <a:off x="58056" y="43541"/>
            <a:ext cx="5892801" cy="3154317"/>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a:extLst/>
        </p:spPr>
      </p:pic>
      <p:sp>
        <p:nvSpPr>
          <p:cNvPr id="23558" name="Text Box 6">
            <a:extLst>
              <a:ext uri="{FF2B5EF4-FFF2-40B4-BE49-F238E27FC236}">
                <a16:creationId xmlns:a16="http://schemas.microsoft.com/office/drawing/2014/main" id="{4720CAB5-B08E-44FB-B625-3D4A674E3958}"/>
              </a:ext>
            </a:extLst>
          </p:cNvPr>
          <p:cNvSpPr txBox="1">
            <a:spLocks noChangeArrowheads="1"/>
          </p:cNvSpPr>
          <p:nvPr/>
        </p:nvSpPr>
        <p:spPr bwMode="auto">
          <a:xfrm>
            <a:off x="892649" y="2848428"/>
            <a:ext cx="3969657" cy="400110"/>
          </a:xfrm>
          <a:prstGeom prst="rect">
            <a:avLst/>
          </a:prstGeom>
          <a:solidFill>
            <a:schemeClr val="bg1"/>
          </a:solidFill>
          <a:ln>
            <a:solidFill>
              <a:srgbClr val="0000FF"/>
            </a:solid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50000"/>
              </a:spcBef>
              <a:buNone/>
            </a:pPr>
            <a:r>
              <a:rPr lang="en-US" altLang="en-US" sz="2000">
                <a:solidFill>
                  <a:srgbClr val="0000FF"/>
                </a:solidFill>
                <a:latin typeface="Arial" pitchFamily="34" charset="0"/>
                <a:cs typeface="Arial" pitchFamily="34" charset="0"/>
              </a:rPr>
              <a:t>Một thánh địa của Ấn Độ giáo</a:t>
            </a:r>
          </a:p>
        </p:txBody>
      </p:sp>
      <p:sp>
        <p:nvSpPr>
          <p:cNvPr id="23559" name="Text Box 7">
            <a:extLst>
              <a:ext uri="{FF2B5EF4-FFF2-40B4-BE49-F238E27FC236}">
                <a16:creationId xmlns:a16="http://schemas.microsoft.com/office/drawing/2014/main" id="{FC613B58-EA1D-4C2D-8A90-C3B3414FBB7F}"/>
              </a:ext>
            </a:extLst>
          </p:cNvPr>
          <p:cNvSpPr txBox="1">
            <a:spLocks noChangeArrowheads="1"/>
          </p:cNvSpPr>
          <p:nvPr/>
        </p:nvSpPr>
        <p:spPr bwMode="auto">
          <a:xfrm>
            <a:off x="885354" y="6356352"/>
            <a:ext cx="3657600" cy="400050"/>
          </a:xfrm>
          <a:prstGeom prst="rect">
            <a:avLst/>
          </a:prstGeom>
          <a:solidFill>
            <a:schemeClr val="bg1"/>
          </a:solidFill>
          <a:ln>
            <a:solidFill>
              <a:srgbClr val="0000FF"/>
            </a:solid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50000"/>
              </a:spcBef>
              <a:buFontTx/>
              <a:buNone/>
            </a:pPr>
            <a:r>
              <a:rPr lang="en-US" altLang="en-US" sz="2000">
                <a:solidFill>
                  <a:srgbClr val="0000FF"/>
                </a:solidFill>
                <a:latin typeface="Arial" pitchFamily="34" charset="0"/>
                <a:cs typeface="Arial" pitchFamily="34" charset="0"/>
              </a:rPr>
              <a:t>Một nghi lễ của Ấn Độ giáo</a:t>
            </a:r>
          </a:p>
        </p:txBody>
      </p:sp>
      <p:pic>
        <p:nvPicPr>
          <p:cNvPr id="59394" name="Picture 2" descr="C:\Users\PTS\Desktop\GADT ĐL7 (KNTTCS, kì 1)\208096_27-4-an-do.jpg"/>
          <p:cNvPicPr>
            <a:picLocks noChangeAspect="1" noChangeArrowheads="1"/>
          </p:cNvPicPr>
          <p:nvPr/>
        </p:nvPicPr>
        <p:blipFill>
          <a:blip r:embed="rId6"/>
          <a:srcRect/>
          <a:stretch>
            <a:fillRect/>
          </a:stretch>
        </p:blipFill>
        <p:spPr bwMode="auto">
          <a:xfrm>
            <a:off x="5950882" y="3417655"/>
            <a:ext cx="6096000" cy="3353261"/>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sp>
        <p:nvSpPr>
          <p:cNvPr id="13" name="Text Box 8">
            <a:extLst>
              <a:ext uri="{FF2B5EF4-FFF2-40B4-BE49-F238E27FC236}">
                <a16:creationId xmlns:a16="http://schemas.microsoft.com/office/drawing/2014/main" id="{12D38837-76BE-4ADD-8809-D41C8F35FCB8}"/>
              </a:ext>
            </a:extLst>
          </p:cNvPr>
          <p:cNvSpPr txBox="1">
            <a:spLocks noChangeArrowheads="1"/>
          </p:cNvSpPr>
          <p:nvPr/>
        </p:nvSpPr>
        <p:spPr bwMode="auto">
          <a:xfrm>
            <a:off x="7630886" y="2905133"/>
            <a:ext cx="3505200" cy="400050"/>
          </a:xfrm>
          <a:prstGeom prst="rect">
            <a:avLst/>
          </a:prstGeom>
          <a:solidFill>
            <a:schemeClr val="bg1"/>
          </a:solidFill>
          <a:ln>
            <a:solidFill>
              <a:srgbClr val="0000FF"/>
            </a:solid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50000"/>
              </a:spcBef>
              <a:buFontTx/>
              <a:buNone/>
            </a:pPr>
            <a:r>
              <a:rPr lang="en-US" altLang="en-US" sz="2000">
                <a:solidFill>
                  <a:srgbClr val="0000FF"/>
                </a:solidFill>
                <a:latin typeface="Arial" pitchFamily="34" charset="0"/>
                <a:cs typeface="Arial" pitchFamily="34" charset="0"/>
              </a:rPr>
              <a:t>Các vị thần của Ấn Độ giáo</a:t>
            </a:r>
          </a:p>
        </p:txBody>
      </p:sp>
      <p:sp>
        <p:nvSpPr>
          <p:cNvPr id="14" name="Text Box 7">
            <a:extLst>
              <a:ext uri="{FF2B5EF4-FFF2-40B4-BE49-F238E27FC236}">
                <a16:creationId xmlns:a16="http://schemas.microsoft.com/office/drawing/2014/main" id="{FC613B58-EA1D-4C2D-8A90-C3B3414FBB7F}"/>
              </a:ext>
            </a:extLst>
          </p:cNvPr>
          <p:cNvSpPr txBox="1">
            <a:spLocks noChangeArrowheads="1"/>
          </p:cNvSpPr>
          <p:nvPr/>
        </p:nvSpPr>
        <p:spPr bwMode="auto">
          <a:xfrm>
            <a:off x="5863772" y="6414408"/>
            <a:ext cx="6270171" cy="400110"/>
          </a:xfrm>
          <a:prstGeom prst="rect">
            <a:avLst/>
          </a:prstGeom>
          <a:solidFill>
            <a:schemeClr val="bg1"/>
          </a:solidFill>
          <a:ln>
            <a:solidFill>
              <a:srgbClr val="0000FF"/>
            </a:solid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50000"/>
              </a:spcBef>
              <a:buFontTx/>
              <a:buNone/>
            </a:pPr>
            <a:r>
              <a:rPr lang="en-US" altLang="en-US" sz="2000" smtClean="0">
                <a:solidFill>
                  <a:srgbClr val="0000FF"/>
                </a:solidFill>
                <a:latin typeface="Arial" pitchFamily="34" charset="0"/>
                <a:cs typeface="Arial" pitchFamily="34" charset="0"/>
              </a:rPr>
              <a:t>Nghi lễ tắm trên sông Hằng của tín đồ </a:t>
            </a:r>
            <a:r>
              <a:rPr lang="en-US" altLang="en-US" sz="2000">
                <a:solidFill>
                  <a:srgbClr val="0000FF"/>
                </a:solidFill>
                <a:latin typeface="Arial" pitchFamily="34" charset="0"/>
                <a:cs typeface="Arial" pitchFamily="34" charset="0"/>
              </a:rPr>
              <a:t>Ấn Độ giáo</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23554"/>
                                        </p:tgtEl>
                                        <p:attrNameLst>
                                          <p:attrName>style.visibility</p:attrName>
                                        </p:attrNameLst>
                                      </p:cBhvr>
                                      <p:to>
                                        <p:strVal val="visible"/>
                                      </p:to>
                                    </p:set>
                                    <p:anim calcmode="lin" valueType="num">
                                      <p:cBhvr>
                                        <p:cTn id="7" dur="1000" fill="hold"/>
                                        <p:tgtEl>
                                          <p:spTgt spid="23554"/>
                                        </p:tgtEl>
                                        <p:attrNameLst>
                                          <p:attrName>ppt_x</p:attrName>
                                        </p:attrNameLst>
                                      </p:cBhvr>
                                      <p:tavLst>
                                        <p:tav tm="0">
                                          <p:val>
                                            <p:strVal val="#ppt_x-.2"/>
                                          </p:val>
                                        </p:tav>
                                        <p:tav tm="100000">
                                          <p:val>
                                            <p:strVal val="#ppt_x"/>
                                          </p:val>
                                        </p:tav>
                                      </p:tavLst>
                                    </p:anim>
                                    <p:anim calcmode="lin" valueType="num">
                                      <p:cBhvr>
                                        <p:cTn id="8" dur="1000" fill="hold"/>
                                        <p:tgtEl>
                                          <p:spTgt spid="23554"/>
                                        </p:tgtEl>
                                        <p:attrNameLst>
                                          <p:attrName>ppt_y</p:attrName>
                                        </p:attrNameLst>
                                      </p:cBhvr>
                                      <p:tavLst>
                                        <p:tav tm="0">
                                          <p:val>
                                            <p:strVal val="#ppt_y"/>
                                          </p:val>
                                        </p:tav>
                                        <p:tav tm="100000">
                                          <p:val>
                                            <p:strVal val="#ppt_y"/>
                                          </p:val>
                                        </p:tav>
                                      </p:tavLst>
                                    </p:anim>
                                    <p:animEffect transition="in" filter="wipe(right)" prLst="gradientSize: 0.1">
                                      <p:cBhvr>
                                        <p:cTn id="9" dur="1000"/>
                                        <p:tgtEl>
                                          <p:spTgt spid="23554"/>
                                        </p:tgtEl>
                                      </p:cBhvr>
                                    </p:animEffect>
                                  </p:childTnLst>
                                </p:cTn>
                              </p:par>
                              <p:par>
                                <p:cTn id="10" presetID="29" presetClass="entr" presetSubtype="0" fill="hold" nodeType="withEffect">
                                  <p:stCondLst>
                                    <p:cond delay="0"/>
                                  </p:stCondLst>
                                  <p:childTnLst>
                                    <p:set>
                                      <p:cBhvr>
                                        <p:cTn id="11" dur="1" fill="hold">
                                          <p:stCondLst>
                                            <p:cond delay="0"/>
                                          </p:stCondLst>
                                        </p:cTn>
                                        <p:tgtEl>
                                          <p:spTgt spid="23555"/>
                                        </p:tgtEl>
                                        <p:attrNameLst>
                                          <p:attrName>style.visibility</p:attrName>
                                        </p:attrNameLst>
                                      </p:cBhvr>
                                      <p:to>
                                        <p:strVal val="visible"/>
                                      </p:to>
                                    </p:set>
                                    <p:anim calcmode="lin" valueType="num">
                                      <p:cBhvr>
                                        <p:cTn id="12" dur="1000" fill="hold"/>
                                        <p:tgtEl>
                                          <p:spTgt spid="23555"/>
                                        </p:tgtEl>
                                        <p:attrNameLst>
                                          <p:attrName>ppt_x</p:attrName>
                                        </p:attrNameLst>
                                      </p:cBhvr>
                                      <p:tavLst>
                                        <p:tav tm="0">
                                          <p:val>
                                            <p:strVal val="#ppt_x-.2"/>
                                          </p:val>
                                        </p:tav>
                                        <p:tav tm="100000">
                                          <p:val>
                                            <p:strVal val="#ppt_x"/>
                                          </p:val>
                                        </p:tav>
                                      </p:tavLst>
                                    </p:anim>
                                    <p:anim calcmode="lin" valueType="num">
                                      <p:cBhvr>
                                        <p:cTn id="13" dur="1000" fill="hold"/>
                                        <p:tgtEl>
                                          <p:spTgt spid="23555"/>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3555"/>
                                        </p:tgtEl>
                                      </p:cBhvr>
                                    </p:animEffect>
                                  </p:childTnLst>
                                </p:cTn>
                              </p:par>
                              <p:par>
                                <p:cTn id="15" presetID="29" presetClass="entr" presetSubtype="0" fill="hold" nodeType="withEffect">
                                  <p:stCondLst>
                                    <p:cond delay="0"/>
                                  </p:stCondLst>
                                  <p:childTnLst>
                                    <p:set>
                                      <p:cBhvr>
                                        <p:cTn id="16" dur="1" fill="hold">
                                          <p:stCondLst>
                                            <p:cond delay="0"/>
                                          </p:stCondLst>
                                        </p:cTn>
                                        <p:tgtEl>
                                          <p:spTgt spid="23556"/>
                                        </p:tgtEl>
                                        <p:attrNameLst>
                                          <p:attrName>style.visibility</p:attrName>
                                        </p:attrNameLst>
                                      </p:cBhvr>
                                      <p:to>
                                        <p:strVal val="visible"/>
                                      </p:to>
                                    </p:set>
                                    <p:anim calcmode="lin" valueType="num">
                                      <p:cBhvr>
                                        <p:cTn id="17" dur="1000" fill="hold"/>
                                        <p:tgtEl>
                                          <p:spTgt spid="23556"/>
                                        </p:tgtEl>
                                        <p:attrNameLst>
                                          <p:attrName>ppt_x</p:attrName>
                                        </p:attrNameLst>
                                      </p:cBhvr>
                                      <p:tavLst>
                                        <p:tav tm="0">
                                          <p:val>
                                            <p:strVal val="#ppt_x-.2"/>
                                          </p:val>
                                        </p:tav>
                                        <p:tav tm="100000">
                                          <p:val>
                                            <p:strVal val="#ppt_x"/>
                                          </p:val>
                                        </p:tav>
                                      </p:tavLst>
                                    </p:anim>
                                    <p:anim calcmode="lin" valueType="num">
                                      <p:cBhvr>
                                        <p:cTn id="18" dur="1000" fill="hold"/>
                                        <p:tgtEl>
                                          <p:spTgt spid="23556"/>
                                        </p:tgtEl>
                                        <p:attrNameLst>
                                          <p:attrName>ppt_y</p:attrName>
                                        </p:attrNameLst>
                                      </p:cBhvr>
                                      <p:tavLst>
                                        <p:tav tm="0">
                                          <p:val>
                                            <p:strVal val="#ppt_y"/>
                                          </p:val>
                                        </p:tav>
                                        <p:tav tm="100000">
                                          <p:val>
                                            <p:strVal val="#ppt_y"/>
                                          </p:val>
                                        </p:tav>
                                      </p:tavLst>
                                    </p:anim>
                                    <p:animEffect transition="in" filter="wipe(right)" prLst="gradientSize: 0.1">
                                      <p:cBhvr>
                                        <p:cTn id="19" dur="1000"/>
                                        <p:tgtEl>
                                          <p:spTgt spid="23556"/>
                                        </p:tgtEl>
                                      </p:cBhvr>
                                    </p:animEffect>
                                  </p:childTnLst>
                                </p:cTn>
                              </p:par>
                              <p:par>
                                <p:cTn id="20" presetID="29" presetClass="entr" presetSubtype="0" fill="hold" nodeType="withEffect">
                                  <p:stCondLst>
                                    <p:cond delay="0"/>
                                  </p:stCondLst>
                                  <p:childTnLst>
                                    <p:set>
                                      <p:cBhvr>
                                        <p:cTn id="21" dur="1" fill="hold">
                                          <p:stCondLst>
                                            <p:cond delay="0"/>
                                          </p:stCondLst>
                                        </p:cTn>
                                        <p:tgtEl>
                                          <p:spTgt spid="23557"/>
                                        </p:tgtEl>
                                        <p:attrNameLst>
                                          <p:attrName>style.visibility</p:attrName>
                                        </p:attrNameLst>
                                      </p:cBhvr>
                                      <p:to>
                                        <p:strVal val="visible"/>
                                      </p:to>
                                    </p:set>
                                    <p:anim calcmode="lin" valueType="num">
                                      <p:cBhvr>
                                        <p:cTn id="22" dur="1000" fill="hold"/>
                                        <p:tgtEl>
                                          <p:spTgt spid="23557"/>
                                        </p:tgtEl>
                                        <p:attrNameLst>
                                          <p:attrName>ppt_x</p:attrName>
                                        </p:attrNameLst>
                                      </p:cBhvr>
                                      <p:tavLst>
                                        <p:tav tm="0">
                                          <p:val>
                                            <p:strVal val="#ppt_x-.2"/>
                                          </p:val>
                                        </p:tav>
                                        <p:tav tm="100000">
                                          <p:val>
                                            <p:strVal val="#ppt_x"/>
                                          </p:val>
                                        </p:tav>
                                      </p:tavLst>
                                    </p:anim>
                                    <p:anim calcmode="lin" valueType="num">
                                      <p:cBhvr>
                                        <p:cTn id="23" dur="1000" fill="hold"/>
                                        <p:tgtEl>
                                          <p:spTgt spid="23557"/>
                                        </p:tgtEl>
                                        <p:attrNameLst>
                                          <p:attrName>ppt_y</p:attrName>
                                        </p:attrNameLst>
                                      </p:cBhvr>
                                      <p:tavLst>
                                        <p:tav tm="0">
                                          <p:val>
                                            <p:strVal val="#ppt_y"/>
                                          </p:val>
                                        </p:tav>
                                        <p:tav tm="100000">
                                          <p:val>
                                            <p:strVal val="#ppt_y"/>
                                          </p:val>
                                        </p:tav>
                                      </p:tavLst>
                                    </p:anim>
                                    <p:animEffect transition="in" filter="wipe(right)" prLst="gradientSize: 0.1">
                                      <p:cBhvr>
                                        <p:cTn id="24" dur="1000"/>
                                        <p:tgtEl>
                                          <p:spTgt spid="23557"/>
                                        </p:tgtEl>
                                      </p:cBhvr>
                                    </p:animEffect>
                                  </p:childTnLst>
                                </p:cTn>
                              </p:par>
                              <p:par>
                                <p:cTn id="25" presetID="29" presetClass="entr" presetSubtype="0" fill="hold" grpId="0" nodeType="withEffect">
                                  <p:stCondLst>
                                    <p:cond delay="0"/>
                                  </p:stCondLst>
                                  <p:childTnLst>
                                    <p:set>
                                      <p:cBhvr>
                                        <p:cTn id="26" dur="1" fill="hold">
                                          <p:stCondLst>
                                            <p:cond delay="0"/>
                                          </p:stCondLst>
                                        </p:cTn>
                                        <p:tgtEl>
                                          <p:spTgt spid="23558"/>
                                        </p:tgtEl>
                                        <p:attrNameLst>
                                          <p:attrName>style.visibility</p:attrName>
                                        </p:attrNameLst>
                                      </p:cBhvr>
                                      <p:to>
                                        <p:strVal val="visible"/>
                                      </p:to>
                                    </p:set>
                                    <p:anim calcmode="lin" valueType="num">
                                      <p:cBhvr>
                                        <p:cTn id="27" dur="1000" fill="hold"/>
                                        <p:tgtEl>
                                          <p:spTgt spid="23558"/>
                                        </p:tgtEl>
                                        <p:attrNameLst>
                                          <p:attrName>ppt_x</p:attrName>
                                        </p:attrNameLst>
                                      </p:cBhvr>
                                      <p:tavLst>
                                        <p:tav tm="0">
                                          <p:val>
                                            <p:strVal val="#ppt_x-.2"/>
                                          </p:val>
                                        </p:tav>
                                        <p:tav tm="100000">
                                          <p:val>
                                            <p:strVal val="#ppt_x"/>
                                          </p:val>
                                        </p:tav>
                                      </p:tavLst>
                                    </p:anim>
                                    <p:anim calcmode="lin" valueType="num">
                                      <p:cBhvr>
                                        <p:cTn id="28" dur="1000" fill="hold"/>
                                        <p:tgtEl>
                                          <p:spTgt spid="23558"/>
                                        </p:tgtEl>
                                        <p:attrNameLst>
                                          <p:attrName>ppt_y</p:attrName>
                                        </p:attrNameLst>
                                      </p:cBhvr>
                                      <p:tavLst>
                                        <p:tav tm="0">
                                          <p:val>
                                            <p:strVal val="#ppt_y"/>
                                          </p:val>
                                        </p:tav>
                                        <p:tav tm="100000">
                                          <p:val>
                                            <p:strVal val="#ppt_y"/>
                                          </p:val>
                                        </p:tav>
                                      </p:tavLst>
                                    </p:anim>
                                    <p:animEffect transition="in" filter="wipe(right)" prLst="gradientSize: 0.1">
                                      <p:cBhvr>
                                        <p:cTn id="29" dur="1000"/>
                                        <p:tgtEl>
                                          <p:spTgt spid="23558"/>
                                        </p:tgtEl>
                                      </p:cBhvr>
                                    </p:animEffect>
                                  </p:childTnLst>
                                </p:cTn>
                              </p:par>
                              <p:par>
                                <p:cTn id="30" presetID="29" presetClass="entr" presetSubtype="0" fill="hold" grpId="0" nodeType="withEffect">
                                  <p:stCondLst>
                                    <p:cond delay="0"/>
                                  </p:stCondLst>
                                  <p:childTnLst>
                                    <p:set>
                                      <p:cBhvr>
                                        <p:cTn id="31" dur="1" fill="hold">
                                          <p:stCondLst>
                                            <p:cond delay="0"/>
                                          </p:stCondLst>
                                        </p:cTn>
                                        <p:tgtEl>
                                          <p:spTgt spid="23559"/>
                                        </p:tgtEl>
                                        <p:attrNameLst>
                                          <p:attrName>style.visibility</p:attrName>
                                        </p:attrNameLst>
                                      </p:cBhvr>
                                      <p:to>
                                        <p:strVal val="visible"/>
                                      </p:to>
                                    </p:set>
                                    <p:anim calcmode="lin" valueType="num">
                                      <p:cBhvr>
                                        <p:cTn id="32" dur="1000" fill="hold"/>
                                        <p:tgtEl>
                                          <p:spTgt spid="23559"/>
                                        </p:tgtEl>
                                        <p:attrNameLst>
                                          <p:attrName>ppt_x</p:attrName>
                                        </p:attrNameLst>
                                      </p:cBhvr>
                                      <p:tavLst>
                                        <p:tav tm="0">
                                          <p:val>
                                            <p:strVal val="#ppt_x-.2"/>
                                          </p:val>
                                        </p:tav>
                                        <p:tav tm="100000">
                                          <p:val>
                                            <p:strVal val="#ppt_x"/>
                                          </p:val>
                                        </p:tav>
                                      </p:tavLst>
                                    </p:anim>
                                    <p:anim calcmode="lin" valueType="num">
                                      <p:cBhvr>
                                        <p:cTn id="33" dur="1000" fill="hold"/>
                                        <p:tgtEl>
                                          <p:spTgt spid="23559"/>
                                        </p:tgtEl>
                                        <p:attrNameLst>
                                          <p:attrName>ppt_y</p:attrName>
                                        </p:attrNameLst>
                                      </p:cBhvr>
                                      <p:tavLst>
                                        <p:tav tm="0">
                                          <p:val>
                                            <p:strVal val="#ppt_y"/>
                                          </p:val>
                                        </p:tav>
                                        <p:tav tm="100000">
                                          <p:val>
                                            <p:strVal val="#ppt_y"/>
                                          </p:val>
                                        </p:tav>
                                      </p:tavLst>
                                    </p:anim>
                                    <p:animEffect transition="in" filter="wipe(right)" prLst="gradientSize: 0.1">
                                      <p:cBhvr>
                                        <p:cTn id="34" dur="1000"/>
                                        <p:tgtEl>
                                          <p:spTgt spid="23559"/>
                                        </p:tgtEl>
                                      </p:cBhvr>
                                    </p:animEffect>
                                  </p:childTnLst>
                                </p:cTn>
                              </p:par>
                              <p:par>
                                <p:cTn id="35" presetID="29" presetClass="entr" presetSubtype="0" fill="hold" nodeType="withEffect">
                                  <p:stCondLst>
                                    <p:cond delay="0"/>
                                  </p:stCondLst>
                                  <p:childTnLst>
                                    <p:set>
                                      <p:cBhvr>
                                        <p:cTn id="36" dur="1" fill="hold">
                                          <p:stCondLst>
                                            <p:cond delay="0"/>
                                          </p:stCondLst>
                                        </p:cTn>
                                        <p:tgtEl>
                                          <p:spTgt spid="59394"/>
                                        </p:tgtEl>
                                        <p:attrNameLst>
                                          <p:attrName>style.visibility</p:attrName>
                                        </p:attrNameLst>
                                      </p:cBhvr>
                                      <p:to>
                                        <p:strVal val="visible"/>
                                      </p:to>
                                    </p:set>
                                    <p:anim calcmode="lin" valueType="num">
                                      <p:cBhvr>
                                        <p:cTn id="37" dur="1000" fill="hold"/>
                                        <p:tgtEl>
                                          <p:spTgt spid="59394"/>
                                        </p:tgtEl>
                                        <p:attrNameLst>
                                          <p:attrName>ppt_x</p:attrName>
                                        </p:attrNameLst>
                                      </p:cBhvr>
                                      <p:tavLst>
                                        <p:tav tm="0">
                                          <p:val>
                                            <p:strVal val="#ppt_x-.2"/>
                                          </p:val>
                                        </p:tav>
                                        <p:tav tm="100000">
                                          <p:val>
                                            <p:strVal val="#ppt_x"/>
                                          </p:val>
                                        </p:tav>
                                      </p:tavLst>
                                    </p:anim>
                                    <p:anim calcmode="lin" valueType="num">
                                      <p:cBhvr>
                                        <p:cTn id="38" dur="1000" fill="hold"/>
                                        <p:tgtEl>
                                          <p:spTgt spid="59394"/>
                                        </p:tgtEl>
                                        <p:attrNameLst>
                                          <p:attrName>ppt_y</p:attrName>
                                        </p:attrNameLst>
                                      </p:cBhvr>
                                      <p:tavLst>
                                        <p:tav tm="0">
                                          <p:val>
                                            <p:strVal val="#ppt_y"/>
                                          </p:val>
                                        </p:tav>
                                        <p:tav tm="100000">
                                          <p:val>
                                            <p:strVal val="#ppt_y"/>
                                          </p:val>
                                        </p:tav>
                                      </p:tavLst>
                                    </p:anim>
                                    <p:animEffect transition="in" filter="wipe(right)" prLst="gradientSize: 0.1">
                                      <p:cBhvr>
                                        <p:cTn id="39" dur="1000"/>
                                        <p:tgtEl>
                                          <p:spTgt spid="59394"/>
                                        </p:tgtEl>
                                      </p:cBhvr>
                                    </p:animEffect>
                                  </p:childTnLst>
                                </p:cTn>
                              </p:par>
                              <p:par>
                                <p:cTn id="40" presetID="2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1000" fill="hold"/>
                                        <p:tgtEl>
                                          <p:spTgt spid="13"/>
                                        </p:tgtEl>
                                        <p:attrNameLst>
                                          <p:attrName>ppt_x</p:attrName>
                                        </p:attrNameLst>
                                      </p:cBhvr>
                                      <p:tavLst>
                                        <p:tav tm="0">
                                          <p:val>
                                            <p:strVal val="#ppt_x-.2"/>
                                          </p:val>
                                        </p:tav>
                                        <p:tav tm="100000">
                                          <p:val>
                                            <p:strVal val="#ppt_x"/>
                                          </p:val>
                                        </p:tav>
                                      </p:tavLst>
                                    </p:anim>
                                    <p:anim calcmode="lin" valueType="num">
                                      <p:cBhvr>
                                        <p:cTn id="43" dur="1000" fill="hold"/>
                                        <p:tgtEl>
                                          <p:spTgt spid="13"/>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3"/>
                                        </p:tgtEl>
                                      </p:cBhvr>
                                    </p:animEffect>
                                  </p:childTnLst>
                                </p:cTn>
                              </p:par>
                              <p:par>
                                <p:cTn id="45" presetID="29" presetClass="entr" presetSubtype="0"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1000" fill="hold"/>
                                        <p:tgtEl>
                                          <p:spTgt spid="14"/>
                                        </p:tgtEl>
                                        <p:attrNameLst>
                                          <p:attrName>ppt_x</p:attrName>
                                        </p:attrNameLst>
                                      </p:cBhvr>
                                      <p:tavLst>
                                        <p:tav tm="0">
                                          <p:val>
                                            <p:strVal val="#ppt_x-.2"/>
                                          </p:val>
                                        </p:tav>
                                        <p:tav tm="100000">
                                          <p:val>
                                            <p:strVal val="#ppt_x"/>
                                          </p:val>
                                        </p:tav>
                                      </p:tavLst>
                                    </p:anim>
                                    <p:anim calcmode="lin" valueType="num">
                                      <p:cBhvr>
                                        <p:cTn id="48" dur="1000" fill="hold"/>
                                        <p:tgtEl>
                                          <p:spTgt spid="14"/>
                                        </p:tgtEl>
                                        <p:attrNameLst>
                                          <p:attrName>ppt_y</p:attrName>
                                        </p:attrNameLst>
                                      </p:cBhvr>
                                      <p:tavLst>
                                        <p:tav tm="0">
                                          <p:val>
                                            <p:strVal val="#ppt_y"/>
                                          </p:val>
                                        </p:tav>
                                        <p:tav tm="100000">
                                          <p:val>
                                            <p:strVal val="#ppt_y"/>
                                          </p:val>
                                        </p:tav>
                                      </p:tavLst>
                                    </p:anim>
                                    <p:animEffect transition="in" filter="wipe(right)" prLst="gradientSize: 0.1">
                                      <p:cBhvr>
                                        <p:cTn id="49"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23559" grpId="0" animBg="1"/>
      <p:bldP spid="13" grpId="0" animBg="1"/>
      <p:bldP spid="1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hoigiao7">
            <a:extLst>
              <a:ext uri="{FF2B5EF4-FFF2-40B4-BE49-F238E27FC236}">
                <a16:creationId xmlns:a16="http://schemas.microsoft.com/office/drawing/2014/main" id="{2053D57A-7DA7-4656-890E-C98ABFC22DA7}"/>
              </a:ext>
            </a:extLst>
          </p:cNvPr>
          <p:cNvPicPr>
            <a:picLocks noChangeAspect="1" noChangeArrowheads="1"/>
          </p:cNvPicPr>
          <p:nvPr/>
        </p:nvPicPr>
        <p:blipFill>
          <a:blip r:embed="rId2">
            <a:lum bright="12000" contrast="6000"/>
            <a:extLst>
              <a:ext uri="{28A0092B-C50C-407E-A947-70E740481C1C}">
                <a14:useLocalDpi xmlns:a14="http://schemas.microsoft.com/office/drawing/2010/main" val="0"/>
              </a:ext>
            </a:extLst>
          </a:blip>
          <a:srcRect r="8571"/>
          <a:stretch>
            <a:fillRect/>
          </a:stretch>
        </p:blipFill>
        <p:spPr bwMode="auto">
          <a:xfrm>
            <a:off x="5738691" y="3381829"/>
            <a:ext cx="6264623" cy="32512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3" descr="hoi giao mec ca">
            <a:extLst>
              <a:ext uri="{FF2B5EF4-FFF2-40B4-BE49-F238E27FC236}">
                <a16:creationId xmlns:a16="http://schemas.microsoft.com/office/drawing/2014/main" id="{BCC58DC2-BF06-4840-927E-271D65A1FB64}"/>
              </a:ext>
            </a:extLst>
          </p:cNvPr>
          <p:cNvPicPr>
            <a:picLocks noChangeAspect="1" noChangeArrowheads="1"/>
          </p:cNvPicPr>
          <p:nvPr/>
        </p:nvPicPr>
        <p:blipFill>
          <a:blip r:embed="rId3">
            <a:lum bright="24000" contrast="6000"/>
            <a:extLst>
              <a:ext uri="{28A0092B-C50C-407E-A947-70E740481C1C}">
                <a14:useLocalDpi xmlns:a14="http://schemas.microsoft.com/office/drawing/2010/main" val="0"/>
              </a:ext>
            </a:extLst>
          </a:blip>
          <a:srcRect/>
          <a:stretch>
            <a:fillRect/>
          </a:stretch>
        </p:blipFill>
        <p:spPr bwMode="auto">
          <a:xfrm>
            <a:off x="5753205" y="46602"/>
            <a:ext cx="6250113" cy="314944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4" descr="hoi giao">
            <a:extLst>
              <a:ext uri="{FF2B5EF4-FFF2-40B4-BE49-F238E27FC236}">
                <a16:creationId xmlns:a16="http://schemas.microsoft.com/office/drawing/2014/main" id="{46CC6879-48BF-435A-BD2F-3EAD6BC4F417}"/>
              </a:ext>
            </a:extLst>
          </p:cNvPr>
          <p:cNvPicPr>
            <a:picLocks noChangeAspect="1" noChangeArrowheads="1"/>
          </p:cNvPicPr>
          <p:nvPr/>
        </p:nvPicPr>
        <p:blipFill>
          <a:blip r:embed="rId4">
            <a:lum bright="18000" contrast="6000"/>
            <a:extLst>
              <a:ext uri="{28A0092B-C50C-407E-A947-70E740481C1C}">
                <a14:useLocalDpi xmlns:a14="http://schemas.microsoft.com/office/drawing/2010/main" val="0"/>
              </a:ext>
            </a:extLst>
          </a:blip>
          <a:srcRect t="4546" b="2272"/>
          <a:stretch>
            <a:fillRect/>
          </a:stretch>
        </p:blipFill>
        <p:spPr bwMode="auto">
          <a:xfrm>
            <a:off x="188687" y="3367313"/>
            <a:ext cx="5366536" cy="329474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5" descr="hoi giao 4">
            <a:extLst>
              <a:ext uri="{FF2B5EF4-FFF2-40B4-BE49-F238E27FC236}">
                <a16:creationId xmlns:a16="http://schemas.microsoft.com/office/drawing/2014/main" id="{85D5288F-62EE-41B7-9E4B-0556E89763F4}"/>
              </a:ext>
            </a:extLst>
          </p:cNvPr>
          <p:cNvPicPr>
            <a:picLocks noChangeAspect="1" noChangeArrowheads="1"/>
          </p:cNvPicPr>
          <p:nvPr/>
        </p:nvPicPr>
        <p:blipFill>
          <a:blip r:embed="rId5">
            <a:lum bright="18000" contrast="6000"/>
            <a:extLst>
              <a:ext uri="{28A0092B-C50C-407E-A947-70E740481C1C}">
                <a14:useLocalDpi xmlns:a14="http://schemas.microsoft.com/office/drawing/2010/main" val="0"/>
              </a:ext>
            </a:extLst>
          </a:blip>
          <a:srcRect r="34000" b="20088"/>
          <a:stretch>
            <a:fillRect/>
          </a:stretch>
        </p:blipFill>
        <p:spPr bwMode="auto">
          <a:xfrm>
            <a:off x="188686" y="114650"/>
            <a:ext cx="5357647" cy="309300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 Box 7">
            <a:extLst>
              <a:ext uri="{FF2B5EF4-FFF2-40B4-BE49-F238E27FC236}">
                <a16:creationId xmlns:a16="http://schemas.microsoft.com/office/drawing/2014/main" id="{5062F382-8439-4502-BA55-F28F039A55EC}"/>
              </a:ext>
            </a:extLst>
          </p:cNvPr>
          <p:cNvSpPr txBox="1">
            <a:spLocks noChangeArrowheads="1"/>
          </p:cNvSpPr>
          <p:nvPr/>
        </p:nvSpPr>
        <p:spPr bwMode="auto">
          <a:xfrm>
            <a:off x="1917201" y="2988228"/>
            <a:ext cx="2590800" cy="400050"/>
          </a:xfrm>
          <a:prstGeom prst="rect">
            <a:avLst/>
          </a:prstGeom>
          <a:solidFill>
            <a:schemeClr val="bg1"/>
          </a:solidFill>
          <a:ln>
            <a:solidFill>
              <a:srgbClr val="0000FF"/>
            </a:solidFill>
          </a:ln>
          <a:effec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50000"/>
              </a:spcBef>
              <a:buFontTx/>
              <a:buNone/>
            </a:pPr>
            <a:r>
              <a:rPr lang="en-US" altLang="en-US" sz="2000">
                <a:solidFill>
                  <a:srgbClr val="0000FF"/>
                </a:solidFill>
                <a:latin typeface="Arial" pitchFamily="34" charset="0"/>
                <a:cs typeface="Arial" pitchFamily="34" charset="0"/>
              </a:rPr>
              <a:t>Nhà thờ Hồi giáo</a:t>
            </a:r>
          </a:p>
        </p:txBody>
      </p:sp>
      <p:sp>
        <p:nvSpPr>
          <p:cNvPr id="11" name="Text Box 8">
            <a:extLst>
              <a:ext uri="{FF2B5EF4-FFF2-40B4-BE49-F238E27FC236}">
                <a16:creationId xmlns:a16="http://schemas.microsoft.com/office/drawing/2014/main" id="{DA6984D1-01E0-4E11-91BD-D8ACC389C9AB}"/>
              </a:ext>
            </a:extLst>
          </p:cNvPr>
          <p:cNvSpPr txBox="1">
            <a:spLocks noChangeArrowheads="1"/>
          </p:cNvSpPr>
          <p:nvPr/>
        </p:nvSpPr>
        <p:spPr bwMode="auto">
          <a:xfrm>
            <a:off x="7200900" y="2993231"/>
            <a:ext cx="2362200" cy="400050"/>
          </a:xfrm>
          <a:prstGeom prst="rect">
            <a:avLst/>
          </a:prstGeom>
          <a:solidFill>
            <a:schemeClr val="bg1"/>
          </a:solidFill>
          <a:ln>
            <a:solidFill>
              <a:srgbClr val="0000FF"/>
            </a:solidFill>
          </a:ln>
          <a:effec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50000"/>
              </a:spcBef>
              <a:buFontTx/>
              <a:buNone/>
            </a:pPr>
            <a:r>
              <a:rPr lang="en-US" altLang="en-US" sz="2000">
                <a:solidFill>
                  <a:srgbClr val="0000FF"/>
                </a:solidFill>
                <a:latin typeface="Arial" pitchFamily="34" charset="0"/>
                <a:cs typeface="Arial" pitchFamily="34" charset="0"/>
              </a:rPr>
              <a:t>Thánh địa Mec-ca </a:t>
            </a:r>
          </a:p>
        </p:txBody>
      </p:sp>
      <p:sp>
        <p:nvSpPr>
          <p:cNvPr id="12" name="Text Box 9">
            <a:extLst>
              <a:ext uri="{FF2B5EF4-FFF2-40B4-BE49-F238E27FC236}">
                <a16:creationId xmlns:a16="http://schemas.microsoft.com/office/drawing/2014/main" id="{1F039B15-79C8-4392-97EE-35419042CA3A}"/>
              </a:ext>
            </a:extLst>
          </p:cNvPr>
          <p:cNvSpPr txBox="1">
            <a:spLocks noChangeArrowheads="1"/>
          </p:cNvSpPr>
          <p:nvPr/>
        </p:nvSpPr>
        <p:spPr bwMode="auto">
          <a:xfrm>
            <a:off x="4022334" y="6447676"/>
            <a:ext cx="4267200" cy="400050"/>
          </a:xfrm>
          <a:prstGeom prst="rect">
            <a:avLst/>
          </a:prstGeom>
          <a:solidFill>
            <a:schemeClr val="bg1"/>
          </a:solidFill>
          <a:ln>
            <a:solidFill>
              <a:srgbClr val="0000FF"/>
            </a:solidFill>
          </a:ln>
          <a:effec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50000"/>
              </a:spcBef>
              <a:buFontTx/>
              <a:buNone/>
            </a:pPr>
            <a:r>
              <a:rPr lang="en-US" altLang="en-US" sz="2000">
                <a:solidFill>
                  <a:srgbClr val="0000FF"/>
                </a:solidFill>
                <a:latin typeface="Arial" pitchFamily="34" charset="0"/>
                <a:cs typeface="Arial" pitchFamily="34" charset="0"/>
              </a:rPr>
              <a:t>Tín đồ đạo Hồi đang cầu nguyện</a:t>
            </a:r>
          </a:p>
        </p:txBody>
      </p:sp>
    </p:spTree>
    <p:extLst>
      <p:ext uri="{BB962C8B-B14F-4D97-AF65-F5344CB8AC3E}">
        <p14:creationId xmlns:p14="http://schemas.microsoft.com/office/powerpoint/2010/main" val="8716338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edge">
                                      <p:cBhvr>
                                        <p:cTn id="7" dur="1000"/>
                                        <p:tgtEl>
                                          <p:spTgt spid="9"/>
                                        </p:tgtEl>
                                      </p:cBhvr>
                                    </p:animEffect>
                                  </p:childTnLst>
                                </p:cTn>
                              </p:par>
                              <p:par>
                                <p:cTn id="8" presetID="2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edge">
                                      <p:cBhvr>
                                        <p:cTn id="10" dur="2000"/>
                                        <p:tgtEl>
                                          <p:spTgt spid="10"/>
                                        </p:tgtEl>
                                      </p:cBhvr>
                                    </p:animEffect>
                                  </p:childTnLst>
                                </p:cTn>
                              </p:par>
                              <p:par>
                                <p:cTn id="11" presetID="20"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edge">
                                      <p:cBhvr>
                                        <p:cTn id="13" dur="2000"/>
                                        <p:tgtEl>
                                          <p:spTgt spid="7"/>
                                        </p:tgtEl>
                                      </p:cBhvr>
                                    </p:animEffect>
                                  </p:childTnLst>
                                </p:cTn>
                              </p:par>
                              <p:par>
                                <p:cTn id="14" presetID="2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edge">
                                      <p:cBhvr>
                                        <p:cTn id="16" dur="2000"/>
                                        <p:tgtEl>
                                          <p:spTgt spid="11"/>
                                        </p:tgtEl>
                                      </p:cBhvr>
                                    </p:animEffect>
                                  </p:childTnLst>
                                </p:cTn>
                              </p:par>
                              <p:par>
                                <p:cTn id="17" presetID="21" presetClass="entr" presetSubtype="4"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4)">
                                      <p:cBhvr>
                                        <p:cTn id="19" dur="2000"/>
                                        <p:tgtEl>
                                          <p:spTgt spid="8"/>
                                        </p:tgtEl>
                                      </p:cBhvr>
                                    </p:animEffect>
                                  </p:childTnLst>
                                </p:cTn>
                              </p:par>
                              <p:par>
                                <p:cTn id="20" presetID="21" presetClass="entr" presetSubtype="4"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4)">
                                      <p:cBhvr>
                                        <p:cTn id="22" dur="2000"/>
                                        <p:tgtEl>
                                          <p:spTgt spid="6"/>
                                        </p:tgtEl>
                                      </p:cBhvr>
                                    </p:animEffect>
                                  </p:childTnLst>
                                </p:cTn>
                              </p:par>
                              <p:par>
                                <p:cTn id="23" presetID="21" presetClass="entr" presetSubtype="4"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heel(4)">
                                      <p:cBhvr>
                                        <p:cTn id="25"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AutoShape 3" descr="Kết quả hình ảnh cho hinh anh chua hoang phap o Viet nam">
            <a:extLst>
              <a:ext uri="{FF2B5EF4-FFF2-40B4-BE49-F238E27FC236}">
                <a16:creationId xmlns:a16="http://schemas.microsoft.com/office/drawing/2014/main" id="{143A3297-4DA3-4226-8CB7-06DBF424AC74}"/>
              </a:ext>
            </a:extLst>
          </p:cNvPr>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vi-VN" altLang="en-US" sz="1800"/>
          </a:p>
        </p:txBody>
      </p:sp>
      <p:pic>
        <p:nvPicPr>
          <p:cNvPr id="24579" name="Picture 5" descr="Kết quả hình ảnh cho hinh anh chua hoang phap o Viet nam">
            <a:extLst>
              <a:ext uri="{FF2B5EF4-FFF2-40B4-BE49-F238E27FC236}">
                <a16:creationId xmlns:a16="http://schemas.microsoft.com/office/drawing/2014/main" id="{CB6D6659-6FDD-4135-8330-77B447935AF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9912" y="56273"/>
            <a:ext cx="6162414" cy="3305905"/>
          </a:xfrm>
          <a:prstGeom prst="rect">
            <a:avLst/>
          </a:prstGeom>
          <a:solidFill>
            <a:srgbClr val="FFFFFF">
              <a:shade val="85000"/>
            </a:srgbClr>
          </a:solid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pic>
        <p:nvPicPr>
          <p:cNvPr id="24580" name="Picture 7" descr="thumbnail">
            <a:extLst>
              <a:ext uri="{FF2B5EF4-FFF2-40B4-BE49-F238E27FC236}">
                <a16:creationId xmlns:a16="http://schemas.microsoft.com/office/drawing/2014/main" id="{318C1BCF-D378-413F-8D9F-C1EC9C8DB9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27891" y="3418448"/>
            <a:ext cx="5675106" cy="3383280"/>
          </a:xfrm>
          <a:prstGeom prst="rect">
            <a:avLst/>
          </a:prstGeom>
          <a:solidFill>
            <a:srgbClr val="FFFFFF">
              <a:shade val="85000"/>
            </a:srgbClr>
          </a:solid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pic>
        <p:nvPicPr>
          <p:cNvPr id="24581" name="Picture 9" descr="Kết quả hình ảnh cho hinh anh chua hoang phap o Viet nam">
            <a:extLst>
              <a:ext uri="{FF2B5EF4-FFF2-40B4-BE49-F238E27FC236}">
                <a16:creationId xmlns:a16="http://schemas.microsoft.com/office/drawing/2014/main" id="{C5C961B7-3DEE-4F97-80F7-C18DCDCAA4B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5844" y="3404382"/>
            <a:ext cx="6007670" cy="3357544"/>
          </a:xfrm>
          <a:prstGeom prst="rect">
            <a:avLst/>
          </a:prstGeom>
          <a:solidFill>
            <a:srgbClr val="FFFFFF">
              <a:shade val="85000"/>
            </a:srgbClr>
          </a:solid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pic>
        <p:nvPicPr>
          <p:cNvPr id="24583" name="Picture 34" descr="dao phat">
            <a:extLst>
              <a:ext uri="{FF2B5EF4-FFF2-40B4-BE49-F238E27FC236}">
                <a16:creationId xmlns:a16="http://schemas.microsoft.com/office/drawing/2014/main" id="{4297DE8F-9284-4BFB-A5A6-9762A6C1FB0B}"/>
              </a:ext>
            </a:extLst>
          </p:cNvPr>
          <p:cNvPicPr preferRelativeResize="0">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34010" y="14069"/>
            <a:ext cx="5675106" cy="3179298"/>
          </a:xfrm>
          <a:prstGeom prst="rect">
            <a:avLst/>
          </a:prstGeom>
          <a:solidFill>
            <a:srgbClr val="FFFFFF">
              <a:shade val="85000"/>
            </a:srgbClr>
          </a:solid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
        <p:nvSpPr>
          <p:cNvPr id="8" name="Text Box 6">
            <a:extLst>
              <a:ext uri="{FF2B5EF4-FFF2-40B4-BE49-F238E27FC236}">
                <a16:creationId xmlns:a16="http://schemas.microsoft.com/office/drawing/2014/main" id="{C60D7705-27D7-4AAC-876A-DC4AB7CCCD55}"/>
              </a:ext>
            </a:extLst>
          </p:cNvPr>
          <p:cNvSpPr txBox="1">
            <a:spLocks noChangeArrowheads="1"/>
          </p:cNvSpPr>
          <p:nvPr/>
        </p:nvSpPr>
        <p:spPr bwMode="auto">
          <a:xfrm>
            <a:off x="3452379" y="3127134"/>
            <a:ext cx="5318589" cy="400110"/>
          </a:xfrm>
          <a:prstGeom prst="rect">
            <a:avLst/>
          </a:prstGeom>
          <a:solidFill>
            <a:schemeClr val="bg1"/>
          </a:solidFill>
          <a:ln w="9525">
            <a:solidFill>
              <a:srgbClr val="0000FF"/>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50000"/>
              </a:spcBef>
              <a:buFontTx/>
              <a:buNone/>
            </a:pPr>
            <a:r>
              <a:rPr lang="en-US" altLang="en-US" sz="2000">
                <a:solidFill>
                  <a:srgbClr val="0000FF"/>
                </a:solidFill>
                <a:latin typeface="Arial" pitchFamily="34" charset="0"/>
                <a:cs typeface="Arial" pitchFamily="34" charset="0"/>
              </a:rPr>
              <a:t>Những nét đặc trưng của Phật giáo</a:t>
            </a:r>
          </a:p>
        </p:txBody>
      </p:sp>
    </p:spTree>
  </p:cSld>
  <p:clrMapOvr>
    <a:masterClrMapping/>
  </p:clrMapOvr>
  <p:transition spd="med">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9" presetClass="entr" presetSubtype="0" fill="hold" grpId="0" nodeType="withEffect" nodePh="1">
                                  <p:stCondLst>
                                    <p:cond delay="0"/>
                                  </p:stCondLst>
                                  <p:endCondLst>
                                    <p:cond evt="begin" delay="0">
                                      <p:tn val="5"/>
                                    </p:cond>
                                  </p:endCondLst>
                                  <p:childTnLst>
                                    <p:set>
                                      <p:cBhvr>
                                        <p:cTn id="6" dur="1" fill="hold">
                                          <p:stCondLst>
                                            <p:cond delay="0"/>
                                          </p:stCondLst>
                                        </p:cTn>
                                        <p:tgtEl>
                                          <p:spTgt spid="24578"/>
                                        </p:tgtEl>
                                        <p:attrNameLst>
                                          <p:attrName>style.visibility</p:attrName>
                                        </p:attrNameLst>
                                      </p:cBhvr>
                                      <p:to>
                                        <p:strVal val="visible"/>
                                      </p:to>
                                    </p:set>
                                    <p:anim calcmode="lin" valueType="num">
                                      <p:cBhvr>
                                        <p:cTn id="7" dur="1000" fill="hold"/>
                                        <p:tgtEl>
                                          <p:spTgt spid="24578"/>
                                        </p:tgtEl>
                                        <p:attrNameLst>
                                          <p:attrName>ppt_x</p:attrName>
                                        </p:attrNameLst>
                                      </p:cBhvr>
                                      <p:tavLst>
                                        <p:tav tm="0">
                                          <p:val>
                                            <p:strVal val="#ppt_x-.2"/>
                                          </p:val>
                                        </p:tav>
                                        <p:tav tm="100000">
                                          <p:val>
                                            <p:strVal val="#ppt_x"/>
                                          </p:val>
                                        </p:tav>
                                      </p:tavLst>
                                    </p:anim>
                                    <p:anim calcmode="lin" valueType="num">
                                      <p:cBhvr>
                                        <p:cTn id="8" dur="1000" fill="hold"/>
                                        <p:tgtEl>
                                          <p:spTgt spid="24578"/>
                                        </p:tgtEl>
                                        <p:attrNameLst>
                                          <p:attrName>ppt_y</p:attrName>
                                        </p:attrNameLst>
                                      </p:cBhvr>
                                      <p:tavLst>
                                        <p:tav tm="0">
                                          <p:val>
                                            <p:strVal val="#ppt_y"/>
                                          </p:val>
                                        </p:tav>
                                        <p:tav tm="100000">
                                          <p:val>
                                            <p:strVal val="#ppt_y"/>
                                          </p:val>
                                        </p:tav>
                                      </p:tavLst>
                                    </p:anim>
                                    <p:animEffect transition="in" filter="wipe(right)" prLst="gradientSize: 0.1">
                                      <p:cBhvr>
                                        <p:cTn id="9" dur="1000"/>
                                        <p:tgtEl>
                                          <p:spTgt spid="24578"/>
                                        </p:tgtEl>
                                      </p:cBhvr>
                                    </p:animEffect>
                                  </p:childTnLst>
                                </p:cTn>
                              </p:par>
                              <p:par>
                                <p:cTn id="10" presetID="29" presetClass="entr" presetSubtype="0" fill="hold" nodeType="withEffect">
                                  <p:stCondLst>
                                    <p:cond delay="0"/>
                                  </p:stCondLst>
                                  <p:childTnLst>
                                    <p:set>
                                      <p:cBhvr>
                                        <p:cTn id="11" dur="1" fill="hold">
                                          <p:stCondLst>
                                            <p:cond delay="0"/>
                                          </p:stCondLst>
                                        </p:cTn>
                                        <p:tgtEl>
                                          <p:spTgt spid="24579"/>
                                        </p:tgtEl>
                                        <p:attrNameLst>
                                          <p:attrName>style.visibility</p:attrName>
                                        </p:attrNameLst>
                                      </p:cBhvr>
                                      <p:to>
                                        <p:strVal val="visible"/>
                                      </p:to>
                                    </p:set>
                                    <p:anim calcmode="lin" valueType="num">
                                      <p:cBhvr>
                                        <p:cTn id="12" dur="1000" fill="hold"/>
                                        <p:tgtEl>
                                          <p:spTgt spid="24579"/>
                                        </p:tgtEl>
                                        <p:attrNameLst>
                                          <p:attrName>ppt_x</p:attrName>
                                        </p:attrNameLst>
                                      </p:cBhvr>
                                      <p:tavLst>
                                        <p:tav tm="0">
                                          <p:val>
                                            <p:strVal val="#ppt_x-.2"/>
                                          </p:val>
                                        </p:tav>
                                        <p:tav tm="100000">
                                          <p:val>
                                            <p:strVal val="#ppt_x"/>
                                          </p:val>
                                        </p:tav>
                                      </p:tavLst>
                                    </p:anim>
                                    <p:anim calcmode="lin" valueType="num">
                                      <p:cBhvr>
                                        <p:cTn id="13" dur="1000" fill="hold"/>
                                        <p:tgtEl>
                                          <p:spTgt spid="24579"/>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4579"/>
                                        </p:tgtEl>
                                      </p:cBhvr>
                                    </p:animEffect>
                                  </p:childTnLst>
                                </p:cTn>
                              </p:par>
                              <p:par>
                                <p:cTn id="15" presetID="29" presetClass="entr" presetSubtype="0" fill="hold" nodeType="withEffect">
                                  <p:stCondLst>
                                    <p:cond delay="0"/>
                                  </p:stCondLst>
                                  <p:childTnLst>
                                    <p:set>
                                      <p:cBhvr>
                                        <p:cTn id="16" dur="1" fill="hold">
                                          <p:stCondLst>
                                            <p:cond delay="0"/>
                                          </p:stCondLst>
                                        </p:cTn>
                                        <p:tgtEl>
                                          <p:spTgt spid="24580"/>
                                        </p:tgtEl>
                                        <p:attrNameLst>
                                          <p:attrName>style.visibility</p:attrName>
                                        </p:attrNameLst>
                                      </p:cBhvr>
                                      <p:to>
                                        <p:strVal val="visible"/>
                                      </p:to>
                                    </p:set>
                                    <p:anim calcmode="lin" valueType="num">
                                      <p:cBhvr>
                                        <p:cTn id="17" dur="1000" fill="hold"/>
                                        <p:tgtEl>
                                          <p:spTgt spid="24580"/>
                                        </p:tgtEl>
                                        <p:attrNameLst>
                                          <p:attrName>ppt_x</p:attrName>
                                        </p:attrNameLst>
                                      </p:cBhvr>
                                      <p:tavLst>
                                        <p:tav tm="0">
                                          <p:val>
                                            <p:strVal val="#ppt_x-.2"/>
                                          </p:val>
                                        </p:tav>
                                        <p:tav tm="100000">
                                          <p:val>
                                            <p:strVal val="#ppt_x"/>
                                          </p:val>
                                        </p:tav>
                                      </p:tavLst>
                                    </p:anim>
                                    <p:anim calcmode="lin" valueType="num">
                                      <p:cBhvr>
                                        <p:cTn id="18" dur="1000" fill="hold"/>
                                        <p:tgtEl>
                                          <p:spTgt spid="24580"/>
                                        </p:tgtEl>
                                        <p:attrNameLst>
                                          <p:attrName>ppt_y</p:attrName>
                                        </p:attrNameLst>
                                      </p:cBhvr>
                                      <p:tavLst>
                                        <p:tav tm="0">
                                          <p:val>
                                            <p:strVal val="#ppt_y"/>
                                          </p:val>
                                        </p:tav>
                                        <p:tav tm="100000">
                                          <p:val>
                                            <p:strVal val="#ppt_y"/>
                                          </p:val>
                                        </p:tav>
                                      </p:tavLst>
                                    </p:anim>
                                    <p:animEffect transition="in" filter="wipe(right)" prLst="gradientSize: 0.1">
                                      <p:cBhvr>
                                        <p:cTn id="19" dur="1000"/>
                                        <p:tgtEl>
                                          <p:spTgt spid="24580"/>
                                        </p:tgtEl>
                                      </p:cBhvr>
                                    </p:animEffect>
                                  </p:childTnLst>
                                </p:cTn>
                              </p:par>
                              <p:par>
                                <p:cTn id="20" presetID="29" presetClass="entr" presetSubtype="0" fill="hold" nodeType="withEffect">
                                  <p:stCondLst>
                                    <p:cond delay="0"/>
                                  </p:stCondLst>
                                  <p:childTnLst>
                                    <p:set>
                                      <p:cBhvr>
                                        <p:cTn id="21" dur="1" fill="hold">
                                          <p:stCondLst>
                                            <p:cond delay="0"/>
                                          </p:stCondLst>
                                        </p:cTn>
                                        <p:tgtEl>
                                          <p:spTgt spid="24581"/>
                                        </p:tgtEl>
                                        <p:attrNameLst>
                                          <p:attrName>style.visibility</p:attrName>
                                        </p:attrNameLst>
                                      </p:cBhvr>
                                      <p:to>
                                        <p:strVal val="visible"/>
                                      </p:to>
                                    </p:set>
                                    <p:anim calcmode="lin" valueType="num">
                                      <p:cBhvr>
                                        <p:cTn id="22" dur="1000" fill="hold"/>
                                        <p:tgtEl>
                                          <p:spTgt spid="24581"/>
                                        </p:tgtEl>
                                        <p:attrNameLst>
                                          <p:attrName>ppt_x</p:attrName>
                                        </p:attrNameLst>
                                      </p:cBhvr>
                                      <p:tavLst>
                                        <p:tav tm="0">
                                          <p:val>
                                            <p:strVal val="#ppt_x-.2"/>
                                          </p:val>
                                        </p:tav>
                                        <p:tav tm="100000">
                                          <p:val>
                                            <p:strVal val="#ppt_x"/>
                                          </p:val>
                                        </p:tav>
                                      </p:tavLst>
                                    </p:anim>
                                    <p:anim calcmode="lin" valueType="num">
                                      <p:cBhvr>
                                        <p:cTn id="23" dur="1000" fill="hold"/>
                                        <p:tgtEl>
                                          <p:spTgt spid="24581"/>
                                        </p:tgtEl>
                                        <p:attrNameLst>
                                          <p:attrName>ppt_y</p:attrName>
                                        </p:attrNameLst>
                                      </p:cBhvr>
                                      <p:tavLst>
                                        <p:tav tm="0">
                                          <p:val>
                                            <p:strVal val="#ppt_y"/>
                                          </p:val>
                                        </p:tav>
                                        <p:tav tm="100000">
                                          <p:val>
                                            <p:strVal val="#ppt_y"/>
                                          </p:val>
                                        </p:tav>
                                      </p:tavLst>
                                    </p:anim>
                                    <p:animEffect transition="in" filter="wipe(right)" prLst="gradientSize: 0.1">
                                      <p:cBhvr>
                                        <p:cTn id="24" dur="1000"/>
                                        <p:tgtEl>
                                          <p:spTgt spid="24581"/>
                                        </p:tgtEl>
                                      </p:cBhvr>
                                    </p:animEffect>
                                  </p:childTnLst>
                                </p:cTn>
                              </p:par>
                              <p:par>
                                <p:cTn id="25" presetID="29" presetClass="entr" presetSubtype="0" fill="hold" nodeType="withEffect">
                                  <p:stCondLst>
                                    <p:cond delay="0"/>
                                  </p:stCondLst>
                                  <p:childTnLst>
                                    <p:set>
                                      <p:cBhvr>
                                        <p:cTn id="26" dur="1" fill="hold">
                                          <p:stCondLst>
                                            <p:cond delay="0"/>
                                          </p:stCondLst>
                                        </p:cTn>
                                        <p:tgtEl>
                                          <p:spTgt spid="24583"/>
                                        </p:tgtEl>
                                        <p:attrNameLst>
                                          <p:attrName>style.visibility</p:attrName>
                                        </p:attrNameLst>
                                      </p:cBhvr>
                                      <p:to>
                                        <p:strVal val="visible"/>
                                      </p:to>
                                    </p:set>
                                    <p:anim calcmode="lin" valueType="num">
                                      <p:cBhvr>
                                        <p:cTn id="27" dur="1000" fill="hold"/>
                                        <p:tgtEl>
                                          <p:spTgt spid="24583"/>
                                        </p:tgtEl>
                                        <p:attrNameLst>
                                          <p:attrName>ppt_x</p:attrName>
                                        </p:attrNameLst>
                                      </p:cBhvr>
                                      <p:tavLst>
                                        <p:tav tm="0">
                                          <p:val>
                                            <p:strVal val="#ppt_x-.2"/>
                                          </p:val>
                                        </p:tav>
                                        <p:tav tm="100000">
                                          <p:val>
                                            <p:strVal val="#ppt_x"/>
                                          </p:val>
                                        </p:tav>
                                      </p:tavLst>
                                    </p:anim>
                                    <p:anim calcmode="lin" valueType="num">
                                      <p:cBhvr>
                                        <p:cTn id="28" dur="1000" fill="hold"/>
                                        <p:tgtEl>
                                          <p:spTgt spid="24583"/>
                                        </p:tgtEl>
                                        <p:attrNameLst>
                                          <p:attrName>ppt_y</p:attrName>
                                        </p:attrNameLst>
                                      </p:cBhvr>
                                      <p:tavLst>
                                        <p:tav tm="0">
                                          <p:val>
                                            <p:strVal val="#ppt_y"/>
                                          </p:val>
                                        </p:tav>
                                        <p:tav tm="100000">
                                          <p:val>
                                            <p:strVal val="#ppt_y"/>
                                          </p:val>
                                        </p:tav>
                                      </p:tavLst>
                                    </p:anim>
                                    <p:animEffect transition="in" filter="wipe(right)" prLst="gradientSize: 0.1">
                                      <p:cBhvr>
                                        <p:cTn id="29" dur="1000"/>
                                        <p:tgtEl>
                                          <p:spTgt spid="24583"/>
                                        </p:tgtEl>
                                      </p:cBhvr>
                                    </p:animEffect>
                                  </p:childTnLst>
                                </p:cTn>
                              </p:par>
                              <p:par>
                                <p:cTn id="30" presetID="29"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1000" fill="hold"/>
                                        <p:tgtEl>
                                          <p:spTgt spid="8"/>
                                        </p:tgtEl>
                                        <p:attrNameLst>
                                          <p:attrName>ppt_x</p:attrName>
                                        </p:attrNameLst>
                                      </p:cBhvr>
                                      <p:tavLst>
                                        <p:tav tm="0">
                                          <p:val>
                                            <p:strVal val="#ppt_x-.2"/>
                                          </p:val>
                                        </p:tav>
                                        <p:tav tm="100000">
                                          <p:val>
                                            <p:strVal val="#ppt_x"/>
                                          </p:val>
                                        </p:tav>
                                      </p:tavLst>
                                    </p:anim>
                                    <p:anim calcmode="lin" valueType="num">
                                      <p:cBhvr>
                                        <p:cTn id="33" dur="1000" fill="hold"/>
                                        <p:tgtEl>
                                          <p:spTgt spid="8"/>
                                        </p:tgtEl>
                                        <p:attrNameLst>
                                          <p:attrName>ppt_y</p:attrName>
                                        </p:attrNameLst>
                                      </p:cBhvr>
                                      <p:tavLst>
                                        <p:tav tm="0">
                                          <p:val>
                                            <p:strVal val="#ppt_y"/>
                                          </p:val>
                                        </p:tav>
                                        <p:tav tm="100000">
                                          <p:val>
                                            <p:strVal val="#ppt_y"/>
                                          </p:val>
                                        </p:tav>
                                      </p:tavLst>
                                    </p:anim>
                                    <p:animEffect transition="in" filter="wipe(right)" prLst="gradientSize: 0.1">
                                      <p:cBhvr>
                                        <p:cTn id="34"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P spid="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Picture 8" descr="Lebanon4">
            <a:extLst>
              <a:ext uri="{FF2B5EF4-FFF2-40B4-BE49-F238E27FC236}">
                <a16:creationId xmlns:a16="http://schemas.microsoft.com/office/drawing/2014/main" id="{A98DB30E-9972-4C5F-92CE-FCB0F3B5C994}"/>
              </a:ext>
            </a:extLst>
          </p:cNvPr>
          <p:cNvPicPr>
            <a:picLocks noChangeAspect="1" noChangeArrowheads="1"/>
          </p:cNvPicPr>
          <p:nvPr/>
        </p:nvPicPr>
        <p:blipFill>
          <a:blip r:embed="rId2">
            <a:lum bright="12000" contrast="6000"/>
            <a:extLst>
              <a:ext uri="{28A0092B-C50C-407E-A947-70E740481C1C}">
                <a14:useLocalDpi xmlns:a14="http://schemas.microsoft.com/office/drawing/2010/main" val="0"/>
              </a:ext>
            </a:extLst>
          </a:blip>
          <a:srcRect/>
          <a:stretch>
            <a:fillRect/>
          </a:stretch>
        </p:blipFill>
        <p:spPr bwMode="auto">
          <a:xfrm>
            <a:off x="196952" y="56273"/>
            <a:ext cx="5742408" cy="3221500"/>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pic>
        <p:nvPicPr>
          <p:cNvPr id="25603" name="Picture 6" descr="ThanhTam_0">
            <a:extLst>
              <a:ext uri="{FF2B5EF4-FFF2-40B4-BE49-F238E27FC236}">
                <a16:creationId xmlns:a16="http://schemas.microsoft.com/office/drawing/2014/main" id="{C75449D0-C77F-4D09-AD47-0EB6B2F0F6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63348" y="56273"/>
            <a:ext cx="5742407" cy="3221500"/>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pic>
        <p:nvPicPr>
          <p:cNvPr id="25604" name="Picture 8" descr="Kết quả hình ảnh cho hinh anh hanh lễ thien chua giao">
            <a:extLst>
              <a:ext uri="{FF2B5EF4-FFF2-40B4-BE49-F238E27FC236}">
                <a16:creationId xmlns:a16="http://schemas.microsoft.com/office/drawing/2014/main" id="{4CE709B1-ED4C-4208-97C8-44A21475982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009" y="3352924"/>
            <a:ext cx="5742408" cy="3413101"/>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pic>
        <p:nvPicPr>
          <p:cNvPr id="25605" name="Picture 10" descr="IMG_6773-600x422">
            <a:extLst>
              <a:ext uri="{FF2B5EF4-FFF2-40B4-BE49-F238E27FC236}">
                <a16:creationId xmlns:a16="http://schemas.microsoft.com/office/drawing/2014/main" id="{01474D7D-BE80-4B6A-BB71-66268CBD5B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33688" y="3235568"/>
            <a:ext cx="5742407" cy="3502321"/>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sp>
        <p:nvSpPr>
          <p:cNvPr id="25606" name="Text Box 6">
            <a:extLst>
              <a:ext uri="{FF2B5EF4-FFF2-40B4-BE49-F238E27FC236}">
                <a16:creationId xmlns:a16="http://schemas.microsoft.com/office/drawing/2014/main" id="{7F6B3328-0E24-46AF-B44D-70BCF733CCF3}"/>
              </a:ext>
            </a:extLst>
          </p:cNvPr>
          <p:cNvSpPr txBox="1">
            <a:spLocks noChangeArrowheads="1"/>
          </p:cNvSpPr>
          <p:nvPr/>
        </p:nvSpPr>
        <p:spPr bwMode="auto">
          <a:xfrm>
            <a:off x="3576150" y="3258467"/>
            <a:ext cx="4503505" cy="400110"/>
          </a:xfrm>
          <a:prstGeom prst="rect">
            <a:avLst/>
          </a:prstGeom>
          <a:solidFill>
            <a:schemeClr val="bg1"/>
          </a:solidFill>
          <a:ln w="9525">
            <a:solidFill>
              <a:srgbClr val="0000FF"/>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50000"/>
              </a:spcBef>
              <a:buFontTx/>
              <a:buNone/>
            </a:pPr>
            <a:r>
              <a:rPr lang="en-US" altLang="en-US" sz="2000">
                <a:solidFill>
                  <a:srgbClr val="0000FF"/>
                </a:solidFill>
                <a:latin typeface="Arial" pitchFamily="34" charset="0"/>
                <a:cs typeface="Arial" pitchFamily="34" charset="0"/>
              </a:rPr>
              <a:t>Những nét đặc trưng của đạo Ki - tô</a:t>
            </a:r>
          </a:p>
        </p:txBody>
      </p:sp>
    </p:spTree>
  </p:cSld>
  <p:clrMapOvr>
    <a:masterClrMapping/>
  </p:clrMapOvr>
  <p:transition spd="med">
    <p:zoom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25602"/>
                                        </p:tgtEl>
                                        <p:attrNameLst>
                                          <p:attrName>style.visibility</p:attrName>
                                        </p:attrNameLst>
                                      </p:cBhvr>
                                      <p:to>
                                        <p:strVal val="visible"/>
                                      </p:to>
                                    </p:set>
                                    <p:anim calcmode="lin" valueType="num">
                                      <p:cBhvr additive="base">
                                        <p:cTn id="7" dur="1000" fill="hold"/>
                                        <p:tgtEl>
                                          <p:spTgt spid="25602"/>
                                        </p:tgtEl>
                                        <p:attrNameLst>
                                          <p:attrName>ppt_x</p:attrName>
                                        </p:attrNameLst>
                                      </p:cBhvr>
                                      <p:tavLst>
                                        <p:tav tm="0">
                                          <p:val>
                                            <p:strVal val="0-#ppt_w/2"/>
                                          </p:val>
                                        </p:tav>
                                        <p:tav tm="100000">
                                          <p:val>
                                            <p:strVal val="#ppt_x"/>
                                          </p:val>
                                        </p:tav>
                                      </p:tavLst>
                                    </p:anim>
                                    <p:anim calcmode="lin" valueType="num">
                                      <p:cBhvr additive="base">
                                        <p:cTn id="8" dur="1000" fill="hold"/>
                                        <p:tgtEl>
                                          <p:spTgt spid="25602"/>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stCondLst>
                                    <p:cond delay="0"/>
                                  </p:stCondLst>
                                  <p:childTnLst>
                                    <p:set>
                                      <p:cBhvr>
                                        <p:cTn id="10" dur="1" fill="hold">
                                          <p:stCondLst>
                                            <p:cond delay="0"/>
                                          </p:stCondLst>
                                        </p:cTn>
                                        <p:tgtEl>
                                          <p:spTgt spid="25603"/>
                                        </p:tgtEl>
                                        <p:attrNameLst>
                                          <p:attrName>style.visibility</p:attrName>
                                        </p:attrNameLst>
                                      </p:cBhvr>
                                      <p:to>
                                        <p:strVal val="visible"/>
                                      </p:to>
                                    </p:set>
                                    <p:anim calcmode="lin" valueType="num">
                                      <p:cBhvr additive="base">
                                        <p:cTn id="11" dur="1000" fill="hold"/>
                                        <p:tgtEl>
                                          <p:spTgt spid="25603"/>
                                        </p:tgtEl>
                                        <p:attrNameLst>
                                          <p:attrName>ppt_x</p:attrName>
                                        </p:attrNameLst>
                                      </p:cBhvr>
                                      <p:tavLst>
                                        <p:tav tm="0">
                                          <p:val>
                                            <p:strVal val="0-#ppt_w/2"/>
                                          </p:val>
                                        </p:tav>
                                        <p:tav tm="100000">
                                          <p:val>
                                            <p:strVal val="#ppt_x"/>
                                          </p:val>
                                        </p:tav>
                                      </p:tavLst>
                                    </p:anim>
                                    <p:anim calcmode="lin" valueType="num">
                                      <p:cBhvr additive="base">
                                        <p:cTn id="12" dur="1000" fill="hold"/>
                                        <p:tgtEl>
                                          <p:spTgt spid="2560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stCondLst>
                                    <p:cond delay="0"/>
                                  </p:stCondLst>
                                  <p:childTnLst>
                                    <p:set>
                                      <p:cBhvr>
                                        <p:cTn id="14" dur="1" fill="hold">
                                          <p:stCondLst>
                                            <p:cond delay="0"/>
                                          </p:stCondLst>
                                        </p:cTn>
                                        <p:tgtEl>
                                          <p:spTgt spid="25604"/>
                                        </p:tgtEl>
                                        <p:attrNameLst>
                                          <p:attrName>style.visibility</p:attrName>
                                        </p:attrNameLst>
                                      </p:cBhvr>
                                      <p:to>
                                        <p:strVal val="visible"/>
                                      </p:to>
                                    </p:set>
                                    <p:anim calcmode="lin" valueType="num">
                                      <p:cBhvr additive="base">
                                        <p:cTn id="15" dur="1000" fill="hold"/>
                                        <p:tgtEl>
                                          <p:spTgt spid="25604"/>
                                        </p:tgtEl>
                                        <p:attrNameLst>
                                          <p:attrName>ppt_x</p:attrName>
                                        </p:attrNameLst>
                                      </p:cBhvr>
                                      <p:tavLst>
                                        <p:tav tm="0">
                                          <p:val>
                                            <p:strVal val="0-#ppt_w/2"/>
                                          </p:val>
                                        </p:tav>
                                        <p:tav tm="100000">
                                          <p:val>
                                            <p:strVal val="#ppt_x"/>
                                          </p:val>
                                        </p:tav>
                                      </p:tavLst>
                                    </p:anim>
                                    <p:anim calcmode="lin" valueType="num">
                                      <p:cBhvr additive="base">
                                        <p:cTn id="16" dur="1000" fill="hold"/>
                                        <p:tgtEl>
                                          <p:spTgt spid="25604"/>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stCondLst>
                                    <p:cond delay="0"/>
                                  </p:stCondLst>
                                  <p:childTnLst>
                                    <p:set>
                                      <p:cBhvr>
                                        <p:cTn id="18" dur="1" fill="hold">
                                          <p:stCondLst>
                                            <p:cond delay="0"/>
                                          </p:stCondLst>
                                        </p:cTn>
                                        <p:tgtEl>
                                          <p:spTgt spid="25605"/>
                                        </p:tgtEl>
                                        <p:attrNameLst>
                                          <p:attrName>style.visibility</p:attrName>
                                        </p:attrNameLst>
                                      </p:cBhvr>
                                      <p:to>
                                        <p:strVal val="visible"/>
                                      </p:to>
                                    </p:set>
                                    <p:anim calcmode="lin" valueType="num">
                                      <p:cBhvr additive="base">
                                        <p:cTn id="19" dur="1000" fill="hold"/>
                                        <p:tgtEl>
                                          <p:spTgt spid="25605"/>
                                        </p:tgtEl>
                                        <p:attrNameLst>
                                          <p:attrName>ppt_x</p:attrName>
                                        </p:attrNameLst>
                                      </p:cBhvr>
                                      <p:tavLst>
                                        <p:tav tm="0">
                                          <p:val>
                                            <p:strVal val="0-#ppt_w/2"/>
                                          </p:val>
                                        </p:tav>
                                        <p:tav tm="100000">
                                          <p:val>
                                            <p:strVal val="#ppt_x"/>
                                          </p:val>
                                        </p:tav>
                                      </p:tavLst>
                                    </p:anim>
                                    <p:anim calcmode="lin" valueType="num">
                                      <p:cBhvr additive="base">
                                        <p:cTn id="20" dur="1000" fill="hold"/>
                                        <p:tgtEl>
                                          <p:spTgt spid="25605"/>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25606"/>
                                        </p:tgtEl>
                                        <p:attrNameLst>
                                          <p:attrName>style.visibility</p:attrName>
                                        </p:attrNameLst>
                                      </p:cBhvr>
                                      <p:to>
                                        <p:strVal val="visible"/>
                                      </p:to>
                                    </p:set>
                                    <p:anim calcmode="lin" valueType="num">
                                      <p:cBhvr additive="base">
                                        <p:cTn id="23" dur="1000" fill="hold"/>
                                        <p:tgtEl>
                                          <p:spTgt spid="25606"/>
                                        </p:tgtEl>
                                        <p:attrNameLst>
                                          <p:attrName>ppt_x</p:attrName>
                                        </p:attrNameLst>
                                      </p:cBhvr>
                                      <p:tavLst>
                                        <p:tav tm="0">
                                          <p:val>
                                            <p:strVal val="0-#ppt_w/2"/>
                                          </p:val>
                                        </p:tav>
                                        <p:tav tm="100000">
                                          <p:val>
                                            <p:strVal val="#ppt_x"/>
                                          </p:val>
                                        </p:tav>
                                      </p:tavLst>
                                    </p:anim>
                                    <p:anim calcmode="lin" valueType="num">
                                      <p:cBhvr additive="base">
                                        <p:cTn id="24" dur="1000" fill="hold"/>
                                        <p:tgtEl>
                                          <p:spTgt spid="256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81F2071E-DF8C-495C-8676-8F839E06F04F}"/>
              </a:ext>
            </a:extLst>
          </p:cNvPr>
          <p:cNvSpPr/>
          <p:nvPr/>
        </p:nvSpPr>
        <p:spPr>
          <a:xfrm>
            <a:off x="3689264" y="47500"/>
            <a:ext cx="4202443" cy="841256"/>
          </a:xfrm>
          <a:prstGeom prst="rect">
            <a:avLst/>
          </a:prstGeom>
          <a:ln/>
        </p:spPr>
        <p:style>
          <a:lnRef idx="2">
            <a:schemeClr val="accent2"/>
          </a:lnRef>
          <a:fillRef idx="1">
            <a:schemeClr val="lt1"/>
          </a:fillRef>
          <a:effectRef idx="0">
            <a:schemeClr val="accent2"/>
          </a:effectRef>
          <a:fontRef idx="minor">
            <a:schemeClr val="dk1"/>
          </a:fontRef>
        </p:style>
        <p:txBody>
          <a:bodyPr wrap="square" lIns="121917" tIns="60958" rIns="121917" bIns="60958">
            <a:spAutoFit/>
            <a:scene3d>
              <a:camera prst="orthographicFront"/>
              <a:lightRig rig="glow" dir="tl">
                <a:rot lat="0" lon="0" rev="5400000"/>
              </a:lightRig>
            </a:scene3d>
            <a:sp3d contourW="12700">
              <a:bevelT w="25400" h="25400"/>
              <a:contourClr>
                <a:schemeClr val="accent6">
                  <a:shade val="73000"/>
                </a:schemeClr>
              </a:contourClr>
            </a:sp3d>
          </a:bodyPr>
          <a:lstStyle/>
          <a:p>
            <a:pPr algn="ctr"/>
            <a:r>
              <a:rPr lang="en-US" sz="4700" b="1" u="sng" smtClean="0">
                <a:ln w="11430"/>
                <a:solidFill>
                  <a:schemeClr val="accent4">
                    <a:lumMod val="50000"/>
                  </a:schemeClr>
                </a:solidFill>
                <a:latin typeface="Arial" pitchFamily="34" charset="0"/>
                <a:cs typeface="Arial" pitchFamily="34" charset="0"/>
              </a:rPr>
              <a:t>LUYỆN </a:t>
            </a:r>
            <a:r>
              <a:rPr lang="en-US" sz="4700" b="1" u="sng" dirty="0">
                <a:ln w="11430"/>
                <a:solidFill>
                  <a:schemeClr val="accent4">
                    <a:lumMod val="50000"/>
                  </a:schemeClr>
                </a:solidFill>
                <a:latin typeface="Arial" pitchFamily="34" charset="0"/>
                <a:cs typeface="Arial" pitchFamily="34" charset="0"/>
              </a:rPr>
              <a:t>TẬP</a:t>
            </a:r>
          </a:p>
        </p:txBody>
      </p:sp>
      <p:sp>
        <p:nvSpPr>
          <p:cNvPr id="7" name="Rectangle: Rounded Corners 7">
            <a:extLst>
              <a:ext uri="{FF2B5EF4-FFF2-40B4-BE49-F238E27FC236}">
                <a16:creationId xmlns:a16="http://schemas.microsoft.com/office/drawing/2014/main" id="{83943E22-6FC5-4857-96F1-DB4BDF369685}"/>
              </a:ext>
            </a:extLst>
          </p:cNvPr>
          <p:cNvSpPr/>
          <p:nvPr/>
        </p:nvSpPr>
        <p:spPr>
          <a:xfrm>
            <a:off x="304799" y="1498600"/>
            <a:ext cx="11652739" cy="4673600"/>
          </a:xfrm>
          <a:prstGeom prst="roundRect">
            <a:avLst/>
          </a:prstGeom>
          <a:solidFill>
            <a:schemeClr val="bg1"/>
          </a:solidFill>
          <a:ln w="12700">
            <a:solidFill>
              <a:srgbClr val="0000FF"/>
            </a:solidFill>
            <a:prstDash val="dash"/>
            <a:extLst>
              <a:ext uri="{C807C97D-BFC1-408E-A445-0C87EB9F89A2}">
                <ask:lineSketchStyleProps xmlns="" xmlns:ask="http://schemas.microsoft.com/office/drawing/2018/sketchyshapes" sd="1219033472">
                  <a:custGeom>
                    <a:avLst/>
                    <a:gdLst>
                      <a:gd name="connsiteX0" fmla="*/ 0 w 2661796"/>
                      <a:gd name="connsiteY0" fmla="*/ 152939 h 917613"/>
                      <a:gd name="connsiteX1" fmla="*/ 152939 w 2661796"/>
                      <a:gd name="connsiteY1" fmla="*/ 0 h 917613"/>
                      <a:gd name="connsiteX2" fmla="*/ 694800 w 2661796"/>
                      <a:gd name="connsiteY2" fmla="*/ 0 h 917613"/>
                      <a:gd name="connsiteX3" fmla="*/ 1283780 w 2661796"/>
                      <a:gd name="connsiteY3" fmla="*/ 0 h 917613"/>
                      <a:gd name="connsiteX4" fmla="*/ 1825641 w 2661796"/>
                      <a:gd name="connsiteY4" fmla="*/ 0 h 917613"/>
                      <a:gd name="connsiteX5" fmla="*/ 2508857 w 2661796"/>
                      <a:gd name="connsiteY5" fmla="*/ 0 h 917613"/>
                      <a:gd name="connsiteX6" fmla="*/ 2661796 w 2661796"/>
                      <a:gd name="connsiteY6" fmla="*/ 152939 h 917613"/>
                      <a:gd name="connsiteX7" fmla="*/ 2661796 w 2661796"/>
                      <a:gd name="connsiteY7" fmla="*/ 458807 h 917613"/>
                      <a:gd name="connsiteX8" fmla="*/ 2661796 w 2661796"/>
                      <a:gd name="connsiteY8" fmla="*/ 764674 h 917613"/>
                      <a:gd name="connsiteX9" fmla="*/ 2508857 w 2661796"/>
                      <a:gd name="connsiteY9" fmla="*/ 917613 h 917613"/>
                      <a:gd name="connsiteX10" fmla="*/ 1943437 w 2661796"/>
                      <a:gd name="connsiteY10" fmla="*/ 917613 h 917613"/>
                      <a:gd name="connsiteX11" fmla="*/ 1425135 w 2661796"/>
                      <a:gd name="connsiteY11" fmla="*/ 917613 h 917613"/>
                      <a:gd name="connsiteX12" fmla="*/ 812596 w 2661796"/>
                      <a:gd name="connsiteY12" fmla="*/ 917613 h 917613"/>
                      <a:gd name="connsiteX13" fmla="*/ 152939 w 2661796"/>
                      <a:gd name="connsiteY13" fmla="*/ 917613 h 917613"/>
                      <a:gd name="connsiteX14" fmla="*/ 0 w 2661796"/>
                      <a:gd name="connsiteY14" fmla="*/ 764674 h 917613"/>
                      <a:gd name="connsiteX15" fmla="*/ 0 w 2661796"/>
                      <a:gd name="connsiteY15" fmla="*/ 446572 h 917613"/>
                      <a:gd name="connsiteX16" fmla="*/ 0 w 2661796"/>
                      <a:gd name="connsiteY16" fmla="*/ 152939 h 91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1796" h="917613" fill="none" extrusionOk="0">
                        <a:moveTo>
                          <a:pt x="0" y="152939"/>
                        </a:moveTo>
                        <a:cubicBezTo>
                          <a:pt x="-1081" y="70405"/>
                          <a:pt x="87221" y="13931"/>
                          <a:pt x="152939" y="0"/>
                        </a:cubicBezTo>
                        <a:cubicBezTo>
                          <a:pt x="398603" y="-38239"/>
                          <a:pt x="461848" y="32783"/>
                          <a:pt x="694800" y="0"/>
                        </a:cubicBezTo>
                        <a:cubicBezTo>
                          <a:pt x="927752" y="-32783"/>
                          <a:pt x="1033727" y="54143"/>
                          <a:pt x="1283780" y="0"/>
                        </a:cubicBezTo>
                        <a:cubicBezTo>
                          <a:pt x="1533833" y="-54143"/>
                          <a:pt x="1593305" y="5845"/>
                          <a:pt x="1825641" y="0"/>
                        </a:cubicBezTo>
                        <a:cubicBezTo>
                          <a:pt x="2057977" y="-5845"/>
                          <a:pt x="2312640" y="14610"/>
                          <a:pt x="2508857" y="0"/>
                        </a:cubicBezTo>
                        <a:cubicBezTo>
                          <a:pt x="2580287" y="-738"/>
                          <a:pt x="2667267" y="73183"/>
                          <a:pt x="2661796" y="152939"/>
                        </a:cubicBezTo>
                        <a:cubicBezTo>
                          <a:pt x="2681022" y="279836"/>
                          <a:pt x="2634696" y="326526"/>
                          <a:pt x="2661796" y="458807"/>
                        </a:cubicBezTo>
                        <a:cubicBezTo>
                          <a:pt x="2688896" y="591088"/>
                          <a:pt x="2641859" y="634669"/>
                          <a:pt x="2661796" y="764674"/>
                        </a:cubicBezTo>
                        <a:cubicBezTo>
                          <a:pt x="2661200" y="836772"/>
                          <a:pt x="2612434" y="929653"/>
                          <a:pt x="2508857" y="917613"/>
                        </a:cubicBezTo>
                        <a:cubicBezTo>
                          <a:pt x="2242118" y="968541"/>
                          <a:pt x="2181100" y="862707"/>
                          <a:pt x="1943437" y="917613"/>
                        </a:cubicBezTo>
                        <a:cubicBezTo>
                          <a:pt x="1705774" y="972519"/>
                          <a:pt x="1565789" y="904415"/>
                          <a:pt x="1425135" y="917613"/>
                        </a:cubicBezTo>
                        <a:cubicBezTo>
                          <a:pt x="1284481" y="930811"/>
                          <a:pt x="942571" y="911370"/>
                          <a:pt x="812596" y="917613"/>
                        </a:cubicBezTo>
                        <a:cubicBezTo>
                          <a:pt x="682621" y="923856"/>
                          <a:pt x="369653" y="912507"/>
                          <a:pt x="152939" y="917613"/>
                        </a:cubicBezTo>
                        <a:cubicBezTo>
                          <a:pt x="60825" y="921902"/>
                          <a:pt x="1376" y="852869"/>
                          <a:pt x="0" y="764674"/>
                        </a:cubicBezTo>
                        <a:cubicBezTo>
                          <a:pt x="-6126" y="648058"/>
                          <a:pt x="2604" y="572022"/>
                          <a:pt x="0" y="446572"/>
                        </a:cubicBezTo>
                        <a:cubicBezTo>
                          <a:pt x="-2604" y="321122"/>
                          <a:pt x="16209" y="280899"/>
                          <a:pt x="0" y="152939"/>
                        </a:cubicBezTo>
                        <a:close/>
                      </a:path>
                      <a:path w="2661796" h="917613" stroke="0" extrusionOk="0">
                        <a:moveTo>
                          <a:pt x="0" y="152939"/>
                        </a:moveTo>
                        <a:cubicBezTo>
                          <a:pt x="-8854" y="63011"/>
                          <a:pt x="48196" y="7610"/>
                          <a:pt x="152939" y="0"/>
                        </a:cubicBezTo>
                        <a:cubicBezTo>
                          <a:pt x="416898" y="-32481"/>
                          <a:pt x="570706" y="29376"/>
                          <a:pt x="789037" y="0"/>
                        </a:cubicBezTo>
                        <a:cubicBezTo>
                          <a:pt x="1007368" y="-29376"/>
                          <a:pt x="1117390" y="64254"/>
                          <a:pt x="1354457" y="0"/>
                        </a:cubicBezTo>
                        <a:cubicBezTo>
                          <a:pt x="1591524" y="-64254"/>
                          <a:pt x="1748846" y="5960"/>
                          <a:pt x="1896318" y="0"/>
                        </a:cubicBezTo>
                        <a:cubicBezTo>
                          <a:pt x="2043790" y="-5960"/>
                          <a:pt x="2377684" y="4146"/>
                          <a:pt x="2508857" y="0"/>
                        </a:cubicBezTo>
                        <a:cubicBezTo>
                          <a:pt x="2600389" y="-14541"/>
                          <a:pt x="2657299" y="67784"/>
                          <a:pt x="2661796" y="152939"/>
                        </a:cubicBezTo>
                        <a:cubicBezTo>
                          <a:pt x="2691575" y="237326"/>
                          <a:pt x="2650134" y="328976"/>
                          <a:pt x="2661796" y="458807"/>
                        </a:cubicBezTo>
                        <a:cubicBezTo>
                          <a:pt x="2673458" y="588638"/>
                          <a:pt x="2661536" y="649364"/>
                          <a:pt x="2661796" y="764674"/>
                        </a:cubicBezTo>
                        <a:cubicBezTo>
                          <a:pt x="2680473" y="853631"/>
                          <a:pt x="2577797" y="915102"/>
                          <a:pt x="2508857" y="917613"/>
                        </a:cubicBezTo>
                        <a:cubicBezTo>
                          <a:pt x="2379364" y="930554"/>
                          <a:pt x="2189507" y="872109"/>
                          <a:pt x="1919878" y="917613"/>
                        </a:cubicBezTo>
                        <a:cubicBezTo>
                          <a:pt x="1650249" y="963117"/>
                          <a:pt x="1554653" y="872396"/>
                          <a:pt x="1354457" y="917613"/>
                        </a:cubicBezTo>
                        <a:cubicBezTo>
                          <a:pt x="1154261" y="962830"/>
                          <a:pt x="891919" y="877402"/>
                          <a:pt x="718359" y="917613"/>
                        </a:cubicBezTo>
                        <a:cubicBezTo>
                          <a:pt x="544799" y="957824"/>
                          <a:pt x="398398" y="915160"/>
                          <a:pt x="152939" y="917613"/>
                        </a:cubicBezTo>
                        <a:cubicBezTo>
                          <a:pt x="63271" y="918467"/>
                          <a:pt x="-9992" y="842246"/>
                          <a:pt x="0" y="764674"/>
                        </a:cubicBezTo>
                        <a:cubicBezTo>
                          <a:pt x="-15499" y="665822"/>
                          <a:pt x="14294" y="566461"/>
                          <a:pt x="0" y="452689"/>
                        </a:cubicBezTo>
                        <a:cubicBezTo>
                          <a:pt x="-14294" y="338917"/>
                          <a:pt x="26070" y="218306"/>
                          <a:pt x="0" y="152939"/>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rtlCol="0" anchor="ctr"/>
          <a:lstStyle/>
          <a:p>
            <a:pPr algn="just"/>
            <a:r>
              <a:rPr lang="en-US" sz="3200" smtClean="0">
                <a:solidFill>
                  <a:srgbClr val="0000FF"/>
                </a:solidFill>
              </a:rPr>
              <a:t>- Tổ chức chơi trò chơi: </a:t>
            </a:r>
            <a:r>
              <a:rPr lang="en-US" sz="3200" b="1" smtClean="0">
                <a:solidFill>
                  <a:srgbClr val="0000FF"/>
                </a:solidFill>
              </a:rPr>
              <a:t>AI NHANH HƠN</a:t>
            </a:r>
            <a:endParaRPr lang="en-US" sz="3200" smtClean="0">
              <a:solidFill>
                <a:srgbClr val="0000FF"/>
              </a:solidFill>
            </a:endParaRPr>
          </a:p>
          <a:p>
            <a:pPr algn="just"/>
            <a:r>
              <a:rPr lang="en-US" sz="3200" smtClean="0">
                <a:solidFill>
                  <a:srgbClr val="0000FF"/>
                </a:solidFill>
              </a:rPr>
              <a:t>- 2 đội chơi: Mỗi đội 5 học sinh</a:t>
            </a:r>
          </a:p>
          <a:p>
            <a:pPr algn="just"/>
            <a:r>
              <a:rPr lang="en-US" sz="3200" smtClean="0">
                <a:solidFill>
                  <a:srgbClr val="0000FF"/>
                </a:solidFill>
              </a:rPr>
              <a:t>- Luật chơi: Mỗi đội có 10 miếng ghép quốc kì quốc gia đông dân ở châu Á. Trong đó có 5 miếng ghép đúng và 5 miếng ghép sai.</a:t>
            </a:r>
          </a:p>
          <a:p>
            <a:pPr algn="just"/>
            <a:r>
              <a:rPr lang="en-US" sz="3200" smtClean="0">
                <a:solidFill>
                  <a:srgbClr val="0000FF"/>
                </a:solidFill>
              </a:rPr>
              <a:t>- Từng học sinh của mỗi đội cầm miếng ghép về các quốc gia lên bảng ghép sao cho đúng vào bản đồ châu Á. Bạn thứ nhất về chỗ, bạn tiếp theo mới được lên. Thời gian cho mỗi đội là 40 giây.</a:t>
            </a:r>
          </a:p>
          <a:p>
            <a:pPr algn="just"/>
            <a:r>
              <a:rPr lang="en-US" sz="3200" smtClean="0">
                <a:solidFill>
                  <a:srgbClr val="0000FF"/>
                </a:solidFill>
              </a:rPr>
              <a:t>- Đội nào ghép đúng, nhanh và đẹp nhất thì giành được phần thắng.</a:t>
            </a:r>
            <a:endParaRPr lang="en-US" sz="3100" b="1" i="1" dirty="0" smtClean="0">
              <a:solidFill>
                <a:srgbClr val="0000FF"/>
              </a:solidFill>
              <a:latin typeface="Arial" pitchFamily="34" charset="0"/>
              <a:cs typeface="Arial" pitchFamily="34" charset="0"/>
            </a:endParaRPr>
          </a:p>
        </p:txBody>
      </p:sp>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amond(in)">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ppt_x</p:attrName>
                                        </p:attrNameLst>
                                      </p:cBhvr>
                                      <p:tavLst>
                                        <p:tav tm="0">
                                          <p:val>
                                            <p:strVal val="#ppt_x-.2"/>
                                          </p:val>
                                        </p:tav>
                                        <p:tav tm="100000">
                                          <p:val>
                                            <p:strVal val="#ppt_x"/>
                                          </p:val>
                                        </p:tav>
                                      </p:tavLst>
                                    </p:anim>
                                    <p:anim calcmode="lin" valueType="num">
                                      <p:cBhvr>
                                        <p:cTn id="13" dur="1000" fill="hold"/>
                                        <p:tgtEl>
                                          <p:spTgt spid="7"/>
                                        </p:tgtEl>
                                        <p:attrNameLst>
                                          <p:attrName>ppt_y</p:attrName>
                                        </p:attrNameLst>
                                      </p:cBhvr>
                                      <p:tavLst>
                                        <p:tav tm="0">
                                          <p:val>
                                            <p:strVal val="#ppt_y"/>
                                          </p:val>
                                        </p:tav>
                                        <p:tav tm="100000">
                                          <p:val>
                                            <p:strVal val="#ppt_y"/>
                                          </p:val>
                                        </p:tav>
                                      </p:tavLst>
                                    </p:anim>
                                    <p:animEffect transition="in" filter="wipe(right)" prLst="gradientSize: 0.1">
                                      <p:cBhvr>
                                        <p:cTn id="14"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7">
            <a:extLst>
              <a:ext uri="{FF2B5EF4-FFF2-40B4-BE49-F238E27FC236}">
                <a16:creationId xmlns:a16="http://schemas.microsoft.com/office/drawing/2014/main" id="{83943E22-6FC5-4857-96F1-DB4BDF369685}"/>
              </a:ext>
            </a:extLst>
          </p:cNvPr>
          <p:cNvSpPr/>
          <p:nvPr/>
        </p:nvSpPr>
        <p:spPr>
          <a:xfrm>
            <a:off x="570022" y="1498601"/>
            <a:ext cx="11210300" cy="2595097"/>
          </a:xfrm>
          <a:prstGeom prst="roundRect">
            <a:avLst/>
          </a:prstGeom>
          <a:solidFill>
            <a:schemeClr val="bg1"/>
          </a:solidFill>
          <a:ln w="12700">
            <a:solidFill>
              <a:srgbClr val="0000FF"/>
            </a:solidFill>
            <a:prstDash val="dash"/>
            <a:extLst>
              <a:ext uri="{C807C97D-BFC1-408E-A445-0C87EB9F89A2}">
                <ask:lineSketchStyleProps xmlns="" xmlns:ask="http://schemas.microsoft.com/office/drawing/2018/sketchyshapes" sd="1219033472">
                  <a:custGeom>
                    <a:avLst/>
                    <a:gdLst>
                      <a:gd name="connsiteX0" fmla="*/ 0 w 2661796"/>
                      <a:gd name="connsiteY0" fmla="*/ 152939 h 917613"/>
                      <a:gd name="connsiteX1" fmla="*/ 152939 w 2661796"/>
                      <a:gd name="connsiteY1" fmla="*/ 0 h 917613"/>
                      <a:gd name="connsiteX2" fmla="*/ 694800 w 2661796"/>
                      <a:gd name="connsiteY2" fmla="*/ 0 h 917613"/>
                      <a:gd name="connsiteX3" fmla="*/ 1283780 w 2661796"/>
                      <a:gd name="connsiteY3" fmla="*/ 0 h 917613"/>
                      <a:gd name="connsiteX4" fmla="*/ 1825641 w 2661796"/>
                      <a:gd name="connsiteY4" fmla="*/ 0 h 917613"/>
                      <a:gd name="connsiteX5" fmla="*/ 2508857 w 2661796"/>
                      <a:gd name="connsiteY5" fmla="*/ 0 h 917613"/>
                      <a:gd name="connsiteX6" fmla="*/ 2661796 w 2661796"/>
                      <a:gd name="connsiteY6" fmla="*/ 152939 h 917613"/>
                      <a:gd name="connsiteX7" fmla="*/ 2661796 w 2661796"/>
                      <a:gd name="connsiteY7" fmla="*/ 458807 h 917613"/>
                      <a:gd name="connsiteX8" fmla="*/ 2661796 w 2661796"/>
                      <a:gd name="connsiteY8" fmla="*/ 764674 h 917613"/>
                      <a:gd name="connsiteX9" fmla="*/ 2508857 w 2661796"/>
                      <a:gd name="connsiteY9" fmla="*/ 917613 h 917613"/>
                      <a:gd name="connsiteX10" fmla="*/ 1943437 w 2661796"/>
                      <a:gd name="connsiteY10" fmla="*/ 917613 h 917613"/>
                      <a:gd name="connsiteX11" fmla="*/ 1425135 w 2661796"/>
                      <a:gd name="connsiteY11" fmla="*/ 917613 h 917613"/>
                      <a:gd name="connsiteX12" fmla="*/ 812596 w 2661796"/>
                      <a:gd name="connsiteY12" fmla="*/ 917613 h 917613"/>
                      <a:gd name="connsiteX13" fmla="*/ 152939 w 2661796"/>
                      <a:gd name="connsiteY13" fmla="*/ 917613 h 917613"/>
                      <a:gd name="connsiteX14" fmla="*/ 0 w 2661796"/>
                      <a:gd name="connsiteY14" fmla="*/ 764674 h 917613"/>
                      <a:gd name="connsiteX15" fmla="*/ 0 w 2661796"/>
                      <a:gd name="connsiteY15" fmla="*/ 446572 h 917613"/>
                      <a:gd name="connsiteX16" fmla="*/ 0 w 2661796"/>
                      <a:gd name="connsiteY16" fmla="*/ 152939 h 91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1796" h="917613" fill="none" extrusionOk="0">
                        <a:moveTo>
                          <a:pt x="0" y="152939"/>
                        </a:moveTo>
                        <a:cubicBezTo>
                          <a:pt x="-1081" y="70405"/>
                          <a:pt x="87221" y="13931"/>
                          <a:pt x="152939" y="0"/>
                        </a:cubicBezTo>
                        <a:cubicBezTo>
                          <a:pt x="398603" y="-38239"/>
                          <a:pt x="461848" y="32783"/>
                          <a:pt x="694800" y="0"/>
                        </a:cubicBezTo>
                        <a:cubicBezTo>
                          <a:pt x="927752" y="-32783"/>
                          <a:pt x="1033727" y="54143"/>
                          <a:pt x="1283780" y="0"/>
                        </a:cubicBezTo>
                        <a:cubicBezTo>
                          <a:pt x="1533833" y="-54143"/>
                          <a:pt x="1593305" y="5845"/>
                          <a:pt x="1825641" y="0"/>
                        </a:cubicBezTo>
                        <a:cubicBezTo>
                          <a:pt x="2057977" y="-5845"/>
                          <a:pt x="2312640" y="14610"/>
                          <a:pt x="2508857" y="0"/>
                        </a:cubicBezTo>
                        <a:cubicBezTo>
                          <a:pt x="2580287" y="-738"/>
                          <a:pt x="2667267" y="73183"/>
                          <a:pt x="2661796" y="152939"/>
                        </a:cubicBezTo>
                        <a:cubicBezTo>
                          <a:pt x="2681022" y="279836"/>
                          <a:pt x="2634696" y="326526"/>
                          <a:pt x="2661796" y="458807"/>
                        </a:cubicBezTo>
                        <a:cubicBezTo>
                          <a:pt x="2688896" y="591088"/>
                          <a:pt x="2641859" y="634669"/>
                          <a:pt x="2661796" y="764674"/>
                        </a:cubicBezTo>
                        <a:cubicBezTo>
                          <a:pt x="2661200" y="836772"/>
                          <a:pt x="2612434" y="929653"/>
                          <a:pt x="2508857" y="917613"/>
                        </a:cubicBezTo>
                        <a:cubicBezTo>
                          <a:pt x="2242118" y="968541"/>
                          <a:pt x="2181100" y="862707"/>
                          <a:pt x="1943437" y="917613"/>
                        </a:cubicBezTo>
                        <a:cubicBezTo>
                          <a:pt x="1705774" y="972519"/>
                          <a:pt x="1565789" y="904415"/>
                          <a:pt x="1425135" y="917613"/>
                        </a:cubicBezTo>
                        <a:cubicBezTo>
                          <a:pt x="1284481" y="930811"/>
                          <a:pt x="942571" y="911370"/>
                          <a:pt x="812596" y="917613"/>
                        </a:cubicBezTo>
                        <a:cubicBezTo>
                          <a:pt x="682621" y="923856"/>
                          <a:pt x="369653" y="912507"/>
                          <a:pt x="152939" y="917613"/>
                        </a:cubicBezTo>
                        <a:cubicBezTo>
                          <a:pt x="60825" y="921902"/>
                          <a:pt x="1376" y="852869"/>
                          <a:pt x="0" y="764674"/>
                        </a:cubicBezTo>
                        <a:cubicBezTo>
                          <a:pt x="-6126" y="648058"/>
                          <a:pt x="2604" y="572022"/>
                          <a:pt x="0" y="446572"/>
                        </a:cubicBezTo>
                        <a:cubicBezTo>
                          <a:pt x="-2604" y="321122"/>
                          <a:pt x="16209" y="280899"/>
                          <a:pt x="0" y="152939"/>
                        </a:cubicBezTo>
                        <a:close/>
                      </a:path>
                      <a:path w="2661796" h="917613" stroke="0" extrusionOk="0">
                        <a:moveTo>
                          <a:pt x="0" y="152939"/>
                        </a:moveTo>
                        <a:cubicBezTo>
                          <a:pt x="-8854" y="63011"/>
                          <a:pt x="48196" y="7610"/>
                          <a:pt x="152939" y="0"/>
                        </a:cubicBezTo>
                        <a:cubicBezTo>
                          <a:pt x="416898" y="-32481"/>
                          <a:pt x="570706" y="29376"/>
                          <a:pt x="789037" y="0"/>
                        </a:cubicBezTo>
                        <a:cubicBezTo>
                          <a:pt x="1007368" y="-29376"/>
                          <a:pt x="1117390" y="64254"/>
                          <a:pt x="1354457" y="0"/>
                        </a:cubicBezTo>
                        <a:cubicBezTo>
                          <a:pt x="1591524" y="-64254"/>
                          <a:pt x="1748846" y="5960"/>
                          <a:pt x="1896318" y="0"/>
                        </a:cubicBezTo>
                        <a:cubicBezTo>
                          <a:pt x="2043790" y="-5960"/>
                          <a:pt x="2377684" y="4146"/>
                          <a:pt x="2508857" y="0"/>
                        </a:cubicBezTo>
                        <a:cubicBezTo>
                          <a:pt x="2600389" y="-14541"/>
                          <a:pt x="2657299" y="67784"/>
                          <a:pt x="2661796" y="152939"/>
                        </a:cubicBezTo>
                        <a:cubicBezTo>
                          <a:pt x="2691575" y="237326"/>
                          <a:pt x="2650134" y="328976"/>
                          <a:pt x="2661796" y="458807"/>
                        </a:cubicBezTo>
                        <a:cubicBezTo>
                          <a:pt x="2673458" y="588638"/>
                          <a:pt x="2661536" y="649364"/>
                          <a:pt x="2661796" y="764674"/>
                        </a:cubicBezTo>
                        <a:cubicBezTo>
                          <a:pt x="2680473" y="853631"/>
                          <a:pt x="2577797" y="915102"/>
                          <a:pt x="2508857" y="917613"/>
                        </a:cubicBezTo>
                        <a:cubicBezTo>
                          <a:pt x="2379364" y="930554"/>
                          <a:pt x="2189507" y="872109"/>
                          <a:pt x="1919878" y="917613"/>
                        </a:cubicBezTo>
                        <a:cubicBezTo>
                          <a:pt x="1650249" y="963117"/>
                          <a:pt x="1554653" y="872396"/>
                          <a:pt x="1354457" y="917613"/>
                        </a:cubicBezTo>
                        <a:cubicBezTo>
                          <a:pt x="1154261" y="962830"/>
                          <a:pt x="891919" y="877402"/>
                          <a:pt x="718359" y="917613"/>
                        </a:cubicBezTo>
                        <a:cubicBezTo>
                          <a:pt x="544799" y="957824"/>
                          <a:pt x="398398" y="915160"/>
                          <a:pt x="152939" y="917613"/>
                        </a:cubicBezTo>
                        <a:cubicBezTo>
                          <a:pt x="63271" y="918467"/>
                          <a:pt x="-9992" y="842246"/>
                          <a:pt x="0" y="764674"/>
                        </a:cubicBezTo>
                        <a:cubicBezTo>
                          <a:pt x="-15499" y="665822"/>
                          <a:pt x="14294" y="566461"/>
                          <a:pt x="0" y="452689"/>
                        </a:cubicBezTo>
                        <a:cubicBezTo>
                          <a:pt x="-14294" y="338917"/>
                          <a:pt x="26070" y="218306"/>
                          <a:pt x="0" y="152939"/>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rtlCol="0" anchor="ctr"/>
          <a:lstStyle/>
          <a:p>
            <a:pPr algn="just">
              <a:lnSpc>
                <a:spcPct val="150000"/>
              </a:lnSpc>
            </a:pPr>
            <a:r>
              <a:rPr lang="en-US" sz="3200" smtClean="0">
                <a:solidFill>
                  <a:srgbClr val="0000FF"/>
                </a:solidFill>
                <a:latin typeface="+mj-lt"/>
                <a:cs typeface="Arial" pitchFamily="34" charset="0"/>
              </a:rPr>
              <a:t> 	HS về nhà thiết kế 1 bài báo cáo/sản phẩm sáng tạo về 1 tôn giáo/công trình tôn giáo mà em yêu thích (mô hình, tranh vẽ, bưu thiếp…)</a:t>
            </a:r>
          </a:p>
        </p:txBody>
      </p:sp>
      <p:pic>
        <p:nvPicPr>
          <p:cNvPr id="4" name="Picture 11" descr="question_pop_up_from_box_rotate_hg_clr"/>
          <p:cNvPicPr>
            <a:picLocks noChangeAspect="1" noChangeArrowheads="1" noCrop="1"/>
          </p:cNvPicPr>
          <p:nvPr/>
        </p:nvPicPr>
        <p:blipFill>
          <a:blip r:embed="rId2"/>
          <a:srcRect/>
          <a:stretch>
            <a:fillRect/>
          </a:stretch>
        </p:blipFill>
        <p:spPr bwMode="auto">
          <a:xfrm>
            <a:off x="490350" y="728354"/>
            <a:ext cx="1675732" cy="1522661"/>
          </a:xfrm>
          <a:prstGeom prst="rect">
            <a:avLst/>
          </a:prstGeom>
          <a:noFill/>
          <a:ln w="9525">
            <a:noFill/>
            <a:miter lim="800000"/>
            <a:headEnd/>
            <a:tailEnd/>
          </a:ln>
        </p:spPr>
      </p:pic>
      <p:pic>
        <p:nvPicPr>
          <p:cNvPr id="5" name="Picture 6"/>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
              </a:ext>
            </a:extLst>
          </a:blip>
          <a:srcRect/>
          <a:stretch>
            <a:fillRect/>
          </a:stretch>
        </p:blipFill>
        <p:spPr>
          <a:xfrm>
            <a:off x="10624457" y="4886717"/>
            <a:ext cx="1250868" cy="1971283"/>
          </a:xfrm>
          <a:prstGeom prst="rect">
            <a:avLst/>
          </a:prstGeom>
        </p:spPr>
      </p:pic>
      <p:sp>
        <p:nvSpPr>
          <p:cNvPr id="6" name="Rectangle 5">
            <a:extLst>
              <a:ext uri="{FF2B5EF4-FFF2-40B4-BE49-F238E27FC236}">
                <a16:creationId xmlns:a16="http://schemas.microsoft.com/office/drawing/2014/main" id="{81F2071E-DF8C-495C-8676-8F839E06F04F}"/>
              </a:ext>
            </a:extLst>
          </p:cNvPr>
          <p:cNvSpPr/>
          <p:nvPr/>
        </p:nvSpPr>
        <p:spPr>
          <a:xfrm>
            <a:off x="3689264" y="47500"/>
            <a:ext cx="4202443" cy="841256"/>
          </a:xfrm>
          <a:prstGeom prst="rect">
            <a:avLst/>
          </a:prstGeom>
          <a:ln/>
        </p:spPr>
        <p:style>
          <a:lnRef idx="2">
            <a:schemeClr val="accent2"/>
          </a:lnRef>
          <a:fillRef idx="1">
            <a:schemeClr val="lt1"/>
          </a:fillRef>
          <a:effectRef idx="0">
            <a:schemeClr val="accent2"/>
          </a:effectRef>
          <a:fontRef idx="minor">
            <a:schemeClr val="dk1"/>
          </a:fontRef>
        </p:style>
        <p:txBody>
          <a:bodyPr wrap="square" lIns="121917" tIns="60958" rIns="121917" bIns="60958">
            <a:spAutoFit/>
            <a:scene3d>
              <a:camera prst="orthographicFront"/>
              <a:lightRig rig="glow" dir="tl">
                <a:rot lat="0" lon="0" rev="5400000"/>
              </a:lightRig>
            </a:scene3d>
            <a:sp3d contourW="12700">
              <a:bevelT w="25400" h="25400"/>
              <a:contourClr>
                <a:schemeClr val="accent6">
                  <a:shade val="73000"/>
                </a:schemeClr>
              </a:contourClr>
            </a:sp3d>
          </a:bodyPr>
          <a:lstStyle/>
          <a:p>
            <a:pPr algn="ctr"/>
            <a:r>
              <a:rPr lang="en-US" sz="4700" b="1" u="sng" smtClean="0">
                <a:ln w="11430"/>
                <a:solidFill>
                  <a:schemeClr val="accent4">
                    <a:lumMod val="50000"/>
                  </a:schemeClr>
                </a:solidFill>
                <a:latin typeface="Arial" pitchFamily="34" charset="0"/>
                <a:cs typeface="Arial" pitchFamily="34" charset="0"/>
              </a:rPr>
              <a:t>VỀ NHÀ</a:t>
            </a:r>
            <a:endParaRPr lang="en-US" sz="4700" b="1" u="sng" dirty="0">
              <a:ln w="11430"/>
              <a:solidFill>
                <a:schemeClr val="accent4">
                  <a:lumMod val="50000"/>
                </a:schemeClr>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ppt_x</p:attrName>
                                        </p:attrNameLst>
                                      </p:cBhvr>
                                      <p:tavLst>
                                        <p:tav tm="0">
                                          <p:val>
                                            <p:strVal val="#ppt_x-.2"/>
                                          </p:val>
                                        </p:tav>
                                        <p:tav tm="100000">
                                          <p:val>
                                            <p:strVal val="#ppt_x"/>
                                          </p:val>
                                        </p:tav>
                                      </p:tavLst>
                                    </p:anim>
                                    <p:anim calcmode="lin" valueType="num">
                                      <p:cBhvr>
                                        <p:cTn id="8"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9" dur="1000"/>
                                        <p:tgtEl>
                                          <p:spTgt spid="3"/>
                                        </p:tgtEl>
                                      </p:cBhvr>
                                    </p:animEffect>
                                  </p:childTnLst>
                                </p:cTn>
                              </p:par>
                              <p:par>
                                <p:cTn id="10" presetID="29"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ppt_x</p:attrName>
                                        </p:attrNameLst>
                                      </p:cBhvr>
                                      <p:tavLst>
                                        <p:tav tm="0">
                                          <p:val>
                                            <p:strVal val="#ppt_x-.2"/>
                                          </p:val>
                                        </p:tav>
                                        <p:tav tm="100000">
                                          <p:val>
                                            <p:strVal val="#ppt_x"/>
                                          </p:val>
                                        </p:tav>
                                      </p:tavLst>
                                    </p:anim>
                                    <p:anim calcmode="lin" valueType="num">
                                      <p:cBhvr>
                                        <p:cTn id="13" dur="1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14" dur="1000"/>
                                        <p:tgtEl>
                                          <p:spTgt spid="4"/>
                                        </p:tgtEl>
                                      </p:cBhvr>
                                    </p:animEffect>
                                  </p:childTnLst>
                                </p:cTn>
                              </p:par>
                              <p:par>
                                <p:cTn id="15" presetID="29"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ppt_x</p:attrName>
                                        </p:attrNameLst>
                                      </p:cBhvr>
                                      <p:tavLst>
                                        <p:tav tm="0">
                                          <p:val>
                                            <p:strVal val="#ppt_x-.2"/>
                                          </p:val>
                                        </p:tav>
                                        <p:tav tm="100000">
                                          <p:val>
                                            <p:strVal val="#ppt_x"/>
                                          </p:val>
                                        </p:tav>
                                      </p:tavLst>
                                    </p:anim>
                                    <p:anim calcmode="lin" valueType="num">
                                      <p:cBhvr>
                                        <p:cTn id="18"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19" dur="1000"/>
                                        <p:tgtEl>
                                          <p:spTgt spid="5"/>
                                        </p:tgtEl>
                                      </p:cBhvr>
                                    </p:animEffect>
                                  </p:childTnLst>
                                </p:cTn>
                              </p:par>
                              <p:par>
                                <p:cTn id="20" presetID="29"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1000" fill="hold"/>
                                        <p:tgtEl>
                                          <p:spTgt spid="6"/>
                                        </p:tgtEl>
                                        <p:attrNameLst>
                                          <p:attrName>ppt_x</p:attrName>
                                        </p:attrNameLst>
                                      </p:cBhvr>
                                      <p:tavLst>
                                        <p:tav tm="0">
                                          <p:val>
                                            <p:strVal val="#ppt_x-.2"/>
                                          </p:val>
                                        </p:tav>
                                        <p:tav tm="100000">
                                          <p:val>
                                            <p:strVal val="#ppt_x"/>
                                          </p:val>
                                        </p:tav>
                                      </p:tavLst>
                                    </p:anim>
                                    <p:anim calcmode="lin" valueType="num">
                                      <p:cBhvr>
                                        <p:cTn id="23" dur="1000" fill="hold"/>
                                        <p:tgtEl>
                                          <p:spTgt spid="6"/>
                                        </p:tgtEl>
                                        <p:attrNameLst>
                                          <p:attrName>ppt_y</p:attrName>
                                        </p:attrNameLst>
                                      </p:cBhvr>
                                      <p:tavLst>
                                        <p:tav tm="0">
                                          <p:val>
                                            <p:strVal val="#ppt_y"/>
                                          </p:val>
                                        </p:tav>
                                        <p:tav tm="100000">
                                          <p:val>
                                            <p:strVal val="#ppt_y"/>
                                          </p:val>
                                        </p:tav>
                                      </p:tavLst>
                                    </p:anim>
                                    <p:animEffect transition="in" filter="wipe(right)" prLst="gradientSize: 0.1">
                                      <p:cBhvr>
                                        <p:cTn id="2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接连接符 3">
            <a:extLst>
              <a:ext uri="{FF2B5EF4-FFF2-40B4-BE49-F238E27FC236}">
                <a16:creationId xmlns:a16="http://schemas.microsoft.com/office/drawing/2014/main" id="{070F9AC1-A134-4015-890E-BCE47C0E71BD}"/>
              </a:ext>
            </a:extLst>
          </p:cNvPr>
          <p:cNvCxnSpPr/>
          <p:nvPr/>
        </p:nvCxnSpPr>
        <p:spPr>
          <a:xfrm>
            <a:off x="1658104" y="2415261"/>
            <a:ext cx="9445781" cy="0"/>
          </a:xfrm>
          <a:prstGeom prst="line">
            <a:avLst/>
          </a:prstGeom>
          <a:noFill/>
          <a:ln w="6350" cap="flat" cmpd="sng" algn="ctr">
            <a:solidFill>
              <a:sysClr val="window" lastClr="FFFFFF">
                <a:lumMod val="75000"/>
              </a:sysClr>
            </a:solidFill>
            <a:prstDash val="solid"/>
            <a:miter lim="800000"/>
          </a:ln>
          <a:effectLst/>
        </p:spPr>
      </p:cxnSp>
      <p:cxnSp>
        <p:nvCxnSpPr>
          <p:cNvPr id="4" name="直接连接符 4">
            <a:extLst>
              <a:ext uri="{FF2B5EF4-FFF2-40B4-BE49-F238E27FC236}">
                <a16:creationId xmlns:a16="http://schemas.microsoft.com/office/drawing/2014/main" id="{58FA28A4-92B4-4719-B30A-C60BD62C75B6}"/>
              </a:ext>
            </a:extLst>
          </p:cNvPr>
          <p:cNvCxnSpPr/>
          <p:nvPr/>
        </p:nvCxnSpPr>
        <p:spPr>
          <a:xfrm>
            <a:off x="1658104" y="2472452"/>
            <a:ext cx="9445781" cy="0"/>
          </a:xfrm>
          <a:prstGeom prst="line">
            <a:avLst/>
          </a:prstGeom>
          <a:noFill/>
          <a:ln w="57150" cap="flat" cmpd="sng" algn="ctr">
            <a:solidFill>
              <a:sysClr val="window" lastClr="FFFFFF">
                <a:lumMod val="75000"/>
              </a:sysClr>
            </a:solidFill>
            <a:prstDash val="solid"/>
            <a:miter lim="800000"/>
          </a:ln>
          <a:effectLst/>
        </p:spPr>
      </p:cxnSp>
      <p:sp>
        <p:nvSpPr>
          <p:cNvPr id="5" name="矩形 69">
            <a:extLst>
              <a:ext uri="{FF2B5EF4-FFF2-40B4-BE49-F238E27FC236}">
                <a16:creationId xmlns:a16="http://schemas.microsoft.com/office/drawing/2014/main" id="{51DAC5B5-D1F2-4AF2-B9DE-7C9FD4DEC017}"/>
              </a:ext>
            </a:extLst>
          </p:cNvPr>
          <p:cNvSpPr/>
          <p:nvPr/>
        </p:nvSpPr>
        <p:spPr>
          <a:xfrm>
            <a:off x="1326878" y="2647132"/>
            <a:ext cx="10072913" cy="1856919"/>
          </a:xfrm>
          <a:prstGeom prst="rect">
            <a:avLst/>
          </a:prstGeom>
        </p:spPr>
        <p:txBody>
          <a:bodyPr wrap="square" lIns="91438" tIns="45719" rIns="91438" bIns="45719">
            <a:spAutoFit/>
          </a:bodyPr>
          <a:lstStyle/>
          <a:p>
            <a:pPr algn="ctr">
              <a:defRPr/>
            </a:pPr>
            <a:r>
              <a:rPr lang="en-US" altLang="zh-CN" sz="11500" b="1" smtClean="0">
                <a:solidFill>
                  <a:srgbClr val="2DB2A4"/>
                </a:solidFill>
                <a:effectLst>
                  <a:outerShdw blurRad="38100" dist="38100" dir="2700000" algn="tl">
                    <a:srgbClr val="000000">
                      <a:alpha val="43137"/>
                    </a:srgbClr>
                  </a:outerShdw>
                </a:effectLst>
                <a:latin typeface="#9Slide03 HelveBold" panose="02040603050506020204" pitchFamily="18" charset="0"/>
                <a:ea typeface="微软雅黑" panose="020B0503020204020204" charset="-122"/>
                <a:sym typeface="微软雅黑" panose="020B0503020204020204" charset="-122"/>
              </a:rPr>
              <a:t>THANKYOU</a:t>
            </a:r>
            <a:endParaRPr lang="zh-CN" altLang="en-US" sz="11500" b="1" dirty="0">
              <a:solidFill>
                <a:srgbClr val="F77A08"/>
              </a:solidFill>
              <a:effectLst>
                <a:outerShdw blurRad="38100" dist="38100" dir="2700000" algn="tl">
                  <a:srgbClr val="000000">
                    <a:alpha val="43137"/>
                  </a:srgbClr>
                </a:outerShdw>
              </a:effectLst>
              <a:latin typeface="#9Slide03 HelveBold" panose="02040603050506020204" pitchFamily="18" charset="0"/>
              <a:ea typeface="微软雅黑" panose="020B0503020204020204" charset="-122"/>
              <a:sym typeface="微软雅黑" panose="020B0503020204020204" charset="-122"/>
            </a:endParaRPr>
          </a:p>
        </p:txBody>
      </p:sp>
      <p:cxnSp>
        <p:nvCxnSpPr>
          <p:cNvPr id="6" name="直接连接符 5">
            <a:extLst>
              <a:ext uri="{FF2B5EF4-FFF2-40B4-BE49-F238E27FC236}">
                <a16:creationId xmlns:a16="http://schemas.microsoft.com/office/drawing/2014/main" id="{CDE5F29A-6A3D-41AC-AA05-6D8A47A59ABE}"/>
              </a:ext>
            </a:extLst>
          </p:cNvPr>
          <p:cNvCxnSpPr/>
          <p:nvPr/>
        </p:nvCxnSpPr>
        <p:spPr>
          <a:xfrm>
            <a:off x="1640443" y="5005551"/>
            <a:ext cx="9445781" cy="0"/>
          </a:xfrm>
          <a:prstGeom prst="line">
            <a:avLst/>
          </a:prstGeom>
          <a:noFill/>
          <a:ln w="6350" cap="flat" cmpd="sng" algn="ctr">
            <a:solidFill>
              <a:sysClr val="window" lastClr="FFFFFF">
                <a:lumMod val="75000"/>
              </a:sysClr>
            </a:solidFill>
            <a:prstDash val="solid"/>
            <a:miter lim="800000"/>
          </a:ln>
          <a:effectLst/>
        </p:spPr>
      </p:cxnSp>
      <p:cxnSp>
        <p:nvCxnSpPr>
          <p:cNvPr id="7" name="直接连接符 6">
            <a:extLst>
              <a:ext uri="{FF2B5EF4-FFF2-40B4-BE49-F238E27FC236}">
                <a16:creationId xmlns:a16="http://schemas.microsoft.com/office/drawing/2014/main" id="{68015D8C-5956-4EA0-BDC2-63B80968E610}"/>
              </a:ext>
            </a:extLst>
          </p:cNvPr>
          <p:cNvCxnSpPr/>
          <p:nvPr/>
        </p:nvCxnSpPr>
        <p:spPr>
          <a:xfrm>
            <a:off x="1640443" y="5062739"/>
            <a:ext cx="9445781" cy="0"/>
          </a:xfrm>
          <a:prstGeom prst="line">
            <a:avLst/>
          </a:prstGeom>
          <a:noFill/>
          <a:ln w="57150" cap="flat" cmpd="sng" algn="ctr">
            <a:solidFill>
              <a:sysClr val="window" lastClr="FFFFFF">
                <a:lumMod val="75000"/>
              </a:sysClr>
            </a:solidFill>
            <a:prstDash val="solid"/>
            <a:miter lim="800000"/>
          </a:ln>
          <a:effectLst/>
        </p:spPr>
      </p:cxnSp>
      <p:grpSp>
        <p:nvGrpSpPr>
          <p:cNvPr id="2" name="组合 7">
            <a:extLst>
              <a:ext uri="{FF2B5EF4-FFF2-40B4-BE49-F238E27FC236}">
                <a16:creationId xmlns:a16="http://schemas.microsoft.com/office/drawing/2014/main" id="{8C4CF950-2111-4A2D-B821-8FCBB101C030}"/>
              </a:ext>
            </a:extLst>
          </p:cNvPr>
          <p:cNvGrpSpPr/>
          <p:nvPr/>
        </p:nvGrpSpPr>
        <p:grpSpPr>
          <a:xfrm>
            <a:off x="1658104" y="4807847"/>
            <a:ext cx="9413149" cy="338554"/>
            <a:chOff x="2992618" y="3469364"/>
            <a:chExt cx="6358413" cy="178980"/>
          </a:xfrm>
        </p:grpSpPr>
        <p:sp>
          <p:nvSpPr>
            <p:cNvPr id="9" name="矩形 8">
              <a:extLst>
                <a:ext uri="{FF2B5EF4-FFF2-40B4-BE49-F238E27FC236}">
                  <a16:creationId xmlns:a16="http://schemas.microsoft.com/office/drawing/2014/main" id="{4D582E20-C076-411F-B834-5DA32047A995}"/>
                </a:ext>
              </a:extLst>
            </p:cNvPr>
            <p:cNvSpPr>
              <a:spLocks noChangeArrowheads="1"/>
            </p:cNvSpPr>
            <p:nvPr/>
          </p:nvSpPr>
          <p:spPr bwMode="auto">
            <a:xfrm>
              <a:off x="3898035" y="3469364"/>
              <a:ext cx="4395930" cy="178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dist">
                <a:defRPr/>
              </a:pPr>
              <a:endParaRPr lang="zh-CN" altLang="en-US" sz="1600" kern="0" dirty="0">
                <a:solidFill>
                  <a:srgbClr val="00B050"/>
                </a:solidFill>
                <a:latin typeface="Impact MT Std" pitchFamily="34" charset="0"/>
              </a:endParaRPr>
            </a:p>
          </p:txBody>
        </p:sp>
        <p:cxnSp>
          <p:nvCxnSpPr>
            <p:cNvPr id="10" name="直接连接符 9">
              <a:extLst>
                <a:ext uri="{FF2B5EF4-FFF2-40B4-BE49-F238E27FC236}">
                  <a16:creationId xmlns:a16="http://schemas.microsoft.com/office/drawing/2014/main" id="{A26F6027-9197-455E-82BC-F17D342916F3}"/>
                </a:ext>
              </a:extLst>
            </p:cNvPr>
            <p:cNvCxnSpPr/>
            <p:nvPr/>
          </p:nvCxnSpPr>
          <p:spPr bwMode="auto">
            <a:xfrm>
              <a:off x="2992618" y="3609064"/>
              <a:ext cx="1769599" cy="0"/>
            </a:xfrm>
            <a:prstGeom prst="line">
              <a:avLst/>
            </a:prstGeom>
            <a:noFill/>
            <a:ln w="12700" cap="flat" cmpd="sng" algn="ctr">
              <a:solidFill>
                <a:sysClr val="window" lastClr="FFFFFF">
                  <a:lumMod val="75000"/>
                </a:sysClr>
              </a:solidFill>
              <a:prstDash val="solid"/>
            </a:ln>
            <a:effectLst/>
          </p:spPr>
        </p:cxnSp>
        <p:cxnSp>
          <p:nvCxnSpPr>
            <p:cNvPr id="11" name="直接连接符 10">
              <a:extLst>
                <a:ext uri="{FF2B5EF4-FFF2-40B4-BE49-F238E27FC236}">
                  <a16:creationId xmlns:a16="http://schemas.microsoft.com/office/drawing/2014/main" id="{C4DA958C-619A-4EDD-86E9-6AC60A3CC64B}"/>
                </a:ext>
              </a:extLst>
            </p:cNvPr>
            <p:cNvCxnSpPr/>
            <p:nvPr/>
          </p:nvCxnSpPr>
          <p:spPr bwMode="auto">
            <a:xfrm>
              <a:off x="7581433" y="3609064"/>
              <a:ext cx="1769598" cy="0"/>
            </a:xfrm>
            <a:prstGeom prst="line">
              <a:avLst/>
            </a:prstGeom>
            <a:noFill/>
            <a:ln w="12700" cap="flat" cmpd="sng" algn="ctr">
              <a:solidFill>
                <a:sysClr val="window" lastClr="FFFFFF">
                  <a:lumMod val="75000"/>
                </a:sysClr>
              </a:solidFill>
              <a:prstDash val="solid"/>
            </a:ln>
            <a:effectLst/>
          </p:spPr>
        </p:cxnSp>
      </p:grpSp>
      <p:grpSp>
        <p:nvGrpSpPr>
          <p:cNvPr id="8" name="组合 126">
            <a:extLst>
              <a:ext uri="{FF2B5EF4-FFF2-40B4-BE49-F238E27FC236}">
                <a16:creationId xmlns:a16="http://schemas.microsoft.com/office/drawing/2014/main" id="{3FF08DA2-E210-4732-9C41-8FF48024E0C0}"/>
              </a:ext>
            </a:extLst>
          </p:cNvPr>
          <p:cNvGrpSpPr/>
          <p:nvPr/>
        </p:nvGrpSpPr>
        <p:grpSpPr>
          <a:xfrm>
            <a:off x="9121739" y="367999"/>
            <a:ext cx="769231" cy="895773"/>
            <a:chOff x="4570413" y="1616075"/>
            <a:chExt cx="3059113" cy="3562350"/>
          </a:xfrm>
        </p:grpSpPr>
        <p:sp>
          <p:nvSpPr>
            <p:cNvPr id="22" name="Freeform 89">
              <a:extLst>
                <a:ext uri="{FF2B5EF4-FFF2-40B4-BE49-F238E27FC236}">
                  <a16:creationId xmlns:a16="http://schemas.microsoft.com/office/drawing/2014/main" id="{FDB401E1-98FD-4952-95F1-82E8CEF10B9A}"/>
                </a:ext>
              </a:extLst>
            </p:cNvPr>
            <p:cNvSpPr/>
            <p:nvPr/>
          </p:nvSpPr>
          <p:spPr bwMode="auto">
            <a:xfrm>
              <a:off x="4570413" y="1616075"/>
              <a:ext cx="1530350" cy="2957513"/>
            </a:xfrm>
            <a:custGeom>
              <a:avLst/>
              <a:gdLst>
                <a:gd name="T0" fmla="*/ 360 w 360"/>
                <a:gd name="T1" fmla="*/ 14 h 695"/>
                <a:gd name="T2" fmla="*/ 360 w 360"/>
                <a:gd name="T3" fmla="*/ 14 h 695"/>
                <a:gd name="T4" fmla="*/ 37 w 360"/>
                <a:gd name="T5" fmla="*/ 243 h 695"/>
                <a:gd name="T6" fmla="*/ 266 w 360"/>
                <a:gd name="T7" fmla="*/ 670 h 695"/>
                <a:gd name="T8" fmla="*/ 280 w 360"/>
                <a:gd name="T9" fmla="*/ 686 h 695"/>
                <a:gd name="T10" fmla="*/ 289 w 360"/>
                <a:gd name="T11" fmla="*/ 695 h 695"/>
                <a:gd name="T12" fmla="*/ 340 w 360"/>
                <a:gd name="T13" fmla="*/ 695 h 695"/>
                <a:gd name="T14" fmla="*/ 360 w 360"/>
                <a:gd name="T15" fmla="*/ 14 h 6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0" h="695">
                  <a:moveTo>
                    <a:pt x="360" y="14"/>
                  </a:moveTo>
                  <a:cubicBezTo>
                    <a:pt x="360" y="14"/>
                    <a:pt x="360" y="14"/>
                    <a:pt x="360" y="14"/>
                  </a:cubicBezTo>
                  <a:cubicBezTo>
                    <a:pt x="360" y="14"/>
                    <a:pt x="89" y="0"/>
                    <a:pt x="37" y="243"/>
                  </a:cubicBezTo>
                  <a:cubicBezTo>
                    <a:pt x="37" y="243"/>
                    <a:pt x="0" y="413"/>
                    <a:pt x="266" y="670"/>
                  </a:cubicBezTo>
                  <a:cubicBezTo>
                    <a:pt x="280" y="686"/>
                    <a:pt x="280" y="686"/>
                    <a:pt x="280" y="686"/>
                  </a:cubicBezTo>
                  <a:cubicBezTo>
                    <a:pt x="280" y="686"/>
                    <a:pt x="284" y="689"/>
                    <a:pt x="289" y="695"/>
                  </a:cubicBezTo>
                  <a:cubicBezTo>
                    <a:pt x="340" y="695"/>
                    <a:pt x="340" y="695"/>
                    <a:pt x="340" y="695"/>
                  </a:cubicBezTo>
                  <a:cubicBezTo>
                    <a:pt x="126" y="91"/>
                    <a:pt x="360" y="14"/>
                    <a:pt x="360" y="14"/>
                  </a:cubicBezTo>
                  <a:close/>
                </a:path>
              </a:pathLst>
            </a:custGeom>
            <a:solidFill>
              <a:srgbClr val="0094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23" name="Freeform 90">
              <a:extLst>
                <a:ext uri="{FF2B5EF4-FFF2-40B4-BE49-F238E27FC236}">
                  <a16:creationId xmlns:a16="http://schemas.microsoft.com/office/drawing/2014/main" id="{494AAFB9-2D52-448E-B63B-3CA06138873F}"/>
                </a:ext>
              </a:extLst>
            </p:cNvPr>
            <p:cNvSpPr/>
            <p:nvPr/>
          </p:nvSpPr>
          <p:spPr bwMode="auto">
            <a:xfrm>
              <a:off x="5105401" y="1674813"/>
              <a:ext cx="2120900" cy="2984500"/>
            </a:xfrm>
            <a:custGeom>
              <a:avLst/>
              <a:gdLst>
                <a:gd name="T0" fmla="*/ 234 w 499"/>
                <a:gd name="T1" fmla="*/ 0 h 701"/>
                <a:gd name="T2" fmla="*/ 234 w 499"/>
                <a:gd name="T3" fmla="*/ 0 h 701"/>
                <a:gd name="T4" fmla="*/ 234 w 499"/>
                <a:gd name="T5" fmla="*/ 0 h 701"/>
                <a:gd name="T6" fmla="*/ 214 w 499"/>
                <a:gd name="T7" fmla="*/ 681 h 701"/>
                <a:gd name="T8" fmla="*/ 163 w 499"/>
                <a:gd name="T9" fmla="*/ 681 h 701"/>
                <a:gd name="T10" fmla="*/ 172 w 499"/>
                <a:gd name="T11" fmla="*/ 701 h 701"/>
                <a:gd name="T12" fmla="*/ 208 w 499"/>
                <a:gd name="T13" fmla="*/ 701 h 701"/>
                <a:gd name="T14" fmla="*/ 234 w 499"/>
                <a:gd name="T15" fmla="*/ 701 h 701"/>
                <a:gd name="T16" fmla="*/ 296 w 499"/>
                <a:gd name="T17" fmla="*/ 701 h 701"/>
                <a:gd name="T18" fmla="*/ 305 w 499"/>
                <a:gd name="T19" fmla="*/ 681 h 701"/>
                <a:gd name="T20" fmla="*/ 269 w 499"/>
                <a:gd name="T21" fmla="*/ 681 h 701"/>
                <a:gd name="T22" fmla="*/ 234 w 499"/>
                <a:gd name="T2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9" h="701">
                  <a:moveTo>
                    <a:pt x="234" y="0"/>
                  </a:moveTo>
                  <a:cubicBezTo>
                    <a:pt x="234" y="0"/>
                    <a:pt x="234" y="0"/>
                    <a:pt x="234" y="0"/>
                  </a:cubicBezTo>
                  <a:cubicBezTo>
                    <a:pt x="234" y="0"/>
                    <a:pt x="234" y="0"/>
                    <a:pt x="234" y="0"/>
                  </a:cubicBezTo>
                  <a:cubicBezTo>
                    <a:pt x="234" y="0"/>
                    <a:pt x="0" y="77"/>
                    <a:pt x="214" y="681"/>
                  </a:cubicBezTo>
                  <a:cubicBezTo>
                    <a:pt x="163" y="681"/>
                    <a:pt x="163" y="681"/>
                    <a:pt x="163" y="681"/>
                  </a:cubicBezTo>
                  <a:cubicBezTo>
                    <a:pt x="167" y="686"/>
                    <a:pt x="171" y="693"/>
                    <a:pt x="172" y="701"/>
                  </a:cubicBezTo>
                  <a:cubicBezTo>
                    <a:pt x="208" y="701"/>
                    <a:pt x="208" y="701"/>
                    <a:pt x="208" y="701"/>
                  </a:cubicBezTo>
                  <a:cubicBezTo>
                    <a:pt x="234" y="701"/>
                    <a:pt x="234" y="701"/>
                    <a:pt x="234" y="701"/>
                  </a:cubicBezTo>
                  <a:cubicBezTo>
                    <a:pt x="296" y="701"/>
                    <a:pt x="296" y="701"/>
                    <a:pt x="296" y="701"/>
                  </a:cubicBezTo>
                  <a:cubicBezTo>
                    <a:pt x="297" y="693"/>
                    <a:pt x="301" y="686"/>
                    <a:pt x="305" y="681"/>
                  </a:cubicBezTo>
                  <a:cubicBezTo>
                    <a:pt x="269" y="681"/>
                    <a:pt x="269" y="681"/>
                    <a:pt x="269" y="681"/>
                  </a:cubicBezTo>
                  <a:cubicBezTo>
                    <a:pt x="499" y="108"/>
                    <a:pt x="234" y="0"/>
                    <a:pt x="234" y="0"/>
                  </a:cubicBezTo>
                  <a:close/>
                </a:path>
              </a:pathLst>
            </a:custGeom>
            <a:solidFill>
              <a:srgbClr val="38B2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24" name="Rectangle 91">
              <a:extLst>
                <a:ext uri="{FF2B5EF4-FFF2-40B4-BE49-F238E27FC236}">
                  <a16:creationId xmlns:a16="http://schemas.microsoft.com/office/drawing/2014/main" id="{CBBC9C28-E654-46F8-8D2C-E40CA98C25A8}"/>
                </a:ext>
              </a:extLst>
            </p:cNvPr>
            <p:cNvSpPr>
              <a:spLocks noChangeArrowheads="1"/>
            </p:cNvSpPr>
            <p:nvPr/>
          </p:nvSpPr>
          <p:spPr bwMode="auto">
            <a:xfrm>
              <a:off x="6100763" y="1674813"/>
              <a:ext cx="1588" cy="1588"/>
            </a:xfrm>
            <a:prstGeom prst="rect">
              <a:avLst/>
            </a:prstGeom>
            <a:solidFill>
              <a:srgbClr val="38B2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25" name="Rectangle 92">
              <a:extLst>
                <a:ext uri="{FF2B5EF4-FFF2-40B4-BE49-F238E27FC236}">
                  <a16:creationId xmlns:a16="http://schemas.microsoft.com/office/drawing/2014/main" id="{087A2235-EB78-4A5C-A41C-790C5276CFFC}"/>
                </a:ext>
              </a:extLst>
            </p:cNvPr>
            <p:cNvSpPr>
              <a:spLocks noChangeArrowheads="1"/>
            </p:cNvSpPr>
            <p:nvPr/>
          </p:nvSpPr>
          <p:spPr bwMode="auto">
            <a:xfrm>
              <a:off x="6100763" y="1674813"/>
              <a:ext cx="1588" cy="1588"/>
            </a:xfrm>
            <a:prstGeom prst="rect">
              <a:avLst/>
            </a:prstGeom>
            <a:solidFill>
              <a:srgbClr val="38B2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26" name="Freeform 93">
              <a:extLst>
                <a:ext uri="{FF2B5EF4-FFF2-40B4-BE49-F238E27FC236}">
                  <a16:creationId xmlns:a16="http://schemas.microsoft.com/office/drawing/2014/main" id="{32A5D30C-EDD1-4DB2-B2BE-80D707A52B97}"/>
                </a:ext>
              </a:extLst>
            </p:cNvPr>
            <p:cNvSpPr/>
            <p:nvPr/>
          </p:nvSpPr>
          <p:spPr bwMode="auto">
            <a:xfrm>
              <a:off x="6100763" y="1616075"/>
              <a:ext cx="1528763" cy="2957513"/>
            </a:xfrm>
            <a:custGeom>
              <a:avLst/>
              <a:gdLst>
                <a:gd name="T0" fmla="*/ 79 w 360"/>
                <a:gd name="T1" fmla="*/ 686 h 695"/>
                <a:gd name="T2" fmla="*/ 93 w 360"/>
                <a:gd name="T3" fmla="*/ 670 h 695"/>
                <a:gd name="T4" fmla="*/ 322 w 360"/>
                <a:gd name="T5" fmla="*/ 243 h 695"/>
                <a:gd name="T6" fmla="*/ 0 w 360"/>
                <a:gd name="T7" fmla="*/ 14 h 695"/>
                <a:gd name="T8" fmla="*/ 0 w 360"/>
                <a:gd name="T9" fmla="*/ 14 h 695"/>
                <a:gd name="T10" fmla="*/ 0 w 360"/>
                <a:gd name="T11" fmla="*/ 14 h 695"/>
                <a:gd name="T12" fmla="*/ 35 w 360"/>
                <a:gd name="T13" fmla="*/ 695 h 695"/>
                <a:gd name="T14" fmla="*/ 71 w 360"/>
                <a:gd name="T15" fmla="*/ 695 h 695"/>
                <a:gd name="T16" fmla="*/ 79 w 360"/>
                <a:gd name="T17" fmla="*/ 686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0" h="695">
                  <a:moveTo>
                    <a:pt x="79" y="686"/>
                  </a:moveTo>
                  <a:cubicBezTo>
                    <a:pt x="93" y="670"/>
                    <a:pt x="93" y="670"/>
                    <a:pt x="93" y="670"/>
                  </a:cubicBezTo>
                  <a:cubicBezTo>
                    <a:pt x="360" y="413"/>
                    <a:pt x="322" y="243"/>
                    <a:pt x="322" y="243"/>
                  </a:cubicBezTo>
                  <a:cubicBezTo>
                    <a:pt x="271" y="0"/>
                    <a:pt x="0" y="14"/>
                    <a:pt x="0" y="14"/>
                  </a:cubicBezTo>
                  <a:cubicBezTo>
                    <a:pt x="0" y="14"/>
                    <a:pt x="0" y="14"/>
                    <a:pt x="0" y="14"/>
                  </a:cubicBezTo>
                  <a:cubicBezTo>
                    <a:pt x="0" y="14"/>
                    <a:pt x="0" y="14"/>
                    <a:pt x="0" y="14"/>
                  </a:cubicBezTo>
                  <a:cubicBezTo>
                    <a:pt x="0" y="14"/>
                    <a:pt x="265" y="122"/>
                    <a:pt x="35" y="695"/>
                  </a:cubicBezTo>
                  <a:cubicBezTo>
                    <a:pt x="71" y="695"/>
                    <a:pt x="71" y="695"/>
                    <a:pt x="71" y="695"/>
                  </a:cubicBezTo>
                  <a:cubicBezTo>
                    <a:pt x="75" y="689"/>
                    <a:pt x="79" y="686"/>
                    <a:pt x="79" y="686"/>
                  </a:cubicBezTo>
                  <a:close/>
                </a:path>
              </a:pathLst>
            </a:custGeom>
            <a:solidFill>
              <a:srgbClr val="0094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27" name="Freeform 94">
              <a:extLst>
                <a:ext uri="{FF2B5EF4-FFF2-40B4-BE49-F238E27FC236}">
                  <a16:creationId xmlns:a16="http://schemas.microsoft.com/office/drawing/2014/main" id="{4113280E-6925-42EA-A163-3AF752E62B84}"/>
                </a:ext>
              </a:extLst>
            </p:cNvPr>
            <p:cNvSpPr/>
            <p:nvPr/>
          </p:nvSpPr>
          <p:spPr bwMode="auto">
            <a:xfrm>
              <a:off x="5840413" y="4638675"/>
              <a:ext cx="209550" cy="238125"/>
            </a:xfrm>
            <a:custGeom>
              <a:avLst/>
              <a:gdLst>
                <a:gd name="T0" fmla="*/ 0 w 132"/>
                <a:gd name="T1" fmla="*/ 5 h 150"/>
                <a:gd name="T2" fmla="*/ 124 w 132"/>
                <a:gd name="T3" fmla="*/ 150 h 150"/>
                <a:gd name="T4" fmla="*/ 132 w 132"/>
                <a:gd name="T5" fmla="*/ 142 h 150"/>
                <a:gd name="T6" fmla="*/ 11 w 132"/>
                <a:gd name="T7" fmla="*/ 0 h 150"/>
                <a:gd name="T8" fmla="*/ 0 w 132"/>
                <a:gd name="T9" fmla="*/ 5 h 150"/>
              </a:gdLst>
              <a:ahLst/>
              <a:cxnLst>
                <a:cxn ang="0">
                  <a:pos x="T0" y="T1"/>
                </a:cxn>
                <a:cxn ang="0">
                  <a:pos x="T2" y="T3"/>
                </a:cxn>
                <a:cxn ang="0">
                  <a:pos x="T4" y="T5"/>
                </a:cxn>
                <a:cxn ang="0">
                  <a:pos x="T6" y="T7"/>
                </a:cxn>
                <a:cxn ang="0">
                  <a:pos x="T8" y="T9"/>
                </a:cxn>
              </a:cxnLst>
              <a:rect l="0" t="0" r="r" b="b"/>
              <a:pathLst>
                <a:path w="132" h="150">
                  <a:moveTo>
                    <a:pt x="0" y="5"/>
                  </a:moveTo>
                  <a:lnTo>
                    <a:pt x="124" y="150"/>
                  </a:lnTo>
                  <a:lnTo>
                    <a:pt x="132" y="142"/>
                  </a:lnTo>
                  <a:lnTo>
                    <a:pt x="11" y="0"/>
                  </a:lnTo>
                  <a:lnTo>
                    <a:pt x="0" y="5"/>
                  </a:lnTo>
                  <a:close/>
                </a:path>
              </a:pathLst>
            </a:custGeom>
            <a:solidFill>
              <a:srgbClr val="0045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28" name="Freeform 95">
              <a:extLst>
                <a:ext uri="{FF2B5EF4-FFF2-40B4-BE49-F238E27FC236}">
                  <a16:creationId xmlns:a16="http://schemas.microsoft.com/office/drawing/2014/main" id="{7869A67F-C69C-453D-B20D-CD819D6D01AF}"/>
                </a:ext>
              </a:extLst>
            </p:cNvPr>
            <p:cNvSpPr/>
            <p:nvPr/>
          </p:nvSpPr>
          <p:spPr bwMode="auto">
            <a:xfrm>
              <a:off x="5943601" y="4638675"/>
              <a:ext cx="127000" cy="238125"/>
            </a:xfrm>
            <a:custGeom>
              <a:avLst/>
              <a:gdLst>
                <a:gd name="T0" fmla="*/ 0 w 80"/>
                <a:gd name="T1" fmla="*/ 5 h 150"/>
                <a:gd name="T2" fmla="*/ 72 w 80"/>
                <a:gd name="T3" fmla="*/ 150 h 150"/>
                <a:gd name="T4" fmla="*/ 80 w 80"/>
                <a:gd name="T5" fmla="*/ 144 h 150"/>
                <a:gd name="T6" fmla="*/ 8 w 80"/>
                <a:gd name="T7" fmla="*/ 0 h 150"/>
                <a:gd name="T8" fmla="*/ 0 w 80"/>
                <a:gd name="T9" fmla="*/ 5 h 150"/>
              </a:gdLst>
              <a:ahLst/>
              <a:cxnLst>
                <a:cxn ang="0">
                  <a:pos x="T0" y="T1"/>
                </a:cxn>
                <a:cxn ang="0">
                  <a:pos x="T2" y="T3"/>
                </a:cxn>
                <a:cxn ang="0">
                  <a:pos x="T4" y="T5"/>
                </a:cxn>
                <a:cxn ang="0">
                  <a:pos x="T6" y="T7"/>
                </a:cxn>
                <a:cxn ang="0">
                  <a:pos x="T8" y="T9"/>
                </a:cxn>
              </a:cxnLst>
              <a:rect l="0" t="0" r="r" b="b"/>
              <a:pathLst>
                <a:path w="80" h="150">
                  <a:moveTo>
                    <a:pt x="0" y="5"/>
                  </a:moveTo>
                  <a:lnTo>
                    <a:pt x="72" y="150"/>
                  </a:lnTo>
                  <a:lnTo>
                    <a:pt x="80" y="144"/>
                  </a:lnTo>
                  <a:lnTo>
                    <a:pt x="8" y="0"/>
                  </a:lnTo>
                  <a:lnTo>
                    <a:pt x="0" y="5"/>
                  </a:lnTo>
                  <a:close/>
                </a:path>
              </a:pathLst>
            </a:custGeom>
            <a:solidFill>
              <a:srgbClr val="0045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29" name="Freeform 96">
              <a:extLst>
                <a:ext uri="{FF2B5EF4-FFF2-40B4-BE49-F238E27FC236}">
                  <a16:creationId xmlns:a16="http://schemas.microsoft.com/office/drawing/2014/main" id="{1CBD9A42-0E21-437C-8DC5-4D8F13EF7703}"/>
                </a:ext>
              </a:extLst>
            </p:cNvPr>
            <p:cNvSpPr/>
            <p:nvPr/>
          </p:nvSpPr>
          <p:spPr bwMode="auto">
            <a:xfrm>
              <a:off x="6040438" y="4638675"/>
              <a:ext cx="55563" cy="233363"/>
            </a:xfrm>
            <a:custGeom>
              <a:avLst/>
              <a:gdLst>
                <a:gd name="T0" fmla="*/ 0 w 35"/>
                <a:gd name="T1" fmla="*/ 2 h 147"/>
                <a:gd name="T2" fmla="*/ 24 w 35"/>
                <a:gd name="T3" fmla="*/ 147 h 147"/>
                <a:gd name="T4" fmla="*/ 35 w 35"/>
                <a:gd name="T5" fmla="*/ 144 h 147"/>
                <a:gd name="T6" fmla="*/ 11 w 35"/>
                <a:gd name="T7" fmla="*/ 0 h 147"/>
                <a:gd name="T8" fmla="*/ 0 w 35"/>
                <a:gd name="T9" fmla="*/ 2 h 147"/>
              </a:gdLst>
              <a:ahLst/>
              <a:cxnLst>
                <a:cxn ang="0">
                  <a:pos x="T0" y="T1"/>
                </a:cxn>
                <a:cxn ang="0">
                  <a:pos x="T2" y="T3"/>
                </a:cxn>
                <a:cxn ang="0">
                  <a:pos x="T4" y="T5"/>
                </a:cxn>
                <a:cxn ang="0">
                  <a:pos x="T6" y="T7"/>
                </a:cxn>
                <a:cxn ang="0">
                  <a:pos x="T8" y="T9"/>
                </a:cxn>
              </a:cxnLst>
              <a:rect l="0" t="0" r="r" b="b"/>
              <a:pathLst>
                <a:path w="35" h="147">
                  <a:moveTo>
                    <a:pt x="0" y="2"/>
                  </a:moveTo>
                  <a:lnTo>
                    <a:pt x="24" y="147"/>
                  </a:lnTo>
                  <a:lnTo>
                    <a:pt x="35" y="144"/>
                  </a:lnTo>
                  <a:lnTo>
                    <a:pt x="11" y="0"/>
                  </a:lnTo>
                  <a:lnTo>
                    <a:pt x="0" y="2"/>
                  </a:lnTo>
                  <a:close/>
                </a:path>
              </a:pathLst>
            </a:custGeom>
            <a:solidFill>
              <a:srgbClr val="0045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30" name="Freeform 97">
              <a:extLst>
                <a:ext uri="{FF2B5EF4-FFF2-40B4-BE49-F238E27FC236}">
                  <a16:creationId xmlns:a16="http://schemas.microsoft.com/office/drawing/2014/main" id="{97D6333D-F247-4359-82F3-191FED404A82}"/>
                </a:ext>
              </a:extLst>
            </p:cNvPr>
            <p:cNvSpPr/>
            <p:nvPr/>
          </p:nvSpPr>
          <p:spPr bwMode="auto">
            <a:xfrm>
              <a:off x="6100763" y="4638675"/>
              <a:ext cx="53975" cy="233363"/>
            </a:xfrm>
            <a:custGeom>
              <a:avLst/>
              <a:gdLst>
                <a:gd name="T0" fmla="*/ 24 w 34"/>
                <a:gd name="T1" fmla="*/ 0 h 147"/>
                <a:gd name="T2" fmla="*/ 0 w 34"/>
                <a:gd name="T3" fmla="*/ 144 h 147"/>
                <a:gd name="T4" fmla="*/ 10 w 34"/>
                <a:gd name="T5" fmla="*/ 147 h 147"/>
                <a:gd name="T6" fmla="*/ 34 w 34"/>
                <a:gd name="T7" fmla="*/ 2 h 147"/>
                <a:gd name="T8" fmla="*/ 24 w 34"/>
                <a:gd name="T9" fmla="*/ 0 h 147"/>
              </a:gdLst>
              <a:ahLst/>
              <a:cxnLst>
                <a:cxn ang="0">
                  <a:pos x="T0" y="T1"/>
                </a:cxn>
                <a:cxn ang="0">
                  <a:pos x="T2" y="T3"/>
                </a:cxn>
                <a:cxn ang="0">
                  <a:pos x="T4" y="T5"/>
                </a:cxn>
                <a:cxn ang="0">
                  <a:pos x="T6" y="T7"/>
                </a:cxn>
                <a:cxn ang="0">
                  <a:pos x="T8" y="T9"/>
                </a:cxn>
              </a:cxnLst>
              <a:rect l="0" t="0" r="r" b="b"/>
              <a:pathLst>
                <a:path w="34" h="147">
                  <a:moveTo>
                    <a:pt x="24" y="0"/>
                  </a:moveTo>
                  <a:lnTo>
                    <a:pt x="0" y="144"/>
                  </a:lnTo>
                  <a:lnTo>
                    <a:pt x="10" y="147"/>
                  </a:lnTo>
                  <a:lnTo>
                    <a:pt x="34" y="2"/>
                  </a:lnTo>
                  <a:lnTo>
                    <a:pt x="24" y="0"/>
                  </a:lnTo>
                  <a:close/>
                </a:path>
              </a:pathLst>
            </a:custGeom>
            <a:solidFill>
              <a:srgbClr val="0045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31" name="Freeform 98">
              <a:extLst>
                <a:ext uri="{FF2B5EF4-FFF2-40B4-BE49-F238E27FC236}">
                  <a16:creationId xmlns:a16="http://schemas.microsoft.com/office/drawing/2014/main" id="{A9D43D9B-8CE8-4DCC-9ED0-BA9F95027C22}"/>
                </a:ext>
              </a:extLst>
            </p:cNvPr>
            <p:cNvSpPr/>
            <p:nvPr/>
          </p:nvSpPr>
          <p:spPr bwMode="auto">
            <a:xfrm>
              <a:off x="6121401" y="4638675"/>
              <a:ext cx="131763" cy="238125"/>
            </a:xfrm>
            <a:custGeom>
              <a:avLst/>
              <a:gdLst>
                <a:gd name="T0" fmla="*/ 75 w 83"/>
                <a:gd name="T1" fmla="*/ 0 h 150"/>
                <a:gd name="T2" fmla="*/ 0 w 83"/>
                <a:gd name="T3" fmla="*/ 144 h 150"/>
                <a:gd name="T4" fmla="*/ 11 w 83"/>
                <a:gd name="T5" fmla="*/ 150 h 150"/>
                <a:gd name="T6" fmla="*/ 83 w 83"/>
                <a:gd name="T7" fmla="*/ 5 h 150"/>
                <a:gd name="T8" fmla="*/ 75 w 83"/>
                <a:gd name="T9" fmla="*/ 0 h 150"/>
              </a:gdLst>
              <a:ahLst/>
              <a:cxnLst>
                <a:cxn ang="0">
                  <a:pos x="T0" y="T1"/>
                </a:cxn>
                <a:cxn ang="0">
                  <a:pos x="T2" y="T3"/>
                </a:cxn>
                <a:cxn ang="0">
                  <a:pos x="T4" y="T5"/>
                </a:cxn>
                <a:cxn ang="0">
                  <a:pos x="T6" y="T7"/>
                </a:cxn>
                <a:cxn ang="0">
                  <a:pos x="T8" y="T9"/>
                </a:cxn>
              </a:cxnLst>
              <a:rect l="0" t="0" r="r" b="b"/>
              <a:pathLst>
                <a:path w="83" h="150">
                  <a:moveTo>
                    <a:pt x="75" y="0"/>
                  </a:moveTo>
                  <a:lnTo>
                    <a:pt x="0" y="144"/>
                  </a:lnTo>
                  <a:lnTo>
                    <a:pt x="11" y="150"/>
                  </a:lnTo>
                  <a:lnTo>
                    <a:pt x="83" y="5"/>
                  </a:lnTo>
                  <a:lnTo>
                    <a:pt x="75" y="0"/>
                  </a:lnTo>
                  <a:close/>
                </a:path>
              </a:pathLst>
            </a:custGeom>
            <a:solidFill>
              <a:srgbClr val="0045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32" name="Freeform 99">
              <a:extLst>
                <a:ext uri="{FF2B5EF4-FFF2-40B4-BE49-F238E27FC236}">
                  <a16:creationId xmlns:a16="http://schemas.microsoft.com/office/drawing/2014/main" id="{17F1DB68-677E-481D-9901-9BA55809F532}"/>
                </a:ext>
              </a:extLst>
            </p:cNvPr>
            <p:cNvSpPr/>
            <p:nvPr/>
          </p:nvSpPr>
          <p:spPr bwMode="auto">
            <a:xfrm>
              <a:off x="6146801" y="4638675"/>
              <a:ext cx="204788" cy="238125"/>
            </a:xfrm>
            <a:custGeom>
              <a:avLst/>
              <a:gdLst>
                <a:gd name="T0" fmla="*/ 121 w 129"/>
                <a:gd name="T1" fmla="*/ 0 h 150"/>
                <a:gd name="T2" fmla="*/ 0 w 129"/>
                <a:gd name="T3" fmla="*/ 142 h 150"/>
                <a:gd name="T4" fmla="*/ 8 w 129"/>
                <a:gd name="T5" fmla="*/ 150 h 150"/>
                <a:gd name="T6" fmla="*/ 129 w 129"/>
                <a:gd name="T7" fmla="*/ 5 h 150"/>
                <a:gd name="T8" fmla="*/ 121 w 129"/>
                <a:gd name="T9" fmla="*/ 0 h 150"/>
              </a:gdLst>
              <a:ahLst/>
              <a:cxnLst>
                <a:cxn ang="0">
                  <a:pos x="T0" y="T1"/>
                </a:cxn>
                <a:cxn ang="0">
                  <a:pos x="T2" y="T3"/>
                </a:cxn>
                <a:cxn ang="0">
                  <a:pos x="T4" y="T5"/>
                </a:cxn>
                <a:cxn ang="0">
                  <a:pos x="T6" y="T7"/>
                </a:cxn>
                <a:cxn ang="0">
                  <a:pos x="T8" y="T9"/>
                </a:cxn>
              </a:cxnLst>
              <a:rect l="0" t="0" r="r" b="b"/>
              <a:pathLst>
                <a:path w="129" h="150">
                  <a:moveTo>
                    <a:pt x="121" y="0"/>
                  </a:moveTo>
                  <a:lnTo>
                    <a:pt x="0" y="142"/>
                  </a:lnTo>
                  <a:lnTo>
                    <a:pt x="8" y="150"/>
                  </a:lnTo>
                  <a:lnTo>
                    <a:pt x="129" y="5"/>
                  </a:lnTo>
                  <a:lnTo>
                    <a:pt x="121" y="0"/>
                  </a:lnTo>
                  <a:close/>
                </a:path>
              </a:pathLst>
            </a:custGeom>
            <a:solidFill>
              <a:srgbClr val="0045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33" name="Freeform 100">
              <a:extLst>
                <a:ext uri="{FF2B5EF4-FFF2-40B4-BE49-F238E27FC236}">
                  <a16:creationId xmlns:a16="http://schemas.microsoft.com/office/drawing/2014/main" id="{3DB34298-2D45-470F-AA9C-6444CEA61E14}"/>
                </a:ext>
              </a:extLst>
            </p:cNvPr>
            <p:cNvSpPr/>
            <p:nvPr/>
          </p:nvSpPr>
          <p:spPr bwMode="auto">
            <a:xfrm>
              <a:off x="5799138" y="4573588"/>
              <a:ext cx="603250" cy="85725"/>
            </a:xfrm>
            <a:custGeom>
              <a:avLst/>
              <a:gdLst>
                <a:gd name="T0" fmla="*/ 380 w 380"/>
                <a:gd name="T1" fmla="*/ 0 h 54"/>
                <a:gd name="T2" fmla="*/ 0 w 380"/>
                <a:gd name="T3" fmla="*/ 0 h 54"/>
                <a:gd name="T4" fmla="*/ 24 w 380"/>
                <a:gd name="T5" fmla="*/ 54 h 54"/>
                <a:gd name="T6" fmla="*/ 358 w 380"/>
                <a:gd name="T7" fmla="*/ 54 h 54"/>
                <a:gd name="T8" fmla="*/ 380 w 380"/>
                <a:gd name="T9" fmla="*/ 0 h 54"/>
              </a:gdLst>
              <a:ahLst/>
              <a:cxnLst>
                <a:cxn ang="0">
                  <a:pos x="T0" y="T1"/>
                </a:cxn>
                <a:cxn ang="0">
                  <a:pos x="T2" y="T3"/>
                </a:cxn>
                <a:cxn ang="0">
                  <a:pos x="T4" y="T5"/>
                </a:cxn>
                <a:cxn ang="0">
                  <a:pos x="T6" y="T7"/>
                </a:cxn>
                <a:cxn ang="0">
                  <a:pos x="T8" y="T9"/>
                </a:cxn>
              </a:cxnLst>
              <a:rect l="0" t="0" r="r" b="b"/>
              <a:pathLst>
                <a:path w="380" h="54">
                  <a:moveTo>
                    <a:pt x="380" y="0"/>
                  </a:moveTo>
                  <a:lnTo>
                    <a:pt x="0" y="0"/>
                  </a:lnTo>
                  <a:lnTo>
                    <a:pt x="24" y="54"/>
                  </a:lnTo>
                  <a:lnTo>
                    <a:pt x="358" y="54"/>
                  </a:lnTo>
                  <a:lnTo>
                    <a:pt x="380" y="0"/>
                  </a:lnTo>
                  <a:close/>
                </a:path>
              </a:pathLst>
            </a:custGeom>
            <a:solidFill>
              <a:srgbClr val="006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34" name="Rectangle 101">
              <a:extLst>
                <a:ext uri="{FF2B5EF4-FFF2-40B4-BE49-F238E27FC236}">
                  <a16:creationId xmlns:a16="http://schemas.microsoft.com/office/drawing/2014/main" id="{F38E534F-E137-4E44-9169-82322CF7A970}"/>
                </a:ext>
              </a:extLst>
            </p:cNvPr>
            <p:cNvSpPr>
              <a:spLocks noChangeArrowheads="1"/>
            </p:cNvSpPr>
            <p:nvPr/>
          </p:nvSpPr>
          <p:spPr bwMode="auto">
            <a:xfrm>
              <a:off x="6015038" y="4841875"/>
              <a:ext cx="169863" cy="47625"/>
            </a:xfrm>
            <a:prstGeom prst="rect">
              <a:avLst/>
            </a:prstGeom>
            <a:solidFill>
              <a:srgbClr val="0045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35" name="Freeform 102">
              <a:extLst>
                <a:ext uri="{FF2B5EF4-FFF2-40B4-BE49-F238E27FC236}">
                  <a16:creationId xmlns:a16="http://schemas.microsoft.com/office/drawing/2014/main" id="{4B59AAC2-DE66-4CA7-8A0E-F49B3FB60689}"/>
                </a:ext>
              </a:extLst>
            </p:cNvPr>
            <p:cNvSpPr/>
            <p:nvPr/>
          </p:nvSpPr>
          <p:spPr bwMode="auto">
            <a:xfrm>
              <a:off x="6007101" y="4876800"/>
              <a:ext cx="38100" cy="139700"/>
            </a:xfrm>
            <a:custGeom>
              <a:avLst/>
              <a:gdLst>
                <a:gd name="T0" fmla="*/ 24 w 24"/>
                <a:gd name="T1" fmla="*/ 0 h 88"/>
                <a:gd name="T2" fmla="*/ 13 w 24"/>
                <a:gd name="T3" fmla="*/ 0 h 88"/>
                <a:gd name="T4" fmla="*/ 0 w 24"/>
                <a:gd name="T5" fmla="*/ 88 h 88"/>
                <a:gd name="T6" fmla="*/ 10 w 24"/>
                <a:gd name="T7" fmla="*/ 88 h 88"/>
                <a:gd name="T8" fmla="*/ 24 w 24"/>
                <a:gd name="T9" fmla="*/ 0 h 88"/>
              </a:gdLst>
              <a:ahLst/>
              <a:cxnLst>
                <a:cxn ang="0">
                  <a:pos x="T0" y="T1"/>
                </a:cxn>
                <a:cxn ang="0">
                  <a:pos x="T2" y="T3"/>
                </a:cxn>
                <a:cxn ang="0">
                  <a:pos x="T4" y="T5"/>
                </a:cxn>
                <a:cxn ang="0">
                  <a:pos x="T6" y="T7"/>
                </a:cxn>
                <a:cxn ang="0">
                  <a:pos x="T8" y="T9"/>
                </a:cxn>
              </a:cxnLst>
              <a:rect l="0" t="0" r="r" b="b"/>
              <a:pathLst>
                <a:path w="24" h="88">
                  <a:moveTo>
                    <a:pt x="24" y="0"/>
                  </a:moveTo>
                  <a:lnTo>
                    <a:pt x="13" y="0"/>
                  </a:lnTo>
                  <a:lnTo>
                    <a:pt x="0" y="88"/>
                  </a:lnTo>
                  <a:lnTo>
                    <a:pt x="10" y="88"/>
                  </a:lnTo>
                  <a:lnTo>
                    <a:pt x="24" y="0"/>
                  </a:lnTo>
                  <a:close/>
                </a:path>
              </a:pathLst>
            </a:custGeom>
            <a:solidFill>
              <a:srgbClr val="0045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36" name="Freeform 103">
              <a:extLst>
                <a:ext uri="{FF2B5EF4-FFF2-40B4-BE49-F238E27FC236}">
                  <a16:creationId xmlns:a16="http://schemas.microsoft.com/office/drawing/2014/main" id="{3F5F4601-C1A2-468C-9BD8-ACA99A541184}"/>
                </a:ext>
              </a:extLst>
            </p:cNvPr>
            <p:cNvSpPr/>
            <p:nvPr/>
          </p:nvSpPr>
          <p:spPr bwMode="auto">
            <a:xfrm>
              <a:off x="6154738" y="4876800"/>
              <a:ext cx="34925" cy="139700"/>
            </a:xfrm>
            <a:custGeom>
              <a:avLst/>
              <a:gdLst>
                <a:gd name="T0" fmla="*/ 11 w 22"/>
                <a:gd name="T1" fmla="*/ 0 h 88"/>
                <a:gd name="T2" fmla="*/ 0 w 22"/>
                <a:gd name="T3" fmla="*/ 0 h 88"/>
                <a:gd name="T4" fmla="*/ 11 w 22"/>
                <a:gd name="T5" fmla="*/ 88 h 88"/>
                <a:gd name="T6" fmla="*/ 22 w 22"/>
                <a:gd name="T7" fmla="*/ 88 h 88"/>
                <a:gd name="T8" fmla="*/ 11 w 22"/>
                <a:gd name="T9" fmla="*/ 0 h 88"/>
              </a:gdLst>
              <a:ahLst/>
              <a:cxnLst>
                <a:cxn ang="0">
                  <a:pos x="T0" y="T1"/>
                </a:cxn>
                <a:cxn ang="0">
                  <a:pos x="T2" y="T3"/>
                </a:cxn>
                <a:cxn ang="0">
                  <a:pos x="T4" y="T5"/>
                </a:cxn>
                <a:cxn ang="0">
                  <a:pos x="T6" y="T7"/>
                </a:cxn>
                <a:cxn ang="0">
                  <a:pos x="T8" y="T9"/>
                </a:cxn>
              </a:cxnLst>
              <a:rect l="0" t="0" r="r" b="b"/>
              <a:pathLst>
                <a:path w="22" h="88">
                  <a:moveTo>
                    <a:pt x="11" y="0"/>
                  </a:moveTo>
                  <a:lnTo>
                    <a:pt x="0" y="0"/>
                  </a:lnTo>
                  <a:lnTo>
                    <a:pt x="11" y="88"/>
                  </a:lnTo>
                  <a:lnTo>
                    <a:pt x="22" y="88"/>
                  </a:lnTo>
                  <a:lnTo>
                    <a:pt x="11" y="0"/>
                  </a:lnTo>
                  <a:close/>
                </a:path>
              </a:pathLst>
            </a:custGeom>
            <a:solidFill>
              <a:srgbClr val="0045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37" name="Freeform 104">
              <a:extLst>
                <a:ext uri="{FF2B5EF4-FFF2-40B4-BE49-F238E27FC236}">
                  <a16:creationId xmlns:a16="http://schemas.microsoft.com/office/drawing/2014/main" id="{5E5B9A3A-7603-4E0C-BC6E-668319F375AE}"/>
                </a:ext>
              </a:extLst>
            </p:cNvPr>
            <p:cNvSpPr/>
            <p:nvPr/>
          </p:nvSpPr>
          <p:spPr bwMode="auto">
            <a:xfrm>
              <a:off x="5994401" y="5016500"/>
              <a:ext cx="203200" cy="161925"/>
            </a:xfrm>
            <a:custGeom>
              <a:avLst/>
              <a:gdLst>
                <a:gd name="T0" fmla="*/ 123 w 128"/>
                <a:gd name="T1" fmla="*/ 0 h 102"/>
                <a:gd name="T2" fmla="*/ 112 w 128"/>
                <a:gd name="T3" fmla="*/ 0 h 102"/>
                <a:gd name="T4" fmla="*/ 18 w 128"/>
                <a:gd name="T5" fmla="*/ 0 h 102"/>
                <a:gd name="T6" fmla="*/ 8 w 128"/>
                <a:gd name="T7" fmla="*/ 0 h 102"/>
                <a:gd name="T8" fmla="*/ 0 w 128"/>
                <a:gd name="T9" fmla="*/ 0 h 102"/>
                <a:gd name="T10" fmla="*/ 0 w 128"/>
                <a:gd name="T11" fmla="*/ 102 h 102"/>
                <a:gd name="T12" fmla="*/ 128 w 128"/>
                <a:gd name="T13" fmla="*/ 102 h 102"/>
                <a:gd name="T14" fmla="*/ 128 w 128"/>
                <a:gd name="T15" fmla="*/ 0 h 102"/>
                <a:gd name="T16" fmla="*/ 123 w 128"/>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02">
                  <a:moveTo>
                    <a:pt x="123" y="0"/>
                  </a:moveTo>
                  <a:lnTo>
                    <a:pt x="112" y="0"/>
                  </a:lnTo>
                  <a:lnTo>
                    <a:pt x="18" y="0"/>
                  </a:lnTo>
                  <a:lnTo>
                    <a:pt x="8" y="0"/>
                  </a:lnTo>
                  <a:lnTo>
                    <a:pt x="0" y="0"/>
                  </a:lnTo>
                  <a:lnTo>
                    <a:pt x="0" y="102"/>
                  </a:lnTo>
                  <a:lnTo>
                    <a:pt x="128" y="102"/>
                  </a:lnTo>
                  <a:lnTo>
                    <a:pt x="128" y="0"/>
                  </a:lnTo>
                  <a:lnTo>
                    <a:pt x="123" y="0"/>
                  </a:lnTo>
                  <a:close/>
                </a:path>
              </a:pathLst>
            </a:custGeom>
            <a:solidFill>
              <a:srgbClr val="0064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grpSp>
      <p:grpSp>
        <p:nvGrpSpPr>
          <p:cNvPr id="12" name="组合 146">
            <a:extLst>
              <a:ext uri="{FF2B5EF4-FFF2-40B4-BE49-F238E27FC236}">
                <a16:creationId xmlns:a16="http://schemas.microsoft.com/office/drawing/2014/main" id="{62C68ED9-2BF4-48D8-86A2-F349B0C0DBD2}"/>
              </a:ext>
            </a:extLst>
          </p:cNvPr>
          <p:cNvGrpSpPr/>
          <p:nvPr/>
        </p:nvGrpSpPr>
        <p:grpSpPr>
          <a:xfrm>
            <a:off x="2699427" y="504737"/>
            <a:ext cx="1358560" cy="1414152"/>
            <a:chOff x="5295900" y="2478088"/>
            <a:chExt cx="1609726" cy="1871663"/>
          </a:xfrm>
        </p:grpSpPr>
        <p:sp>
          <p:nvSpPr>
            <p:cNvPr id="39" name="Freeform 108">
              <a:extLst>
                <a:ext uri="{FF2B5EF4-FFF2-40B4-BE49-F238E27FC236}">
                  <a16:creationId xmlns:a16="http://schemas.microsoft.com/office/drawing/2014/main" id="{4C104980-26EC-45E3-AF7C-16B82C5059EF}"/>
                </a:ext>
              </a:extLst>
            </p:cNvPr>
            <p:cNvSpPr/>
            <p:nvPr/>
          </p:nvSpPr>
          <p:spPr bwMode="auto">
            <a:xfrm>
              <a:off x="5295900" y="2478088"/>
              <a:ext cx="801688" cy="1555750"/>
            </a:xfrm>
            <a:custGeom>
              <a:avLst/>
              <a:gdLst>
                <a:gd name="T0" fmla="*/ 188 w 188"/>
                <a:gd name="T1" fmla="*/ 7 h 364"/>
                <a:gd name="T2" fmla="*/ 188 w 188"/>
                <a:gd name="T3" fmla="*/ 7 h 364"/>
                <a:gd name="T4" fmla="*/ 19 w 188"/>
                <a:gd name="T5" fmla="*/ 127 h 364"/>
                <a:gd name="T6" fmla="*/ 139 w 188"/>
                <a:gd name="T7" fmla="*/ 351 h 364"/>
                <a:gd name="T8" fmla="*/ 147 w 188"/>
                <a:gd name="T9" fmla="*/ 359 h 364"/>
                <a:gd name="T10" fmla="*/ 151 w 188"/>
                <a:gd name="T11" fmla="*/ 364 h 364"/>
                <a:gd name="T12" fmla="*/ 178 w 188"/>
                <a:gd name="T13" fmla="*/ 364 h 364"/>
                <a:gd name="T14" fmla="*/ 188 w 188"/>
                <a:gd name="T15" fmla="*/ 7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64">
                  <a:moveTo>
                    <a:pt x="188" y="7"/>
                  </a:moveTo>
                  <a:cubicBezTo>
                    <a:pt x="188" y="7"/>
                    <a:pt x="188" y="7"/>
                    <a:pt x="188" y="7"/>
                  </a:cubicBezTo>
                  <a:cubicBezTo>
                    <a:pt x="188" y="7"/>
                    <a:pt x="46" y="0"/>
                    <a:pt x="19" y="127"/>
                  </a:cubicBezTo>
                  <a:cubicBezTo>
                    <a:pt x="19" y="127"/>
                    <a:pt x="0" y="216"/>
                    <a:pt x="139" y="351"/>
                  </a:cubicBezTo>
                  <a:cubicBezTo>
                    <a:pt x="147" y="359"/>
                    <a:pt x="147" y="359"/>
                    <a:pt x="147" y="359"/>
                  </a:cubicBezTo>
                  <a:cubicBezTo>
                    <a:pt x="147" y="359"/>
                    <a:pt x="149" y="361"/>
                    <a:pt x="151" y="364"/>
                  </a:cubicBezTo>
                  <a:cubicBezTo>
                    <a:pt x="178" y="364"/>
                    <a:pt x="178" y="364"/>
                    <a:pt x="178" y="364"/>
                  </a:cubicBezTo>
                  <a:cubicBezTo>
                    <a:pt x="66" y="47"/>
                    <a:pt x="188" y="7"/>
                    <a:pt x="188" y="7"/>
                  </a:cubicBezTo>
                  <a:close/>
                </a:path>
              </a:pathLst>
            </a:custGeom>
            <a:solidFill>
              <a:srgbClr val="FFE6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40" name="Freeform 109">
              <a:extLst>
                <a:ext uri="{FF2B5EF4-FFF2-40B4-BE49-F238E27FC236}">
                  <a16:creationId xmlns:a16="http://schemas.microsoft.com/office/drawing/2014/main" id="{98BCC565-F8F5-4A33-BDD5-95ECDA7353CE}"/>
                </a:ext>
              </a:extLst>
            </p:cNvPr>
            <p:cNvSpPr/>
            <p:nvPr/>
          </p:nvSpPr>
          <p:spPr bwMode="auto">
            <a:xfrm>
              <a:off x="5576888" y="2508251"/>
              <a:ext cx="1114425" cy="1566863"/>
            </a:xfrm>
            <a:custGeom>
              <a:avLst/>
              <a:gdLst>
                <a:gd name="T0" fmla="*/ 122 w 261"/>
                <a:gd name="T1" fmla="*/ 0 h 367"/>
                <a:gd name="T2" fmla="*/ 122 w 261"/>
                <a:gd name="T3" fmla="*/ 0 h 367"/>
                <a:gd name="T4" fmla="*/ 122 w 261"/>
                <a:gd name="T5" fmla="*/ 0 h 367"/>
                <a:gd name="T6" fmla="*/ 112 w 261"/>
                <a:gd name="T7" fmla="*/ 357 h 367"/>
                <a:gd name="T8" fmla="*/ 85 w 261"/>
                <a:gd name="T9" fmla="*/ 357 h 367"/>
                <a:gd name="T10" fmla="*/ 90 w 261"/>
                <a:gd name="T11" fmla="*/ 367 h 367"/>
                <a:gd name="T12" fmla="*/ 109 w 261"/>
                <a:gd name="T13" fmla="*/ 367 h 367"/>
                <a:gd name="T14" fmla="*/ 122 w 261"/>
                <a:gd name="T15" fmla="*/ 367 h 367"/>
                <a:gd name="T16" fmla="*/ 155 w 261"/>
                <a:gd name="T17" fmla="*/ 367 h 367"/>
                <a:gd name="T18" fmla="*/ 160 w 261"/>
                <a:gd name="T19" fmla="*/ 357 h 367"/>
                <a:gd name="T20" fmla="*/ 141 w 261"/>
                <a:gd name="T21" fmla="*/ 357 h 367"/>
                <a:gd name="T22" fmla="*/ 122 w 261"/>
                <a:gd name="T2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367">
                  <a:moveTo>
                    <a:pt x="122" y="0"/>
                  </a:moveTo>
                  <a:cubicBezTo>
                    <a:pt x="122" y="0"/>
                    <a:pt x="122" y="0"/>
                    <a:pt x="122" y="0"/>
                  </a:cubicBezTo>
                  <a:cubicBezTo>
                    <a:pt x="122" y="0"/>
                    <a:pt x="122" y="0"/>
                    <a:pt x="122" y="0"/>
                  </a:cubicBezTo>
                  <a:cubicBezTo>
                    <a:pt x="122" y="0"/>
                    <a:pt x="0" y="40"/>
                    <a:pt x="112" y="357"/>
                  </a:cubicBezTo>
                  <a:cubicBezTo>
                    <a:pt x="85" y="357"/>
                    <a:pt x="85" y="357"/>
                    <a:pt x="85" y="357"/>
                  </a:cubicBezTo>
                  <a:cubicBezTo>
                    <a:pt x="87" y="360"/>
                    <a:pt x="89" y="363"/>
                    <a:pt x="90" y="367"/>
                  </a:cubicBezTo>
                  <a:cubicBezTo>
                    <a:pt x="109" y="367"/>
                    <a:pt x="109" y="367"/>
                    <a:pt x="109" y="367"/>
                  </a:cubicBezTo>
                  <a:cubicBezTo>
                    <a:pt x="122" y="367"/>
                    <a:pt x="122" y="367"/>
                    <a:pt x="122" y="367"/>
                  </a:cubicBezTo>
                  <a:cubicBezTo>
                    <a:pt x="155" y="367"/>
                    <a:pt x="155" y="367"/>
                    <a:pt x="155" y="367"/>
                  </a:cubicBezTo>
                  <a:cubicBezTo>
                    <a:pt x="155" y="363"/>
                    <a:pt x="157" y="360"/>
                    <a:pt x="160" y="357"/>
                  </a:cubicBezTo>
                  <a:cubicBezTo>
                    <a:pt x="141" y="357"/>
                    <a:pt x="141" y="357"/>
                    <a:pt x="141" y="357"/>
                  </a:cubicBezTo>
                  <a:cubicBezTo>
                    <a:pt x="261" y="57"/>
                    <a:pt x="122" y="0"/>
                    <a:pt x="122" y="0"/>
                  </a:cubicBezTo>
                  <a:close/>
                </a:path>
              </a:pathLst>
            </a:custGeom>
            <a:solidFill>
              <a:srgbClr val="EBC8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41" name="Rectangle 110">
              <a:extLst>
                <a:ext uri="{FF2B5EF4-FFF2-40B4-BE49-F238E27FC236}">
                  <a16:creationId xmlns:a16="http://schemas.microsoft.com/office/drawing/2014/main" id="{5FC4B856-814F-45D4-854D-42C32A686EAD}"/>
                </a:ext>
              </a:extLst>
            </p:cNvPr>
            <p:cNvSpPr>
              <a:spLocks noChangeArrowheads="1"/>
            </p:cNvSpPr>
            <p:nvPr/>
          </p:nvSpPr>
          <p:spPr bwMode="auto">
            <a:xfrm>
              <a:off x="6097588" y="2508251"/>
              <a:ext cx="1588" cy="1588"/>
            </a:xfrm>
            <a:prstGeom prst="rect">
              <a:avLst/>
            </a:prstGeom>
            <a:solidFill>
              <a:srgbClr val="38B2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42" name="Rectangle 111">
              <a:extLst>
                <a:ext uri="{FF2B5EF4-FFF2-40B4-BE49-F238E27FC236}">
                  <a16:creationId xmlns:a16="http://schemas.microsoft.com/office/drawing/2014/main" id="{AB793700-9473-406F-BD7A-6DFE3214C5FA}"/>
                </a:ext>
              </a:extLst>
            </p:cNvPr>
            <p:cNvSpPr>
              <a:spLocks noChangeArrowheads="1"/>
            </p:cNvSpPr>
            <p:nvPr/>
          </p:nvSpPr>
          <p:spPr bwMode="auto">
            <a:xfrm>
              <a:off x="6097588" y="2508251"/>
              <a:ext cx="1588" cy="1588"/>
            </a:xfrm>
            <a:prstGeom prst="rect">
              <a:avLst/>
            </a:prstGeom>
            <a:solidFill>
              <a:srgbClr val="38B2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43" name="Freeform 112">
              <a:extLst>
                <a:ext uri="{FF2B5EF4-FFF2-40B4-BE49-F238E27FC236}">
                  <a16:creationId xmlns:a16="http://schemas.microsoft.com/office/drawing/2014/main" id="{6A5D2C0B-BF41-401E-B450-78188065D0BD}"/>
                </a:ext>
              </a:extLst>
            </p:cNvPr>
            <p:cNvSpPr/>
            <p:nvPr/>
          </p:nvSpPr>
          <p:spPr bwMode="auto">
            <a:xfrm>
              <a:off x="6097588" y="2478088"/>
              <a:ext cx="808038" cy="1555750"/>
            </a:xfrm>
            <a:custGeom>
              <a:avLst/>
              <a:gdLst>
                <a:gd name="T0" fmla="*/ 42 w 189"/>
                <a:gd name="T1" fmla="*/ 359 h 364"/>
                <a:gd name="T2" fmla="*/ 49 w 189"/>
                <a:gd name="T3" fmla="*/ 351 h 364"/>
                <a:gd name="T4" fmla="*/ 169 w 189"/>
                <a:gd name="T5" fmla="*/ 127 h 364"/>
                <a:gd name="T6" fmla="*/ 0 w 189"/>
                <a:gd name="T7" fmla="*/ 7 h 364"/>
                <a:gd name="T8" fmla="*/ 0 w 189"/>
                <a:gd name="T9" fmla="*/ 7 h 364"/>
                <a:gd name="T10" fmla="*/ 0 w 189"/>
                <a:gd name="T11" fmla="*/ 7 h 364"/>
                <a:gd name="T12" fmla="*/ 19 w 189"/>
                <a:gd name="T13" fmla="*/ 364 h 364"/>
                <a:gd name="T14" fmla="*/ 38 w 189"/>
                <a:gd name="T15" fmla="*/ 364 h 364"/>
                <a:gd name="T16" fmla="*/ 42 w 189"/>
                <a:gd name="T17" fmla="*/ 35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364">
                  <a:moveTo>
                    <a:pt x="42" y="359"/>
                  </a:moveTo>
                  <a:cubicBezTo>
                    <a:pt x="49" y="351"/>
                    <a:pt x="49" y="351"/>
                    <a:pt x="49" y="351"/>
                  </a:cubicBezTo>
                  <a:cubicBezTo>
                    <a:pt x="189" y="216"/>
                    <a:pt x="169" y="127"/>
                    <a:pt x="169" y="127"/>
                  </a:cubicBezTo>
                  <a:cubicBezTo>
                    <a:pt x="142" y="0"/>
                    <a:pt x="0" y="7"/>
                    <a:pt x="0" y="7"/>
                  </a:cubicBezTo>
                  <a:cubicBezTo>
                    <a:pt x="0" y="7"/>
                    <a:pt x="0" y="7"/>
                    <a:pt x="0" y="7"/>
                  </a:cubicBezTo>
                  <a:cubicBezTo>
                    <a:pt x="0" y="7"/>
                    <a:pt x="0" y="7"/>
                    <a:pt x="0" y="7"/>
                  </a:cubicBezTo>
                  <a:cubicBezTo>
                    <a:pt x="0" y="7"/>
                    <a:pt x="139" y="64"/>
                    <a:pt x="19" y="364"/>
                  </a:cubicBezTo>
                  <a:cubicBezTo>
                    <a:pt x="38" y="364"/>
                    <a:pt x="38" y="364"/>
                    <a:pt x="38" y="364"/>
                  </a:cubicBezTo>
                  <a:cubicBezTo>
                    <a:pt x="40" y="361"/>
                    <a:pt x="42" y="359"/>
                    <a:pt x="42" y="359"/>
                  </a:cubicBezTo>
                  <a:close/>
                </a:path>
              </a:pathLst>
            </a:custGeom>
            <a:solidFill>
              <a:srgbClr val="FFE6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44" name="Freeform 113">
              <a:extLst>
                <a:ext uri="{FF2B5EF4-FFF2-40B4-BE49-F238E27FC236}">
                  <a16:creationId xmlns:a16="http://schemas.microsoft.com/office/drawing/2014/main" id="{76EA8A99-1493-410B-81D4-B34D056007E7}"/>
                </a:ext>
              </a:extLst>
            </p:cNvPr>
            <p:cNvSpPr/>
            <p:nvPr/>
          </p:nvSpPr>
          <p:spPr bwMode="auto">
            <a:xfrm>
              <a:off x="5961063" y="4067176"/>
              <a:ext cx="111125" cy="123825"/>
            </a:xfrm>
            <a:custGeom>
              <a:avLst/>
              <a:gdLst>
                <a:gd name="T0" fmla="*/ 0 w 70"/>
                <a:gd name="T1" fmla="*/ 3 h 78"/>
                <a:gd name="T2" fmla="*/ 65 w 70"/>
                <a:gd name="T3" fmla="*/ 78 h 78"/>
                <a:gd name="T4" fmla="*/ 70 w 70"/>
                <a:gd name="T5" fmla="*/ 75 h 78"/>
                <a:gd name="T6" fmla="*/ 6 w 70"/>
                <a:gd name="T7" fmla="*/ 0 h 78"/>
                <a:gd name="T8" fmla="*/ 0 w 70"/>
                <a:gd name="T9" fmla="*/ 3 h 78"/>
              </a:gdLst>
              <a:ahLst/>
              <a:cxnLst>
                <a:cxn ang="0">
                  <a:pos x="T0" y="T1"/>
                </a:cxn>
                <a:cxn ang="0">
                  <a:pos x="T2" y="T3"/>
                </a:cxn>
                <a:cxn ang="0">
                  <a:pos x="T4" y="T5"/>
                </a:cxn>
                <a:cxn ang="0">
                  <a:pos x="T6" y="T7"/>
                </a:cxn>
                <a:cxn ang="0">
                  <a:pos x="T8" y="T9"/>
                </a:cxn>
              </a:cxnLst>
              <a:rect l="0" t="0" r="r" b="b"/>
              <a:pathLst>
                <a:path w="70" h="78">
                  <a:moveTo>
                    <a:pt x="0" y="3"/>
                  </a:moveTo>
                  <a:lnTo>
                    <a:pt x="65" y="78"/>
                  </a:lnTo>
                  <a:lnTo>
                    <a:pt x="70" y="75"/>
                  </a:lnTo>
                  <a:lnTo>
                    <a:pt x="6" y="0"/>
                  </a:lnTo>
                  <a:lnTo>
                    <a:pt x="0" y="3"/>
                  </a:lnTo>
                  <a:close/>
                </a:path>
              </a:pathLst>
            </a:custGeom>
            <a:solidFill>
              <a:srgbClr val="924B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45" name="Freeform 114">
              <a:extLst>
                <a:ext uri="{FF2B5EF4-FFF2-40B4-BE49-F238E27FC236}">
                  <a16:creationId xmlns:a16="http://schemas.microsoft.com/office/drawing/2014/main" id="{E61D62E0-122B-42C7-9FA5-F869F2C69C99}"/>
                </a:ext>
              </a:extLst>
            </p:cNvPr>
            <p:cNvSpPr/>
            <p:nvPr/>
          </p:nvSpPr>
          <p:spPr bwMode="auto">
            <a:xfrm>
              <a:off x="6016625" y="4067176"/>
              <a:ext cx="68263" cy="123825"/>
            </a:xfrm>
            <a:custGeom>
              <a:avLst/>
              <a:gdLst>
                <a:gd name="T0" fmla="*/ 0 w 43"/>
                <a:gd name="T1" fmla="*/ 3 h 78"/>
                <a:gd name="T2" fmla="*/ 38 w 43"/>
                <a:gd name="T3" fmla="*/ 78 h 78"/>
                <a:gd name="T4" fmla="*/ 43 w 43"/>
                <a:gd name="T5" fmla="*/ 75 h 78"/>
                <a:gd name="T6" fmla="*/ 6 w 43"/>
                <a:gd name="T7" fmla="*/ 0 h 78"/>
                <a:gd name="T8" fmla="*/ 0 w 43"/>
                <a:gd name="T9" fmla="*/ 3 h 78"/>
              </a:gdLst>
              <a:ahLst/>
              <a:cxnLst>
                <a:cxn ang="0">
                  <a:pos x="T0" y="T1"/>
                </a:cxn>
                <a:cxn ang="0">
                  <a:pos x="T2" y="T3"/>
                </a:cxn>
                <a:cxn ang="0">
                  <a:pos x="T4" y="T5"/>
                </a:cxn>
                <a:cxn ang="0">
                  <a:pos x="T6" y="T7"/>
                </a:cxn>
                <a:cxn ang="0">
                  <a:pos x="T8" y="T9"/>
                </a:cxn>
              </a:cxnLst>
              <a:rect l="0" t="0" r="r" b="b"/>
              <a:pathLst>
                <a:path w="43" h="78">
                  <a:moveTo>
                    <a:pt x="0" y="3"/>
                  </a:moveTo>
                  <a:lnTo>
                    <a:pt x="38" y="78"/>
                  </a:lnTo>
                  <a:lnTo>
                    <a:pt x="43" y="75"/>
                  </a:lnTo>
                  <a:lnTo>
                    <a:pt x="6" y="0"/>
                  </a:lnTo>
                  <a:lnTo>
                    <a:pt x="0" y="3"/>
                  </a:lnTo>
                  <a:close/>
                </a:path>
              </a:pathLst>
            </a:custGeom>
            <a:solidFill>
              <a:srgbClr val="924B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46" name="Freeform 115">
              <a:extLst>
                <a:ext uri="{FF2B5EF4-FFF2-40B4-BE49-F238E27FC236}">
                  <a16:creationId xmlns:a16="http://schemas.microsoft.com/office/drawing/2014/main" id="{D5AB0DCA-EC7B-4BAC-A027-CABBEDEF0FF4}"/>
                </a:ext>
              </a:extLst>
            </p:cNvPr>
            <p:cNvSpPr/>
            <p:nvPr/>
          </p:nvSpPr>
          <p:spPr bwMode="auto">
            <a:xfrm>
              <a:off x="6067425" y="4067176"/>
              <a:ext cx="30163" cy="123825"/>
            </a:xfrm>
            <a:custGeom>
              <a:avLst/>
              <a:gdLst>
                <a:gd name="T0" fmla="*/ 0 w 19"/>
                <a:gd name="T1" fmla="*/ 0 h 78"/>
                <a:gd name="T2" fmla="*/ 11 w 19"/>
                <a:gd name="T3" fmla="*/ 78 h 78"/>
                <a:gd name="T4" fmla="*/ 19 w 19"/>
                <a:gd name="T5" fmla="*/ 75 h 78"/>
                <a:gd name="T6" fmla="*/ 6 w 19"/>
                <a:gd name="T7" fmla="*/ 0 h 78"/>
                <a:gd name="T8" fmla="*/ 0 w 19"/>
                <a:gd name="T9" fmla="*/ 0 h 78"/>
              </a:gdLst>
              <a:ahLst/>
              <a:cxnLst>
                <a:cxn ang="0">
                  <a:pos x="T0" y="T1"/>
                </a:cxn>
                <a:cxn ang="0">
                  <a:pos x="T2" y="T3"/>
                </a:cxn>
                <a:cxn ang="0">
                  <a:pos x="T4" y="T5"/>
                </a:cxn>
                <a:cxn ang="0">
                  <a:pos x="T6" y="T7"/>
                </a:cxn>
                <a:cxn ang="0">
                  <a:pos x="T8" y="T9"/>
                </a:cxn>
              </a:cxnLst>
              <a:rect l="0" t="0" r="r" b="b"/>
              <a:pathLst>
                <a:path w="19" h="78">
                  <a:moveTo>
                    <a:pt x="0" y="0"/>
                  </a:moveTo>
                  <a:lnTo>
                    <a:pt x="11" y="78"/>
                  </a:lnTo>
                  <a:lnTo>
                    <a:pt x="19" y="75"/>
                  </a:lnTo>
                  <a:lnTo>
                    <a:pt x="6" y="0"/>
                  </a:lnTo>
                  <a:lnTo>
                    <a:pt x="0" y="0"/>
                  </a:lnTo>
                  <a:close/>
                </a:path>
              </a:pathLst>
            </a:custGeom>
            <a:solidFill>
              <a:srgbClr val="924B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47" name="Freeform 116">
              <a:extLst>
                <a:ext uri="{FF2B5EF4-FFF2-40B4-BE49-F238E27FC236}">
                  <a16:creationId xmlns:a16="http://schemas.microsoft.com/office/drawing/2014/main" id="{59065784-4178-4731-892D-686A01C0FEA2}"/>
                </a:ext>
              </a:extLst>
            </p:cNvPr>
            <p:cNvSpPr/>
            <p:nvPr/>
          </p:nvSpPr>
          <p:spPr bwMode="auto">
            <a:xfrm>
              <a:off x="6097588" y="4067176"/>
              <a:ext cx="30163" cy="123825"/>
            </a:xfrm>
            <a:custGeom>
              <a:avLst/>
              <a:gdLst>
                <a:gd name="T0" fmla="*/ 14 w 19"/>
                <a:gd name="T1" fmla="*/ 0 h 78"/>
                <a:gd name="T2" fmla="*/ 0 w 19"/>
                <a:gd name="T3" fmla="*/ 75 h 78"/>
                <a:gd name="T4" fmla="*/ 6 w 19"/>
                <a:gd name="T5" fmla="*/ 78 h 78"/>
                <a:gd name="T6" fmla="*/ 19 w 19"/>
                <a:gd name="T7" fmla="*/ 0 h 78"/>
                <a:gd name="T8" fmla="*/ 14 w 19"/>
                <a:gd name="T9" fmla="*/ 0 h 78"/>
              </a:gdLst>
              <a:ahLst/>
              <a:cxnLst>
                <a:cxn ang="0">
                  <a:pos x="T0" y="T1"/>
                </a:cxn>
                <a:cxn ang="0">
                  <a:pos x="T2" y="T3"/>
                </a:cxn>
                <a:cxn ang="0">
                  <a:pos x="T4" y="T5"/>
                </a:cxn>
                <a:cxn ang="0">
                  <a:pos x="T6" y="T7"/>
                </a:cxn>
                <a:cxn ang="0">
                  <a:pos x="T8" y="T9"/>
                </a:cxn>
              </a:cxnLst>
              <a:rect l="0" t="0" r="r" b="b"/>
              <a:pathLst>
                <a:path w="19" h="78">
                  <a:moveTo>
                    <a:pt x="14" y="0"/>
                  </a:moveTo>
                  <a:lnTo>
                    <a:pt x="0" y="75"/>
                  </a:lnTo>
                  <a:lnTo>
                    <a:pt x="6" y="78"/>
                  </a:lnTo>
                  <a:lnTo>
                    <a:pt x="19" y="0"/>
                  </a:lnTo>
                  <a:lnTo>
                    <a:pt x="14" y="0"/>
                  </a:lnTo>
                  <a:close/>
                </a:path>
              </a:pathLst>
            </a:custGeom>
            <a:solidFill>
              <a:srgbClr val="924B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48" name="Freeform 117">
              <a:extLst>
                <a:ext uri="{FF2B5EF4-FFF2-40B4-BE49-F238E27FC236}">
                  <a16:creationId xmlns:a16="http://schemas.microsoft.com/office/drawing/2014/main" id="{B953765F-86BD-4338-AF36-94AA8711B179}"/>
                </a:ext>
              </a:extLst>
            </p:cNvPr>
            <p:cNvSpPr/>
            <p:nvPr/>
          </p:nvSpPr>
          <p:spPr bwMode="auto">
            <a:xfrm>
              <a:off x="6110288" y="4067176"/>
              <a:ext cx="68263" cy="123825"/>
            </a:xfrm>
            <a:custGeom>
              <a:avLst/>
              <a:gdLst>
                <a:gd name="T0" fmla="*/ 38 w 43"/>
                <a:gd name="T1" fmla="*/ 0 h 78"/>
                <a:gd name="T2" fmla="*/ 0 w 43"/>
                <a:gd name="T3" fmla="*/ 75 h 78"/>
                <a:gd name="T4" fmla="*/ 6 w 43"/>
                <a:gd name="T5" fmla="*/ 78 h 78"/>
                <a:gd name="T6" fmla="*/ 43 w 43"/>
                <a:gd name="T7" fmla="*/ 3 h 78"/>
                <a:gd name="T8" fmla="*/ 38 w 43"/>
                <a:gd name="T9" fmla="*/ 0 h 78"/>
              </a:gdLst>
              <a:ahLst/>
              <a:cxnLst>
                <a:cxn ang="0">
                  <a:pos x="T0" y="T1"/>
                </a:cxn>
                <a:cxn ang="0">
                  <a:pos x="T2" y="T3"/>
                </a:cxn>
                <a:cxn ang="0">
                  <a:pos x="T4" y="T5"/>
                </a:cxn>
                <a:cxn ang="0">
                  <a:pos x="T6" y="T7"/>
                </a:cxn>
                <a:cxn ang="0">
                  <a:pos x="T8" y="T9"/>
                </a:cxn>
              </a:cxnLst>
              <a:rect l="0" t="0" r="r" b="b"/>
              <a:pathLst>
                <a:path w="43" h="78">
                  <a:moveTo>
                    <a:pt x="38" y="0"/>
                  </a:moveTo>
                  <a:lnTo>
                    <a:pt x="0" y="75"/>
                  </a:lnTo>
                  <a:lnTo>
                    <a:pt x="6" y="78"/>
                  </a:lnTo>
                  <a:lnTo>
                    <a:pt x="43" y="3"/>
                  </a:lnTo>
                  <a:lnTo>
                    <a:pt x="38" y="0"/>
                  </a:lnTo>
                  <a:close/>
                </a:path>
              </a:pathLst>
            </a:custGeom>
            <a:solidFill>
              <a:srgbClr val="924B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49" name="Freeform 118">
              <a:extLst>
                <a:ext uri="{FF2B5EF4-FFF2-40B4-BE49-F238E27FC236}">
                  <a16:creationId xmlns:a16="http://schemas.microsoft.com/office/drawing/2014/main" id="{9880D674-D6F3-45B1-B5FB-ED0D4BF59CD2}"/>
                </a:ext>
              </a:extLst>
            </p:cNvPr>
            <p:cNvSpPr/>
            <p:nvPr/>
          </p:nvSpPr>
          <p:spPr bwMode="auto">
            <a:xfrm>
              <a:off x="6122988" y="4067176"/>
              <a:ext cx="107950" cy="123825"/>
            </a:xfrm>
            <a:custGeom>
              <a:avLst/>
              <a:gdLst>
                <a:gd name="T0" fmla="*/ 65 w 68"/>
                <a:gd name="T1" fmla="*/ 0 h 78"/>
                <a:gd name="T2" fmla="*/ 0 w 68"/>
                <a:gd name="T3" fmla="*/ 75 h 78"/>
                <a:gd name="T4" fmla="*/ 6 w 68"/>
                <a:gd name="T5" fmla="*/ 78 h 78"/>
                <a:gd name="T6" fmla="*/ 68 w 68"/>
                <a:gd name="T7" fmla="*/ 3 h 78"/>
                <a:gd name="T8" fmla="*/ 65 w 68"/>
                <a:gd name="T9" fmla="*/ 0 h 78"/>
              </a:gdLst>
              <a:ahLst/>
              <a:cxnLst>
                <a:cxn ang="0">
                  <a:pos x="T0" y="T1"/>
                </a:cxn>
                <a:cxn ang="0">
                  <a:pos x="T2" y="T3"/>
                </a:cxn>
                <a:cxn ang="0">
                  <a:pos x="T4" y="T5"/>
                </a:cxn>
                <a:cxn ang="0">
                  <a:pos x="T6" y="T7"/>
                </a:cxn>
                <a:cxn ang="0">
                  <a:pos x="T8" y="T9"/>
                </a:cxn>
              </a:cxnLst>
              <a:rect l="0" t="0" r="r" b="b"/>
              <a:pathLst>
                <a:path w="68" h="78">
                  <a:moveTo>
                    <a:pt x="65" y="0"/>
                  </a:moveTo>
                  <a:lnTo>
                    <a:pt x="0" y="75"/>
                  </a:lnTo>
                  <a:lnTo>
                    <a:pt x="6" y="78"/>
                  </a:lnTo>
                  <a:lnTo>
                    <a:pt x="68" y="3"/>
                  </a:lnTo>
                  <a:lnTo>
                    <a:pt x="65" y="0"/>
                  </a:lnTo>
                  <a:close/>
                </a:path>
              </a:pathLst>
            </a:custGeom>
            <a:solidFill>
              <a:srgbClr val="924B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50" name="Freeform 119">
              <a:extLst>
                <a:ext uri="{FF2B5EF4-FFF2-40B4-BE49-F238E27FC236}">
                  <a16:creationId xmlns:a16="http://schemas.microsoft.com/office/drawing/2014/main" id="{32F75396-C1DE-4074-A3FD-DE86150768D0}"/>
                </a:ext>
              </a:extLst>
            </p:cNvPr>
            <p:cNvSpPr/>
            <p:nvPr/>
          </p:nvSpPr>
          <p:spPr bwMode="auto">
            <a:xfrm>
              <a:off x="5940425" y="4033838"/>
              <a:ext cx="315913" cy="41275"/>
            </a:xfrm>
            <a:custGeom>
              <a:avLst/>
              <a:gdLst>
                <a:gd name="T0" fmla="*/ 199 w 199"/>
                <a:gd name="T1" fmla="*/ 0 h 26"/>
                <a:gd name="T2" fmla="*/ 0 w 199"/>
                <a:gd name="T3" fmla="*/ 0 h 26"/>
                <a:gd name="T4" fmla="*/ 13 w 199"/>
                <a:gd name="T5" fmla="*/ 26 h 26"/>
                <a:gd name="T6" fmla="*/ 188 w 199"/>
                <a:gd name="T7" fmla="*/ 26 h 26"/>
                <a:gd name="T8" fmla="*/ 199 w 199"/>
                <a:gd name="T9" fmla="*/ 0 h 26"/>
              </a:gdLst>
              <a:ahLst/>
              <a:cxnLst>
                <a:cxn ang="0">
                  <a:pos x="T0" y="T1"/>
                </a:cxn>
                <a:cxn ang="0">
                  <a:pos x="T2" y="T3"/>
                </a:cxn>
                <a:cxn ang="0">
                  <a:pos x="T4" y="T5"/>
                </a:cxn>
                <a:cxn ang="0">
                  <a:pos x="T6" y="T7"/>
                </a:cxn>
                <a:cxn ang="0">
                  <a:pos x="T8" y="T9"/>
                </a:cxn>
              </a:cxnLst>
              <a:rect l="0" t="0" r="r" b="b"/>
              <a:pathLst>
                <a:path w="199" h="26">
                  <a:moveTo>
                    <a:pt x="199" y="0"/>
                  </a:moveTo>
                  <a:lnTo>
                    <a:pt x="0" y="0"/>
                  </a:lnTo>
                  <a:lnTo>
                    <a:pt x="13" y="26"/>
                  </a:lnTo>
                  <a:lnTo>
                    <a:pt x="188" y="26"/>
                  </a:lnTo>
                  <a:lnTo>
                    <a:pt x="199" y="0"/>
                  </a:lnTo>
                  <a:close/>
                </a:path>
              </a:pathLst>
            </a:custGeom>
            <a:solidFill>
              <a:srgbClr val="CCA5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51" name="Rectangle 120">
              <a:extLst>
                <a:ext uri="{FF2B5EF4-FFF2-40B4-BE49-F238E27FC236}">
                  <a16:creationId xmlns:a16="http://schemas.microsoft.com/office/drawing/2014/main" id="{2AFF539A-5CEE-4B8B-BC22-607D2387450C}"/>
                </a:ext>
              </a:extLst>
            </p:cNvPr>
            <p:cNvSpPr>
              <a:spLocks noChangeArrowheads="1"/>
            </p:cNvSpPr>
            <p:nvPr/>
          </p:nvSpPr>
          <p:spPr bwMode="auto">
            <a:xfrm>
              <a:off x="6054725" y="4173538"/>
              <a:ext cx="90488" cy="25400"/>
            </a:xfrm>
            <a:prstGeom prst="rect">
              <a:avLst/>
            </a:prstGeom>
            <a:solidFill>
              <a:srgbClr val="924B1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52" name="Freeform 121">
              <a:extLst>
                <a:ext uri="{FF2B5EF4-FFF2-40B4-BE49-F238E27FC236}">
                  <a16:creationId xmlns:a16="http://schemas.microsoft.com/office/drawing/2014/main" id="{2FB10702-2797-44E0-859D-069D62C98A19}"/>
                </a:ext>
              </a:extLst>
            </p:cNvPr>
            <p:cNvSpPr/>
            <p:nvPr/>
          </p:nvSpPr>
          <p:spPr bwMode="auto">
            <a:xfrm>
              <a:off x="6051550" y="4191001"/>
              <a:ext cx="20638" cy="77788"/>
            </a:xfrm>
            <a:custGeom>
              <a:avLst/>
              <a:gdLst>
                <a:gd name="T0" fmla="*/ 13 w 13"/>
                <a:gd name="T1" fmla="*/ 0 h 49"/>
                <a:gd name="T2" fmla="*/ 5 w 13"/>
                <a:gd name="T3" fmla="*/ 0 h 49"/>
                <a:gd name="T4" fmla="*/ 0 w 13"/>
                <a:gd name="T5" fmla="*/ 49 h 49"/>
                <a:gd name="T6" fmla="*/ 5 w 13"/>
                <a:gd name="T7" fmla="*/ 49 h 49"/>
                <a:gd name="T8" fmla="*/ 13 w 13"/>
                <a:gd name="T9" fmla="*/ 0 h 49"/>
              </a:gdLst>
              <a:ahLst/>
              <a:cxnLst>
                <a:cxn ang="0">
                  <a:pos x="T0" y="T1"/>
                </a:cxn>
                <a:cxn ang="0">
                  <a:pos x="T2" y="T3"/>
                </a:cxn>
                <a:cxn ang="0">
                  <a:pos x="T4" y="T5"/>
                </a:cxn>
                <a:cxn ang="0">
                  <a:pos x="T6" y="T7"/>
                </a:cxn>
                <a:cxn ang="0">
                  <a:pos x="T8" y="T9"/>
                </a:cxn>
              </a:cxnLst>
              <a:rect l="0" t="0" r="r" b="b"/>
              <a:pathLst>
                <a:path w="13" h="49">
                  <a:moveTo>
                    <a:pt x="13" y="0"/>
                  </a:moveTo>
                  <a:lnTo>
                    <a:pt x="5" y="0"/>
                  </a:lnTo>
                  <a:lnTo>
                    <a:pt x="0" y="49"/>
                  </a:lnTo>
                  <a:lnTo>
                    <a:pt x="5" y="49"/>
                  </a:lnTo>
                  <a:lnTo>
                    <a:pt x="13" y="0"/>
                  </a:lnTo>
                  <a:close/>
                </a:path>
              </a:pathLst>
            </a:custGeom>
            <a:solidFill>
              <a:srgbClr val="924B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53" name="Freeform 122">
              <a:extLst>
                <a:ext uri="{FF2B5EF4-FFF2-40B4-BE49-F238E27FC236}">
                  <a16:creationId xmlns:a16="http://schemas.microsoft.com/office/drawing/2014/main" id="{CBA63B01-0E13-4E29-AEEC-3EAC869C21C1}"/>
                </a:ext>
              </a:extLst>
            </p:cNvPr>
            <p:cNvSpPr/>
            <p:nvPr/>
          </p:nvSpPr>
          <p:spPr bwMode="auto">
            <a:xfrm>
              <a:off x="6127750" y="4191001"/>
              <a:ext cx="17463" cy="77788"/>
            </a:xfrm>
            <a:custGeom>
              <a:avLst/>
              <a:gdLst>
                <a:gd name="T0" fmla="*/ 5 w 11"/>
                <a:gd name="T1" fmla="*/ 0 h 49"/>
                <a:gd name="T2" fmla="*/ 0 w 11"/>
                <a:gd name="T3" fmla="*/ 0 h 49"/>
                <a:gd name="T4" fmla="*/ 5 w 11"/>
                <a:gd name="T5" fmla="*/ 49 h 49"/>
                <a:gd name="T6" fmla="*/ 11 w 11"/>
                <a:gd name="T7" fmla="*/ 49 h 49"/>
                <a:gd name="T8" fmla="*/ 5 w 11"/>
                <a:gd name="T9" fmla="*/ 0 h 49"/>
              </a:gdLst>
              <a:ahLst/>
              <a:cxnLst>
                <a:cxn ang="0">
                  <a:pos x="T0" y="T1"/>
                </a:cxn>
                <a:cxn ang="0">
                  <a:pos x="T2" y="T3"/>
                </a:cxn>
                <a:cxn ang="0">
                  <a:pos x="T4" y="T5"/>
                </a:cxn>
                <a:cxn ang="0">
                  <a:pos x="T6" y="T7"/>
                </a:cxn>
                <a:cxn ang="0">
                  <a:pos x="T8" y="T9"/>
                </a:cxn>
              </a:cxnLst>
              <a:rect l="0" t="0" r="r" b="b"/>
              <a:pathLst>
                <a:path w="11" h="49">
                  <a:moveTo>
                    <a:pt x="5" y="0"/>
                  </a:moveTo>
                  <a:lnTo>
                    <a:pt x="0" y="0"/>
                  </a:lnTo>
                  <a:lnTo>
                    <a:pt x="5" y="49"/>
                  </a:lnTo>
                  <a:lnTo>
                    <a:pt x="11" y="49"/>
                  </a:lnTo>
                  <a:lnTo>
                    <a:pt x="5" y="0"/>
                  </a:lnTo>
                  <a:close/>
                </a:path>
              </a:pathLst>
            </a:custGeom>
            <a:solidFill>
              <a:srgbClr val="924B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sp>
          <p:nvSpPr>
            <p:cNvPr id="54" name="Freeform 123">
              <a:extLst>
                <a:ext uri="{FF2B5EF4-FFF2-40B4-BE49-F238E27FC236}">
                  <a16:creationId xmlns:a16="http://schemas.microsoft.com/office/drawing/2014/main" id="{87827C31-BD91-4DA6-B348-A76E3AE4064F}"/>
                </a:ext>
              </a:extLst>
            </p:cNvPr>
            <p:cNvSpPr/>
            <p:nvPr/>
          </p:nvSpPr>
          <p:spPr bwMode="auto">
            <a:xfrm>
              <a:off x="6042025" y="4268788"/>
              <a:ext cx="107950" cy="80963"/>
            </a:xfrm>
            <a:custGeom>
              <a:avLst/>
              <a:gdLst>
                <a:gd name="T0" fmla="*/ 65 w 68"/>
                <a:gd name="T1" fmla="*/ 0 h 51"/>
                <a:gd name="T2" fmla="*/ 59 w 68"/>
                <a:gd name="T3" fmla="*/ 0 h 51"/>
                <a:gd name="T4" fmla="*/ 11 w 68"/>
                <a:gd name="T5" fmla="*/ 0 h 51"/>
                <a:gd name="T6" fmla="*/ 6 w 68"/>
                <a:gd name="T7" fmla="*/ 0 h 51"/>
                <a:gd name="T8" fmla="*/ 0 w 68"/>
                <a:gd name="T9" fmla="*/ 0 h 51"/>
                <a:gd name="T10" fmla="*/ 0 w 68"/>
                <a:gd name="T11" fmla="*/ 51 h 51"/>
                <a:gd name="T12" fmla="*/ 68 w 68"/>
                <a:gd name="T13" fmla="*/ 51 h 51"/>
                <a:gd name="T14" fmla="*/ 68 w 68"/>
                <a:gd name="T15" fmla="*/ 0 h 51"/>
                <a:gd name="T16" fmla="*/ 65 w 6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1">
                  <a:moveTo>
                    <a:pt x="65" y="0"/>
                  </a:moveTo>
                  <a:lnTo>
                    <a:pt x="59" y="0"/>
                  </a:lnTo>
                  <a:lnTo>
                    <a:pt x="11" y="0"/>
                  </a:lnTo>
                  <a:lnTo>
                    <a:pt x="6" y="0"/>
                  </a:lnTo>
                  <a:lnTo>
                    <a:pt x="0" y="0"/>
                  </a:lnTo>
                  <a:lnTo>
                    <a:pt x="0" y="51"/>
                  </a:lnTo>
                  <a:lnTo>
                    <a:pt x="68" y="51"/>
                  </a:lnTo>
                  <a:lnTo>
                    <a:pt x="68" y="0"/>
                  </a:lnTo>
                  <a:lnTo>
                    <a:pt x="65" y="0"/>
                  </a:lnTo>
                  <a:close/>
                </a:path>
              </a:pathLst>
            </a:custGeom>
            <a:solidFill>
              <a:srgbClr val="CCA5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defRPr/>
              </a:pPr>
              <a:endParaRPr lang="zh-CN" altLang="en-US">
                <a:solidFill>
                  <a:prstClr val="black"/>
                </a:solidFill>
                <a:latin typeface="Calibri" panose="020F0502020204030204"/>
                <a:ea typeface="等线" panose="02010600030101010101" pitchFamily="2" charset="-122"/>
              </a:endParaRPr>
            </a:p>
          </p:txBody>
        </p:sp>
      </p:grpSp>
      <p:pic>
        <p:nvPicPr>
          <p:cNvPr id="55" name="PA_图片 28">
            <a:extLst>
              <a:ext uri="{FF2B5EF4-FFF2-40B4-BE49-F238E27FC236}">
                <a16:creationId xmlns:a16="http://schemas.microsoft.com/office/drawing/2014/main" id="{F26C7C1C-38BF-4A21-BF3D-EC74F0710432}"/>
              </a:ext>
            </a:extLst>
          </p:cNvPr>
          <p:cNvPicPr>
            <a:picLocks noChangeAspect="1"/>
          </p:cNvPicPr>
          <p:nvPr>
            <p:custDataLst>
              <p:tags r:id="rId1"/>
            </p:custDataLst>
          </p:nvPr>
        </p:nvPicPr>
        <p:blipFill rotWithShape="1">
          <a:blip r:embed="rId4" cstate="print">
            <a:extLst>
              <a:ext uri="{28A0092B-C50C-407E-A947-70E740481C1C}">
                <a14:useLocalDpi xmlns:a14="http://schemas.microsoft.com/office/drawing/2010/main" val="0"/>
              </a:ext>
            </a:extLst>
          </a:blip>
          <a:srcRect l="28897"/>
          <a:stretch/>
        </p:blipFill>
        <p:spPr>
          <a:xfrm>
            <a:off x="45721" y="5165463"/>
            <a:ext cx="1110039" cy="1692541"/>
          </a:xfrm>
          <a:prstGeom prst="rect">
            <a:avLst/>
          </a:prstGeom>
        </p:spPr>
      </p:pic>
      <p:pic>
        <p:nvPicPr>
          <p:cNvPr id="56" name="PA_图片 25">
            <a:extLst>
              <a:ext uri="{FF2B5EF4-FFF2-40B4-BE49-F238E27FC236}">
                <a16:creationId xmlns:a16="http://schemas.microsoft.com/office/drawing/2014/main" id="{313DA177-6CE2-4DAB-A705-A8F37F6F553F}"/>
              </a:ext>
            </a:extLst>
          </p:cNvPr>
          <p:cNvPicPr>
            <a:picLocks noChangeAspect="1"/>
          </p:cNvPicPr>
          <p:nvPr>
            <p:custDataLst>
              <p:tags r:id="rId2"/>
            </p:custDataLst>
          </p:nvPr>
        </p:nvPicPr>
        <p:blipFill>
          <a:blip r:embed="rId5" cstate="print">
            <a:extLst>
              <a:ext uri="{28A0092B-C50C-407E-A947-70E740481C1C}">
                <a14:useLocalDpi xmlns:a14="http://schemas.microsoft.com/office/drawing/2010/main" val="0"/>
              </a:ext>
            </a:extLst>
          </a:blip>
          <a:stretch>
            <a:fillRect/>
          </a:stretch>
        </p:blipFill>
        <p:spPr>
          <a:xfrm flipH="1">
            <a:off x="509008" y="4807861"/>
            <a:ext cx="1020141" cy="1209839"/>
          </a:xfrm>
          <a:prstGeom prst="rect">
            <a:avLst/>
          </a:prstGeom>
        </p:spPr>
      </p:pic>
    </p:spTree>
    <p:extLst>
      <p:ext uri="{BB962C8B-B14F-4D97-AF65-F5344CB8AC3E}">
        <p14:creationId xmlns:p14="http://schemas.microsoft.com/office/powerpoint/2010/main" val="1099302462"/>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1000" fill="hold"/>
                                        <p:tgtEl>
                                          <p:spTgt spid="3"/>
                                        </p:tgtEl>
                                        <p:attrNameLst>
                                          <p:attrName>ppt_x</p:attrName>
                                        </p:attrNameLst>
                                      </p:cBhvr>
                                      <p:tavLst>
                                        <p:tav tm="0">
                                          <p:val>
                                            <p:strVal val="0-#ppt_w/2"/>
                                          </p:val>
                                        </p:tav>
                                        <p:tav tm="100000">
                                          <p:val>
                                            <p:strVal val="#ppt_x"/>
                                          </p:val>
                                        </p:tav>
                                      </p:tavLst>
                                    </p:anim>
                                    <p:anim calcmode="lin" valueType="num">
                                      <p:cBhvr additive="base">
                                        <p:cTn id="16" dur="10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000" fill="hold"/>
                                        <p:tgtEl>
                                          <p:spTgt spid="4"/>
                                        </p:tgtEl>
                                        <p:attrNameLst>
                                          <p:attrName>ppt_x</p:attrName>
                                        </p:attrNameLst>
                                      </p:cBhvr>
                                      <p:tavLst>
                                        <p:tav tm="0">
                                          <p:val>
                                            <p:strVal val="0-#ppt_w/2"/>
                                          </p:val>
                                        </p:tav>
                                        <p:tav tm="100000">
                                          <p:val>
                                            <p:strVal val="#ppt_x"/>
                                          </p:val>
                                        </p:tav>
                                      </p:tavLst>
                                    </p:anim>
                                    <p:anim calcmode="lin" valueType="num">
                                      <p:cBhvr additive="base">
                                        <p:cTn id="20" dur="1000" fill="hold"/>
                                        <p:tgtEl>
                                          <p:spTgt spid="4"/>
                                        </p:tgtEl>
                                        <p:attrNameLst>
                                          <p:attrName>ppt_y</p:attrName>
                                        </p:attrNameLst>
                                      </p:cBhvr>
                                      <p:tavLst>
                                        <p:tav tm="0">
                                          <p:val>
                                            <p:strVal val="#ppt_y"/>
                                          </p:val>
                                        </p:tav>
                                        <p:tav tm="100000">
                                          <p:val>
                                            <p:strVal val="#ppt_y"/>
                                          </p:val>
                                        </p:tav>
                                      </p:tavLst>
                                    </p:anim>
                                  </p:childTnLst>
                                </p:cTn>
                              </p:par>
                              <p:par>
                                <p:cTn id="21" presetID="41" presetClass="entr" presetSubtype="0" fill="hold" grpId="0" nodeType="withEffect">
                                  <p:stCondLst>
                                    <p:cond delay="0"/>
                                  </p:stCondLst>
                                  <p:iterate type="lt">
                                    <p:tmPct val="10000"/>
                                  </p:iterate>
                                  <p:childTnLst>
                                    <p:set>
                                      <p:cBhvr>
                                        <p:cTn id="22" dur="1" fill="hold">
                                          <p:stCondLst>
                                            <p:cond delay="0"/>
                                          </p:stCondLst>
                                        </p:cTn>
                                        <p:tgtEl>
                                          <p:spTgt spid="5"/>
                                        </p:tgtEl>
                                        <p:attrNameLst>
                                          <p:attrName>style.visibility</p:attrName>
                                        </p:attrNameLst>
                                      </p:cBhvr>
                                      <p:to>
                                        <p:strVal val="visible"/>
                                      </p:to>
                                    </p:set>
                                    <p:anim calcmode="lin" valueType="num">
                                      <p:cBhvr>
                                        <p:cTn id="23" dur="10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4" dur="1000" fill="hold"/>
                                        <p:tgtEl>
                                          <p:spTgt spid="5"/>
                                        </p:tgtEl>
                                        <p:attrNameLst>
                                          <p:attrName>ppt_y</p:attrName>
                                        </p:attrNameLst>
                                      </p:cBhvr>
                                      <p:tavLst>
                                        <p:tav tm="0">
                                          <p:val>
                                            <p:strVal val="#ppt_y"/>
                                          </p:val>
                                        </p:tav>
                                        <p:tav tm="100000">
                                          <p:val>
                                            <p:strVal val="#ppt_y"/>
                                          </p:val>
                                        </p:tav>
                                      </p:tavLst>
                                    </p:anim>
                                    <p:anim calcmode="lin" valueType="num">
                                      <p:cBhvr>
                                        <p:cTn id="25" dur="10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6" dur="10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7" dur="1000" tmFilter="0,0; .5, 1; 1, 1"/>
                                        <p:tgtEl>
                                          <p:spTgt spid="5"/>
                                        </p:tgtEl>
                                      </p:cBhvr>
                                    </p:animEffect>
                                  </p:childTnLst>
                                </p:cTn>
                              </p:par>
                              <p:par>
                                <p:cTn id="28" presetID="2" presetClass="entr" presetSubtype="8"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1000" fill="hold"/>
                                        <p:tgtEl>
                                          <p:spTgt spid="6"/>
                                        </p:tgtEl>
                                        <p:attrNameLst>
                                          <p:attrName>ppt_x</p:attrName>
                                        </p:attrNameLst>
                                      </p:cBhvr>
                                      <p:tavLst>
                                        <p:tav tm="0">
                                          <p:val>
                                            <p:strVal val="0-#ppt_w/2"/>
                                          </p:val>
                                        </p:tav>
                                        <p:tav tm="100000">
                                          <p:val>
                                            <p:strVal val="#ppt_x"/>
                                          </p:val>
                                        </p:tav>
                                      </p:tavLst>
                                    </p:anim>
                                    <p:anim calcmode="lin" valueType="num">
                                      <p:cBhvr additive="base">
                                        <p:cTn id="31" dur="1000" fill="hold"/>
                                        <p:tgtEl>
                                          <p:spTgt spid="6"/>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1000" fill="hold"/>
                                        <p:tgtEl>
                                          <p:spTgt spid="7"/>
                                        </p:tgtEl>
                                        <p:attrNameLst>
                                          <p:attrName>ppt_x</p:attrName>
                                        </p:attrNameLst>
                                      </p:cBhvr>
                                      <p:tavLst>
                                        <p:tav tm="0">
                                          <p:val>
                                            <p:strVal val="0-#ppt_w/2"/>
                                          </p:val>
                                        </p:tav>
                                        <p:tav tm="100000">
                                          <p:val>
                                            <p:strVal val="#ppt_x"/>
                                          </p:val>
                                        </p:tav>
                                      </p:tavLst>
                                    </p:anim>
                                    <p:anim calcmode="lin" valueType="num">
                                      <p:cBhvr additive="base">
                                        <p:cTn id="35" dur="1000" fill="hold"/>
                                        <p:tgtEl>
                                          <p:spTgt spid="7"/>
                                        </p:tgtEl>
                                        <p:attrNameLst>
                                          <p:attrName>ppt_y</p:attrName>
                                        </p:attrNameLst>
                                      </p:cBhvr>
                                      <p:tavLst>
                                        <p:tav tm="0">
                                          <p:val>
                                            <p:strVal val="#ppt_y"/>
                                          </p:val>
                                        </p:tav>
                                        <p:tav tm="100000">
                                          <p:val>
                                            <p:strVal val="#ppt_y"/>
                                          </p:val>
                                        </p:tav>
                                      </p:tavLst>
                                    </p:anim>
                                  </p:childTnLst>
                                </p:cTn>
                              </p:par>
                              <p:par>
                                <p:cTn id="36" presetID="16" presetClass="entr" presetSubtype="37" fill="hold" nodeType="with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barn(outVertical)">
                                      <p:cBhvr>
                                        <p:cTn id="38" dur="1000"/>
                                        <p:tgtEl>
                                          <p:spTgt spid="2"/>
                                        </p:tgtEl>
                                      </p:cBhvr>
                                    </p:animEffect>
                                  </p:childTnLst>
                                </p:cTn>
                              </p:par>
                              <p:par>
                                <p:cTn id="39" presetID="42" presetClass="entr" presetSubtype="0" fill="hold" nodeType="with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fade">
                                      <p:cBhvr>
                                        <p:cTn id="41" dur="1000"/>
                                        <p:tgtEl>
                                          <p:spTgt spid="55"/>
                                        </p:tgtEl>
                                      </p:cBhvr>
                                    </p:animEffect>
                                    <p:anim calcmode="lin" valueType="num">
                                      <p:cBhvr>
                                        <p:cTn id="42" dur="1000" fill="hold"/>
                                        <p:tgtEl>
                                          <p:spTgt spid="55"/>
                                        </p:tgtEl>
                                        <p:attrNameLst>
                                          <p:attrName>ppt_x</p:attrName>
                                        </p:attrNameLst>
                                      </p:cBhvr>
                                      <p:tavLst>
                                        <p:tav tm="0">
                                          <p:val>
                                            <p:strVal val="#ppt_x"/>
                                          </p:val>
                                        </p:tav>
                                        <p:tav tm="100000">
                                          <p:val>
                                            <p:strVal val="#ppt_x"/>
                                          </p:val>
                                        </p:tav>
                                      </p:tavLst>
                                    </p:anim>
                                    <p:anim calcmode="lin" valueType="num">
                                      <p:cBhvr>
                                        <p:cTn id="43" dur="1000" fill="hold"/>
                                        <p:tgtEl>
                                          <p:spTgt spid="55"/>
                                        </p:tgtEl>
                                        <p:attrNameLst>
                                          <p:attrName>ppt_y</p:attrName>
                                        </p:attrNameLst>
                                      </p:cBhvr>
                                      <p:tavLst>
                                        <p:tav tm="0">
                                          <p:val>
                                            <p:strVal val="#ppt_y+.1"/>
                                          </p:val>
                                        </p:tav>
                                        <p:tav tm="100000">
                                          <p:val>
                                            <p:strVal val="#ppt_y"/>
                                          </p:val>
                                        </p:tav>
                                      </p:tavLst>
                                    </p:anim>
                                  </p:childTnLst>
                                </p:cTn>
                              </p:par>
                              <p:par>
                                <p:cTn id="44" presetID="15" presetClass="entr" presetSubtype="0" fill="hold" nodeType="withEffect">
                                  <p:stCondLst>
                                    <p:cond delay="0"/>
                                  </p:stCondLst>
                                  <p:childTnLst>
                                    <p:set>
                                      <p:cBhvr>
                                        <p:cTn id="45" dur="1" fill="hold">
                                          <p:stCondLst>
                                            <p:cond delay="0"/>
                                          </p:stCondLst>
                                        </p:cTn>
                                        <p:tgtEl>
                                          <p:spTgt spid="56"/>
                                        </p:tgtEl>
                                        <p:attrNameLst>
                                          <p:attrName>style.visibility</p:attrName>
                                        </p:attrNameLst>
                                      </p:cBhvr>
                                      <p:to>
                                        <p:strVal val="visible"/>
                                      </p:to>
                                    </p:set>
                                    <p:anim calcmode="lin" valueType="num">
                                      <p:cBhvr>
                                        <p:cTn id="46" dur="1000" fill="hold"/>
                                        <p:tgtEl>
                                          <p:spTgt spid="56"/>
                                        </p:tgtEl>
                                        <p:attrNameLst>
                                          <p:attrName>ppt_w</p:attrName>
                                        </p:attrNameLst>
                                      </p:cBhvr>
                                      <p:tavLst>
                                        <p:tav tm="0">
                                          <p:val>
                                            <p:fltVal val="0"/>
                                          </p:val>
                                        </p:tav>
                                        <p:tav tm="100000">
                                          <p:val>
                                            <p:strVal val="#ppt_w"/>
                                          </p:val>
                                        </p:tav>
                                      </p:tavLst>
                                    </p:anim>
                                    <p:anim calcmode="lin" valueType="num">
                                      <p:cBhvr>
                                        <p:cTn id="47" dur="1000" fill="hold"/>
                                        <p:tgtEl>
                                          <p:spTgt spid="56"/>
                                        </p:tgtEl>
                                        <p:attrNameLst>
                                          <p:attrName>ppt_h</p:attrName>
                                        </p:attrNameLst>
                                      </p:cBhvr>
                                      <p:tavLst>
                                        <p:tav tm="0">
                                          <p:val>
                                            <p:fltVal val="0"/>
                                          </p:val>
                                        </p:tav>
                                        <p:tav tm="100000">
                                          <p:val>
                                            <p:strVal val="#ppt_h"/>
                                          </p:val>
                                        </p:tav>
                                      </p:tavLst>
                                    </p:anim>
                                    <p:anim calcmode="lin" valueType="num">
                                      <p:cBhvr>
                                        <p:cTn id="48" dur="1000" fill="hold"/>
                                        <p:tgtEl>
                                          <p:spTgt spid="56"/>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56"/>
                                        </p:tgtEl>
                                        <p:attrNameLst>
                                          <p:attrName>ppt_y</p:attrName>
                                        </p:attrNameLst>
                                      </p:cBhvr>
                                      <p:tavLst>
                                        <p:tav tm="0" fmla="#ppt_y+(sin(-2*pi*(1-$))*-#ppt_x+cos(-2*pi*(1-$))*(1-#ppt_y))*(1-$)">
                                          <p:val>
                                            <p:fltVal val="0"/>
                                          </p:val>
                                        </p:tav>
                                        <p:tav tm="100000">
                                          <p:val>
                                            <p:fltVal val="1"/>
                                          </p:val>
                                        </p:tav>
                                      </p:tavLst>
                                    </p:anim>
                                  </p:childTnLst>
                                </p:cTn>
                              </p:par>
                              <p:par>
                                <p:cTn id="50" presetID="32" presetClass="emph" presetSubtype="0" repeatCount="3000" fill="hold" nodeType="withEffect">
                                  <p:stCondLst>
                                    <p:cond delay="0"/>
                                  </p:stCondLst>
                                  <p:childTnLst>
                                    <p:animRot by="120000">
                                      <p:cBhvr>
                                        <p:cTn id="51" dur="100" fill="hold">
                                          <p:stCondLst>
                                            <p:cond delay="0"/>
                                          </p:stCondLst>
                                        </p:cTn>
                                        <p:tgtEl>
                                          <p:spTgt spid="56"/>
                                        </p:tgtEl>
                                        <p:attrNameLst>
                                          <p:attrName>r</p:attrName>
                                        </p:attrNameLst>
                                      </p:cBhvr>
                                    </p:animRot>
                                    <p:animRot by="-240000">
                                      <p:cBhvr>
                                        <p:cTn id="52" dur="200" fill="hold">
                                          <p:stCondLst>
                                            <p:cond delay="200"/>
                                          </p:stCondLst>
                                        </p:cTn>
                                        <p:tgtEl>
                                          <p:spTgt spid="56"/>
                                        </p:tgtEl>
                                        <p:attrNameLst>
                                          <p:attrName>r</p:attrName>
                                        </p:attrNameLst>
                                      </p:cBhvr>
                                    </p:animRot>
                                    <p:animRot by="240000">
                                      <p:cBhvr>
                                        <p:cTn id="53" dur="200" fill="hold">
                                          <p:stCondLst>
                                            <p:cond delay="400"/>
                                          </p:stCondLst>
                                        </p:cTn>
                                        <p:tgtEl>
                                          <p:spTgt spid="56"/>
                                        </p:tgtEl>
                                        <p:attrNameLst>
                                          <p:attrName>r</p:attrName>
                                        </p:attrNameLst>
                                      </p:cBhvr>
                                    </p:animRot>
                                    <p:animRot by="-240000">
                                      <p:cBhvr>
                                        <p:cTn id="54" dur="200" fill="hold">
                                          <p:stCondLst>
                                            <p:cond delay="600"/>
                                          </p:stCondLst>
                                        </p:cTn>
                                        <p:tgtEl>
                                          <p:spTgt spid="56"/>
                                        </p:tgtEl>
                                        <p:attrNameLst>
                                          <p:attrName>r</p:attrName>
                                        </p:attrNameLst>
                                      </p:cBhvr>
                                    </p:animRot>
                                    <p:animRot by="120000">
                                      <p:cBhvr>
                                        <p:cTn id="55" dur="200" fill="hold">
                                          <p:stCondLst>
                                            <p:cond delay="800"/>
                                          </p:stCondLst>
                                        </p:cTn>
                                        <p:tgtEl>
                                          <p:spTgt spid="5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942265208"/>
              </p:ext>
            </p:extLst>
          </p:nvPr>
        </p:nvGraphicFramePr>
        <p:xfrm>
          <a:off x="152400" y="0"/>
          <a:ext cx="12039600" cy="6623050"/>
        </p:xfrm>
        <a:graphic>
          <a:graphicData uri="http://schemas.openxmlformats.org/drawingml/2006/table">
            <a:tbl>
              <a:tblPr/>
              <a:tblGrid>
                <a:gridCol w="2032000">
                  <a:extLst>
                    <a:ext uri="{9D8B030D-6E8A-4147-A177-3AD203B41FA5}">
                      <a16:colId xmlns:a16="http://schemas.microsoft.com/office/drawing/2014/main" val="1159650635"/>
                    </a:ext>
                  </a:extLst>
                </a:gridCol>
                <a:gridCol w="1147763">
                  <a:extLst>
                    <a:ext uri="{9D8B030D-6E8A-4147-A177-3AD203B41FA5}">
                      <a16:colId xmlns:a16="http://schemas.microsoft.com/office/drawing/2014/main" val="3652409693"/>
                    </a:ext>
                  </a:extLst>
                </a:gridCol>
                <a:gridCol w="1146175">
                  <a:extLst>
                    <a:ext uri="{9D8B030D-6E8A-4147-A177-3AD203B41FA5}">
                      <a16:colId xmlns:a16="http://schemas.microsoft.com/office/drawing/2014/main" val="1862671326"/>
                    </a:ext>
                  </a:extLst>
                </a:gridCol>
                <a:gridCol w="1033462">
                  <a:extLst>
                    <a:ext uri="{9D8B030D-6E8A-4147-A177-3AD203B41FA5}">
                      <a16:colId xmlns:a16="http://schemas.microsoft.com/office/drawing/2014/main" val="1013741922"/>
                    </a:ext>
                  </a:extLst>
                </a:gridCol>
                <a:gridCol w="925513">
                  <a:extLst>
                    <a:ext uri="{9D8B030D-6E8A-4147-A177-3AD203B41FA5}">
                      <a16:colId xmlns:a16="http://schemas.microsoft.com/office/drawing/2014/main" val="2995677016"/>
                    </a:ext>
                  </a:extLst>
                </a:gridCol>
                <a:gridCol w="1150937">
                  <a:extLst>
                    <a:ext uri="{9D8B030D-6E8A-4147-A177-3AD203B41FA5}">
                      <a16:colId xmlns:a16="http://schemas.microsoft.com/office/drawing/2014/main" val="349670131"/>
                    </a:ext>
                  </a:extLst>
                </a:gridCol>
                <a:gridCol w="1150938">
                  <a:extLst>
                    <a:ext uri="{9D8B030D-6E8A-4147-A177-3AD203B41FA5}">
                      <a16:colId xmlns:a16="http://schemas.microsoft.com/office/drawing/2014/main" val="1154575552"/>
                    </a:ext>
                  </a:extLst>
                </a:gridCol>
                <a:gridCol w="1152525">
                  <a:extLst>
                    <a:ext uri="{9D8B030D-6E8A-4147-A177-3AD203B41FA5}">
                      <a16:colId xmlns:a16="http://schemas.microsoft.com/office/drawing/2014/main" val="4078045928"/>
                    </a:ext>
                  </a:extLst>
                </a:gridCol>
                <a:gridCol w="1150937">
                  <a:extLst>
                    <a:ext uri="{9D8B030D-6E8A-4147-A177-3AD203B41FA5}">
                      <a16:colId xmlns:a16="http://schemas.microsoft.com/office/drawing/2014/main" val="731885284"/>
                    </a:ext>
                  </a:extLst>
                </a:gridCol>
                <a:gridCol w="1149350">
                  <a:extLst>
                    <a:ext uri="{9D8B030D-6E8A-4147-A177-3AD203B41FA5}">
                      <a16:colId xmlns:a16="http://schemas.microsoft.com/office/drawing/2014/main" val="2291009851"/>
                    </a:ext>
                  </a:extLst>
                </a:gridCol>
              </a:tblGrid>
              <a:tr h="914400">
                <a:tc rowSpan="2">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chemeClr val="tx1"/>
                          </a:solidFill>
                          <a:effectLst/>
                          <a:latin typeface="Arial" panose="020B0604020202020204" pitchFamily="34" charset="0"/>
                        </a:rPr>
                        <a:t> </a:t>
                      </a:r>
                    </a:p>
                    <a:p>
                      <a:pPr marL="66675" marR="0" lvl="0" indent="0" algn="ctr"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chemeClr val="tx1"/>
                          </a:solidFill>
                          <a:effectLst/>
                          <a:latin typeface="Arial" panose="020B0604020202020204" pitchFamily="34" charset="0"/>
                        </a:rPr>
                        <a:t> </a:t>
                      </a:r>
                    </a:p>
                    <a:p>
                      <a:pPr marL="66675" marR="0" lvl="0" indent="0" algn="ctr" defTabSz="914400" rtl="0" eaLnBrk="1" fontAlgn="base" latinLnBrk="0" hangingPunct="1">
                        <a:lnSpc>
                          <a:spcPct val="100000"/>
                        </a:lnSpc>
                        <a:spcBef>
                          <a:spcPts val="1100"/>
                        </a:spcBef>
                        <a:spcAft>
                          <a:spcPct val="0"/>
                        </a:spcAft>
                        <a:buClrTx/>
                        <a:buSzTx/>
                        <a:buFontTx/>
                        <a:buNone/>
                        <a:tabLst/>
                      </a:pPr>
                      <a:r>
                        <a:rPr kumimoji="0" lang="en-US" altLang="en-US" sz="2400" b="1" i="0" u="none" strike="noStrike" cap="none" normalizeH="0" baseline="0" dirty="0" err="1" smtClean="0">
                          <a:ln>
                            <a:noFill/>
                          </a:ln>
                          <a:solidFill>
                            <a:schemeClr val="tx1"/>
                          </a:solidFill>
                          <a:effectLst/>
                          <a:latin typeface="Arial" panose="020B0604020202020204" pitchFamily="34" charset="0"/>
                        </a:rPr>
                        <a:t>Các</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châu</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gridSpan="5">
                  <a:txBody>
                    <a:bodyPr/>
                    <a:lstStyle>
                      <a:lvl1pPr marL="941388">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941388" marR="0" lvl="0" indent="0" algn="ctr" defTabSz="914400" rtl="0" eaLnBrk="1" fontAlgn="base" latinLnBrk="0" hangingPunct="1">
                        <a:lnSpc>
                          <a:spcPct val="100000"/>
                        </a:lnSpc>
                        <a:spcBef>
                          <a:spcPts val="663"/>
                        </a:spcBef>
                        <a:spcAft>
                          <a:spcPct val="0"/>
                        </a:spcAft>
                        <a:buClrTx/>
                        <a:buSzTx/>
                        <a:buFontTx/>
                        <a:buNone/>
                        <a:tabLst/>
                      </a:pPr>
                      <a:r>
                        <a:rPr kumimoji="0" lang="en-US" altLang="en-US" sz="2400" b="1" i="0" u="none" strike="noStrike" cap="none" normalizeH="0" baseline="0" dirty="0" err="1" smtClean="0">
                          <a:ln>
                            <a:noFill/>
                          </a:ln>
                          <a:solidFill>
                            <a:schemeClr val="tx1"/>
                          </a:solidFill>
                          <a:effectLst/>
                          <a:latin typeface="Arial" panose="020B0604020202020204" pitchFamily="34" charset="0"/>
                        </a:rPr>
                        <a:t>Dân</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số</a:t>
                      </a:r>
                      <a:endParaRPr kumimoji="0" lang="en-US" altLang="en-US" sz="2400" b="1" i="0" u="none" strike="noStrike" cap="none" normalizeH="0" baseline="0" dirty="0" smtClean="0">
                        <a:ln>
                          <a:noFill/>
                        </a:ln>
                        <a:solidFill>
                          <a:schemeClr val="tx1"/>
                        </a:solidFill>
                        <a:effectLst/>
                        <a:latin typeface="Arial" panose="020B0604020202020204" pitchFamily="34" charset="0"/>
                      </a:endParaRPr>
                    </a:p>
                    <a:p>
                      <a:pPr marL="941388" marR="0" lvl="0" indent="0" algn="ctr" defTabSz="914400" rtl="0" eaLnBrk="1" fontAlgn="base" latinLnBrk="0" hangingPunct="1">
                        <a:lnSpc>
                          <a:spcPct val="100000"/>
                        </a:lnSpc>
                        <a:spcBef>
                          <a:spcPts val="225"/>
                        </a:spcBef>
                        <a:spcAft>
                          <a:spcPct val="0"/>
                        </a:spcAft>
                        <a:buClrTx/>
                        <a:buSzTx/>
                        <a:buFontTx/>
                        <a:buNone/>
                        <a:tabLst/>
                      </a:pPr>
                      <a:r>
                        <a:rPr kumimoji="0" lang="en-US" altLang="en-US" sz="2400" b="1" i="0" u="none" strike="noStrike" cap="none" normalizeH="0" baseline="0" dirty="0" smtClean="0">
                          <a:ln>
                            <a:noFill/>
                          </a:ln>
                          <a:solidFill>
                            <a:schemeClr val="tx1"/>
                          </a:solidFill>
                          <a:effectLst/>
                          <a:latin typeface="Arial" panose="020B0604020202020204" pitchFamily="34" charset="0"/>
                        </a:rPr>
                        <a:t>(</a:t>
                      </a:r>
                      <a:r>
                        <a:rPr kumimoji="0" lang="en-US" altLang="en-US" sz="2400" b="1" i="0" u="none" strike="noStrike" cap="none" normalizeH="0" baseline="0" dirty="0" err="1" smtClean="0">
                          <a:ln>
                            <a:noFill/>
                          </a:ln>
                          <a:solidFill>
                            <a:schemeClr val="tx1"/>
                          </a:solidFill>
                          <a:effectLst/>
                          <a:latin typeface="Arial" panose="020B0604020202020204" pitchFamily="34" charset="0"/>
                        </a:rPr>
                        <a:t>triệu</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người</a:t>
                      </a:r>
                      <a:r>
                        <a:rPr kumimoji="0" lang="en-US" altLang="en-US" sz="2400" b="1" i="0" u="none" strike="noStrike" cap="none" normalizeH="0" baseline="0" dirty="0" smtClean="0">
                          <a:ln>
                            <a:noFill/>
                          </a:ln>
                          <a:solidFill>
                            <a:schemeClr val="tx1"/>
                          </a:solidFill>
                          <a:effectLst/>
                          <a:latin typeface="Arial" panose="020B0604020202020204" pitchFamily="34" charset="0"/>
                        </a:rPr>
                        <a:t>)</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lvl1pPr marL="709613" indent="-407988">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709613" marR="0" lvl="0" indent="-407988" algn="ctr" defTabSz="914400" rtl="0" eaLnBrk="1" fontAlgn="base" latinLnBrk="0" hangingPunct="1">
                        <a:lnSpc>
                          <a:spcPct val="115000"/>
                        </a:lnSpc>
                        <a:spcBef>
                          <a:spcPts val="663"/>
                        </a:spcBef>
                        <a:spcAft>
                          <a:spcPct val="0"/>
                        </a:spcAft>
                        <a:buClrTx/>
                        <a:buSzTx/>
                        <a:buFontTx/>
                        <a:buNone/>
                        <a:tabLst/>
                      </a:pPr>
                      <a:r>
                        <a:rPr kumimoji="0" lang="en-US" altLang="en-US" sz="2400" b="1" i="0" u="none" strike="noStrike" cap="none" normalizeH="0" baseline="0" dirty="0" err="1" smtClean="0">
                          <a:ln>
                            <a:noFill/>
                          </a:ln>
                          <a:solidFill>
                            <a:schemeClr val="tx1"/>
                          </a:solidFill>
                          <a:effectLst/>
                          <a:latin typeface="Arial" panose="020B0604020202020204" pitchFamily="34" charset="0"/>
                        </a:rPr>
                        <a:t>Tỉ</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lệ</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gia</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tăng</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dân</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số</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tự</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nhiên</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các</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giai</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đoạn</a:t>
                      </a:r>
                      <a:r>
                        <a:rPr kumimoji="0" lang="en-US" altLang="en-US" sz="2400" b="1" i="0" u="none" strike="noStrike" cap="none" normalizeH="0" baseline="0" dirty="0" smtClean="0">
                          <a:ln>
                            <a:noFill/>
                          </a:ln>
                          <a:solidFill>
                            <a:schemeClr val="tx1"/>
                          </a:solidFill>
                          <a:effectLst/>
                          <a:latin typeface="Arial" panose="020B0604020202020204" pitchFamily="34" charset="0"/>
                        </a:rPr>
                        <a:t>(%)</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8346149"/>
                  </a:ext>
                </a:extLst>
              </a:tr>
              <a:tr h="838200">
                <a:tc vMerge="1">
                  <a:txBody>
                    <a:bodyPr/>
                    <a:lstStyle/>
                    <a:p>
                      <a:endParaRPr lang="en-US"/>
                    </a:p>
                  </a:txBody>
                  <a:tcPr/>
                </a:tc>
                <a:tc>
                  <a:txBody>
                    <a:bodyPr/>
                    <a:lstStyle>
                      <a:lvl1pPr marL="125413" indent="-31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3175" algn="ctr" defTabSz="914400" rtl="0" eaLnBrk="1" fontAlgn="base" latinLnBrk="0" hangingPunct="1">
                        <a:lnSpc>
                          <a:spcPts val="2000"/>
                        </a:lnSpc>
                        <a:spcBef>
                          <a:spcPts val="350"/>
                        </a:spcBef>
                        <a:spcAft>
                          <a:spcPct val="0"/>
                        </a:spcAft>
                        <a:buClrTx/>
                        <a:buSzTx/>
                        <a:buFontTx/>
                        <a:buNone/>
                        <a:tabLst/>
                      </a:pPr>
                      <a:endParaRPr kumimoji="0" lang="en-US" altLang="en-US" sz="2400" b="1" i="0" u="none" strike="noStrike" cap="none" normalizeH="0" baseline="0" dirty="0" smtClean="0">
                        <a:ln>
                          <a:noFill/>
                        </a:ln>
                        <a:solidFill>
                          <a:schemeClr val="tx1"/>
                        </a:solidFill>
                        <a:effectLst/>
                        <a:latin typeface="Arial" panose="020B0604020202020204" pitchFamily="34" charset="0"/>
                      </a:endParaRPr>
                    </a:p>
                    <a:p>
                      <a:pPr marL="125413" marR="0" lvl="0" indent="-3175" algn="ctr" defTabSz="914400" rtl="0" eaLnBrk="1" fontAlgn="base" latinLnBrk="0" hangingPunct="1">
                        <a:lnSpc>
                          <a:spcPts val="2000"/>
                        </a:lnSpc>
                        <a:spcBef>
                          <a:spcPts val="350"/>
                        </a:spcBef>
                        <a:spcAft>
                          <a:spcPct val="0"/>
                        </a:spcAft>
                        <a:buClrTx/>
                        <a:buSzTx/>
                        <a:buFontTx/>
                        <a:buNone/>
                        <a:tabLst/>
                      </a:pPr>
                      <a:r>
                        <a:rPr kumimoji="0" lang="en-US" altLang="en-US" sz="2400" b="1" i="0" u="none" strike="noStrike" cap="none" normalizeH="0" baseline="0" dirty="0" err="1" smtClean="0">
                          <a:ln>
                            <a:noFill/>
                          </a:ln>
                          <a:solidFill>
                            <a:schemeClr val="tx1"/>
                          </a:solidFill>
                          <a:effectLst/>
                          <a:latin typeface="Arial" panose="020B0604020202020204" pitchFamily="34" charset="0"/>
                        </a:rPr>
                        <a:t>Năm</a:t>
                      </a:r>
                      <a:r>
                        <a:rPr kumimoji="0" lang="en-US" altLang="en-US" sz="2400" b="1" i="0" u="none" strike="noStrike" cap="none" normalizeH="0" baseline="0" dirty="0" smtClean="0">
                          <a:ln>
                            <a:noFill/>
                          </a:ln>
                          <a:solidFill>
                            <a:schemeClr val="tx1"/>
                          </a:solidFill>
                          <a:effectLst/>
                          <a:latin typeface="Arial" panose="020B0604020202020204" pitchFamily="34" charset="0"/>
                        </a:rPr>
                        <a:t> 1950</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tc>
                  <a:txBody>
                    <a:bodyPr/>
                    <a:lstStyle>
                      <a:lvl1pPr marL="155575" indent="-31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55575" marR="0" lvl="0" indent="-3175" algn="ctr" defTabSz="914400" rtl="0" eaLnBrk="1" fontAlgn="base" latinLnBrk="0" hangingPunct="1">
                        <a:lnSpc>
                          <a:spcPts val="2000"/>
                        </a:lnSpc>
                        <a:spcBef>
                          <a:spcPts val="350"/>
                        </a:spcBef>
                        <a:spcAft>
                          <a:spcPct val="0"/>
                        </a:spcAft>
                        <a:buClrTx/>
                        <a:buSzTx/>
                        <a:buFontTx/>
                        <a:buNone/>
                        <a:tabLst/>
                      </a:pPr>
                      <a:endParaRPr kumimoji="0" lang="en-US" altLang="en-US" sz="2400" b="1" i="0" u="none" strike="noStrike" cap="none" normalizeH="0" baseline="0" dirty="0" smtClean="0">
                        <a:ln>
                          <a:noFill/>
                        </a:ln>
                        <a:solidFill>
                          <a:schemeClr val="tx1"/>
                        </a:solidFill>
                        <a:effectLst/>
                        <a:latin typeface="Arial" panose="020B0604020202020204" pitchFamily="34" charset="0"/>
                      </a:endParaRPr>
                    </a:p>
                    <a:p>
                      <a:pPr marL="155575" marR="0" lvl="0" indent="-3175" algn="ctr" defTabSz="914400" rtl="0" eaLnBrk="1" fontAlgn="base" latinLnBrk="0" hangingPunct="1">
                        <a:lnSpc>
                          <a:spcPts val="2000"/>
                        </a:lnSpc>
                        <a:spcBef>
                          <a:spcPts val="350"/>
                        </a:spcBef>
                        <a:spcAft>
                          <a:spcPct val="0"/>
                        </a:spcAft>
                        <a:buClrTx/>
                        <a:buSzTx/>
                        <a:buFontTx/>
                        <a:buNone/>
                        <a:tabLst/>
                      </a:pPr>
                      <a:r>
                        <a:rPr kumimoji="0" lang="en-US" altLang="en-US" sz="2400" b="1" i="0" u="none" strike="noStrike" cap="none" normalizeH="0" baseline="0" dirty="0" err="1" smtClean="0">
                          <a:ln>
                            <a:noFill/>
                          </a:ln>
                          <a:solidFill>
                            <a:schemeClr val="tx1"/>
                          </a:solidFill>
                          <a:effectLst/>
                          <a:latin typeface="Arial" panose="020B0604020202020204" pitchFamily="34" charset="0"/>
                        </a:rPr>
                        <a:t>Năm</a:t>
                      </a:r>
                      <a:r>
                        <a:rPr kumimoji="0" lang="en-US" altLang="en-US" sz="2400" b="1" i="0" u="none" strike="noStrike" cap="none" normalizeH="0" baseline="0" dirty="0" smtClean="0">
                          <a:ln>
                            <a:noFill/>
                          </a:ln>
                          <a:solidFill>
                            <a:schemeClr val="tx1"/>
                          </a:solidFill>
                          <a:effectLst/>
                          <a:latin typeface="Arial" panose="020B0604020202020204" pitchFamily="34" charset="0"/>
                        </a:rPr>
                        <a:t> 2000</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tc>
                  <a:txBody>
                    <a:bodyPr/>
                    <a:lstStyle>
                      <a:lvl1pPr marL="125413" indent="-31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3175" algn="ctr" defTabSz="914400" rtl="0" eaLnBrk="1" fontAlgn="base" latinLnBrk="0" hangingPunct="1">
                        <a:lnSpc>
                          <a:spcPts val="2000"/>
                        </a:lnSpc>
                        <a:spcBef>
                          <a:spcPts val="350"/>
                        </a:spcBef>
                        <a:spcAft>
                          <a:spcPct val="0"/>
                        </a:spcAft>
                        <a:buClrTx/>
                        <a:buSzTx/>
                        <a:buFontTx/>
                        <a:buNone/>
                        <a:tabLst/>
                      </a:pPr>
                      <a:endParaRPr kumimoji="0" lang="en-US" altLang="en-US" sz="2400" b="1" i="0" u="none" strike="noStrike" cap="none" normalizeH="0" baseline="0" dirty="0" smtClean="0">
                        <a:ln>
                          <a:noFill/>
                        </a:ln>
                        <a:solidFill>
                          <a:schemeClr val="tx1"/>
                        </a:solidFill>
                        <a:effectLst/>
                        <a:latin typeface="Arial" panose="020B0604020202020204" pitchFamily="34" charset="0"/>
                      </a:endParaRPr>
                    </a:p>
                    <a:p>
                      <a:pPr marL="125413" marR="0" lvl="0" indent="-3175" algn="ctr" defTabSz="914400" rtl="0" eaLnBrk="1" fontAlgn="base" latinLnBrk="0" hangingPunct="1">
                        <a:lnSpc>
                          <a:spcPts val="2000"/>
                        </a:lnSpc>
                        <a:spcBef>
                          <a:spcPts val="350"/>
                        </a:spcBef>
                        <a:spcAft>
                          <a:spcPct val="0"/>
                        </a:spcAft>
                        <a:buClrTx/>
                        <a:buSzTx/>
                        <a:buFontTx/>
                        <a:buNone/>
                        <a:tabLst/>
                      </a:pPr>
                      <a:r>
                        <a:rPr kumimoji="0" lang="en-US" altLang="en-US" sz="2400" b="1" i="0" u="none" strike="noStrike" cap="none" normalizeH="0" baseline="0" dirty="0" err="1" smtClean="0">
                          <a:ln>
                            <a:noFill/>
                          </a:ln>
                          <a:solidFill>
                            <a:schemeClr val="tx1"/>
                          </a:solidFill>
                          <a:effectLst/>
                          <a:latin typeface="Arial" panose="020B0604020202020204" pitchFamily="34" charset="0"/>
                        </a:rPr>
                        <a:t>Năm</a:t>
                      </a:r>
                      <a:r>
                        <a:rPr kumimoji="0" lang="en-US" altLang="en-US" sz="2400" b="1" i="0" u="none" strike="noStrike" cap="none" normalizeH="0" baseline="0" dirty="0" smtClean="0">
                          <a:ln>
                            <a:noFill/>
                          </a:ln>
                          <a:solidFill>
                            <a:schemeClr val="tx1"/>
                          </a:solidFill>
                          <a:effectLst/>
                          <a:latin typeface="Arial" panose="020B0604020202020204" pitchFamily="34" charset="0"/>
                        </a:rPr>
                        <a:t> 2010</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tc>
                  <a:txBody>
                    <a:bodyPr/>
                    <a:lstStyle>
                      <a:lvl1pPr marL="95250" indent="-31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95250" marR="0" lvl="0" indent="-3175" algn="ctr" defTabSz="914400" rtl="0" eaLnBrk="1" fontAlgn="base" latinLnBrk="0" hangingPunct="1">
                        <a:lnSpc>
                          <a:spcPts val="2000"/>
                        </a:lnSpc>
                        <a:spcBef>
                          <a:spcPts val="350"/>
                        </a:spcBef>
                        <a:spcAft>
                          <a:spcPct val="0"/>
                        </a:spcAft>
                        <a:buClrTx/>
                        <a:buSzTx/>
                        <a:buFontTx/>
                        <a:buNone/>
                        <a:tabLst/>
                      </a:pPr>
                      <a:endParaRPr kumimoji="0" lang="en-US" altLang="en-US" sz="2400" b="1" i="0" u="none" strike="noStrike" cap="none" normalizeH="0" baseline="0" dirty="0" smtClean="0">
                        <a:ln>
                          <a:noFill/>
                        </a:ln>
                        <a:solidFill>
                          <a:schemeClr val="tx1"/>
                        </a:solidFill>
                        <a:effectLst/>
                        <a:latin typeface="Arial" panose="020B0604020202020204" pitchFamily="34" charset="0"/>
                      </a:endParaRPr>
                    </a:p>
                    <a:p>
                      <a:pPr marL="95250" marR="0" lvl="0" indent="-3175" algn="ctr" defTabSz="914400" rtl="0" eaLnBrk="1" fontAlgn="base" latinLnBrk="0" hangingPunct="1">
                        <a:lnSpc>
                          <a:spcPts val="2000"/>
                        </a:lnSpc>
                        <a:spcBef>
                          <a:spcPts val="350"/>
                        </a:spcBef>
                        <a:spcAft>
                          <a:spcPct val="0"/>
                        </a:spcAft>
                        <a:buClrTx/>
                        <a:buSzTx/>
                        <a:buFontTx/>
                        <a:buNone/>
                        <a:tabLst/>
                      </a:pPr>
                      <a:r>
                        <a:rPr kumimoji="0" lang="en-US" altLang="en-US" sz="2400" b="1" i="0" u="none" strike="noStrike" cap="none" normalizeH="0" baseline="0" dirty="0" err="1" smtClean="0">
                          <a:ln>
                            <a:noFill/>
                          </a:ln>
                          <a:solidFill>
                            <a:schemeClr val="tx1"/>
                          </a:solidFill>
                          <a:effectLst/>
                          <a:latin typeface="Arial" panose="020B0604020202020204" pitchFamily="34" charset="0"/>
                        </a:rPr>
                        <a:t>Năm</a:t>
                      </a:r>
                      <a:r>
                        <a:rPr kumimoji="0" lang="en-US" altLang="en-US" sz="2400" b="1" i="0" u="none" strike="noStrike" cap="none" normalizeH="0" baseline="0" dirty="0" smtClean="0">
                          <a:ln>
                            <a:noFill/>
                          </a:ln>
                          <a:solidFill>
                            <a:schemeClr val="tx1"/>
                          </a:solidFill>
                          <a:effectLst/>
                          <a:latin typeface="Arial" panose="020B0604020202020204" pitchFamily="34" charset="0"/>
                        </a:rPr>
                        <a:t> 2015</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tc>
                  <a:txBody>
                    <a:bodyPr/>
                    <a:lstStyle>
                      <a:lvl1pPr marL="76200" indent="-31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76200" marR="0" lvl="0" indent="-3175" algn="ctr" defTabSz="914400" rtl="0" eaLnBrk="1" fontAlgn="base" latinLnBrk="0" hangingPunct="1">
                        <a:lnSpc>
                          <a:spcPts val="2000"/>
                        </a:lnSpc>
                        <a:spcBef>
                          <a:spcPts val="350"/>
                        </a:spcBef>
                        <a:spcAft>
                          <a:spcPct val="0"/>
                        </a:spcAft>
                        <a:buClrTx/>
                        <a:buSzTx/>
                        <a:buFontTx/>
                        <a:buNone/>
                        <a:tabLst/>
                      </a:pPr>
                      <a:endParaRPr kumimoji="0" lang="en-US" altLang="en-US" sz="2400" b="1" i="0" u="none" strike="noStrike" cap="none" normalizeH="0" baseline="0" dirty="0" smtClean="0">
                        <a:ln>
                          <a:noFill/>
                        </a:ln>
                        <a:solidFill>
                          <a:schemeClr val="tx1"/>
                        </a:solidFill>
                        <a:effectLst/>
                        <a:latin typeface="Arial" panose="020B0604020202020204" pitchFamily="34" charset="0"/>
                      </a:endParaRPr>
                    </a:p>
                    <a:p>
                      <a:pPr marL="76200" marR="0" lvl="0" indent="-3175" algn="ctr" defTabSz="914400" rtl="0" eaLnBrk="1" fontAlgn="base" latinLnBrk="0" hangingPunct="1">
                        <a:lnSpc>
                          <a:spcPts val="2000"/>
                        </a:lnSpc>
                        <a:spcBef>
                          <a:spcPts val="350"/>
                        </a:spcBef>
                        <a:spcAft>
                          <a:spcPct val="0"/>
                        </a:spcAft>
                        <a:buClrTx/>
                        <a:buSzTx/>
                        <a:buFontTx/>
                        <a:buNone/>
                        <a:tabLst/>
                      </a:pPr>
                      <a:r>
                        <a:rPr kumimoji="0" lang="en-US" altLang="en-US" sz="2400" b="1" i="0" u="none" strike="noStrike" cap="none" normalizeH="0" baseline="0" dirty="0" err="1" smtClean="0">
                          <a:ln>
                            <a:noFill/>
                          </a:ln>
                          <a:solidFill>
                            <a:schemeClr val="tx1"/>
                          </a:solidFill>
                          <a:effectLst/>
                          <a:latin typeface="Arial" panose="020B0604020202020204" pitchFamily="34" charset="0"/>
                        </a:rPr>
                        <a:t>Năm</a:t>
                      </a:r>
                      <a:r>
                        <a:rPr kumimoji="0" lang="en-US" altLang="en-US" sz="2400" b="1" i="0" u="none" strike="noStrike" cap="none" normalizeH="0" baseline="0" dirty="0" smtClean="0">
                          <a:ln>
                            <a:noFill/>
                          </a:ln>
                          <a:solidFill>
                            <a:schemeClr val="tx1"/>
                          </a:solidFill>
                          <a:effectLst/>
                          <a:latin typeface="Arial" panose="020B0604020202020204" pitchFamily="34" charset="0"/>
                        </a:rPr>
                        <a:t> 2017</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tc>
                  <a:txBody>
                    <a:bodyPr/>
                    <a:lstStyle>
                      <a:lvl1pPr marL="1333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33350" marR="0" lvl="0" indent="0" algn="ctr" defTabSz="914400" rtl="0" eaLnBrk="1" fontAlgn="base" latinLnBrk="0" hangingPunct="1">
                        <a:lnSpc>
                          <a:spcPct val="100000"/>
                        </a:lnSpc>
                        <a:spcBef>
                          <a:spcPts val="975"/>
                        </a:spcBef>
                        <a:spcAft>
                          <a:spcPct val="0"/>
                        </a:spcAft>
                        <a:buClrTx/>
                        <a:buSzTx/>
                        <a:buFontTx/>
                        <a:buNone/>
                        <a:tabLst/>
                      </a:pPr>
                      <a:r>
                        <a:rPr kumimoji="0" lang="en-US" altLang="en-US" sz="2400" b="1" i="0" u="none" strike="noStrike" cap="none" normalizeH="0" baseline="0" dirty="0" smtClean="0">
                          <a:ln>
                            <a:noFill/>
                          </a:ln>
                          <a:solidFill>
                            <a:schemeClr val="tx1"/>
                          </a:solidFill>
                          <a:effectLst/>
                          <a:latin typeface="Arial" panose="020B0604020202020204" pitchFamily="34" charset="0"/>
                        </a:rPr>
                        <a:t>2000-</a:t>
                      </a:r>
                    </a:p>
                    <a:p>
                      <a:pPr marL="133350" marR="0" lvl="0" indent="0" algn="ctr" defTabSz="914400" rtl="0" eaLnBrk="1" fontAlgn="base" latinLnBrk="0" hangingPunct="1">
                        <a:lnSpc>
                          <a:spcPct val="100000"/>
                        </a:lnSpc>
                        <a:spcBef>
                          <a:spcPts val="625"/>
                        </a:spcBef>
                        <a:spcAft>
                          <a:spcPct val="0"/>
                        </a:spcAft>
                        <a:buClrTx/>
                        <a:buSzTx/>
                        <a:buFontTx/>
                        <a:buNone/>
                        <a:tabLst/>
                      </a:pPr>
                      <a:r>
                        <a:rPr kumimoji="0" lang="en-US" altLang="en-US" sz="2400" b="1" i="0" u="none" strike="noStrike" cap="none" normalizeH="0" baseline="0" dirty="0" smtClean="0">
                          <a:ln>
                            <a:noFill/>
                          </a:ln>
                          <a:solidFill>
                            <a:schemeClr val="tx1"/>
                          </a:solidFill>
                          <a:effectLst/>
                          <a:latin typeface="Arial" panose="020B0604020202020204" pitchFamily="34" charset="0"/>
                        </a:rPr>
                        <a:t>2005</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tc>
                  <a:txBody>
                    <a:bodyPr/>
                    <a:lstStyle>
                      <a:lvl1pPr marL="1333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33350" marR="0" lvl="0" indent="0" algn="ctr" defTabSz="914400" rtl="0" eaLnBrk="1" fontAlgn="base" latinLnBrk="0" hangingPunct="1">
                        <a:lnSpc>
                          <a:spcPct val="100000"/>
                        </a:lnSpc>
                        <a:spcBef>
                          <a:spcPts val="975"/>
                        </a:spcBef>
                        <a:spcAft>
                          <a:spcPct val="0"/>
                        </a:spcAft>
                        <a:buClrTx/>
                        <a:buSzTx/>
                        <a:buFontTx/>
                        <a:buNone/>
                        <a:tabLst/>
                      </a:pPr>
                      <a:r>
                        <a:rPr kumimoji="0" lang="en-US" altLang="en-US" sz="2400" b="1" i="0" u="none" strike="noStrike" cap="none" normalizeH="0" baseline="0" dirty="0" smtClean="0">
                          <a:ln>
                            <a:noFill/>
                          </a:ln>
                          <a:solidFill>
                            <a:schemeClr val="tx1"/>
                          </a:solidFill>
                          <a:effectLst/>
                          <a:latin typeface="Arial" panose="020B0604020202020204" pitchFamily="34" charset="0"/>
                        </a:rPr>
                        <a:t>2005-</a:t>
                      </a:r>
                    </a:p>
                    <a:p>
                      <a:pPr marL="133350" marR="0" lvl="0" indent="0" algn="ctr" defTabSz="914400" rtl="0" eaLnBrk="1" fontAlgn="base" latinLnBrk="0" hangingPunct="1">
                        <a:lnSpc>
                          <a:spcPct val="100000"/>
                        </a:lnSpc>
                        <a:spcBef>
                          <a:spcPts val="625"/>
                        </a:spcBef>
                        <a:spcAft>
                          <a:spcPct val="0"/>
                        </a:spcAft>
                        <a:buClrTx/>
                        <a:buSzTx/>
                        <a:buFontTx/>
                        <a:buNone/>
                        <a:tabLst/>
                      </a:pPr>
                      <a:r>
                        <a:rPr kumimoji="0" lang="en-US" altLang="en-US" sz="2400" b="1" i="0" u="none" strike="noStrike" cap="none" normalizeH="0" baseline="0" dirty="0" smtClean="0">
                          <a:ln>
                            <a:noFill/>
                          </a:ln>
                          <a:solidFill>
                            <a:schemeClr val="tx1"/>
                          </a:solidFill>
                          <a:effectLst/>
                          <a:latin typeface="Arial" panose="020B0604020202020204" pitchFamily="34" charset="0"/>
                        </a:rPr>
                        <a:t>2010</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tc>
                  <a:txBody>
                    <a:bodyPr/>
                    <a:lstStyle>
                      <a:lvl1pPr marL="134938">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34938" marR="0" lvl="0" indent="0" algn="ctr" defTabSz="914400" rtl="0" eaLnBrk="1" fontAlgn="base" latinLnBrk="0" hangingPunct="1">
                        <a:lnSpc>
                          <a:spcPct val="100000"/>
                        </a:lnSpc>
                        <a:spcBef>
                          <a:spcPts val="975"/>
                        </a:spcBef>
                        <a:spcAft>
                          <a:spcPct val="0"/>
                        </a:spcAft>
                        <a:buClrTx/>
                        <a:buSzTx/>
                        <a:buFontTx/>
                        <a:buNone/>
                        <a:tabLst/>
                      </a:pPr>
                      <a:r>
                        <a:rPr kumimoji="0" lang="en-US" altLang="en-US" sz="2400" b="1" i="0" u="none" strike="noStrike" cap="none" normalizeH="0" baseline="0" dirty="0" smtClean="0">
                          <a:ln>
                            <a:noFill/>
                          </a:ln>
                          <a:solidFill>
                            <a:schemeClr val="tx1"/>
                          </a:solidFill>
                          <a:effectLst/>
                          <a:latin typeface="Arial" panose="020B0604020202020204" pitchFamily="34" charset="0"/>
                        </a:rPr>
                        <a:t>2010-</a:t>
                      </a:r>
                    </a:p>
                    <a:p>
                      <a:pPr marL="134938" marR="0" lvl="0" indent="0" algn="ctr" defTabSz="914400" rtl="0" eaLnBrk="1" fontAlgn="base" latinLnBrk="0" hangingPunct="1">
                        <a:lnSpc>
                          <a:spcPct val="100000"/>
                        </a:lnSpc>
                        <a:spcBef>
                          <a:spcPts val="625"/>
                        </a:spcBef>
                        <a:spcAft>
                          <a:spcPct val="0"/>
                        </a:spcAft>
                        <a:buClrTx/>
                        <a:buSzTx/>
                        <a:buFontTx/>
                        <a:buNone/>
                        <a:tabLst/>
                      </a:pPr>
                      <a:r>
                        <a:rPr kumimoji="0" lang="en-US" altLang="en-US" sz="2400" b="1" i="0" u="none" strike="noStrike" cap="none" normalizeH="0" baseline="0" dirty="0" smtClean="0">
                          <a:ln>
                            <a:noFill/>
                          </a:ln>
                          <a:solidFill>
                            <a:schemeClr val="tx1"/>
                          </a:solidFill>
                          <a:effectLst/>
                          <a:latin typeface="Arial" panose="020B0604020202020204" pitchFamily="34" charset="0"/>
                        </a:rPr>
                        <a:t>2015</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tc>
                  <a:txBody>
                    <a:bodyPr/>
                    <a:lstStyle>
                      <a:lvl1pPr marL="1333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33350" marR="0" lvl="0" indent="0" algn="ctr" defTabSz="914400" rtl="0" eaLnBrk="1" fontAlgn="base" latinLnBrk="0" hangingPunct="1">
                        <a:lnSpc>
                          <a:spcPct val="100000"/>
                        </a:lnSpc>
                        <a:spcBef>
                          <a:spcPts val="975"/>
                        </a:spcBef>
                        <a:spcAft>
                          <a:spcPct val="0"/>
                        </a:spcAft>
                        <a:buClrTx/>
                        <a:buSzTx/>
                        <a:buFontTx/>
                        <a:buNone/>
                        <a:tabLst/>
                      </a:pPr>
                      <a:r>
                        <a:rPr kumimoji="0" lang="en-US" altLang="en-US" sz="2400" b="1" i="0" u="none" strike="noStrike" cap="none" normalizeH="0" baseline="0" dirty="0" smtClean="0">
                          <a:ln>
                            <a:noFill/>
                          </a:ln>
                          <a:solidFill>
                            <a:schemeClr val="tx1"/>
                          </a:solidFill>
                          <a:effectLst/>
                          <a:latin typeface="Arial" panose="020B0604020202020204" pitchFamily="34" charset="0"/>
                        </a:rPr>
                        <a:t>2015-</a:t>
                      </a:r>
                    </a:p>
                    <a:p>
                      <a:pPr marL="133350" marR="0" lvl="0" indent="0" algn="ctr" defTabSz="914400" rtl="0" eaLnBrk="1" fontAlgn="base" latinLnBrk="0" hangingPunct="1">
                        <a:lnSpc>
                          <a:spcPct val="100000"/>
                        </a:lnSpc>
                        <a:spcBef>
                          <a:spcPts val="625"/>
                        </a:spcBef>
                        <a:spcAft>
                          <a:spcPct val="0"/>
                        </a:spcAft>
                        <a:buClrTx/>
                        <a:buSzTx/>
                        <a:buFontTx/>
                        <a:buNone/>
                        <a:tabLst/>
                      </a:pPr>
                      <a:r>
                        <a:rPr kumimoji="0" lang="en-US" altLang="en-US" sz="2400" b="1" i="0" u="none" strike="noStrike" cap="none" normalizeH="0" baseline="0" dirty="0" smtClean="0">
                          <a:ln>
                            <a:noFill/>
                          </a:ln>
                          <a:solidFill>
                            <a:schemeClr val="tx1"/>
                          </a:solidFill>
                          <a:effectLst/>
                          <a:latin typeface="Arial" panose="020B0604020202020204" pitchFamily="34" charset="0"/>
                        </a:rPr>
                        <a:t>2020</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extLst>
                  <a:ext uri="{0D108BD9-81ED-4DB2-BD59-A6C34878D82A}">
                    <a16:rowId xmlns:a16="http://schemas.microsoft.com/office/drawing/2014/main" val="1266408294"/>
                  </a:ext>
                </a:extLst>
              </a:tr>
              <a:tr h="561975">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chemeClr val="tx1"/>
                          </a:solidFill>
                          <a:effectLst/>
                          <a:latin typeface="Arial" panose="020B0604020202020204" pitchFamily="34" charset="0"/>
                        </a:rPr>
                        <a:t>Châu Á*</a:t>
                      </a:r>
                      <a:endParaRPr kumimoji="0" lang="en-US" altLang="en-US" sz="24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1402</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57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57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3683</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3F9FA"/>
                    </a:solidFill>
                  </a:tcPr>
                </a:tc>
                <a:tc>
                  <a:txBody>
                    <a:bodyPr/>
                    <a:lstStyle>
                      <a:lvl1pPr marL="9366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9366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4164</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25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255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4391</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3F9FA"/>
                    </a:solidFill>
                  </a:tcPr>
                </a:tc>
                <a:tc>
                  <a:txBody>
                    <a:bodyPr/>
                    <a:lstStyle>
                      <a:lvl1pPr marL="762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762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4494</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1,2</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2159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2159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1,2</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1,1</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1,0</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extLst>
                  <a:ext uri="{0D108BD9-81ED-4DB2-BD59-A6C34878D82A}">
                    <a16:rowId xmlns:a16="http://schemas.microsoft.com/office/drawing/2014/main" val="1889932285"/>
                  </a:ext>
                </a:extLst>
              </a:tr>
              <a:tr h="561975">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err="1" smtClean="0">
                          <a:ln>
                            <a:noFill/>
                          </a:ln>
                          <a:solidFill>
                            <a:schemeClr val="tx1"/>
                          </a:solidFill>
                          <a:effectLst/>
                          <a:latin typeface="Arial" panose="020B0604020202020204" pitchFamily="34" charset="0"/>
                        </a:rPr>
                        <a:t>Châu</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Âu</a:t>
                      </a:r>
                      <a:r>
                        <a:rPr kumimoji="0" lang="en-US" altLang="en-US" sz="2400" b="1" i="0" u="none" strike="noStrike" cap="none" normalizeH="0" baseline="0" dirty="0" smtClean="0">
                          <a:ln>
                            <a:noFill/>
                          </a:ln>
                          <a:solidFill>
                            <a:schemeClr val="tx1"/>
                          </a:solidFill>
                          <a:effectLst/>
                          <a:latin typeface="Arial" panose="020B0604020202020204" pitchFamily="34" charset="0"/>
                        </a:rPr>
                        <a:t>**</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1635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35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547</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57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57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729</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9366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9366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739</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25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255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738</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1143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14300" marR="0" lvl="0" indent="0" algn="ctr" defTabSz="914400" rtl="0" eaLnBrk="1" fontAlgn="base" latinLnBrk="0" hangingPunct="1">
                        <a:lnSpc>
                          <a:spcPct val="100000"/>
                        </a:lnSpc>
                        <a:spcBef>
                          <a:spcPts val="900"/>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745</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00"/>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-0,2</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746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74625" marR="0" lvl="0" indent="0" algn="ctr" defTabSz="914400" rtl="0" eaLnBrk="1" fontAlgn="base" latinLnBrk="0" hangingPunct="1">
                        <a:lnSpc>
                          <a:spcPct val="100000"/>
                        </a:lnSpc>
                        <a:spcBef>
                          <a:spcPts val="900"/>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-0,1</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0,0</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00"/>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-0,1</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extLst>
                  <a:ext uri="{0D108BD9-81ED-4DB2-BD59-A6C34878D82A}">
                    <a16:rowId xmlns:a16="http://schemas.microsoft.com/office/drawing/2014/main" val="78079459"/>
                  </a:ext>
                </a:extLst>
              </a:tr>
              <a:tr h="936625">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975"/>
                        </a:spcBef>
                        <a:spcAft>
                          <a:spcPct val="0"/>
                        </a:spcAft>
                        <a:buClrTx/>
                        <a:buSzTx/>
                        <a:buFontTx/>
                        <a:buNone/>
                        <a:tabLst/>
                      </a:pPr>
                      <a:r>
                        <a:rPr kumimoji="0" lang="en-US" altLang="en-US" sz="2400" b="1" i="0" u="none" strike="noStrike" cap="none" normalizeH="0" baseline="0" dirty="0" err="1" smtClean="0">
                          <a:ln>
                            <a:noFill/>
                          </a:ln>
                          <a:solidFill>
                            <a:schemeClr val="tx1"/>
                          </a:solidFill>
                          <a:effectLst/>
                          <a:latin typeface="Arial" panose="020B0604020202020204" pitchFamily="34" charset="0"/>
                        </a:rPr>
                        <a:t>Châu</a:t>
                      </a:r>
                      <a:endParaRPr kumimoji="0" lang="en-US" altLang="en-US" sz="2400" b="1" i="0" u="none" strike="noStrike" cap="none" normalizeH="0" baseline="0" dirty="0" smtClean="0">
                        <a:ln>
                          <a:noFill/>
                        </a:ln>
                        <a:solidFill>
                          <a:schemeClr val="tx1"/>
                        </a:solidFill>
                        <a:effectLst/>
                        <a:latin typeface="Arial" panose="020B0604020202020204" pitchFamily="34" charset="0"/>
                      </a:endParaRPr>
                    </a:p>
                    <a:p>
                      <a:pPr marL="66675" marR="0" lvl="0" indent="0" algn="ctr" defTabSz="914400" rtl="0" eaLnBrk="1" fontAlgn="base" latinLnBrk="0" hangingPunct="1">
                        <a:lnSpc>
                          <a:spcPct val="100000"/>
                        </a:lnSpc>
                        <a:spcBef>
                          <a:spcPts val="625"/>
                        </a:spcBef>
                        <a:spcAft>
                          <a:spcPct val="0"/>
                        </a:spcAft>
                        <a:buClrTx/>
                        <a:buSzTx/>
                        <a:buFontTx/>
                        <a:buNone/>
                        <a:tabLst/>
                      </a:pPr>
                      <a:r>
                        <a:rPr kumimoji="0" lang="en-US" altLang="en-US" sz="2400" b="1" i="0" u="none" strike="noStrike" cap="none" normalizeH="0" baseline="0" dirty="0" err="1" smtClean="0">
                          <a:ln>
                            <a:noFill/>
                          </a:ln>
                          <a:solidFill>
                            <a:schemeClr val="tx1"/>
                          </a:solidFill>
                          <a:effectLst/>
                          <a:latin typeface="Arial" panose="020B0604020202020204" pitchFamily="34" charset="0"/>
                        </a:rPr>
                        <a:t>Đại</a:t>
                      </a:r>
                      <a:r>
                        <a:rPr kumimoji="0" lang="en-US" altLang="en-US" sz="2400" b="1" i="0" u="none" strike="noStrike" cap="none" normalizeH="0" baseline="0" dirty="0" smtClean="0">
                          <a:ln>
                            <a:noFill/>
                          </a:ln>
                          <a:solidFill>
                            <a:schemeClr val="tx1"/>
                          </a:solidFill>
                          <a:effectLst/>
                          <a:latin typeface="Arial" panose="020B0604020202020204" pitchFamily="34" charset="0"/>
                        </a:rPr>
                        <a:t> </a:t>
                      </a:r>
                      <a:r>
                        <a:rPr kumimoji="0" lang="en-US" altLang="en-US" sz="2400" b="1" i="0" u="none" strike="noStrike" cap="none" normalizeH="0" baseline="0" dirty="0" err="1" smtClean="0">
                          <a:ln>
                            <a:noFill/>
                          </a:ln>
                          <a:solidFill>
                            <a:schemeClr val="tx1"/>
                          </a:solidFill>
                          <a:effectLst/>
                          <a:latin typeface="Arial" panose="020B0604020202020204" pitchFamily="34" charset="0"/>
                        </a:rPr>
                        <a:t>Dương</a:t>
                      </a:r>
                      <a:endParaRPr kumimoji="0" lang="en-US" altLang="en-US" sz="24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25"/>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 </a:t>
                      </a:r>
                    </a:p>
                    <a:p>
                      <a:pPr marL="66675" marR="0" lvl="0" indent="0" algn="ctr"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13</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25"/>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 </a:t>
                      </a:r>
                    </a:p>
                    <a:p>
                      <a:pPr marL="66675" marR="0" lvl="0" indent="0" algn="ctr"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30,4</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3F9FA"/>
                    </a:solidFill>
                  </a:tcPr>
                </a:tc>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25"/>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 </a:t>
                      </a:r>
                    </a:p>
                    <a:p>
                      <a:pPr marL="66675" marR="0" lvl="0" indent="0" algn="ctr"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37</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25"/>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 </a:t>
                      </a:r>
                    </a:p>
                    <a:p>
                      <a:pPr marL="66675" marR="0" lvl="0" indent="0" algn="ctr"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39</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3F9FA"/>
                    </a:solidFill>
                  </a:tcPr>
                </a:tc>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25"/>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 </a:t>
                      </a:r>
                    </a:p>
                    <a:p>
                      <a:pPr marL="66675" marR="0" lvl="0" indent="0" algn="ctr"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42</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25"/>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 </a:t>
                      </a:r>
                    </a:p>
                    <a:p>
                      <a:pPr marL="66675" marR="0" lvl="0" indent="0" algn="ctr"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1,1</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25"/>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 </a:t>
                      </a:r>
                    </a:p>
                    <a:p>
                      <a:pPr marL="66675" marR="0" lvl="0" indent="0" algn="ctr"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1,1</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25"/>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 </a:t>
                      </a:r>
                    </a:p>
                    <a:p>
                      <a:pPr marL="66675" marR="0" lvl="0" indent="0" algn="ctr"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1,0</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25"/>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 </a:t>
                      </a:r>
                    </a:p>
                    <a:p>
                      <a:pPr marL="66675" marR="0" lvl="0" indent="0" algn="ctr" defTabSz="914400" rtl="0" eaLnBrk="1" fontAlgn="base" latinLnBrk="0" hangingPunct="1">
                        <a:lnSpc>
                          <a:spcPct val="100000"/>
                        </a:lnSpc>
                        <a:spcBef>
                          <a:spcPct val="0"/>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1,0</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extLst>
                  <a:ext uri="{0D108BD9-81ED-4DB2-BD59-A6C34878D82A}">
                    <a16:rowId xmlns:a16="http://schemas.microsoft.com/office/drawing/2014/main" val="93948148"/>
                  </a:ext>
                </a:extLst>
              </a:tr>
              <a:tr h="561975">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chemeClr val="tx1"/>
                          </a:solidFill>
                          <a:effectLst/>
                          <a:latin typeface="Arial" panose="020B0604020202020204" pitchFamily="34" charset="0"/>
                        </a:rPr>
                        <a:t>Châu Mĩ</a:t>
                      </a:r>
                      <a:endParaRPr kumimoji="0" lang="en-US" altLang="en-US" sz="24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1635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35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339</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57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57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829</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9366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9366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935</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25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255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992</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762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762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1005</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1,2</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2159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2159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1,0</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0,9</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0,7</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extLst>
                  <a:ext uri="{0D108BD9-81ED-4DB2-BD59-A6C34878D82A}">
                    <a16:rowId xmlns:a16="http://schemas.microsoft.com/office/drawing/2014/main" val="878590190"/>
                  </a:ext>
                </a:extLst>
              </a:tr>
              <a:tr h="561975">
                <a:tc>
                  <a:txBody>
                    <a:bodyPr/>
                    <a:lstStyle>
                      <a:lvl1pPr marL="342900" indent="-342900">
                        <a:spcBef>
                          <a:spcPct val="20000"/>
                        </a:spcBef>
                        <a:tabLst>
                          <a:tab pos="298450" algn="l"/>
                        </a:tabLst>
                        <a:defRPr sz="2800">
                          <a:solidFill>
                            <a:schemeClr val="tx1"/>
                          </a:solidFill>
                          <a:latin typeface="Arial" panose="020B0604020202020204" pitchFamily="34" charset="0"/>
                        </a:defRPr>
                      </a:lvl1pPr>
                      <a:lvl2pPr marL="742950" indent="-285750">
                        <a:spcBef>
                          <a:spcPct val="20000"/>
                        </a:spcBef>
                        <a:tabLst>
                          <a:tab pos="298450" algn="l"/>
                        </a:tabLst>
                        <a:defRPr sz="2400">
                          <a:solidFill>
                            <a:schemeClr val="tx1"/>
                          </a:solidFill>
                          <a:latin typeface="Arial" panose="020B0604020202020204" pitchFamily="34" charset="0"/>
                        </a:defRPr>
                      </a:lvl2pPr>
                      <a:lvl3pPr marL="1143000" indent="-228600">
                        <a:spcBef>
                          <a:spcPct val="20000"/>
                        </a:spcBef>
                        <a:tabLst>
                          <a:tab pos="298450" algn="l"/>
                        </a:tabLst>
                        <a:defRPr sz="2000">
                          <a:solidFill>
                            <a:schemeClr val="tx1"/>
                          </a:solidFill>
                          <a:latin typeface="Arial" panose="020B0604020202020204" pitchFamily="34" charset="0"/>
                        </a:defRPr>
                      </a:lvl3pPr>
                      <a:lvl4pPr marL="1600200" indent="-228600">
                        <a:spcBef>
                          <a:spcPct val="20000"/>
                        </a:spcBef>
                        <a:tabLst>
                          <a:tab pos="298450" algn="l"/>
                        </a:tabLst>
                        <a:defRPr>
                          <a:solidFill>
                            <a:schemeClr val="tx1"/>
                          </a:solidFill>
                          <a:latin typeface="Arial" panose="020B0604020202020204" pitchFamily="34" charset="0"/>
                        </a:defRPr>
                      </a:lvl4pPr>
                      <a:lvl5pPr marL="2057400" indent="-228600">
                        <a:spcBef>
                          <a:spcPct val="20000"/>
                        </a:spcBef>
                        <a:tabLst>
                          <a:tab pos="298450" algn="l"/>
                        </a:tabLst>
                        <a:defRPr>
                          <a:solidFill>
                            <a:schemeClr val="tx1"/>
                          </a:solidFill>
                          <a:latin typeface="Arial" panose="020B0604020202020204" pitchFamily="34" charset="0"/>
                        </a:defRPr>
                      </a:lvl5pPr>
                      <a:lvl6pPr marL="2514600" indent="-228600" eaLnBrk="0" fontAlgn="base" hangingPunct="0">
                        <a:spcBef>
                          <a:spcPct val="20000"/>
                        </a:spcBef>
                        <a:spcAft>
                          <a:spcPct val="0"/>
                        </a:spcAft>
                        <a:tabLst>
                          <a:tab pos="298450" algn="l"/>
                        </a:tabLst>
                        <a:defRPr>
                          <a:solidFill>
                            <a:schemeClr val="tx1"/>
                          </a:solidFill>
                          <a:latin typeface="Arial" panose="020B0604020202020204" pitchFamily="34" charset="0"/>
                        </a:defRPr>
                      </a:lvl6pPr>
                      <a:lvl7pPr marL="2971800" indent="-228600" eaLnBrk="0" fontAlgn="base" hangingPunct="0">
                        <a:spcBef>
                          <a:spcPct val="20000"/>
                        </a:spcBef>
                        <a:spcAft>
                          <a:spcPct val="0"/>
                        </a:spcAft>
                        <a:tabLst>
                          <a:tab pos="298450" algn="l"/>
                        </a:tabLst>
                        <a:defRPr>
                          <a:solidFill>
                            <a:schemeClr val="tx1"/>
                          </a:solidFill>
                          <a:latin typeface="Arial" panose="020B0604020202020204" pitchFamily="34" charset="0"/>
                        </a:defRPr>
                      </a:lvl7pPr>
                      <a:lvl8pPr marL="3429000" indent="-228600" eaLnBrk="0" fontAlgn="base" hangingPunct="0">
                        <a:spcBef>
                          <a:spcPct val="20000"/>
                        </a:spcBef>
                        <a:spcAft>
                          <a:spcPct val="0"/>
                        </a:spcAft>
                        <a:tabLst>
                          <a:tab pos="298450" algn="l"/>
                        </a:tabLst>
                        <a:defRPr>
                          <a:solidFill>
                            <a:schemeClr val="tx1"/>
                          </a:solidFill>
                          <a:latin typeface="Arial" panose="020B0604020202020204" pitchFamily="34" charset="0"/>
                        </a:defRPr>
                      </a:lvl8pPr>
                      <a:lvl9pPr marL="3886200" indent="-228600" eaLnBrk="0" fontAlgn="base" hangingPunct="0">
                        <a:spcBef>
                          <a:spcPct val="20000"/>
                        </a:spcBef>
                        <a:spcAft>
                          <a:spcPct val="0"/>
                        </a:spcAft>
                        <a:tabLst>
                          <a:tab pos="298450" algn="l"/>
                        </a:tabLst>
                        <a:defRPr>
                          <a:solidFill>
                            <a:schemeClr val="tx1"/>
                          </a:solidFill>
                          <a:latin typeface="Arial" panose="020B0604020202020204" pitchFamily="34" charset="0"/>
                        </a:defRPr>
                      </a:lvl9pPr>
                    </a:lstStyle>
                    <a:p>
                      <a:pPr marL="342900" marR="0" lvl="0" indent="-342900" algn="ctr" defTabSz="914400" rtl="0" eaLnBrk="1" fontAlgn="base" latinLnBrk="0" hangingPunct="1">
                        <a:lnSpc>
                          <a:spcPct val="100000"/>
                        </a:lnSpc>
                        <a:spcBef>
                          <a:spcPts val="850"/>
                        </a:spcBef>
                        <a:spcAft>
                          <a:spcPct val="0"/>
                        </a:spcAft>
                        <a:buClrTx/>
                        <a:buSzPts val="1300"/>
                        <a:buFont typeface="Symbol" panose="05050102010706020507" pitchFamily="18" charset="2"/>
                        <a:buChar char=""/>
                        <a:tabLst>
                          <a:tab pos="298450" algn="l"/>
                        </a:tabLst>
                      </a:pPr>
                      <a:r>
                        <a:rPr kumimoji="0" lang="en-US" altLang="en-US" sz="2400" b="1" i="0" u="none" strike="noStrike" cap="none" normalizeH="0" baseline="0" smtClean="0">
                          <a:ln>
                            <a:noFill/>
                          </a:ln>
                          <a:solidFill>
                            <a:schemeClr val="tx1"/>
                          </a:solidFill>
                          <a:effectLst/>
                          <a:latin typeface="Arial" panose="020B0604020202020204" pitchFamily="34" charset="0"/>
                        </a:rPr>
                        <a:t>BắcMĩ</a:t>
                      </a:r>
                      <a:endParaRPr kumimoji="0" lang="en-US" altLang="en-US" sz="2400" b="1" i="0" u="none" strike="noStrike" cap="none" normalizeH="0" baseline="0" smtClean="0">
                        <a:ln>
                          <a:noFill/>
                        </a:ln>
                        <a:solidFill>
                          <a:schemeClr val="tx1"/>
                        </a:solidFill>
                        <a:effectLst/>
                        <a:latin typeface="Times New Roman" panose="02020603050405020304" pitchFamily="18" charset="0"/>
                        <a:ea typeface="Symbol" panose="05050102010706020507" pitchFamily="18" charset="2"/>
                        <a:cs typeface="Symbol" panose="05050102010706020507" pitchFamily="18" charset="2"/>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1635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35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172</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57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57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313</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3F9FA"/>
                    </a:solidFill>
                  </a:tcPr>
                </a:tc>
                <a:tc>
                  <a:txBody>
                    <a:bodyPr/>
                    <a:lstStyle>
                      <a:lvl1pPr marL="9366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9366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345</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25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255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358</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3F9FA"/>
                    </a:solidFill>
                  </a:tcPr>
                </a:tc>
                <a:tc>
                  <a:txBody>
                    <a:bodyPr/>
                    <a:lstStyle>
                      <a:lvl1pPr marL="1143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143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362</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0,5</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2159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2159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0,6</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0,4</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0,3</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extLst>
                  <a:ext uri="{0D108BD9-81ED-4DB2-BD59-A6C34878D82A}">
                    <a16:rowId xmlns:a16="http://schemas.microsoft.com/office/drawing/2014/main" val="46424679"/>
                  </a:ext>
                </a:extLst>
              </a:tr>
              <a:tr h="561975">
                <a:tc>
                  <a:txBody>
                    <a:bodyPr/>
                    <a:lstStyle>
                      <a:lvl1pPr marL="342900" indent="-342900">
                        <a:spcBef>
                          <a:spcPct val="20000"/>
                        </a:spcBef>
                        <a:tabLst>
                          <a:tab pos="298450" algn="l"/>
                        </a:tabLst>
                        <a:defRPr sz="2800">
                          <a:solidFill>
                            <a:schemeClr val="tx1"/>
                          </a:solidFill>
                          <a:latin typeface="Arial" panose="020B0604020202020204" pitchFamily="34" charset="0"/>
                        </a:defRPr>
                      </a:lvl1pPr>
                      <a:lvl2pPr marL="742950" indent="-285750">
                        <a:spcBef>
                          <a:spcPct val="20000"/>
                        </a:spcBef>
                        <a:tabLst>
                          <a:tab pos="298450" algn="l"/>
                        </a:tabLst>
                        <a:defRPr sz="2400">
                          <a:solidFill>
                            <a:schemeClr val="tx1"/>
                          </a:solidFill>
                          <a:latin typeface="Arial" panose="020B0604020202020204" pitchFamily="34" charset="0"/>
                        </a:defRPr>
                      </a:lvl2pPr>
                      <a:lvl3pPr marL="1143000" indent="-228600">
                        <a:spcBef>
                          <a:spcPct val="20000"/>
                        </a:spcBef>
                        <a:tabLst>
                          <a:tab pos="298450" algn="l"/>
                        </a:tabLst>
                        <a:defRPr sz="2000">
                          <a:solidFill>
                            <a:schemeClr val="tx1"/>
                          </a:solidFill>
                          <a:latin typeface="Arial" panose="020B0604020202020204" pitchFamily="34" charset="0"/>
                        </a:defRPr>
                      </a:lvl3pPr>
                      <a:lvl4pPr marL="1600200" indent="-228600">
                        <a:spcBef>
                          <a:spcPct val="20000"/>
                        </a:spcBef>
                        <a:tabLst>
                          <a:tab pos="298450" algn="l"/>
                        </a:tabLst>
                        <a:defRPr>
                          <a:solidFill>
                            <a:schemeClr val="tx1"/>
                          </a:solidFill>
                          <a:latin typeface="Arial" panose="020B0604020202020204" pitchFamily="34" charset="0"/>
                        </a:defRPr>
                      </a:lvl4pPr>
                      <a:lvl5pPr marL="2057400" indent="-228600">
                        <a:spcBef>
                          <a:spcPct val="20000"/>
                        </a:spcBef>
                        <a:tabLst>
                          <a:tab pos="298450" algn="l"/>
                        </a:tabLst>
                        <a:defRPr>
                          <a:solidFill>
                            <a:schemeClr val="tx1"/>
                          </a:solidFill>
                          <a:latin typeface="Arial" panose="020B0604020202020204" pitchFamily="34" charset="0"/>
                        </a:defRPr>
                      </a:lvl5pPr>
                      <a:lvl6pPr marL="2514600" indent="-228600" eaLnBrk="0" fontAlgn="base" hangingPunct="0">
                        <a:spcBef>
                          <a:spcPct val="20000"/>
                        </a:spcBef>
                        <a:spcAft>
                          <a:spcPct val="0"/>
                        </a:spcAft>
                        <a:tabLst>
                          <a:tab pos="298450" algn="l"/>
                        </a:tabLst>
                        <a:defRPr>
                          <a:solidFill>
                            <a:schemeClr val="tx1"/>
                          </a:solidFill>
                          <a:latin typeface="Arial" panose="020B0604020202020204" pitchFamily="34" charset="0"/>
                        </a:defRPr>
                      </a:lvl6pPr>
                      <a:lvl7pPr marL="2971800" indent="-228600" eaLnBrk="0" fontAlgn="base" hangingPunct="0">
                        <a:spcBef>
                          <a:spcPct val="20000"/>
                        </a:spcBef>
                        <a:spcAft>
                          <a:spcPct val="0"/>
                        </a:spcAft>
                        <a:tabLst>
                          <a:tab pos="298450" algn="l"/>
                        </a:tabLst>
                        <a:defRPr>
                          <a:solidFill>
                            <a:schemeClr val="tx1"/>
                          </a:solidFill>
                          <a:latin typeface="Arial" panose="020B0604020202020204" pitchFamily="34" charset="0"/>
                        </a:defRPr>
                      </a:lvl7pPr>
                      <a:lvl8pPr marL="3429000" indent="-228600" eaLnBrk="0" fontAlgn="base" hangingPunct="0">
                        <a:spcBef>
                          <a:spcPct val="20000"/>
                        </a:spcBef>
                        <a:spcAft>
                          <a:spcPct val="0"/>
                        </a:spcAft>
                        <a:tabLst>
                          <a:tab pos="298450" algn="l"/>
                        </a:tabLst>
                        <a:defRPr>
                          <a:solidFill>
                            <a:schemeClr val="tx1"/>
                          </a:solidFill>
                          <a:latin typeface="Arial" panose="020B0604020202020204" pitchFamily="34" charset="0"/>
                        </a:defRPr>
                      </a:lvl8pPr>
                      <a:lvl9pPr marL="3886200" indent="-228600" eaLnBrk="0" fontAlgn="base" hangingPunct="0">
                        <a:spcBef>
                          <a:spcPct val="20000"/>
                        </a:spcBef>
                        <a:spcAft>
                          <a:spcPct val="0"/>
                        </a:spcAft>
                        <a:tabLst>
                          <a:tab pos="298450" algn="l"/>
                        </a:tabLst>
                        <a:defRPr>
                          <a:solidFill>
                            <a:schemeClr val="tx1"/>
                          </a:solidFill>
                          <a:latin typeface="Arial" panose="020B0604020202020204" pitchFamily="34" charset="0"/>
                        </a:defRPr>
                      </a:lvl9pPr>
                    </a:lstStyle>
                    <a:p>
                      <a:pPr marL="342900" marR="0" lvl="0" indent="-342900" algn="ctr" defTabSz="914400" rtl="0" eaLnBrk="1" fontAlgn="base" latinLnBrk="0" hangingPunct="1">
                        <a:lnSpc>
                          <a:spcPct val="100000"/>
                        </a:lnSpc>
                        <a:spcBef>
                          <a:spcPts val="850"/>
                        </a:spcBef>
                        <a:spcAft>
                          <a:spcPct val="0"/>
                        </a:spcAft>
                        <a:buClrTx/>
                        <a:buSzPts val="1300"/>
                        <a:buFont typeface="Symbol" panose="05050102010706020507" pitchFamily="18" charset="2"/>
                        <a:buChar char=""/>
                        <a:tabLst>
                          <a:tab pos="298450" algn="l"/>
                        </a:tabLst>
                      </a:pPr>
                      <a:r>
                        <a:rPr kumimoji="0" lang="en-US" altLang="en-US" sz="2400" b="1" i="0" u="none" strike="noStrike" cap="none" normalizeH="0" baseline="0" smtClean="0">
                          <a:ln>
                            <a:noFill/>
                          </a:ln>
                          <a:solidFill>
                            <a:schemeClr val="tx1"/>
                          </a:solidFill>
                          <a:effectLst/>
                          <a:latin typeface="Arial" panose="020B0604020202020204" pitchFamily="34" charset="0"/>
                        </a:rPr>
                        <a:t>Mĩ Latinh</a:t>
                      </a:r>
                      <a:endParaRPr kumimoji="0" lang="en-US" altLang="en-US" sz="2400" b="1" i="0" u="none" strike="noStrike" cap="none" normalizeH="0" baseline="0" smtClean="0">
                        <a:ln>
                          <a:noFill/>
                        </a:ln>
                        <a:solidFill>
                          <a:schemeClr val="tx1"/>
                        </a:solidFill>
                        <a:effectLst/>
                        <a:latin typeface="Times New Roman" panose="02020603050405020304" pitchFamily="18" charset="0"/>
                        <a:ea typeface="Symbol" panose="05050102010706020507" pitchFamily="18" charset="2"/>
                        <a:cs typeface="Symbol" panose="05050102010706020507" pitchFamily="18" charset="2"/>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1635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35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167</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57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57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516</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9366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9366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590</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25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255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634</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1143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143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643</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1,6</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2159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2159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1,3</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1,2</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1,0</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extLst>
                  <a:ext uri="{0D108BD9-81ED-4DB2-BD59-A6C34878D82A}">
                    <a16:rowId xmlns:a16="http://schemas.microsoft.com/office/drawing/2014/main" val="1234664887"/>
                  </a:ext>
                </a:extLst>
              </a:tr>
              <a:tr h="561975">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chemeClr val="tx1"/>
                          </a:solidFill>
                          <a:effectLst/>
                          <a:latin typeface="Arial" panose="020B0604020202020204" pitchFamily="34" charset="0"/>
                        </a:rPr>
                        <a:t>Châu Phi</a:t>
                      </a:r>
                      <a:endParaRPr kumimoji="0" lang="en-US" altLang="en-US" sz="24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1635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35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221</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57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57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784</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3F9FA"/>
                    </a:solidFill>
                  </a:tcPr>
                </a:tc>
                <a:tc>
                  <a:txBody>
                    <a:bodyPr/>
                    <a:lstStyle>
                      <a:lvl1pPr marL="9366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9366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1022</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825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255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1186</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3F9FA"/>
                    </a:solidFill>
                  </a:tcPr>
                </a:tc>
                <a:tc>
                  <a:txBody>
                    <a:bodyPr/>
                    <a:lstStyle>
                      <a:lvl1pPr marL="762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762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1250</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F3F4"/>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2,5</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2159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2159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2,6</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2,6</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2,5</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extLst>
                  <a:ext uri="{0D108BD9-81ED-4DB2-BD59-A6C34878D82A}">
                    <a16:rowId xmlns:a16="http://schemas.microsoft.com/office/drawing/2014/main" val="1951276491"/>
                  </a:ext>
                </a:extLst>
              </a:tr>
              <a:tr h="561975">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chemeClr val="tx1"/>
                          </a:solidFill>
                          <a:effectLst/>
                          <a:latin typeface="Arial" panose="020B0604020202020204" pitchFamily="34" charset="0"/>
                        </a:rPr>
                        <a:t>Thế giới</a:t>
                      </a:r>
                      <a:endParaRPr kumimoji="0" lang="en-US" altLang="en-US" sz="2400" b="1" i="0" u="none" strike="noStrike" cap="none" normalizeH="0" baseline="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2522</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857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57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6055,4</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9366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9366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6896</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825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8255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7346</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762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762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7536</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1,2</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2159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215900"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smtClean="0">
                          <a:ln>
                            <a:noFill/>
                          </a:ln>
                          <a:solidFill>
                            <a:srgbClr val="0000FF"/>
                          </a:solidFill>
                          <a:effectLst/>
                          <a:latin typeface="Arial" panose="020B0604020202020204" pitchFamily="34" charset="0"/>
                        </a:rPr>
                        <a:t>1,2</a:t>
                      </a:r>
                      <a:endParaRPr kumimoji="0" lang="en-US" altLang="en-US" sz="2400" b="1" i="0" u="none" strike="noStrike" cap="none" normalizeH="0" baseline="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1,2</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88"/>
                        </a:spcBef>
                        <a:spcAft>
                          <a:spcPct val="0"/>
                        </a:spcAft>
                        <a:buClrTx/>
                        <a:buSzTx/>
                        <a:buFontTx/>
                        <a:buNone/>
                        <a:tabLst/>
                      </a:pPr>
                      <a:r>
                        <a:rPr kumimoji="0" lang="en-US" altLang="en-US" sz="2400" b="1" i="0" u="none" strike="noStrike" cap="none" normalizeH="0" baseline="0" dirty="0" smtClean="0">
                          <a:ln>
                            <a:noFill/>
                          </a:ln>
                          <a:solidFill>
                            <a:srgbClr val="0000FF"/>
                          </a:solidFill>
                          <a:effectLst/>
                          <a:latin typeface="Arial" panose="020B0604020202020204" pitchFamily="34" charset="0"/>
                        </a:rPr>
                        <a:t>1,1</a:t>
                      </a:r>
                      <a:endParaRPr kumimoji="0" lang="en-US" altLang="en-US" sz="24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2D050"/>
                    </a:solidFill>
                  </a:tcPr>
                </a:tc>
                <a:extLst>
                  <a:ext uri="{0D108BD9-81ED-4DB2-BD59-A6C34878D82A}">
                    <a16:rowId xmlns:a16="http://schemas.microsoft.com/office/drawing/2014/main" val="3638604553"/>
                  </a:ext>
                </a:extLst>
              </a:tr>
            </a:tbl>
          </a:graphicData>
        </a:graphic>
      </p:graphicFrame>
    </p:spTree>
    <p:extLst>
      <p:ext uri="{BB962C8B-B14F-4D97-AF65-F5344CB8AC3E}">
        <p14:creationId xmlns:p14="http://schemas.microsoft.com/office/powerpoint/2010/main" val="5713004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3"/>
          <p:cNvSpPr txBox="1">
            <a:spLocks noChangeArrowheads="1"/>
          </p:cNvSpPr>
          <p:nvPr/>
        </p:nvSpPr>
        <p:spPr bwMode="auto">
          <a:xfrm>
            <a:off x="1981200" y="4908021"/>
            <a:ext cx="9642763" cy="1107992"/>
          </a:xfrm>
          <a:prstGeom prst="rect">
            <a:avLst/>
          </a:prstGeom>
          <a:ln>
            <a:headEnd/>
            <a:tailEnd/>
          </a:ln>
        </p:spPr>
        <p:style>
          <a:lnRef idx="2">
            <a:schemeClr val="accent1"/>
          </a:lnRef>
          <a:fillRef idx="1">
            <a:schemeClr val="lt1"/>
          </a:fillRef>
          <a:effectRef idx="0">
            <a:schemeClr val="accent1"/>
          </a:effectRef>
          <a:fontRef idx="minor">
            <a:schemeClr val="dk1"/>
          </a:fontRef>
        </p:style>
        <p:txBody>
          <a:bodyPr wrap="square" lIns="121917" tIns="60958" rIns="121917" bIns="60958">
            <a:spAutoFit/>
          </a:bodyPr>
          <a:lstStyle/>
          <a:p>
            <a:pPr algn="just"/>
            <a:r>
              <a:rPr lang="it-IT" sz="3200" dirty="0" smtClean="0">
                <a:solidFill>
                  <a:srgbClr val="0000FF"/>
                </a:solidFill>
              </a:rPr>
              <a:t>- Dân </a:t>
            </a:r>
            <a:r>
              <a:rPr lang="it-IT" sz="3200" dirty="0">
                <a:solidFill>
                  <a:srgbClr val="0000FF"/>
                </a:solidFill>
              </a:rPr>
              <a:t>số châu Á </a:t>
            </a:r>
            <a:r>
              <a:rPr lang="it-IT" sz="3200" dirty="0" smtClean="0">
                <a:solidFill>
                  <a:srgbClr val="0000FF"/>
                </a:solidFill>
              </a:rPr>
              <a:t>chiếm </a:t>
            </a:r>
            <a:r>
              <a:rPr lang="it-IT" sz="3200" dirty="0">
                <a:solidFill>
                  <a:srgbClr val="0000FF"/>
                </a:solidFill>
              </a:rPr>
              <a:t>bao nhiêu % thế </a:t>
            </a:r>
            <a:r>
              <a:rPr lang="it-IT" sz="3200" dirty="0" smtClean="0">
                <a:solidFill>
                  <a:srgbClr val="0000FF"/>
                </a:solidFill>
              </a:rPr>
              <a:t>giới?</a:t>
            </a:r>
          </a:p>
          <a:p>
            <a:pPr algn="just"/>
            <a:r>
              <a:rPr lang="it-IT" sz="3200" dirty="0" smtClean="0">
                <a:solidFill>
                  <a:srgbClr val="0000FF"/>
                </a:solidFill>
              </a:rPr>
              <a:t>- </a:t>
            </a:r>
            <a:r>
              <a:rPr lang="it-IT" sz="3200" dirty="0">
                <a:solidFill>
                  <a:srgbClr val="0000FF"/>
                </a:solidFill>
              </a:rPr>
              <a:t>Kết luận về quy mô dân số châu Á</a:t>
            </a:r>
            <a:r>
              <a:rPr lang="it-IT" sz="3200" dirty="0" smtClean="0">
                <a:solidFill>
                  <a:srgbClr val="0000FF"/>
                </a:solidFill>
              </a:rPr>
              <a:t>.</a:t>
            </a:r>
            <a:endParaRPr lang="en-US" sz="3200" dirty="0">
              <a:solidFill>
                <a:srgbClr val="0000FF"/>
              </a:solidFill>
            </a:endParaRPr>
          </a:p>
        </p:txBody>
      </p:sp>
      <p:graphicFrame>
        <p:nvGraphicFramePr>
          <p:cNvPr id="10" name="Table 9"/>
          <p:cNvGraphicFramePr>
            <a:graphicFrameLocks noGrp="1"/>
          </p:cNvGraphicFramePr>
          <p:nvPr>
            <p:extLst>
              <p:ext uri="{D42A27DB-BD31-4B8C-83A1-F6EECF244321}">
                <p14:modId xmlns:p14="http://schemas.microsoft.com/office/powerpoint/2010/main" val="2597028563"/>
              </p:ext>
            </p:extLst>
          </p:nvPr>
        </p:nvGraphicFramePr>
        <p:xfrm>
          <a:off x="1357745" y="1109833"/>
          <a:ext cx="10266218" cy="3628421"/>
        </p:xfrm>
        <a:graphic>
          <a:graphicData uri="http://schemas.openxmlformats.org/drawingml/2006/table">
            <a:tbl>
              <a:tblPr/>
              <a:tblGrid>
                <a:gridCol w="2525878">
                  <a:extLst>
                    <a:ext uri="{9D8B030D-6E8A-4147-A177-3AD203B41FA5}">
                      <a16:colId xmlns:a16="http://schemas.microsoft.com/office/drawing/2014/main" val="20000"/>
                    </a:ext>
                  </a:extLst>
                </a:gridCol>
                <a:gridCol w="3659729">
                  <a:extLst>
                    <a:ext uri="{9D8B030D-6E8A-4147-A177-3AD203B41FA5}">
                      <a16:colId xmlns:a16="http://schemas.microsoft.com/office/drawing/2014/main" val="20001"/>
                    </a:ext>
                  </a:extLst>
                </a:gridCol>
                <a:gridCol w="4080611">
                  <a:extLst>
                    <a:ext uri="{9D8B030D-6E8A-4147-A177-3AD203B41FA5}">
                      <a16:colId xmlns:a16="http://schemas.microsoft.com/office/drawing/2014/main" val="20002"/>
                    </a:ext>
                  </a:extLst>
                </a:gridCol>
              </a:tblGrid>
              <a:tr h="1601355">
                <a:tc>
                  <a:txBody>
                    <a:bodyPr/>
                    <a:lstStyle/>
                    <a:p>
                      <a:pPr algn="ctr">
                        <a:spcBef>
                          <a:spcPts val="600"/>
                        </a:spcBef>
                        <a:spcAft>
                          <a:spcPts val="0"/>
                        </a:spcAft>
                      </a:pPr>
                      <a:r>
                        <a:rPr lang="en-US" sz="3200" b="1" dirty="0" err="1">
                          <a:solidFill>
                            <a:srgbClr val="000000"/>
                          </a:solidFill>
                          <a:latin typeface="+mn-lt"/>
                          <a:ea typeface="Cambria"/>
                        </a:rPr>
                        <a:t>Châu</a:t>
                      </a:r>
                      <a:r>
                        <a:rPr lang="en-US" sz="3200" b="1" dirty="0">
                          <a:solidFill>
                            <a:srgbClr val="000000"/>
                          </a:solidFill>
                          <a:latin typeface="+mn-lt"/>
                          <a:ea typeface="Cambria"/>
                        </a:rPr>
                        <a:t> </a:t>
                      </a:r>
                      <a:r>
                        <a:rPr lang="en-US" sz="3200" b="1" dirty="0" err="1">
                          <a:solidFill>
                            <a:srgbClr val="000000"/>
                          </a:solidFill>
                          <a:latin typeface="+mn-lt"/>
                          <a:ea typeface="Cambria"/>
                        </a:rPr>
                        <a:t>lục</a:t>
                      </a:r>
                      <a:endParaRPr lang="en-US" sz="3200" b="1" dirty="0">
                        <a:solidFill>
                          <a:srgbClr val="000000"/>
                        </a:solidFill>
                        <a:latin typeface="+mn-lt"/>
                        <a:ea typeface="Calibri"/>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spcBef>
                          <a:spcPts val="600"/>
                        </a:spcBef>
                        <a:spcAft>
                          <a:spcPts val="0"/>
                        </a:spcAft>
                      </a:pPr>
                      <a:r>
                        <a:rPr lang="en-US" sz="3000" b="1" dirty="0" err="1">
                          <a:solidFill>
                            <a:srgbClr val="000000"/>
                          </a:solidFill>
                          <a:latin typeface="+mn-lt"/>
                          <a:ea typeface="Cambria"/>
                        </a:rPr>
                        <a:t>Số</a:t>
                      </a:r>
                      <a:r>
                        <a:rPr lang="en-US" sz="3000" b="1" dirty="0">
                          <a:solidFill>
                            <a:srgbClr val="000000"/>
                          </a:solidFill>
                          <a:latin typeface="+mn-lt"/>
                          <a:ea typeface="Cambria"/>
                        </a:rPr>
                        <a:t> </a:t>
                      </a:r>
                      <a:r>
                        <a:rPr lang="en-US" sz="3000" b="1" dirty="0" err="1">
                          <a:solidFill>
                            <a:srgbClr val="000000"/>
                          </a:solidFill>
                          <a:latin typeface="+mn-lt"/>
                          <a:ea typeface="Cambria"/>
                        </a:rPr>
                        <a:t>dân</a:t>
                      </a:r>
                      <a:r>
                        <a:rPr lang="en-US" sz="3000" b="1" dirty="0">
                          <a:solidFill>
                            <a:srgbClr val="000000"/>
                          </a:solidFill>
                          <a:latin typeface="+mn-lt"/>
                          <a:ea typeface="Cambria"/>
                        </a:rPr>
                        <a:t> </a:t>
                      </a:r>
                      <a:endParaRPr lang="en-US" sz="3000" b="1" dirty="0">
                        <a:solidFill>
                          <a:srgbClr val="000000"/>
                        </a:solidFill>
                        <a:latin typeface="+mn-lt"/>
                        <a:ea typeface="Calibri"/>
                      </a:endParaRPr>
                    </a:p>
                    <a:p>
                      <a:pPr algn="ctr">
                        <a:spcBef>
                          <a:spcPts val="600"/>
                        </a:spcBef>
                        <a:spcAft>
                          <a:spcPts val="0"/>
                        </a:spcAft>
                      </a:pPr>
                      <a:r>
                        <a:rPr lang="en-US" sz="3000" b="1" i="1" dirty="0">
                          <a:solidFill>
                            <a:srgbClr val="000000"/>
                          </a:solidFill>
                          <a:latin typeface="+mn-lt"/>
                          <a:ea typeface="Cambria"/>
                        </a:rPr>
                        <a:t>(</a:t>
                      </a:r>
                      <a:r>
                        <a:rPr lang="en-US" sz="3000" b="1" i="1" dirty="0" err="1">
                          <a:solidFill>
                            <a:srgbClr val="000000"/>
                          </a:solidFill>
                          <a:latin typeface="+mn-lt"/>
                          <a:ea typeface="Cambria"/>
                        </a:rPr>
                        <a:t>Triệu</a:t>
                      </a:r>
                      <a:r>
                        <a:rPr lang="en-US" sz="3000" b="1" i="1" dirty="0">
                          <a:solidFill>
                            <a:srgbClr val="000000"/>
                          </a:solidFill>
                          <a:latin typeface="+mn-lt"/>
                          <a:ea typeface="Cambria"/>
                        </a:rPr>
                        <a:t> </a:t>
                      </a:r>
                      <a:r>
                        <a:rPr lang="en-US" sz="3000" b="1" i="1" dirty="0" err="1">
                          <a:solidFill>
                            <a:srgbClr val="000000"/>
                          </a:solidFill>
                          <a:latin typeface="+mn-lt"/>
                          <a:ea typeface="Cambria"/>
                        </a:rPr>
                        <a:t>người</a:t>
                      </a:r>
                      <a:r>
                        <a:rPr lang="en-US" sz="3000" b="1" i="1" dirty="0">
                          <a:solidFill>
                            <a:srgbClr val="000000"/>
                          </a:solidFill>
                          <a:latin typeface="+mn-lt"/>
                          <a:ea typeface="Cambria"/>
                        </a:rPr>
                        <a:t>)</a:t>
                      </a:r>
                      <a:endParaRPr lang="en-US" sz="3000" b="1" dirty="0">
                        <a:solidFill>
                          <a:srgbClr val="000000"/>
                        </a:solidFill>
                        <a:latin typeface="+mn-lt"/>
                        <a:ea typeface="Calibri"/>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spcBef>
                          <a:spcPts val="600"/>
                        </a:spcBef>
                        <a:spcAft>
                          <a:spcPts val="0"/>
                        </a:spcAft>
                      </a:pPr>
                      <a:r>
                        <a:rPr lang="en-US" sz="3000" b="1" dirty="0" err="1">
                          <a:solidFill>
                            <a:srgbClr val="000000"/>
                          </a:solidFill>
                          <a:latin typeface="+mn-lt"/>
                          <a:ea typeface="Cambria"/>
                        </a:rPr>
                        <a:t>Mật</a:t>
                      </a:r>
                      <a:r>
                        <a:rPr lang="en-US" sz="3000" b="1" dirty="0">
                          <a:solidFill>
                            <a:srgbClr val="000000"/>
                          </a:solidFill>
                          <a:latin typeface="+mn-lt"/>
                          <a:ea typeface="Cambria"/>
                        </a:rPr>
                        <a:t> </a:t>
                      </a:r>
                      <a:r>
                        <a:rPr lang="en-US" sz="3000" b="1" dirty="0" err="1">
                          <a:solidFill>
                            <a:srgbClr val="000000"/>
                          </a:solidFill>
                          <a:latin typeface="+mn-lt"/>
                          <a:ea typeface="Cambria"/>
                        </a:rPr>
                        <a:t>độ</a:t>
                      </a:r>
                      <a:r>
                        <a:rPr lang="en-US" sz="3000" b="1" dirty="0">
                          <a:solidFill>
                            <a:srgbClr val="000000"/>
                          </a:solidFill>
                          <a:latin typeface="+mn-lt"/>
                          <a:ea typeface="Cambria"/>
                        </a:rPr>
                        <a:t> </a:t>
                      </a:r>
                      <a:r>
                        <a:rPr lang="en-US" sz="3000" b="1" dirty="0" err="1">
                          <a:solidFill>
                            <a:srgbClr val="000000"/>
                          </a:solidFill>
                          <a:latin typeface="+mn-lt"/>
                          <a:ea typeface="Cambria"/>
                        </a:rPr>
                        <a:t>dân</a:t>
                      </a:r>
                      <a:r>
                        <a:rPr lang="en-US" sz="3000" b="1" dirty="0">
                          <a:solidFill>
                            <a:srgbClr val="000000"/>
                          </a:solidFill>
                          <a:latin typeface="+mn-lt"/>
                          <a:ea typeface="Cambria"/>
                        </a:rPr>
                        <a:t> </a:t>
                      </a:r>
                      <a:r>
                        <a:rPr lang="en-US" sz="3000" b="1" dirty="0" err="1">
                          <a:solidFill>
                            <a:srgbClr val="000000"/>
                          </a:solidFill>
                          <a:latin typeface="+mn-lt"/>
                          <a:ea typeface="Cambria"/>
                        </a:rPr>
                        <a:t>số</a:t>
                      </a:r>
                      <a:endParaRPr lang="en-US" sz="3000" b="1" dirty="0">
                        <a:solidFill>
                          <a:srgbClr val="000000"/>
                        </a:solidFill>
                        <a:latin typeface="+mn-lt"/>
                        <a:ea typeface="Calibri"/>
                      </a:endParaRPr>
                    </a:p>
                    <a:p>
                      <a:pPr algn="ctr">
                        <a:spcBef>
                          <a:spcPts val="600"/>
                        </a:spcBef>
                        <a:spcAft>
                          <a:spcPts val="0"/>
                        </a:spcAft>
                      </a:pPr>
                      <a:r>
                        <a:rPr lang="en-US" sz="3000" b="1" i="1" dirty="0">
                          <a:solidFill>
                            <a:srgbClr val="000000"/>
                          </a:solidFill>
                          <a:latin typeface="+mn-lt"/>
                          <a:ea typeface="Cambria"/>
                        </a:rPr>
                        <a:t>(</a:t>
                      </a:r>
                      <a:r>
                        <a:rPr lang="en-US" sz="3000" b="1" i="1" dirty="0" err="1">
                          <a:solidFill>
                            <a:srgbClr val="000000"/>
                          </a:solidFill>
                          <a:latin typeface="+mn-lt"/>
                          <a:ea typeface="Cambria"/>
                        </a:rPr>
                        <a:t>người</a:t>
                      </a:r>
                      <a:r>
                        <a:rPr lang="en-US" sz="3000" b="1" i="1" dirty="0">
                          <a:solidFill>
                            <a:srgbClr val="000000"/>
                          </a:solidFill>
                          <a:latin typeface="+mn-lt"/>
                          <a:ea typeface="Cambria"/>
                        </a:rPr>
                        <a:t>/km</a:t>
                      </a:r>
                      <a:r>
                        <a:rPr lang="en-US" sz="3000" b="1" i="1" baseline="30000" dirty="0">
                          <a:solidFill>
                            <a:srgbClr val="000000"/>
                          </a:solidFill>
                          <a:latin typeface="+mn-lt"/>
                          <a:ea typeface="Cambria"/>
                        </a:rPr>
                        <a:t>2</a:t>
                      </a:r>
                      <a:r>
                        <a:rPr lang="en-US" sz="3000" b="1" i="1" dirty="0">
                          <a:solidFill>
                            <a:srgbClr val="000000"/>
                          </a:solidFill>
                          <a:latin typeface="+mn-lt"/>
                          <a:ea typeface="Cambria"/>
                        </a:rPr>
                        <a:t>)</a:t>
                      </a:r>
                      <a:endParaRPr lang="en-US" sz="3000" b="1" dirty="0">
                        <a:solidFill>
                          <a:srgbClr val="000000"/>
                        </a:solidFill>
                        <a:latin typeface="+mn-lt"/>
                        <a:ea typeface="Calibri"/>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extLst>
                  <a:ext uri="{0D108BD9-81ED-4DB2-BD59-A6C34878D82A}">
                    <a16:rowId xmlns:a16="http://schemas.microsoft.com/office/drawing/2014/main" val="10000"/>
                  </a:ext>
                </a:extLst>
              </a:tr>
              <a:tr h="1013533">
                <a:tc>
                  <a:txBody>
                    <a:bodyPr/>
                    <a:lstStyle/>
                    <a:p>
                      <a:pPr>
                        <a:lnSpc>
                          <a:spcPct val="120000"/>
                        </a:lnSpc>
                        <a:spcBef>
                          <a:spcPts val="600"/>
                        </a:spcBef>
                        <a:spcAft>
                          <a:spcPts val="0"/>
                        </a:spcAft>
                      </a:pPr>
                      <a:r>
                        <a:rPr lang="en-US" sz="3200" b="1" dirty="0" err="1">
                          <a:solidFill>
                            <a:srgbClr val="000000"/>
                          </a:solidFill>
                          <a:latin typeface="+mn-lt"/>
                          <a:ea typeface="Cambria"/>
                        </a:rPr>
                        <a:t>Châu</a:t>
                      </a:r>
                      <a:r>
                        <a:rPr lang="en-US" sz="3200" b="1" dirty="0">
                          <a:solidFill>
                            <a:srgbClr val="000000"/>
                          </a:solidFill>
                          <a:latin typeface="+mn-lt"/>
                          <a:ea typeface="Cambria"/>
                        </a:rPr>
                        <a:t> Á</a:t>
                      </a:r>
                      <a:endParaRPr lang="en-US" sz="3200" b="1"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20000"/>
                        </a:lnSpc>
                        <a:spcBef>
                          <a:spcPts val="600"/>
                        </a:spcBef>
                        <a:spcAft>
                          <a:spcPts val="0"/>
                        </a:spcAft>
                      </a:pPr>
                      <a:r>
                        <a:rPr lang="en-US" sz="3200" b="0" dirty="0">
                          <a:solidFill>
                            <a:srgbClr val="000000"/>
                          </a:solidFill>
                          <a:latin typeface="+mn-lt"/>
                          <a:ea typeface="Cambria"/>
                        </a:rPr>
                        <a:t>4641,1</a:t>
                      </a:r>
                      <a:endParaRPr lang="en-US" sz="3200" b="0"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20000"/>
                        </a:lnSpc>
                        <a:spcBef>
                          <a:spcPts val="600"/>
                        </a:spcBef>
                        <a:spcAft>
                          <a:spcPts val="0"/>
                        </a:spcAft>
                      </a:pPr>
                      <a:r>
                        <a:rPr lang="en-US" sz="3200" b="0" dirty="0">
                          <a:solidFill>
                            <a:srgbClr val="000000"/>
                          </a:solidFill>
                          <a:latin typeface="+mn-lt"/>
                          <a:ea typeface="Cambria"/>
                        </a:rPr>
                        <a:t>150</a:t>
                      </a:r>
                      <a:endParaRPr lang="en-US" sz="3200" b="0"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1"/>
                  </a:ext>
                </a:extLst>
              </a:tr>
              <a:tr h="1013533">
                <a:tc>
                  <a:txBody>
                    <a:bodyPr/>
                    <a:lstStyle/>
                    <a:p>
                      <a:pPr>
                        <a:lnSpc>
                          <a:spcPct val="120000"/>
                        </a:lnSpc>
                        <a:spcBef>
                          <a:spcPts val="600"/>
                        </a:spcBef>
                        <a:spcAft>
                          <a:spcPts val="0"/>
                        </a:spcAft>
                      </a:pPr>
                      <a:r>
                        <a:rPr lang="en-US" sz="3200" b="1" dirty="0" err="1">
                          <a:solidFill>
                            <a:srgbClr val="000000"/>
                          </a:solidFill>
                          <a:latin typeface="+mn-lt"/>
                          <a:ea typeface="Cambria"/>
                        </a:rPr>
                        <a:t>Thế</a:t>
                      </a:r>
                      <a:r>
                        <a:rPr lang="en-US" sz="3200" b="1" dirty="0">
                          <a:solidFill>
                            <a:srgbClr val="000000"/>
                          </a:solidFill>
                          <a:latin typeface="+mn-lt"/>
                          <a:ea typeface="Cambria"/>
                        </a:rPr>
                        <a:t> </a:t>
                      </a:r>
                      <a:r>
                        <a:rPr lang="en-US" sz="3200" b="1" dirty="0" err="1">
                          <a:solidFill>
                            <a:srgbClr val="000000"/>
                          </a:solidFill>
                          <a:latin typeface="+mn-lt"/>
                          <a:ea typeface="Cambria"/>
                        </a:rPr>
                        <a:t>giới</a:t>
                      </a:r>
                      <a:endParaRPr lang="en-US" sz="3200" b="1"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20000"/>
                        </a:lnSpc>
                        <a:spcBef>
                          <a:spcPts val="600"/>
                        </a:spcBef>
                        <a:spcAft>
                          <a:spcPts val="0"/>
                        </a:spcAft>
                      </a:pPr>
                      <a:r>
                        <a:rPr lang="en-US" sz="3200" b="0" dirty="0">
                          <a:solidFill>
                            <a:srgbClr val="000000"/>
                          </a:solidFill>
                          <a:latin typeface="+mn-lt"/>
                          <a:ea typeface="Cambria"/>
                        </a:rPr>
                        <a:t>7794,8</a:t>
                      </a:r>
                      <a:endParaRPr lang="en-US" sz="3200" b="0"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20000"/>
                        </a:lnSpc>
                        <a:spcBef>
                          <a:spcPts val="600"/>
                        </a:spcBef>
                        <a:spcAft>
                          <a:spcPts val="0"/>
                        </a:spcAft>
                      </a:pPr>
                      <a:r>
                        <a:rPr lang="en-US" sz="3200" b="0" dirty="0">
                          <a:solidFill>
                            <a:srgbClr val="000000"/>
                          </a:solidFill>
                          <a:latin typeface="+mn-lt"/>
                          <a:ea typeface="Cambria"/>
                        </a:rPr>
                        <a:t>60</a:t>
                      </a:r>
                      <a:endParaRPr lang="en-US" sz="3200" b="0" dirty="0">
                        <a:solidFill>
                          <a:srgbClr val="000000"/>
                        </a:solidFill>
                        <a:latin typeface="+mn-lt"/>
                        <a:ea typeface="Calibri"/>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2"/>
                  </a:ext>
                </a:extLst>
              </a:tr>
            </a:tbl>
          </a:graphicData>
        </a:graphic>
      </p:graphicFrame>
      <p:sp>
        <p:nvSpPr>
          <p:cNvPr id="11" name="Rectangle 1"/>
          <p:cNvSpPr>
            <a:spLocks noChangeArrowheads="1"/>
          </p:cNvSpPr>
          <p:nvPr/>
        </p:nvSpPr>
        <p:spPr bwMode="auto">
          <a:xfrm>
            <a:off x="2729345" y="0"/>
            <a:ext cx="6819974" cy="94006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20000"/>
              </a:lnSpc>
              <a:spcBef>
                <a:spcPct val="0"/>
              </a:spcBef>
              <a:spcAft>
                <a:spcPct val="0"/>
              </a:spcAft>
              <a:buClrTx/>
              <a:buSzTx/>
              <a:buFontTx/>
              <a:buNone/>
              <a:tabLst/>
            </a:pPr>
            <a:r>
              <a:rPr kumimoji="0" lang="en-US" sz="2400" b="1" i="0" u="none" strike="noStrike" cap="none" normalizeH="0" baseline="0" dirty="0" smtClean="0">
                <a:ln>
                  <a:noFill/>
                </a:ln>
                <a:solidFill>
                  <a:srgbClr val="000000"/>
                </a:solidFill>
                <a:effectLst/>
                <a:latin typeface="Times New Roman" pitchFamily="18" charset="0"/>
                <a:ea typeface="Cambria" pitchFamily="18" charset="0"/>
                <a:cs typeface="Times New Roman" pitchFamily="18" charset="0"/>
              </a:rPr>
              <a:t>BẢNG SỐ DÂN, MẬT ĐỘ DÂN SỐ </a:t>
            </a:r>
          </a:p>
          <a:p>
            <a:pPr marL="0" marR="0" lvl="0" indent="0" algn="ctr" defTabSz="914400" rtl="0" eaLnBrk="1" fontAlgn="base" latinLnBrk="0" hangingPunct="1">
              <a:lnSpc>
                <a:spcPct val="120000"/>
              </a:lnSpc>
              <a:spcBef>
                <a:spcPct val="0"/>
              </a:spcBef>
              <a:spcAft>
                <a:spcPct val="0"/>
              </a:spcAft>
              <a:buClrTx/>
              <a:buSzTx/>
              <a:buFontTx/>
              <a:buNone/>
              <a:tabLst/>
            </a:pPr>
            <a:r>
              <a:rPr kumimoji="0" lang="en-US" sz="2400" b="1" i="0" u="none" strike="noStrike" cap="none" normalizeH="0" baseline="0" dirty="0" smtClean="0">
                <a:ln>
                  <a:noFill/>
                </a:ln>
                <a:solidFill>
                  <a:srgbClr val="000000"/>
                </a:solidFill>
                <a:effectLst/>
                <a:latin typeface="Times New Roman" pitchFamily="18" charset="0"/>
                <a:ea typeface="Cambria" pitchFamily="18" charset="0"/>
                <a:cs typeface="Times New Roman" pitchFamily="18" charset="0"/>
              </a:rPr>
              <a:t>CỦA CHÂU Á VÀ THẾ GIỚI NĂM 2020</a:t>
            </a:r>
            <a:endParaRPr kumimoji="0" lang="en-US" sz="2400" b="1" i="0" u="none" strike="noStrike" cap="none" normalizeH="0" baseline="0" dirty="0" smtClean="0">
              <a:ln>
                <a:noFill/>
              </a:ln>
              <a:solidFill>
                <a:schemeClr val="tx1"/>
              </a:solidFill>
              <a:effectLst/>
              <a:latin typeface="Times New Roman" pitchFamily="18" charset="0"/>
              <a:cs typeface="Times New Roman" pitchFamily="18" charset="0"/>
            </a:endParaRPr>
          </a:p>
        </p:txBody>
      </p:sp>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ppt_x</p:attrName>
                                        </p:attrNameLst>
                                      </p:cBhvr>
                                      <p:tavLst>
                                        <p:tav tm="0">
                                          <p:val>
                                            <p:strVal val="#ppt_x-.2"/>
                                          </p:val>
                                        </p:tav>
                                        <p:tav tm="100000">
                                          <p:val>
                                            <p:strVal val="#ppt_x"/>
                                          </p:val>
                                        </p:tav>
                                      </p:tavLst>
                                    </p:anim>
                                    <p:anim calcmode="lin" valueType="num">
                                      <p:cBhvr>
                                        <p:cTn id="8" dur="1000" fill="hold"/>
                                        <p:tgtEl>
                                          <p:spTgt spid="1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1000" fill="hold"/>
                                        <p:tgtEl>
                                          <p:spTgt spid="11"/>
                                        </p:tgtEl>
                                        <p:attrNameLst>
                                          <p:attrName>ppt_x</p:attrName>
                                        </p:attrNameLst>
                                      </p:cBhvr>
                                      <p:tavLst>
                                        <p:tav tm="0">
                                          <p:val>
                                            <p:strVal val="#ppt_x-.2"/>
                                          </p:val>
                                        </p:tav>
                                        <p:tav tm="100000">
                                          <p:val>
                                            <p:strVal val="#ppt_x"/>
                                          </p:val>
                                        </p:tav>
                                      </p:tavLst>
                                    </p:anim>
                                    <p:anim calcmode="lin" valueType="num">
                                      <p:cBhvr>
                                        <p:cTn id="15" dur="1000" fill="hold"/>
                                        <p:tgtEl>
                                          <p:spTgt spid="1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11"/>
                                        </p:tgtEl>
                                      </p:cBhvr>
                                    </p:animEffect>
                                  </p:childTnLst>
                                </p:cTn>
                              </p:par>
                              <p:par>
                                <p:cTn id="17" presetID="29"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ppt_x</p:attrName>
                                        </p:attrNameLst>
                                      </p:cBhvr>
                                      <p:tavLst>
                                        <p:tav tm="0">
                                          <p:val>
                                            <p:strVal val="#ppt_x-.2"/>
                                          </p:val>
                                        </p:tav>
                                        <p:tav tm="100000">
                                          <p:val>
                                            <p:strVal val="#ppt_x"/>
                                          </p:val>
                                        </p:tav>
                                      </p:tavLst>
                                    </p:anim>
                                    <p:anim calcmode="lin" valueType="num">
                                      <p:cBhvr>
                                        <p:cTn id="20" dur="1000" fill="hold"/>
                                        <p:tgtEl>
                                          <p:spTgt spid="10"/>
                                        </p:tgtEl>
                                        <p:attrNameLst>
                                          <p:attrName>ppt_y</p:attrName>
                                        </p:attrNameLst>
                                      </p:cBhvr>
                                      <p:tavLst>
                                        <p:tav tm="0">
                                          <p:val>
                                            <p:strVal val="#ppt_y"/>
                                          </p:val>
                                        </p:tav>
                                        <p:tav tm="100000">
                                          <p:val>
                                            <p:strVal val="#ppt_y"/>
                                          </p:val>
                                        </p:tav>
                                      </p:tavLst>
                                    </p:anim>
                                    <p:animEffect transition="in" filter="wipe(right)" prLst="gradientSize: 0.1">
                                      <p:cBhvr>
                                        <p:cTn id="21"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1"/>
          <p:cNvSpPr>
            <a:spLocks noChangeArrowheads="1"/>
          </p:cNvSpPr>
          <p:nvPr/>
        </p:nvSpPr>
        <p:spPr bwMode="auto">
          <a:xfrm>
            <a:off x="-1" y="153889"/>
            <a:ext cx="9628909" cy="107721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0" fontAlgn="base" latinLnBrk="0" hangingPunct="0">
              <a:spcBef>
                <a:spcPct val="0"/>
              </a:spcBef>
              <a:spcAft>
                <a:spcPct val="0"/>
              </a:spcAft>
              <a:buClrTx/>
              <a:buSzTx/>
              <a:buFontTx/>
              <a:buNone/>
              <a:tabLst/>
            </a:pPr>
            <a:r>
              <a:rPr kumimoji="0" lang="pt-BR" sz="3200" b="1" i="0" u="none" strike="noStrike" cap="none" normalizeH="0" baseline="0" dirty="0" smtClean="0">
                <a:ln>
                  <a:noFill/>
                </a:ln>
                <a:solidFill>
                  <a:srgbClr val="002060"/>
                </a:solidFill>
                <a:effectLst/>
                <a:ea typeface="Calibri" pitchFamily="34" charset="0"/>
                <a:cs typeface="Times New Roman" pitchFamily="18" charset="0"/>
              </a:rPr>
              <a:t>- Đông dân nhất thế giới: 4641,1 triệu người(2020)</a:t>
            </a:r>
            <a:endParaRPr kumimoji="0" lang="en-US" sz="3200" b="1" i="0" u="none" strike="noStrike" cap="none" normalizeH="0" baseline="0" dirty="0" smtClean="0">
              <a:ln>
                <a:noFill/>
              </a:ln>
              <a:solidFill>
                <a:srgbClr val="002060"/>
              </a:solidFill>
              <a:effectLst/>
              <a:cs typeface="Arial" pitchFamily="34" charset="0"/>
            </a:endParaRPr>
          </a:p>
          <a:p>
            <a:pPr marL="0" marR="0" lvl="0" indent="0" algn="just" defTabSz="914400" rtl="0" eaLnBrk="0" fontAlgn="base" latinLnBrk="0" hangingPunct="0">
              <a:spcBef>
                <a:spcPct val="0"/>
              </a:spcBef>
              <a:spcAft>
                <a:spcPct val="0"/>
              </a:spcAft>
              <a:buClrTx/>
              <a:buSzTx/>
              <a:buFontTx/>
              <a:buNone/>
              <a:tabLst/>
            </a:pPr>
            <a:r>
              <a:rPr kumimoji="0" lang="pt-BR" sz="3200" b="1" i="0" u="none" strike="noStrike" cap="none" normalizeH="0" baseline="0" dirty="0" smtClean="0">
                <a:ln>
                  <a:noFill/>
                </a:ln>
                <a:solidFill>
                  <a:srgbClr val="002060"/>
                </a:solidFill>
                <a:effectLst/>
                <a:ea typeface="Calibri" pitchFamily="34" charset="0"/>
                <a:cs typeface="Times New Roman" pitchFamily="18" charset="0"/>
              </a:rPr>
              <a:t>- Chiếm gần 59,5% dân số thế giới.</a:t>
            </a:r>
            <a:endParaRPr kumimoji="0" lang="pt-BR" sz="3200" b="1" i="0" u="none" strike="noStrike" cap="none" normalizeH="0" baseline="0" dirty="0" smtClean="0">
              <a:ln>
                <a:noFill/>
              </a:ln>
              <a:solidFill>
                <a:srgbClr val="002060"/>
              </a:solidFill>
              <a:effectLst/>
              <a:cs typeface="Arial" pitchFamily="34" charset="0"/>
            </a:endParaRPr>
          </a:p>
        </p:txBody>
      </p:sp>
      <p:pic>
        <p:nvPicPr>
          <p:cNvPr id="44034" name="Picture 2" descr="C:\Users\PTS\Desktop\GADT ĐL7 (KNTTCS, kì 1)\ban-do-dan-so-the-gioi.jpg"/>
          <p:cNvPicPr>
            <a:picLocks noChangeAspect="1" noChangeArrowheads="1"/>
          </p:cNvPicPr>
          <p:nvPr/>
        </p:nvPicPr>
        <p:blipFill>
          <a:blip r:embed="rId3"/>
          <a:srcRect/>
          <a:stretch>
            <a:fillRect/>
          </a:stretch>
        </p:blipFill>
        <p:spPr bwMode="auto">
          <a:xfrm>
            <a:off x="706583" y="1231107"/>
            <a:ext cx="11014363" cy="5611676"/>
          </a:xfrm>
          <a:prstGeom prst="rect">
            <a:avLst/>
          </a:prstGeom>
          <a:noFill/>
          <a:ln>
            <a:solidFill>
              <a:srgbClr val="0000FF"/>
            </a:solidFill>
          </a:ln>
        </p:spPr>
      </p:pic>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9" presetClass="entr" presetSubtype="0" fill="hold" nodeType="with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p:cTn id="7" dur="1000" fill="hold"/>
                                        <p:tgtEl>
                                          <p:spTgt spid="44034"/>
                                        </p:tgtEl>
                                        <p:attrNameLst>
                                          <p:attrName>ppt_x</p:attrName>
                                        </p:attrNameLst>
                                      </p:cBhvr>
                                      <p:tavLst>
                                        <p:tav tm="0">
                                          <p:val>
                                            <p:strVal val="#ppt_x-.2"/>
                                          </p:val>
                                        </p:tav>
                                        <p:tav tm="100000">
                                          <p:val>
                                            <p:strVal val="#ppt_x"/>
                                          </p:val>
                                        </p:tav>
                                      </p:tavLst>
                                    </p:anim>
                                    <p:anim calcmode="lin" valueType="num">
                                      <p:cBhvr>
                                        <p:cTn id="8" dur="1000" fill="hold"/>
                                        <p:tgtEl>
                                          <p:spTgt spid="440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44034"/>
                                        </p:tgtEl>
                                      </p:cBhvr>
                                    </p:animEffec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nodeType="clickEffect">
                                  <p:stCondLst>
                                    <p:cond delay="0"/>
                                  </p:stCondLst>
                                  <p:childTnLst>
                                    <p:set>
                                      <p:cBhvr>
                                        <p:cTn id="13" dur="1" fill="hold">
                                          <p:stCondLst>
                                            <p:cond delay="0"/>
                                          </p:stCondLst>
                                        </p:cTn>
                                        <p:tgtEl>
                                          <p:spTgt spid="44033">
                                            <p:txEl>
                                              <p:pRg st="0" end="0"/>
                                            </p:txEl>
                                          </p:spTgt>
                                        </p:tgtEl>
                                        <p:attrNameLst>
                                          <p:attrName>style.visibility</p:attrName>
                                        </p:attrNameLst>
                                      </p:cBhvr>
                                      <p:to>
                                        <p:strVal val="visible"/>
                                      </p:to>
                                    </p:set>
                                    <p:anim calcmode="lin" valueType="num">
                                      <p:cBhvr>
                                        <p:cTn id="14" dur="1000" fill="hold"/>
                                        <p:tgtEl>
                                          <p:spTgt spid="44033">
                                            <p:txEl>
                                              <p:pRg st="0" end="0"/>
                                            </p:txEl>
                                          </p:spTgt>
                                        </p:tgtEl>
                                        <p:attrNameLst>
                                          <p:attrName>ppt_x</p:attrName>
                                        </p:attrNameLst>
                                      </p:cBhvr>
                                      <p:tavLst>
                                        <p:tav tm="0">
                                          <p:val>
                                            <p:strVal val="#ppt_x-.2"/>
                                          </p:val>
                                        </p:tav>
                                        <p:tav tm="100000">
                                          <p:val>
                                            <p:strVal val="#ppt_x"/>
                                          </p:val>
                                        </p:tav>
                                      </p:tavLst>
                                    </p:anim>
                                    <p:anim calcmode="lin" valueType="num">
                                      <p:cBhvr>
                                        <p:cTn id="15" dur="1000" fill="hold"/>
                                        <p:tgtEl>
                                          <p:spTgt spid="44033">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16" dur="1000"/>
                                        <p:tgtEl>
                                          <p:spTgt spid="44033">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9" presetClass="entr" presetSubtype="0" fill="hold" nodeType="clickEffect">
                                  <p:stCondLst>
                                    <p:cond delay="0"/>
                                  </p:stCondLst>
                                  <p:childTnLst>
                                    <p:set>
                                      <p:cBhvr>
                                        <p:cTn id="20" dur="1" fill="hold">
                                          <p:stCondLst>
                                            <p:cond delay="0"/>
                                          </p:stCondLst>
                                        </p:cTn>
                                        <p:tgtEl>
                                          <p:spTgt spid="44033">
                                            <p:txEl>
                                              <p:pRg st="1" end="1"/>
                                            </p:txEl>
                                          </p:spTgt>
                                        </p:tgtEl>
                                        <p:attrNameLst>
                                          <p:attrName>style.visibility</p:attrName>
                                        </p:attrNameLst>
                                      </p:cBhvr>
                                      <p:to>
                                        <p:strVal val="visible"/>
                                      </p:to>
                                    </p:set>
                                    <p:anim calcmode="lin" valueType="num">
                                      <p:cBhvr>
                                        <p:cTn id="21" dur="1000" fill="hold"/>
                                        <p:tgtEl>
                                          <p:spTgt spid="44033">
                                            <p:txEl>
                                              <p:pRg st="1" end="1"/>
                                            </p:txEl>
                                          </p:spTgt>
                                        </p:tgtEl>
                                        <p:attrNameLst>
                                          <p:attrName>ppt_x</p:attrName>
                                        </p:attrNameLst>
                                      </p:cBhvr>
                                      <p:tavLst>
                                        <p:tav tm="0">
                                          <p:val>
                                            <p:strVal val="#ppt_x-.2"/>
                                          </p:val>
                                        </p:tav>
                                        <p:tav tm="100000">
                                          <p:val>
                                            <p:strVal val="#ppt_x"/>
                                          </p:val>
                                        </p:tav>
                                      </p:tavLst>
                                    </p:anim>
                                    <p:anim calcmode="lin" valueType="num">
                                      <p:cBhvr>
                                        <p:cTn id="22" dur="1000" fill="hold"/>
                                        <p:tgtEl>
                                          <p:spTgt spid="44033">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23" dur="1000"/>
                                        <p:tgtEl>
                                          <p:spTgt spid="4403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4549"/>
        <p:cNvGrpSpPr/>
        <p:nvPr/>
      </p:nvGrpSpPr>
      <p:grpSpPr>
        <a:xfrm>
          <a:off x="0" y="0"/>
          <a:ext cx="0" cy="0"/>
          <a:chOff x="0" y="0"/>
          <a:chExt cx="0" cy="0"/>
        </a:xfrm>
      </p:grpSpPr>
      <p:sp>
        <p:nvSpPr>
          <p:cNvPr id="24551" name="Google Shape;24551;p54"/>
          <p:cNvSpPr/>
          <p:nvPr/>
        </p:nvSpPr>
        <p:spPr>
          <a:xfrm rot="5920909">
            <a:off x="8158725" y="2518685"/>
            <a:ext cx="1733057" cy="2228339"/>
          </a:xfrm>
          <a:prstGeom prst="roundRect">
            <a:avLst>
              <a:gd name="adj" fmla="val 50000"/>
            </a:avLst>
          </a:prstGeom>
          <a:solidFill>
            <a:srgbClr val="99C3EE"/>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574" name="Google Shape;24574;p54"/>
          <p:cNvSpPr/>
          <p:nvPr/>
        </p:nvSpPr>
        <p:spPr>
          <a:xfrm>
            <a:off x="2031286" y="2766254"/>
            <a:ext cx="1733200" cy="1733200"/>
          </a:xfrm>
          <a:prstGeom prst="ellipse">
            <a:avLst/>
          </a:prstGeom>
          <a:solidFill>
            <a:srgbClr val="FFEB89"/>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583" name="Google Shape;24583;p54"/>
          <p:cNvSpPr/>
          <p:nvPr/>
        </p:nvSpPr>
        <p:spPr>
          <a:xfrm>
            <a:off x="5124469" y="2766254"/>
            <a:ext cx="1733200" cy="1733200"/>
          </a:xfrm>
          <a:prstGeom prst="ellipse">
            <a:avLst/>
          </a:prstGeom>
          <a:solidFill>
            <a:srgbClr val="98EFC7"/>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589" name="Google Shape;24589;p54"/>
          <p:cNvSpPr txBox="1"/>
          <p:nvPr/>
        </p:nvSpPr>
        <p:spPr>
          <a:xfrm>
            <a:off x="1108364" y="1949843"/>
            <a:ext cx="2962722" cy="703600"/>
          </a:xfrm>
          <a:prstGeom prst="rect">
            <a:avLst/>
          </a:prstGeom>
          <a:noFill/>
          <a:ln>
            <a:noFill/>
          </a:ln>
        </p:spPr>
        <p:txBody>
          <a:bodyPr spcFirstLastPara="1" wrap="square" lIns="121900" tIns="121900" rIns="121900" bIns="121900" anchor="b"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3200" b="0" i="0" u="none" strike="noStrike" kern="0" cap="none" spc="0" normalizeH="0" baseline="0" noProof="0" dirty="0">
                <a:ln>
                  <a:noFill/>
                </a:ln>
                <a:solidFill>
                  <a:srgbClr val="684130"/>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Rum Raisin"/>
              </a:rPr>
              <a:t>TRUNG QUỐC</a:t>
            </a:r>
            <a:endParaRPr kumimoji="0" sz="3200" b="0" i="0" u="none" strike="noStrike" kern="0" cap="none" spc="0" normalizeH="0" baseline="0" noProof="0" dirty="0">
              <a:ln>
                <a:noFill/>
              </a:ln>
              <a:solidFill>
                <a:srgbClr val="684130"/>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Rum Raisin"/>
            </a:endParaRPr>
          </a:p>
        </p:txBody>
      </p:sp>
      <p:sp>
        <p:nvSpPr>
          <p:cNvPr id="24590" name="Google Shape;24590;p54"/>
          <p:cNvSpPr txBox="1"/>
          <p:nvPr/>
        </p:nvSpPr>
        <p:spPr>
          <a:xfrm>
            <a:off x="4817869" y="1949843"/>
            <a:ext cx="2346400" cy="703600"/>
          </a:xfrm>
          <a:prstGeom prst="rect">
            <a:avLst/>
          </a:prstGeom>
          <a:noFill/>
          <a:ln>
            <a:noFill/>
          </a:ln>
        </p:spPr>
        <p:txBody>
          <a:bodyPr spcFirstLastPara="1" wrap="square" lIns="121900" tIns="121900" rIns="121900" bIns="121900" anchor="b"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3200" b="0" i="0" u="none" strike="noStrike" kern="0" cap="none" spc="0" normalizeH="0" baseline="0" noProof="0" dirty="0">
                <a:ln>
                  <a:noFill/>
                </a:ln>
                <a:solidFill>
                  <a:srgbClr val="684130"/>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Rum Raisin"/>
              </a:rPr>
              <a:t>ẤN ĐỘ</a:t>
            </a:r>
            <a:endParaRPr kumimoji="0" sz="3200" b="0" i="0" u="none" strike="noStrike" kern="0" cap="none" spc="0" normalizeH="0" baseline="0" noProof="0" dirty="0">
              <a:ln>
                <a:noFill/>
              </a:ln>
              <a:solidFill>
                <a:srgbClr val="684130"/>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Rum Raisin"/>
            </a:endParaRPr>
          </a:p>
        </p:txBody>
      </p:sp>
      <p:sp>
        <p:nvSpPr>
          <p:cNvPr id="24591" name="Google Shape;24591;p54"/>
          <p:cNvSpPr txBox="1"/>
          <p:nvPr/>
        </p:nvSpPr>
        <p:spPr>
          <a:xfrm>
            <a:off x="8099650" y="1814233"/>
            <a:ext cx="3274932" cy="703600"/>
          </a:xfrm>
          <a:prstGeom prst="rect">
            <a:avLst/>
          </a:prstGeom>
          <a:noFill/>
          <a:ln>
            <a:noFill/>
          </a:ln>
        </p:spPr>
        <p:txBody>
          <a:bodyPr spcFirstLastPara="1" wrap="square" lIns="121900" tIns="121900" rIns="121900" bIns="121900" anchor="b"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3200" b="0" i="0" u="none" strike="noStrike" kern="0" cap="none" spc="0" normalizeH="0" baseline="0" noProof="0" dirty="0">
                <a:ln>
                  <a:noFill/>
                </a:ln>
                <a:solidFill>
                  <a:srgbClr val="684130"/>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Rum Raisin"/>
              </a:rPr>
              <a:t>IN-ĐÔ-NÊ-XI-A</a:t>
            </a:r>
          </a:p>
        </p:txBody>
      </p:sp>
      <p:sp>
        <p:nvSpPr>
          <p:cNvPr id="24592" name="Google Shape;24592;p54"/>
          <p:cNvSpPr txBox="1"/>
          <p:nvPr/>
        </p:nvSpPr>
        <p:spPr>
          <a:xfrm>
            <a:off x="1783690"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865" b="1" i="0" u="none" strike="noStrike" kern="0" cap="none" spc="0" normalizeH="0" baseline="0" noProof="0" dirty="0">
                <a:ln>
                  <a:noFill/>
                </a:ln>
                <a:solidFill>
                  <a:srgbClr val="684130">
                    <a:lumMod val="5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Anaheim"/>
              </a:rPr>
              <a:t>1,44 tỉ người</a:t>
            </a:r>
          </a:p>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US" sz="1865" b="1" i="0" u="none" strike="noStrike" kern="0" cap="none" spc="0" normalizeH="0" baseline="0" noProof="0" dirty="0">
                <a:ln>
                  <a:noFill/>
                </a:ln>
                <a:solidFill>
                  <a:srgbClr val="684130">
                    <a:lumMod val="5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Anaheim"/>
              </a:rPr>
              <a:t>(T7/2022)</a:t>
            </a:r>
          </a:p>
        </p:txBody>
      </p:sp>
      <p:sp>
        <p:nvSpPr>
          <p:cNvPr id="24593" name="Google Shape;24593;p54"/>
          <p:cNvSpPr txBox="1"/>
          <p:nvPr/>
        </p:nvSpPr>
        <p:spPr>
          <a:xfrm>
            <a:off x="4876873"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865" b="1" i="0" u="none" strike="noStrike" kern="0" cap="none" spc="0" normalizeH="0" baseline="0" noProof="0" dirty="0">
                <a:ln>
                  <a:noFill/>
                </a:ln>
                <a:solidFill>
                  <a:srgbClr val="684130">
                    <a:lumMod val="5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Anaheim"/>
              </a:rPr>
              <a:t>1,40 tỉ người</a:t>
            </a:r>
          </a:p>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865" b="1" i="0" u="none" strike="noStrike" kern="0" cap="none" spc="0" normalizeH="0" baseline="0" noProof="0" dirty="0">
                <a:ln>
                  <a:noFill/>
                </a:ln>
                <a:solidFill>
                  <a:srgbClr val="684130">
                    <a:lumMod val="5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Anaheim"/>
              </a:rPr>
              <a:t>(T7/2022)</a:t>
            </a:r>
            <a:endParaRPr kumimoji="0" sz="1865" b="1" i="0" u="none" strike="noStrike" kern="0" cap="none" spc="0" normalizeH="0" baseline="0" noProof="0" dirty="0">
              <a:ln>
                <a:noFill/>
              </a:ln>
              <a:solidFill>
                <a:srgbClr val="684130">
                  <a:lumMod val="5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Anaheim"/>
            </a:endParaRPr>
          </a:p>
        </p:txBody>
      </p:sp>
      <p:sp>
        <p:nvSpPr>
          <p:cNvPr id="24594" name="Google Shape;24594;p54"/>
          <p:cNvSpPr txBox="1"/>
          <p:nvPr/>
        </p:nvSpPr>
        <p:spPr>
          <a:xfrm>
            <a:off x="7911057"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865" b="1" i="0" u="none" strike="noStrike" kern="0" cap="none" spc="0" normalizeH="0" baseline="0" noProof="0" dirty="0">
                <a:ln>
                  <a:noFill/>
                </a:ln>
                <a:solidFill>
                  <a:srgbClr val="684130">
                    <a:lumMod val="5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Anaheim"/>
              </a:rPr>
              <a:t>279,1 triệu người</a:t>
            </a:r>
          </a:p>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US" sz="1865" b="1" i="0" u="none" strike="noStrike" kern="0" cap="none" spc="0" normalizeH="0" baseline="0" noProof="0" dirty="0">
                <a:ln>
                  <a:noFill/>
                </a:ln>
                <a:solidFill>
                  <a:srgbClr val="684130">
                    <a:lumMod val="5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Anaheim"/>
              </a:rPr>
              <a:t>(T7/2022)</a:t>
            </a:r>
          </a:p>
        </p:txBody>
      </p:sp>
      <p:pic>
        <p:nvPicPr>
          <p:cNvPr id="53" name="Picture 6" descr="Beautiful cute cartoon couple character illustration for celebrating indian  festival of navratri . Ma… | Girls cartoon art, Cartoons rangoli, Rangoli  designs latest"/>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4630" b="90000" l="10000" r="90000"/>
                    </a14:imgEffect>
                  </a14:imgLayer>
                </a14:imgProps>
              </a:ext>
              <a:ext uri="{28A0092B-C50C-407E-A947-70E740481C1C}">
                <a14:useLocalDpi xmlns:a14="http://schemas.microsoft.com/office/drawing/2010/main" val="0"/>
              </a:ext>
            </a:extLst>
          </a:blip>
          <a:srcRect/>
          <a:stretch>
            <a:fillRect/>
          </a:stretch>
        </p:blipFill>
        <p:spPr bwMode="auto">
          <a:xfrm>
            <a:off x="5228559" y="2981408"/>
            <a:ext cx="1539403" cy="1662556"/>
          </a:xfrm>
          <a:prstGeom prst="rect">
            <a:avLst/>
          </a:prstGeom>
          <a:noFill/>
          <a:extLst>
            <a:ext uri="{909E8E84-426E-40DD-AFC4-6F175D3DCCD1}">
              <a14:hiddenFill xmlns:a14="http://schemas.microsoft.com/office/drawing/2010/main">
                <a:solidFill>
                  <a:srgbClr val="FFFFFF"/>
                </a:solidFill>
              </a14:hiddenFill>
            </a:ext>
          </a:extLst>
        </p:spPr>
      </p:pic>
      <p:pic>
        <p:nvPicPr>
          <p:cNvPr id="9218" name="Picture 2" descr="Indonesia Aceh Traditional Wedding Dress Vector Stock Vector - Illustration  of boys, attire: 125202048"/>
          <p:cNvPicPr>
            <a:picLocks noChangeAspect="1" noChangeArrowheads="1"/>
          </p:cNvPicPr>
          <p:nvPr/>
        </p:nvPicPr>
        <p:blipFill>
          <a:blip r:embed="rId5" cstate="hqprint">
            <a:extLst>
              <a:ext uri="{BEBA8EAE-BF5A-486C-A8C5-ECC9F3942E4B}">
                <a14:imgProps xmlns:a14="http://schemas.microsoft.com/office/drawing/2010/main">
                  <a14:imgLayer r:embed="rId6">
                    <a14:imgEffect>
                      <a14:backgroundRemoval t="8875" b="95375" l="10000" r="90000">
                        <a14:foregroundMark x1="29000" y1="31875" x2="30375" y2="42500"/>
                        <a14:foregroundMark x1="29250" y1="45625" x2="29250" y2="45625"/>
                        <a14:foregroundMark x1="29875" y1="44500" x2="29875" y2="44500"/>
                        <a14:foregroundMark x1="47750" y1="36250" x2="49250" y2="43625"/>
                        <a14:foregroundMark x1="47000" y1="37000" x2="47000" y2="42875"/>
                        <a14:foregroundMark x1="48750" y1="19875" x2="48875" y2="20250"/>
                        <a14:foregroundMark x1="45000" y1="23375" x2="48875" y2="17875"/>
                        <a14:foregroundMark x1="42375" y1="21250" x2="46125" y2="14750"/>
                        <a14:foregroundMark x1="40500" y1="19625" x2="41875" y2="11625"/>
                        <a14:foregroundMark x1="35500" y1="11750" x2="37500" y2="19500"/>
                        <a14:foregroundMark x1="30000" y1="15000" x2="33625" y2="22875"/>
                        <a14:foregroundMark x1="25250" y1="18250" x2="30750" y2="24000"/>
                        <a14:foregroundMark x1="23000" y1="24750" x2="29250" y2="27750"/>
                        <a14:foregroundMark x1="16000" y1="47000" x2="19250" y2="49625"/>
                        <a14:foregroundMark x1="14875" y1="48000" x2="13125" y2="47375"/>
                        <a14:foregroundMark x1="14125" y1="48375" x2="17000" y2="46250"/>
                        <a14:foregroundMark x1="18375" y1="45500" x2="18375" y2="45500"/>
                        <a14:foregroundMark x1="20375" y1="89875" x2="76875" y2="86750"/>
                        <a14:foregroundMark x1="20250" y1="89250" x2="34500" y2="85375"/>
                        <a14:foregroundMark x1="18625" y1="89125" x2="28625" y2="85375"/>
                        <a14:foregroundMark x1="19750" y1="90125" x2="79750" y2="89250"/>
                        <a14:foregroundMark x1="26625" y1="92250" x2="69625" y2="92125"/>
                        <a14:foregroundMark x1="20000" y1="89875" x2="27125" y2="91625"/>
                        <a14:foregroundMark x1="69375" y1="92500" x2="79000" y2="90125"/>
                        <a14:foregroundMark x1="78375" y1="87375" x2="78375" y2="87375"/>
                        <a14:foregroundMark x1="79750" y1="88875" x2="47000" y2="86375"/>
                        <a14:foregroundMark x1="46000" y1="84750" x2="73125" y2="85750"/>
                        <a14:foregroundMark x1="61250" y1="8875" x2="61250" y2="8875"/>
                        <a14:backgroundMark x1="39125" y1="16750" x2="39125" y2="16750"/>
                        <a14:backgroundMark x1="39250" y1="13750" x2="39250" y2="13750"/>
                        <a14:backgroundMark x1="43250" y1="15000" x2="42000" y2="19875"/>
                        <a14:backgroundMark x1="46500" y1="16875" x2="44000" y2="22625"/>
                        <a14:backgroundMark x1="45125" y1="44125" x2="45125" y2="44125"/>
                        <a14:backgroundMark x1="39250" y1="18125" x2="39250" y2="18125"/>
                      </a14:backgroundRemoval>
                    </a14:imgEffect>
                  </a14:imgLayer>
                </a14:imgProps>
              </a:ext>
              <a:ext uri="{28A0092B-C50C-407E-A947-70E740481C1C}">
                <a14:useLocalDpi xmlns:a14="http://schemas.microsoft.com/office/drawing/2010/main" val="0"/>
              </a:ext>
            </a:extLst>
          </a:blip>
          <a:srcRect/>
          <a:stretch>
            <a:fillRect/>
          </a:stretch>
        </p:blipFill>
        <p:spPr bwMode="auto">
          <a:xfrm>
            <a:off x="8099650" y="2653443"/>
            <a:ext cx="1819040" cy="1819040"/>
          </a:xfrm>
          <a:prstGeom prst="rect">
            <a:avLst/>
          </a:prstGeom>
          <a:noFill/>
          <a:extLst>
            <a:ext uri="{909E8E84-426E-40DD-AFC4-6F175D3DCCD1}">
              <a14:hiddenFill xmlns:a14="http://schemas.microsoft.com/office/drawing/2010/main">
                <a:solidFill>
                  <a:srgbClr val="FFFFFF"/>
                </a:solidFill>
              </a14:hiddenFill>
            </a:ext>
          </a:extLst>
        </p:spPr>
      </p:pic>
      <p:pic>
        <p:nvPicPr>
          <p:cNvPr id="9220" name="Picture 4" descr="Premium Vector | Cute wedding chinese couple in traditional dress"/>
          <p:cNvPicPr>
            <a:picLocks noChangeAspect="1" noChangeArrowheads="1"/>
          </p:cNvPicPr>
          <p:nvPr/>
        </p:nvPicPr>
        <p:blipFill>
          <a:blip r:embed="rId7" cstate="hqprint">
            <a:extLst>
              <a:ext uri="{BEBA8EAE-BF5A-486C-A8C5-ECC9F3942E4B}">
                <a14:imgProps xmlns:a14="http://schemas.microsoft.com/office/drawing/2010/main">
                  <a14:imgLayer r:embed="rId8">
                    <a14:imgEffect>
                      <a14:backgroundRemoval t="19640" b="95457" l="10000" r="90000">
                        <a14:foregroundMark x1="35250" y1="25840" x2="38150" y2="88168"/>
                      </a14:backgroundRemoval>
                    </a14:imgEffect>
                  </a14:imgLayer>
                </a14:imgProps>
              </a:ext>
              <a:ext uri="{28A0092B-C50C-407E-A947-70E740481C1C}">
                <a14:useLocalDpi xmlns:a14="http://schemas.microsoft.com/office/drawing/2010/main" val="0"/>
              </a:ext>
            </a:extLst>
          </a:blip>
          <a:srcRect/>
          <a:stretch>
            <a:fillRect/>
          </a:stretch>
        </p:blipFill>
        <p:spPr bwMode="auto">
          <a:xfrm>
            <a:off x="2008256" y="2608074"/>
            <a:ext cx="1680974" cy="1775949"/>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104869" y="226439"/>
            <a:ext cx="7772400" cy="1077218"/>
          </a:xfrm>
          <a:prstGeom prst="rect">
            <a:avLst/>
          </a:prstGeom>
          <a:solidFill>
            <a:srgbClr val="FFC000"/>
          </a:solidFill>
        </p:spPr>
        <p:txBody>
          <a:bodyPr wrap="square" rtlCol="0">
            <a:spAutoFit/>
          </a:bodyPr>
          <a:lstStyle/>
          <a:p>
            <a:pPr algn="ctr"/>
            <a:r>
              <a:rPr lang="en-GB" sz="3200" b="1" dirty="0" err="1">
                <a:solidFill>
                  <a:srgbClr val="0000FF"/>
                </a:solidFill>
                <a:latin typeface="Times New Roman" panose="02020603050405020304" pitchFamily="18" charset="0"/>
                <a:cs typeface="Times New Roman" panose="02020603050405020304" pitchFamily="18" charset="0"/>
              </a:rPr>
              <a:t>Em</a:t>
            </a:r>
            <a:r>
              <a:rPr lang="en-GB" sz="3200" b="1" dirty="0">
                <a:solidFill>
                  <a:srgbClr val="0000FF"/>
                </a:solidFill>
                <a:latin typeface="Times New Roman" panose="02020603050405020304" pitchFamily="18" charset="0"/>
                <a:cs typeface="Times New Roman" panose="02020603050405020304" pitchFamily="18" charset="0"/>
              </a:rPr>
              <a:t> </a:t>
            </a:r>
            <a:r>
              <a:rPr lang="en-GB" sz="3200" b="1" dirty="0" err="1">
                <a:solidFill>
                  <a:srgbClr val="0000FF"/>
                </a:solidFill>
                <a:latin typeface="Times New Roman" panose="02020603050405020304" pitchFamily="18" charset="0"/>
                <a:cs typeface="Times New Roman" panose="02020603050405020304" pitchFamily="18" charset="0"/>
              </a:rPr>
              <a:t>có</a:t>
            </a:r>
            <a:r>
              <a:rPr lang="en-GB" sz="3200" b="1" dirty="0">
                <a:solidFill>
                  <a:srgbClr val="0000FF"/>
                </a:solidFill>
                <a:latin typeface="Times New Roman" panose="02020603050405020304" pitchFamily="18" charset="0"/>
                <a:cs typeface="Times New Roman" panose="02020603050405020304" pitchFamily="18" charset="0"/>
              </a:rPr>
              <a:t> </a:t>
            </a:r>
            <a:r>
              <a:rPr lang="en-GB" sz="3200" b="1" dirty="0" err="1">
                <a:solidFill>
                  <a:srgbClr val="0000FF"/>
                </a:solidFill>
                <a:latin typeface="Times New Roman" panose="02020603050405020304" pitchFamily="18" charset="0"/>
                <a:cs typeface="Times New Roman" panose="02020603050405020304" pitchFamily="18" charset="0"/>
              </a:rPr>
              <a:t>biết</a:t>
            </a:r>
            <a:r>
              <a:rPr lang="en-GB" sz="3200" b="1" dirty="0">
                <a:solidFill>
                  <a:srgbClr val="0000FF"/>
                </a:solidFill>
                <a:latin typeface="Times New Roman" panose="02020603050405020304" pitchFamily="18" charset="0"/>
                <a:cs typeface="Times New Roman" panose="02020603050405020304" pitchFamily="18" charset="0"/>
              </a:rPr>
              <a:t>?</a:t>
            </a:r>
            <a:br>
              <a:rPr lang="en-GB" sz="3200" b="1" dirty="0">
                <a:solidFill>
                  <a:srgbClr val="0000FF"/>
                </a:solidFill>
                <a:latin typeface="Times New Roman" panose="02020603050405020304" pitchFamily="18" charset="0"/>
                <a:cs typeface="Times New Roman" panose="02020603050405020304" pitchFamily="18" charset="0"/>
              </a:rPr>
            </a:br>
            <a:r>
              <a:rPr lang="en-GB" sz="3200" b="1" dirty="0">
                <a:solidFill>
                  <a:srgbClr val="0000FF"/>
                </a:solidFill>
                <a:latin typeface="Times New Roman" panose="02020603050405020304" pitchFamily="18" charset="0"/>
                <a:cs typeface="Times New Roman" panose="02020603050405020304" pitchFamily="18" charset="0"/>
              </a:rPr>
              <a:t>3 </a:t>
            </a:r>
            <a:r>
              <a:rPr lang="en-GB" sz="3200" b="1" dirty="0" err="1">
                <a:solidFill>
                  <a:srgbClr val="0000FF"/>
                </a:solidFill>
                <a:latin typeface="Times New Roman" panose="02020603050405020304" pitchFamily="18" charset="0"/>
                <a:cs typeface="Times New Roman" panose="02020603050405020304" pitchFamily="18" charset="0"/>
              </a:rPr>
              <a:t>quốc</a:t>
            </a:r>
            <a:r>
              <a:rPr lang="en-GB" sz="3200" b="1" dirty="0">
                <a:solidFill>
                  <a:srgbClr val="0000FF"/>
                </a:solidFill>
                <a:latin typeface="Times New Roman" panose="02020603050405020304" pitchFamily="18" charset="0"/>
                <a:cs typeface="Times New Roman" panose="02020603050405020304" pitchFamily="18" charset="0"/>
              </a:rPr>
              <a:t> </a:t>
            </a:r>
            <a:r>
              <a:rPr lang="en-GB" sz="3200" b="1" dirty="0" err="1">
                <a:solidFill>
                  <a:srgbClr val="0000FF"/>
                </a:solidFill>
                <a:latin typeface="Times New Roman" panose="02020603050405020304" pitchFamily="18" charset="0"/>
                <a:cs typeface="Times New Roman" panose="02020603050405020304" pitchFamily="18" charset="0"/>
              </a:rPr>
              <a:t>gia</a:t>
            </a:r>
            <a:r>
              <a:rPr lang="en-GB" sz="3200" b="1" dirty="0">
                <a:solidFill>
                  <a:srgbClr val="0000FF"/>
                </a:solidFill>
                <a:latin typeface="Times New Roman" panose="02020603050405020304" pitchFamily="18" charset="0"/>
                <a:cs typeface="Times New Roman" panose="02020603050405020304" pitchFamily="18" charset="0"/>
              </a:rPr>
              <a:t> </a:t>
            </a:r>
            <a:r>
              <a:rPr lang="en-GB" sz="3200" b="1" dirty="0" err="1">
                <a:solidFill>
                  <a:srgbClr val="0000FF"/>
                </a:solidFill>
                <a:latin typeface="Times New Roman" panose="02020603050405020304" pitchFamily="18" charset="0"/>
                <a:cs typeface="Times New Roman" panose="02020603050405020304" pitchFamily="18" charset="0"/>
              </a:rPr>
              <a:t>đông</a:t>
            </a:r>
            <a:r>
              <a:rPr lang="en-GB" sz="3200" b="1" dirty="0">
                <a:solidFill>
                  <a:srgbClr val="0000FF"/>
                </a:solidFill>
                <a:latin typeface="Times New Roman" panose="02020603050405020304" pitchFamily="18" charset="0"/>
                <a:cs typeface="Times New Roman" panose="02020603050405020304" pitchFamily="18" charset="0"/>
              </a:rPr>
              <a:t> </a:t>
            </a:r>
            <a:r>
              <a:rPr lang="en-GB" sz="3200" b="1" dirty="0" err="1">
                <a:solidFill>
                  <a:srgbClr val="0000FF"/>
                </a:solidFill>
                <a:latin typeface="Times New Roman" panose="02020603050405020304" pitchFamily="18" charset="0"/>
                <a:cs typeface="Times New Roman" panose="02020603050405020304" pitchFamily="18" charset="0"/>
              </a:rPr>
              <a:t>dân</a:t>
            </a:r>
            <a:r>
              <a:rPr lang="en-GB" sz="3200" b="1" dirty="0">
                <a:solidFill>
                  <a:srgbClr val="0000FF"/>
                </a:solidFill>
                <a:latin typeface="Times New Roman" panose="02020603050405020304" pitchFamily="18" charset="0"/>
                <a:cs typeface="Times New Roman" panose="02020603050405020304" pitchFamily="18" charset="0"/>
              </a:rPr>
              <a:t> </a:t>
            </a:r>
            <a:r>
              <a:rPr lang="en-GB" sz="3200" b="1" dirty="0" err="1">
                <a:solidFill>
                  <a:srgbClr val="0000FF"/>
                </a:solidFill>
                <a:latin typeface="Times New Roman" panose="02020603050405020304" pitchFamily="18" charset="0"/>
                <a:cs typeface="Times New Roman" panose="02020603050405020304" pitchFamily="18" charset="0"/>
              </a:rPr>
              <a:t>hàng</a:t>
            </a:r>
            <a:r>
              <a:rPr lang="en-GB" sz="3200" b="1" dirty="0">
                <a:solidFill>
                  <a:srgbClr val="0000FF"/>
                </a:solidFill>
                <a:latin typeface="Times New Roman" panose="02020603050405020304" pitchFamily="18" charset="0"/>
                <a:cs typeface="Times New Roman" panose="02020603050405020304" pitchFamily="18" charset="0"/>
              </a:rPr>
              <a:t> </a:t>
            </a:r>
            <a:r>
              <a:rPr lang="en-GB" sz="3200" b="1" dirty="0" err="1">
                <a:solidFill>
                  <a:srgbClr val="0000FF"/>
                </a:solidFill>
                <a:latin typeface="Times New Roman" panose="02020603050405020304" pitchFamily="18" charset="0"/>
                <a:cs typeface="Times New Roman" panose="02020603050405020304" pitchFamily="18" charset="0"/>
              </a:rPr>
              <a:t>đầu</a:t>
            </a:r>
            <a:r>
              <a:rPr lang="en-GB" sz="3200" b="1" dirty="0">
                <a:solidFill>
                  <a:srgbClr val="0000FF"/>
                </a:solidFill>
                <a:latin typeface="Times New Roman" panose="02020603050405020304" pitchFamily="18" charset="0"/>
                <a:cs typeface="Times New Roman" panose="02020603050405020304" pitchFamily="18" charset="0"/>
              </a:rPr>
              <a:t> </a:t>
            </a:r>
            <a:r>
              <a:rPr lang="en-GB" sz="3200" b="1" dirty="0" err="1">
                <a:solidFill>
                  <a:srgbClr val="0000FF"/>
                </a:solidFill>
                <a:latin typeface="Times New Roman" panose="02020603050405020304" pitchFamily="18" charset="0"/>
                <a:cs typeface="Times New Roman" panose="02020603050405020304" pitchFamily="18" charset="0"/>
              </a:rPr>
              <a:t>Châu</a:t>
            </a:r>
            <a:r>
              <a:rPr lang="en-GB" sz="3200" b="1" dirty="0">
                <a:solidFill>
                  <a:srgbClr val="0000FF"/>
                </a:solidFill>
                <a:latin typeface="Times New Roman" panose="02020603050405020304" pitchFamily="18" charset="0"/>
                <a:cs typeface="Times New Roman" panose="02020603050405020304" pitchFamily="18" charset="0"/>
              </a:rPr>
              <a:t> Á</a:t>
            </a:r>
            <a:endParaRPr lang="en-US" sz="3200" dirty="0">
              <a:solidFill>
                <a:srgbClr val="0000FF"/>
              </a:solidFill>
            </a:endParaRPr>
          </a:p>
        </p:txBody>
      </p:sp>
    </p:spTree>
    <p:extLst>
      <p:ext uri="{BB962C8B-B14F-4D97-AF65-F5344CB8AC3E}">
        <p14:creationId xmlns:p14="http://schemas.microsoft.com/office/powerpoint/2010/main" val="12833245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4574"/>
                                        </p:tgtEl>
                                        <p:attrNameLst>
                                          <p:attrName>style.visibility</p:attrName>
                                        </p:attrNameLst>
                                      </p:cBhvr>
                                      <p:to>
                                        <p:strVal val="visible"/>
                                      </p:to>
                                    </p:set>
                                    <p:animEffect transition="in" filter="barn(inVertical)">
                                      <p:cBhvr>
                                        <p:cTn id="7" dur="500"/>
                                        <p:tgtEl>
                                          <p:spTgt spid="2457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4589"/>
                                        </p:tgtEl>
                                        <p:attrNameLst>
                                          <p:attrName>style.visibility</p:attrName>
                                        </p:attrNameLst>
                                      </p:cBhvr>
                                      <p:to>
                                        <p:strVal val="visible"/>
                                      </p:to>
                                    </p:set>
                                    <p:animEffect transition="in" filter="barn(inVertical)">
                                      <p:cBhvr>
                                        <p:cTn id="10" dur="500"/>
                                        <p:tgtEl>
                                          <p:spTgt spid="2458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4592"/>
                                        </p:tgtEl>
                                        <p:attrNameLst>
                                          <p:attrName>style.visibility</p:attrName>
                                        </p:attrNameLst>
                                      </p:cBhvr>
                                      <p:to>
                                        <p:strVal val="visible"/>
                                      </p:to>
                                    </p:set>
                                    <p:animEffect transition="in" filter="barn(inVertical)">
                                      <p:cBhvr>
                                        <p:cTn id="13" dur="500"/>
                                        <p:tgtEl>
                                          <p:spTgt spid="24592"/>
                                        </p:tgtEl>
                                      </p:cBhvr>
                                    </p:animEffect>
                                  </p:childTnLst>
                                </p:cTn>
                              </p:par>
                              <p:par>
                                <p:cTn id="14" presetID="16" presetClass="entr" presetSubtype="21" fill="hold" nodeType="withEffect">
                                  <p:stCondLst>
                                    <p:cond delay="0"/>
                                  </p:stCondLst>
                                  <p:childTnLst>
                                    <p:set>
                                      <p:cBhvr>
                                        <p:cTn id="15" dur="1" fill="hold">
                                          <p:stCondLst>
                                            <p:cond delay="0"/>
                                          </p:stCondLst>
                                        </p:cTn>
                                        <p:tgtEl>
                                          <p:spTgt spid="9220"/>
                                        </p:tgtEl>
                                        <p:attrNameLst>
                                          <p:attrName>style.visibility</p:attrName>
                                        </p:attrNameLst>
                                      </p:cBhvr>
                                      <p:to>
                                        <p:strVal val="visible"/>
                                      </p:to>
                                    </p:set>
                                    <p:animEffect transition="in" filter="barn(inVertical)">
                                      <p:cBhvr>
                                        <p:cTn id="16" dur="500"/>
                                        <p:tgtEl>
                                          <p:spTgt spid="92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4583"/>
                                        </p:tgtEl>
                                        <p:attrNameLst>
                                          <p:attrName>style.visibility</p:attrName>
                                        </p:attrNameLst>
                                      </p:cBhvr>
                                      <p:to>
                                        <p:strVal val="visible"/>
                                      </p:to>
                                    </p:set>
                                    <p:animEffect transition="in" filter="wipe(down)">
                                      <p:cBhvr>
                                        <p:cTn id="21" dur="500"/>
                                        <p:tgtEl>
                                          <p:spTgt spid="24583"/>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24590"/>
                                        </p:tgtEl>
                                        <p:attrNameLst>
                                          <p:attrName>style.visibility</p:attrName>
                                        </p:attrNameLst>
                                      </p:cBhvr>
                                      <p:to>
                                        <p:strVal val="visible"/>
                                      </p:to>
                                    </p:set>
                                    <p:animEffect transition="in" filter="wipe(down)">
                                      <p:cBhvr>
                                        <p:cTn id="24" dur="500"/>
                                        <p:tgtEl>
                                          <p:spTgt spid="24590"/>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24593"/>
                                        </p:tgtEl>
                                        <p:attrNameLst>
                                          <p:attrName>style.visibility</p:attrName>
                                        </p:attrNameLst>
                                      </p:cBhvr>
                                      <p:to>
                                        <p:strVal val="visible"/>
                                      </p:to>
                                    </p:set>
                                    <p:animEffect transition="in" filter="wipe(down)">
                                      <p:cBhvr>
                                        <p:cTn id="27" dur="500"/>
                                        <p:tgtEl>
                                          <p:spTgt spid="24593"/>
                                        </p:tgtEl>
                                      </p:cBhvr>
                                    </p:animEffect>
                                  </p:childTnLst>
                                </p:cTn>
                              </p:par>
                              <p:par>
                                <p:cTn id="28" presetID="22" presetClass="entr" presetSubtype="4" fill="hold" nodeType="withEffect">
                                  <p:stCondLst>
                                    <p:cond delay="0"/>
                                  </p:stCondLst>
                                  <p:childTnLst>
                                    <p:set>
                                      <p:cBhvr>
                                        <p:cTn id="29" dur="1" fill="hold">
                                          <p:stCondLst>
                                            <p:cond delay="0"/>
                                          </p:stCondLst>
                                        </p:cTn>
                                        <p:tgtEl>
                                          <p:spTgt spid="53"/>
                                        </p:tgtEl>
                                        <p:attrNameLst>
                                          <p:attrName>style.visibility</p:attrName>
                                        </p:attrNameLst>
                                      </p:cBhvr>
                                      <p:to>
                                        <p:strVal val="visible"/>
                                      </p:to>
                                    </p:set>
                                    <p:animEffect transition="in" filter="wipe(down)">
                                      <p:cBhvr>
                                        <p:cTn id="30" dur="500"/>
                                        <p:tgtEl>
                                          <p:spTgt spid="53"/>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24551"/>
                                        </p:tgtEl>
                                        <p:attrNameLst>
                                          <p:attrName>style.visibility</p:attrName>
                                        </p:attrNameLst>
                                      </p:cBhvr>
                                      <p:to>
                                        <p:strVal val="visible"/>
                                      </p:to>
                                    </p:set>
                                    <p:animEffect transition="in" filter="barn(inVertical)">
                                      <p:cBhvr>
                                        <p:cTn id="35" dur="500"/>
                                        <p:tgtEl>
                                          <p:spTgt spid="24551"/>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24591"/>
                                        </p:tgtEl>
                                        <p:attrNameLst>
                                          <p:attrName>style.visibility</p:attrName>
                                        </p:attrNameLst>
                                      </p:cBhvr>
                                      <p:to>
                                        <p:strVal val="visible"/>
                                      </p:to>
                                    </p:set>
                                    <p:animEffect transition="in" filter="barn(inVertical)">
                                      <p:cBhvr>
                                        <p:cTn id="38" dur="500"/>
                                        <p:tgtEl>
                                          <p:spTgt spid="24591"/>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24594"/>
                                        </p:tgtEl>
                                        <p:attrNameLst>
                                          <p:attrName>style.visibility</p:attrName>
                                        </p:attrNameLst>
                                      </p:cBhvr>
                                      <p:to>
                                        <p:strVal val="visible"/>
                                      </p:to>
                                    </p:set>
                                    <p:animEffect transition="in" filter="barn(inVertical)">
                                      <p:cBhvr>
                                        <p:cTn id="41" dur="500"/>
                                        <p:tgtEl>
                                          <p:spTgt spid="24594"/>
                                        </p:tgtEl>
                                      </p:cBhvr>
                                    </p:animEffect>
                                  </p:childTnLst>
                                </p:cTn>
                              </p:par>
                              <p:par>
                                <p:cTn id="42" presetID="16" presetClass="entr" presetSubtype="21" fill="hold" nodeType="withEffect">
                                  <p:stCondLst>
                                    <p:cond delay="0"/>
                                  </p:stCondLst>
                                  <p:childTnLst>
                                    <p:set>
                                      <p:cBhvr>
                                        <p:cTn id="43" dur="1" fill="hold">
                                          <p:stCondLst>
                                            <p:cond delay="0"/>
                                          </p:stCondLst>
                                        </p:cTn>
                                        <p:tgtEl>
                                          <p:spTgt spid="9218"/>
                                        </p:tgtEl>
                                        <p:attrNameLst>
                                          <p:attrName>style.visibility</p:attrName>
                                        </p:attrNameLst>
                                      </p:cBhvr>
                                      <p:to>
                                        <p:strVal val="visible"/>
                                      </p:to>
                                    </p:set>
                                    <p:animEffect transition="in" filter="barn(inVertical)">
                                      <p:cBhvr>
                                        <p:cTn id="44" dur="500"/>
                                        <p:tgtEl>
                                          <p:spTgt spid="9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51" grpId="0" animBg="1"/>
      <p:bldP spid="24574" grpId="0" animBg="1"/>
      <p:bldP spid="24583" grpId="0" animBg="1"/>
      <p:bldP spid="24589" grpId="0"/>
      <p:bldP spid="24590" grpId="0"/>
      <p:bldP spid="24591" grpId="0"/>
      <p:bldP spid="24592" grpId="0" animBg="1"/>
      <p:bldP spid="24593" grpId="0" animBg="1"/>
      <p:bldP spid="2459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Box 2"/>
          <p:cNvSpPr txBox="1">
            <a:spLocks noChangeArrowheads="1"/>
          </p:cNvSpPr>
          <p:nvPr/>
        </p:nvSpPr>
        <p:spPr bwMode="auto">
          <a:xfrm>
            <a:off x="193963" y="0"/>
            <a:ext cx="11051701" cy="2585319"/>
          </a:xfrm>
          <a:prstGeom prst="rect">
            <a:avLst/>
          </a:prstGeom>
          <a:solidFill>
            <a:srgbClr val="CCFFFF"/>
          </a:solidFill>
          <a:ln w="38100">
            <a:solidFill>
              <a:srgbClr val="FF0066"/>
            </a:solidFill>
            <a:miter lim="800000"/>
            <a:headEnd/>
            <a:tailEnd/>
          </a:ln>
          <a:effectLst/>
        </p:spPr>
        <p:txBody>
          <a:bodyPr wrap="square" lIns="121917" tIns="60958" rIns="121917" bIns="60958">
            <a:spAutoFit/>
          </a:bodyPr>
          <a:lstStyle/>
          <a:p>
            <a:pPr algn="ctr"/>
            <a:r>
              <a:rPr lang="it-IT" sz="3200" b="1" dirty="0">
                <a:solidFill>
                  <a:srgbClr val="FF0000"/>
                </a:solidFill>
                <a:latin typeface="Times New Roman" panose="02020603050405020304" pitchFamily="18" charset="0"/>
                <a:cs typeface="Times New Roman" panose="02020603050405020304" pitchFamily="18" charset="0"/>
              </a:rPr>
              <a:t>Tìm hiểu: </a:t>
            </a:r>
            <a:r>
              <a:rPr lang="it-IT" sz="3200" b="1" dirty="0" smtClean="0">
                <a:solidFill>
                  <a:srgbClr val="0000FF"/>
                </a:solidFill>
                <a:latin typeface="Times New Roman" panose="02020603050405020304" pitchFamily="18" charset="0"/>
                <a:cs typeface="Times New Roman" panose="02020603050405020304" pitchFamily="18" charset="0"/>
              </a:rPr>
              <a:t>Sự </a:t>
            </a:r>
            <a:r>
              <a:rPr lang="it-IT" sz="3200" b="1" dirty="0">
                <a:solidFill>
                  <a:srgbClr val="0000FF"/>
                </a:solidFill>
                <a:latin typeface="Times New Roman" panose="02020603050405020304" pitchFamily="18" charset="0"/>
                <a:cs typeface="Times New Roman" panose="02020603050405020304" pitchFamily="18" charset="0"/>
              </a:rPr>
              <a:t>gia tăng dân số châu Á</a:t>
            </a:r>
            <a:r>
              <a:rPr lang="it-IT" sz="3200" b="1" dirty="0" smtClean="0">
                <a:solidFill>
                  <a:srgbClr val="0000FF"/>
                </a:solidFill>
                <a:latin typeface="Times New Roman" panose="02020603050405020304" pitchFamily="18" charset="0"/>
                <a:cs typeface="Times New Roman" panose="02020603050405020304" pitchFamily="18" charset="0"/>
              </a:rPr>
              <a:t>.</a:t>
            </a:r>
            <a:endParaRPr lang="en-US" sz="3200" u="sng" dirty="0" smtClean="0">
              <a:solidFill>
                <a:srgbClr val="0000FF"/>
              </a:solidFill>
              <a:latin typeface="Times New Roman" panose="02020603050405020304" pitchFamily="18" charset="0"/>
              <a:cs typeface="Times New Roman" panose="02020603050405020304" pitchFamily="18" charset="0"/>
            </a:endParaRPr>
          </a:p>
          <a:p>
            <a:pPr algn="just"/>
            <a:r>
              <a:rPr lang="en-US" sz="3200" u="sng" dirty="0" err="1" smtClean="0">
                <a:solidFill>
                  <a:srgbClr val="FF0000"/>
                </a:solidFill>
                <a:latin typeface="Times New Roman" panose="02020603050405020304" pitchFamily="18" charset="0"/>
                <a:cs typeface="Times New Roman" panose="02020603050405020304" pitchFamily="18" charset="0"/>
              </a:rPr>
              <a:t>Yêu</a:t>
            </a:r>
            <a:r>
              <a:rPr lang="en-US" sz="3200" u="sng" dirty="0" smtClean="0">
                <a:solidFill>
                  <a:srgbClr val="FF0000"/>
                </a:solidFill>
                <a:latin typeface="Times New Roman" panose="02020603050405020304" pitchFamily="18" charset="0"/>
                <a:cs typeface="Times New Roman" panose="02020603050405020304" pitchFamily="18" charset="0"/>
              </a:rPr>
              <a:t> </a:t>
            </a:r>
            <a:r>
              <a:rPr lang="en-US" sz="3200" u="sng" dirty="0" err="1" smtClean="0">
                <a:solidFill>
                  <a:srgbClr val="FF0000"/>
                </a:solidFill>
                <a:latin typeface="Times New Roman" panose="02020603050405020304" pitchFamily="18" charset="0"/>
                <a:cs typeface="Times New Roman" panose="02020603050405020304" pitchFamily="18" charset="0"/>
              </a:rPr>
              <a:t>cầu</a:t>
            </a:r>
            <a:r>
              <a:rPr lang="en-US" sz="3200" u="sng" dirty="0" smtClean="0">
                <a:solidFill>
                  <a:srgbClr val="FF0000"/>
                </a:solidFill>
                <a:latin typeface="Times New Roman" panose="02020603050405020304" pitchFamily="18" charset="0"/>
                <a:cs typeface="Times New Roman" panose="02020603050405020304" pitchFamily="18" charset="0"/>
              </a:rPr>
              <a:t>:</a:t>
            </a:r>
            <a:r>
              <a:rPr lang="en-US" sz="3200" dirty="0" smtClean="0">
                <a:solidFill>
                  <a:srgbClr val="FF0000"/>
                </a:solidFill>
                <a:latin typeface="Times New Roman" panose="02020603050405020304" pitchFamily="18" charset="0"/>
                <a:cs typeface="Times New Roman" panose="02020603050405020304" pitchFamily="18" charset="0"/>
              </a:rPr>
              <a:t> </a:t>
            </a:r>
            <a:r>
              <a:rPr lang="vi-VN" sz="3200" b="1" dirty="0" smtClean="0">
                <a:solidFill>
                  <a:srgbClr val="0000FF"/>
                </a:solidFill>
                <a:latin typeface="Times New Roman" panose="02020603050405020304" pitchFamily="18" charset="0"/>
                <a:cs typeface="Times New Roman" panose="02020603050405020304" pitchFamily="18" charset="0"/>
              </a:rPr>
              <a:t>Khai thác thông tin mục </a:t>
            </a:r>
            <a:r>
              <a:rPr lang="en-US" sz="3200" b="1" dirty="0" smtClean="0">
                <a:solidFill>
                  <a:srgbClr val="0000FF"/>
                </a:solidFill>
                <a:latin typeface="Times New Roman" panose="02020603050405020304" pitchFamily="18" charset="0"/>
                <a:cs typeface="Times New Roman" panose="02020603050405020304" pitchFamily="18" charset="0"/>
              </a:rPr>
              <a:t>1.a, </a:t>
            </a:r>
            <a:r>
              <a:rPr lang="en-US" sz="3200" b="1" dirty="0" err="1" smtClean="0">
                <a:solidFill>
                  <a:srgbClr val="0000FF"/>
                </a:solidFill>
                <a:latin typeface="Times New Roman" panose="02020603050405020304" pitchFamily="18" charset="0"/>
                <a:cs typeface="Times New Roman" panose="02020603050405020304" pitchFamily="18" charset="0"/>
              </a:rPr>
              <a:t>quan</a:t>
            </a:r>
            <a:r>
              <a:rPr lang="en-US" sz="3200" b="1" dirty="0" smtClean="0">
                <a:solidFill>
                  <a:srgbClr val="0000FF"/>
                </a:solidFill>
                <a:latin typeface="Times New Roman" panose="02020603050405020304" pitchFamily="18" charset="0"/>
                <a:cs typeface="Times New Roman" panose="02020603050405020304" pitchFamily="18" charset="0"/>
              </a:rPr>
              <a:t> </a:t>
            </a:r>
            <a:r>
              <a:rPr lang="en-US" sz="3200" b="1" dirty="0" err="1" smtClean="0">
                <a:solidFill>
                  <a:srgbClr val="0000FF"/>
                </a:solidFill>
                <a:latin typeface="Times New Roman" panose="02020603050405020304" pitchFamily="18" charset="0"/>
                <a:cs typeface="Times New Roman" panose="02020603050405020304" pitchFamily="18" charset="0"/>
              </a:rPr>
              <a:t>sát</a:t>
            </a:r>
            <a:r>
              <a:rPr lang="en-US" sz="3200" b="1" dirty="0">
                <a:solidFill>
                  <a:srgbClr val="0000FF"/>
                </a:solidFill>
                <a:latin typeface="Times New Roman" panose="02020603050405020304" pitchFamily="18" charset="0"/>
                <a:cs typeface="Times New Roman" panose="02020603050405020304" pitchFamily="18" charset="0"/>
              </a:rPr>
              <a:t> </a:t>
            </a:r>
            <a:r>
              <a:rPr lang="en-US" sz="3200" b="1" dirty="0" err="1" smtClean="0">
                <a:solidFill>
                  <a:srgbClr val="0000FF"/>
                </a:solidFill>
                <a:latin typeface="Times New Roman" panose="02020603050405020304" pitchFamily="18" charset="0"/>
                <a:cs typeface="Times New Roman" panose="02020603050405020304" pitchFamily="18" charset="0"/>
              </a:rPr>
              <a:t>bảng</a:t>
            </a:r>
            <a:r>
              <a:rPr lang="en-US" sz="3200" b="1" dirty="0" smtClean="0">
                <a:solidFill>
                  <a:srgbClr val="0000FF"/>
                </a:solidFill>
                <a:latin typeface="Times New Roman" panose="02020603050405020304" pitchFamily="18" charset="0"/>
                <a:cs typeface="Times New Roman" panose="02020603050405020304" pitchFamily="18" charset="0"/>
              </a:rPr>
              <a:t> </a:t>
            </a:r>
            <a:r>
              <a:rPr lang="en-US" sz="3200" b="1" dirty="0" err="1" smtClean="0">
                <a:solidFill>
                  <a:srgbClr val="0000FF"/>
                </a:solidFill>
                <a:latin typeface="Times New Roman" panose="02020603050405020304" pitchFamily="18" charset="0"/>
                <a:cs typeface="Times New Roman" panose="02020603050405020304" pitchFamily="18" charset="0"/>
              </a:rPr>
              <a:t>sau</a:t>
            </a:r>
            <a:r>
              <a:rPr lang="en-US" sz="3200" b="1" dirty="0" smtClean="0">
                <a:solidFill>
                  <a:srgbClr val="0000FF"/>
                </a:solidFill>
                <a:latin typeface="Times New Roman" panose="02020603050405020304" pitchFamily="18" charset="0"/>
                <a:cs typeface="Times New Roman" panose="02020603050405020304" pitchFamily="18" charset="0"/>
              </a:rPr>
              <a:t>: </a:t>
            </a:r>
          </a:p>
          <a:p>
            <a:r>
              <a:rPr lang="it-IT" sz="3200" dirty="0" smtClean="0">
                <a:solidFill>
                  <a:srgbClr val="0000FF"/>
                </a:solidFill>
                <a:latin typeface="Times New Roman" panose="02020603050405020304" pitchFamily="18" charset="0"/>
                <a:cs typeface="Times New Roman" panose="02020603050405020304" pitchFamily="18" charset="0"/>
              </a:rPr>
              <a:t>- Nhận xét sự thay đổi dân số châu Á</a:t>
            </a:r>
            <a:r>
              <a:rPr lang="it-IT" sz="3200" dirty="0">
                <a:solidFill>
                  <a:srgbClr val="0000FF"/>
                </a:solidFill>
                <a:latin typeface="Times New Roman" panose="02020603050405020304" pitchFamily="18" charset="0"/>
                <a:cs typeface="Times New Roman" panose="02020603050405020304" pitchFamily="18" charset="0"/>
              </a:rPr>
              <a:t> </a:t>
            </a:r>
            <a:r>
              <a:rPr lang="it-IT" sz="3200" dirty="0" smtClean="0">
                <a:solidFill>
                  <a:srgbClr val="0000FF"/>
                </a:solidFill>
                <a:latin typeface="Times New Roman" panose="02020603050405020304" pitchFamily="18" charset="0"/>
                <a:cs typeface="Times New Roman" panose="02020603050405020304" pitchFamily="18" charset="0"/>
              </a:rPr>
              <a:t>qua các năm?</a:t>
            </a:r>
          </a:p>
          <a:p>
            <a:r>
              <a:rPr lang="it-IT" sz="3200" dirty="0" smtClean="0">
                <a:solidFill>
                  <a:srgbClr val="0000FF"/>
                </a:solidFill>
                <a:latin typeface="Times New Roman" panose="02020603050405020304" pitchFamily="18" charset="0"/>
                <a:cs typeface="Times New Roman" panose="02020603050405020304" pitchFamily="18" charset="0"/>
              </a:rPr>
              <a:t>- Để hạn chế sự gia tăng dân số, hiện nay nhiều nước châu Á đã làm gì?</a:t>
            </a:r>
            <a:endParaRPr lang="en-US" sz="3200" dirty="0" smtClean="0">
              <a:solidFill>
                <a:srgbClr val="0000FF"/>
              </a:solidFill>
              <a:latin typeface="Times New Roman" panose="02020603050405020304" pitchFamily="18" charset="0"/>
              <a:cs typeface="Times New Roman" panose="02020603050405020304" pitchFamily="18" charset="0"/>
            </a:endParaRPr>
          </a:p>
        </p:txBody>
      </p:sp>
      <p:sp>
        <p:nvSpPr>
          <p:cNvPr id="6145" name="Rectangle 1"/>
          <p:cNvSpPr>
            <a:spLocks noChangeArrowheads="1"/>
          </p:cNvSpPr>
          <p:nvPr/>
        </p:nvSpPr>
        <p:spPr bwMode="auto">
          <a:xfrm>
            <a:off x="1177637" y="2689738"/>
            <a:ext cx="9573491" cy="10156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20000"/>
              </a:lnSpc>
              <a:spcBef>
                <a:spcPct val="0"/>
              </a:spcBef>
              <a:spcAft>
                <a:spcPct val="0"/>
              </a:spcAft>
              <a:buClrTx/>
              <a:buSzTx/>
              <a:buFontTx/>
              <a:buNone/>
              <a:tabLst/>
            </a:pPr>
            <a:r>
              <a:rPr kumimoji="0" lang="en-US" sz="2500" b="1" i="0" u="none" strike="noStrike" cap="none" normalizeH="0" baseline="0" dirty="0" smtClean="0">
                <a:ln>
                  <a:noFill/>
                </a:ln>
                <a:solidFill>
                  <a:srgbClr val="000000"/>
                </a:solidFill>
                <a:effectLst/>
                <a:latin typeface="Times New Roman" pitchFamily="18" charset="0"/>
                <a:ea typeface="Cambria" pitchFamily="18" charset="0"/>
                <a:cs typeface="Times New Roman" pitchFamily="18" charset="0"/>
              </a:rPr>
              <a:t>BẢNG</a:t>
            </a:r>
            <a:r>
              <a:rPr kumimoji="0" lang="en-US" sz="2500" b="1" i="0" u="none" strike="noStrike" cap="none" normalizeH="0" dirty="0" smtClean="0">
                <a:ln>
                  <a:noFill/>
                </a:ln>
                <a:solidFill>
                  <a:srgbClr val="000000"/>
                </a:solidFill>
                <a:effectLst/>
                <a:latin typeface="Times New Roman" pitchFamily="18" charset="0"/>
                <a:ea typeface="Cambria" pitchFamily="18" charset="0"/>
                <a:cs typeface="Times New Roman" pitchFamily="18" charset="0"/>
              </a:rPr>
              <a:t> DÂN SỐ </a:t>
            </a:r>
            <a:r>
              <a:rPr kumimoji="0" lang="en-US" sz="2500" b="1" i="0" u="none" strike="noStrike" cap="none" normalizeH="0" baseline="0" dirty="0" smtClean="0">
                <a:ln>
                  <a:noFill/>
                </a:ln>
                <a:solidFill>
                  <a:srgbClr val="000000"/>
                </a:solidFill>
                <a:effectLst/>
                <a:latin typeface="Times New Roman" pitchFamily="18" charset="0"/>
                <a:ea typeface="Cambria" pitchFamily="18" charset="0"/>
                <a:cs typeface="Times New Roman" pitchFamily="18" charset="0"/>
              </a:rPr>
              <a:t>CỦA CHÂU Á QUA CÁC</a:t>
            </a:r>
            <a:r>
              <a:rPr kumimoji="0" lang="en-US" sz="2500" b="1" i="0" u="none" strike="noStrike" cap="none" normalizeH="0" dirty="0" smtClean="0">
                <a:ln>
                  <a:noFill/>
                </a:ln>
                <a:solidFill>
                  <a:srgbClr val="000000"/>
                </a:solidFill>
                <a:effectLst/>
                <a:latin typeface="Times New Roman" pitchFamily="18" charset="0"/>
                <a:ea typeface="Cambria" pitchFamily="18" charset="0"/>
                <a:cs typeface="Times New Roman" pitchFamily="18" charset="0"/>
              </a:rPr>
              <a:t> NĂM </a:t>
            </a:r>
          </a:p>
          <a:p>
            <a:pPr marL="0" marR="0" lvl="0" indent="0" algn="ctr" defTabSz="914400" rtl="0" eaLnBrk="1" fontAlgn="base" latinLnBrk="0" hangingPunct="1">
              <a:lnSpc>
                <a:spcPct val="120000"/>
              </a:lnSpc>
              <a:spcBef>
                <a:spcPct val="0"/>
              </a:spcBef>
              <a:spcAft>
                <a:spcPct val="0"/>
              </a:spcAft>
              <a:buClrTx/>
              <a:buSzTx/>
              <a:buFontTx/>
              <a:buNone/>
              <a:tabLst/>
            </a:pPr>
            <a:r>
              <a:rPr lang="en-US" sz="2500" b="1" i="1" baseline="0" dirty="0" smtClean="0">
                <a:solidFill>
                  <a:srgbClr val="000000"/>
                </a:solidFill>
                <a:latin typeface="Times New Roman" pitchFamily="18" charset="0"/>
                <a:ea typeface="Cambria" pitchFamily="18" charset="0"/>
                <a:cs typeface="Times New Roman" pitchFamily="18" charset="0"/>
              </a:rPr>
              <a:t>(</a:t>
            </a:r>
            <a:r>
              <a:rPr lang="vi-VN" sz="2500" b="1" i="1" baseline="0" dirty="0" smtClean="0">
                <a:solidFill>
                  <a:srgbClr val="000000"/>
                </a:solidFill>
                <a:latin typeface="Times New Roman" pitchFamily="18" charset="0"/>
                <a:ea typeface="Cambria" pitchFamily="18" charset="0"/>
                <a:cs typeface="Times New Roman" pitchFamily="18" charset="0"/>
              </a:rPr>
              <a:t>Đơn</a:t>
            </a:r>
            <a:r>
              <a:rPr lang="en-US" sz="2500" b="1" i="1" dirty="0" smtClean="0">
                <a:solidFill>
                  <a:srgbClr val="000000"/>
                </a:solidFill>
                <a:latin typeface="Times New Roman" pitchFamily="18" charset="0"/>
                <a:ea typeface="Cambria" pitchFamily="18" charset="0"/>
                <a:cs typeface="Times New Roman" pitchFamily="18" charset="0"/>
              </a:rPr>
              <a:t> </a:t>
            </a:r>
            <a:r>
              <a:rPr lang="en-US" sz="2500" b="1" i="1" dirty="0" err="1" smtClean="0">
                <a:solidFill>
                  <a:srgbClr val="000000"/>
                </a:solidFill>
                <a:latin typeface="Times New Roman" pitchFamily="18" charset="0"/>
                <a:ea typeface="Cambria" pitchFamily="18" charset="0"/>
                <a:cs typeface="Times New Roman" pitchFamily="18" charset="0"/>
              </a:rPr>
              <a:t>vị</a:t>
            </a:r>
            <a:r>
              <a:rPr lang="en-US" sz="2500" b="1" i="1" dirty="0" smtClean="0">
                <a:solidFill>
                  <a:srgbClr val="000000"/>
                </a:solidFill>
                <a:latin typeface="Times New Roman" pitchFamily="18" charset="0"/>
                <a:ea typeface="Cambria" pitchFamily="18" charset="0"/>
                <a:cs typeface="Times New Roman" pitchFamily="18" charset="0"/>
              </a:rPr>
              <a:t>: </a:t>
            </a:r>
            <a:r>
              <a:rPr lang="en-US" sz="2500" b="1" i="1" dirty="0" err="1" smtClean="0">
                <a:solidFill>
                  <a:srgbClr val="000000"/>
                </a:solidFill>
                <a:latin typeface="Times New Roman" pitchFamily="18" charset="0"/>
                <a:ea typeface="Cambria" pitchFamily="18" charset="0"/>
                <a:cs typeface="Times New Roman" pitchFamily="18" charset="0"/>
              </a:rPr>
              <a:t>triệu</a:t>
            </a:r>
            <a:r>
              <a:rPr lang="en-US" sz="2500" b="1" i="1" dirty="0" smtClean="0">
                <a:solidFill>
                  <a:srgbClr val="000000"/>
                </a:solidFill>
                <a:latin typeface="Times New Roman" pitchFamily="18" charset="0"/>
                <a:ea typeface="Cambria" pitchFamily="18" charset="0"/>
                <a:cs typeface="Times New Roman" pitchFamily="18" charset="0"/>
              </a:rPr>
              <a:t> </a:t>
            </a:r>
            <a:r>
              <a:rPr lang="en-US" sz="2500" b="1" i="1" dirty="0" err="1" smtClean="0">
                <a:solidFill>
                  <a:srgbClr val="000000"/>
                </a:solidFill>
                <a:latin typeface="Times New Roman" pitchFamily="18" charset="0"/>
                <a:ea typeface="Cambria" pitchFamily="18" charset="0"/>
                <a:cs typeface="Times New Roman" pitchFamily="18" charset="0"/>
              </a:rPr>
              <a:t>người</a:t>
            </a:r>
            <a:r>
              <a:rPr lang="en-US" sz="2500" b="1" i="1" dirty="0" smtClean="0">
                <a:solidFill>
                  <a:srgbClr val="000000"/>
                </a:solidFill>
                <a:latin typeface="Times New Roman" pitchFamily="18" charset="0"/>
                <a:ea typeface="Cambria" pitchFamily="18" charset="0"/>
                <a:cs typeface="Times New Roman" pitchFamily="18" charset="0"/>
              </a:rPr>
              <a:t>)</a:t>
            </a:r>
            <a:endParaRPr kumimoji="0" lang="en-US" sz="2500" b="1" i="0" u="none" strike="noStrike" cap="none" normalizeH="0" baseline="0" dirty="0" smtClean="0">
              <a:ln>
                <a:noFill/>
              </a:ln>
              <a:solidFill>
                <a:schemeClr val="tx1"/>
              </a:solidFill>
              <a:effectLst/>
              <a:latin typeface="Times New Roman" pitchFamily="18" charset="0"/>
              <a:cs typeface="Times New Roman" pitchFamily="18" charset="0"/>
            </a:endParaRPr>
          </a:p>
        </p:txBody>
      </p:sp>
      <p:graphicFrame>
        <p:nvGraphicFramePr>
          <p:cNvPr id="10" name="Table 9"/>
          <p:cNvGraphicFramePr>
            <a:graphicFrameLocks noGrp="1"/>
          </p:cNvGraphicFramePr>
          <p:nvPr>
            <p:extLst>
              <p:ext uri="{D42A27DB-BD31-4B8C-83A1-F6EECF244321}">
                <p14:modId xmlns:p14="http://schemas.microsoft.com/office/powerpoint/2010/main" val="2198131350"/>
              </p:ext>
            </p:extLst>
          </p:nvPr>
        </p:nvGraphicFramePr>
        <p:xfrm>
          <a:off x="1371599" y="3711638"/>
          <a:ext cx="9531927" cy="1773233"/>
        </p:xfrm>
        <a:graphic>
          <a:graphicData uri="http://schemas.openxmlformats.org/drawingml/2006/table">
            <a:tbl>
              <a:tblPr/>
              <a:tblGrid>
                <a:gridCol w="1401563">
                  <a:extLst>
                    <a:ext uri="{9D8B030D-6E8A-4147-A177-3AD203B41FA5}">
                      <a16:colId xmlns:a16="http://schemas.microsoft.com/office/drawing/2014/main" val="20000"/>
                    </a:ext>
                  </a:extLst>
                </a:gridCol>
                <a:gridCol w="958272">
                  <a:extLst>
                    <a:ext uri="{9D8B030D-6E8A-4147-A177-3AD203B41FA5}">
                      <a16:colId xmlns:a16="http://schemas.microsoft.com/office/drawing/2014/main" val="4058732389"/>
                    </a:ext>
                  </a:extLst>
                </a:gridCol>
                <a:gridCol w="1028811">
                  <a:extLst>
                    <a:ext uri="{9D8B030D-6E8A-4147-A177-3AD203B41FA5}">
                      <a16:colId xmlns:a16="http://schemas.microsoft.com/office/drawing/2014/main" val="2283709549"/>
                    </a:ext>
                  </a:extLst>
                </a:gridCol>
                <a:gridCol w="1054754">
                  <a:extLst>
                    <a:ext uri="{9D8B030D-6E8A-4147-A177-3AD203B41FA5}">
                      <a16:colId xmlns:a16="http://schemas.microsoft.com/office/drawing/2014/main" val="1842065869"/>
                    </a:ext>
                  </a:extLst>
                </a:gridCol>
                <a:gridCol w="1029304">
                  <a:extLst>
                    <a:ext uri="{9D8B030D-6E8A-4147-A177-3AD203B41FA5}">
                      <a16:colId xmlns:a16="http://schemas.microsoft.com/office/drawing/2014/main" val="20001"/>
                    </a:ext>
                  </a:extLst>
                </a:gridCol>
                <a:gridCol w="1224656">
                  <a:extLst>
                    <a:ext uri="{9D8B030D-6E8A-4147-A177-3AD203B41FA5}">
                      <a16:colId xmlns:a16="http://schemas.microsoft.com/office/drawing/2014/main" val="20002"/>
                    </a:ext>
                  </a:extLst>
                </a:gridCol>
                <a:gridCol w="1361704">
                  <a:extLst>
                    <a:ext uri="{9D8B030D-6E8A-4147-A177-3AD203B41FA5}">
                      <a16:colId xmlns:a16="http://schemas.microsoft.com/office/drawing/2014/main" val="3711400166"/>
                    </a:ext>
                  </a:extLst>
                </a:gridCol>
                <a:gridCol w="1472863">
                  <a:extLst>
                    <a:ext uri="{9D8B030D-6E8A-4147-A177-3AD203B41FA5}">
                      <a16:colId xmlns:a16="http://schemas.microsoft.com/office/drawing/2014/main" val="20003"/>
                    </a:ext>
                  </a:extLst>
                </a:gridCol>
              </a:tblGrid>
              <a:tr h="914156">
                <a:tc>
                  <a:txBody>
                    <a:bodyPr/>
                    <a:lstStyle/>
                    <a:p>
                      <a:pPr algn="ctr">
                        <a:lnSpc>
                          <a:spcPct val="150000"/>
                        </a:lnSpc>
                        <a:spcBef>
                          <a:spcPts val="600"/>
                        </a:spcBef>
                        <a:spcAft>
                          <a:spcPts val="0"/>
                        </a:spcAft>
                      </a:pPr>
                      <a:r>
                        <a:rPr lang="en-US" sz="3200" b="1" dirty="0" err="1">
                          <a:solidFill>
                            <a:srgbClr val="000000"/>
                          </a:solidFill>
                          <a:latin typeface="Times New Roman" panose="02020603050405020304" pitchFamily="18" charset="0"/>
                          <a:ea typeface="Cambria"/>
                          <a:cs typeface="Times New Roman" panose="02020603050405020304" pitchFamily="18" charset="0"/>
                        </a:rPr>
                        <a:t>Năm</a:t>
                      </a:r>
                      <a:endParaRPr lang="en-US" sz="3200"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50000"/>
                        </a:lnSpc>
                        <a:spcBef>
                          <a:spcPts val="600"/>
                        </a:spcBef>
                        <a:spcAft>
                          <a:spcPts val="0"/>
                        </a:spcAft>
                      </a:pPr>
                      <a:r>
                        <a:rPr lang="en-US" sz="3200" b="1" dirty="0" smtClean="0">
                          <a:solidFill>
                            <a:srgbClr val="000000"/>
                          </a:solidFill>
                          <a:latin typeface="Times New Roman" panose="02020603050405020304" pitchFamily="18" charset="0"/>
                          <a:ea typeface="Calibri"/>
                          <a:cs typeface="Times New Roman" panose="02020603050405020304" pitchFamily="18" charset="0"/>
                        </a:rPr>
                        <a:t>1950</a:t>
                      </a:r>
                      <a:endParaRPr lang="en-US" sz="3200" b="1"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50000"/>
                        </a:lnSpc>
                        <a:spcBef>
                          <a:spcPts val="600"/>
                        </a:spcBef>
                        <a:spcAft>
                          <a:spcPts val="0"/>
                        </a:spcAft>
                      </a:pPr>
                      <a:r>
                        <a:rPr lang="en-US" sz="3200" b="1" dirty="0" smtClean="0">
                          <a:solidFill>
                            <a:srgbClr val="000000"/>
                          </a:solidFill>
                          <a:latin typeface="Times New Roman" panose="02020603050405020304" pitchFamily="18" charset="0"/>
                          <a:ea typeface="Calibri"/>
                          <a:cs typeface="Times New Roman" panose="02020603050405020304" pitchFamily="18" charset="0"/>
                        </a:rPr>
                        <a:t>1970</a:t>
                      </a:r>
                      <a:endParaRPr lang="en-US" sz="3200" b="1"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50000"/>
                        </a:lnSpc>
                        <a:spcBef>
                          <a:spcPts val="600"/>
                        </a:spcBef>
                        <a:spcAft>
                          <a:spcPts val="0"/>
                        </a:spcAft>
                      </a:pPr>
                      <a:r>
                        <a:rPr lang="en-US" sz="3200" b="1" dirty="0" smtClean="0">
                          <a:solidFill>
                            <a:srgbClr val="000000"/>
                          </a:solidFill>
                          <a:latin typeface="Times New Roman" panose="02020603050405020304" pitchFamily="18" charset="0"/>
                          <a:ea typeface="Calibri"/>
                          <a:cs typeface="Times New Roman" panose="02020603050405020304" pitchFamily="18" charset="0"/>
                        </a:rPr>
                        <a:t>1990</a:t>
                      </a:r>
                      <a:endParaRPr lang="en-US" sz="3200" b="1"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50000"/>
                        </a:lnSpc>
                        <a:spcBef>
                          <a:spcPts val="600"/>
                        </a:spcBef>
                        <a:spcAft>
                          <a:spcPts val="0"/>
                        </a:spcAft>
                      </a:pPr>
                      <a:r>
                        <a:rPr lang="en-US" sz="3200" b="1" dirty="0" smtClean="0">
                          <a:solidFill>
                            <a:srgbClr val="000000"/>
                          </a:solidFill>
                          <a:latin typeface="Times New Roman" panose="02020603050405020304" pitchFamily="18" charset="0"/>
                          <a:ea typeface="Cambria"/>
                          <a:cs typeface="Times New Roman" panose="02020603050405020304" pitchFamily="18" charset="0"/>
                        </a:rPr>
                        <a:t>2002</a:t>
                      </a:r>
                      <a:endParaRPr lang="en-US" sz="3200"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50000"/>
                        </a:lnSpc>
                        <a:spcBef>
                          <a:spcPts val="600"/>
                        </a:spcBef>
                        <a:spcAft>
                          <a:spcPts val="0"/>
                        </a:spcAft>
                      </a:pPr>
                      <a:r>
                        <a:rPr lang="en-US" sz="3200" b="1" dirty="0">
                          <a:solidFill>
                            <a:srgbClr val="000000"/>
                          </a:solidFill>
                          <a:latin typeface="Times New Roman" panose="02020603050405020304" pitchFamily="18" charset="0"/>
                          <a:ea typeface="Cambria"/>
                          <a:cs typeface="Times New Roman" panose="02020603050405020304" pitchFamily="18" charset="0"/>
                        </a:rPr>
                        <a:t>2010</a:t>
                      </a:r>
                      <a:endParaRPr lang="en-US" sz="3200"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50000"/>
                        </a:lnSpc>
                        <a:spcBef>
                          <a:spcPts val="600"/>
                        </a:spcBef>
                        <a:spcAft>
                          <a:spcPts val="0"/>
                        </a:spcAft>
                      </a:pPr>
                      <a:r>
                        <a:rPr lang="en-US" sz="3200" b="1" dirty="0" smtClean="0">
                          <a:solidFill>
                            <a:srgbClr val="000000"/>
                          </a:solidFill>
                          <a:latin typeface="Times New Roman" panose="02020603050405020304" pitchFamily="18" charset="0"/>
                          <a:ea typeface="Calibri"/>
                          <a:cs typeface="Times New Roman" panose="02020603050405020304" pitchFamily="18" charset="0"/>
                        </a:rPr>
                        <a:t>2015</a:t>
                      </a:r>
                      <a:endParaRPr lang="en-US" sz="3200" b="1"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tc>
                  <a:txBody>
                    <a:bodyPr/>
                    <a:lstStyle/>
                    <a:p>
                      <a:pPr algn="ctr">
                        <a:lnSpc>
                          <a:spcPct val="150000"/>
                        </a:lnSpc>
                        <a:spcBef>
                          <a:spcPts val="600"/>
                        </a:spcBef>
                        <a:spcAft>
                          <a:spcPts val="0"/>
                        </a:spcAft>
                      </a:pPr>
                      <a:r>
                        <a:rPr lang="en-US" sz="3200" b="1" dirty="0" smtClean="0">
                          <a:solidFill>
                            <a:srgbClr val="000000"/>
                          </a:solidFill>
                          <a:latin typeface="Times New Roman" panose="02020603050405020304" pitchFamily="18" charset="0"/>
                          <a:ea typeface="Cambria"/>
                          <a:cs typeface="Times New Roman" panose="02020603050405020304" pitchFamily="18" charset="0"/>
                        </a:rPr>
                        <a:t>2020</a:t>
                      </a:r>
                      <a:endParaRPr lang="en-US" sz="3200"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E2F3"/>
                    </a:solidFill>
                  </a:tcPr>
                </a:tc>
                <a:extLst>
                  <a:ext uri="{0D108BD9-81ED-4DB2-BD59-A6C34878D82A}">
                    <a16:rowId xmlns:a16="http://schemas.microsoft.com/office/drawing/2014/main" val="10000"/>
                  </a:ext>
                </a:extLst>
              </a:tr>
              <a:tr h="859077">
                <a:tc>
                  <a:txBody>
                    <a:bodyPr/>
                    <a:lstStyle/>
                    <a:p>
                      <a:pPr algn="ctr">
                        <a:lnSpc>
                          <a:spcPct val="150000"/>
                        </a:lnSpc>
                        <a:spcBef>
                          <a:spcPts val="600"/>
                        </a:spcBef>
                        <a:spcAft>
                          <a:spcPts val="0"/>
                        </a:spcAft>
                      </a:pPr>
                      <a:r>
                        <a:rPr lang="en-US" sz="3200" b="1" dirty="0" err="1">
                          <a:solidFill>
                            <a:srgbClr val="000000"/>
                          </a:solidFill>
                          <a:latin typeface="Times New Roman" panose="02020603050405020304" pitchFamily="18" charset="0"/>
                          <a:ea typeface="Cambria"/>
                          <a:cs typeface="Times New Roman" panose="02020603050405020304" pitchFamily="18" charset="0"/>
                        </a:rPr>
                        <a:t>Số</a:t>
                      </a:r>
                      <a:r>
                        <a:rPr lang="en-US" sz="3200" b="1" dirty="0">
                          <a:solidFill>
                            <a:srgbClr val="000000"/>
                          </a:solidFill>
                          <a:latin typeface="Times New Roman" panose="02020603050405020304" pitchFamily="18" charset="0"/>
                          <a:ea typeface="Cambria"/>
                          <a:cs typeface="Times New Roman" panose="02020603050405020304" pitchFamily="18" charset="0"/>
                        </a:rPr>
                        <a:t> </a:t>
                      </a:r>
                      <a:r>
                        <a:rPr lang="en-US" sz="3200" b="1" dirty="0" err="1">
                          <a:solidFill>
                            <a:srgbClr val="000000"/>
                          </a:solidFill>
                          <a:latin typeface="Times New Roman" panose="02020603050405020304" pitchFamily="18" charset="0"/>
                          <a:ea typeface="Cambria"/>
                          <a:cs typeface="Times New Roman" panose="02020603050405020304" pitchFamily="18" charset="0"/>
                        </a:rPr>
                        <a:t>dân</a:t>
                      </a:r>
                      <a:endParaRPr lang="en-US" sz="3200" b="1"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000" dirty="0" smtClean="0">
                          <a:solidFill>
                            <a:srgbClr val="000000"/>
                          </a:solidFill>
                          <a:latin typeface="Times New Roman" panose="02020603050405020304" pitchFamily="18" charset="0"/>
                          <a:ea typeface="Calibri"/>
                          <a:cs typeface="Times New Roman" panose="02020603050405020304" pitchFamily="18" charset="0"/>
                        </a:rPr>
                        <a:t>1402</a:t>
                      </a:r>
                      <a:endParaRPr lang="en-US" sz="3000"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000" dirty="0" smtClean="0">
                          <a:solidFill>
                            <a:srgbClr val="000000"/>
                          </a:solidFill>
                          <a:latin typeface="Times New Roman" panose="02020603050405020304" pitchFamily="18" charset="0"/>
                          <a:ea typeface="Calibri"/>
                          <a:cs typeface="Times New Roman" panose="02020603050405020304" pitchFamily="18" charset="0"/>
                        </a:rPr>
                        <a:t>2100</a:t>
                      </a:r>
                      <a:endParaRPr lang="en-US" sz="3000"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000" dirty="0" smtClean="0">
                          <a:solidFill>
                            <a:srgbClr val="000000"/>
                          </a:solidFill>
                          <a:latin typeface="Times New Roman" panose="02020603050405020304" pitchFamily="18" charset="0"/>
                          <a:ea typeface="Calibri"/>
                          <a:cs typeface="Times New Roman" panose="02020603050405020304" pitchFamily="18" charset="0"/>
                        </a:rPr>
                        <a:t>3100</a:t>
                      </a:r>
                      <a:endParaRPr lang="en-US" sz="3000"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000" dirty="0" smtClean="0">
                          <a:solidFill>
                            <a:srgbClr val="000000"/>
                          </a:solidFill>
                          <a:latin typeface="Times New Roman" panose="02020603050405020304" pitchFamily="18" charset="0"/>
                          <a:ea typeface="Cambria"/>
                          <a:cs typeface="Times New Roman" panose="02020603050405020304" pitchFamily="18" charset="0"/>
                        </a:rPr>
                        <a:t>3766</a:t>
                      </a:r>
                      <a:endParaRPr lang="en-US" sz="3000"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000" dirty="0">
                          <a:solidFill>
                            <a:srgbClr val="000000"/>
                          </a:solidFill>
                          <a:latin typeface="Times New Roman" panose="02020603050405020304" pitchFamily="18" charset="0"/>
                          <a:ea typeface="Cambria"/>
                          <a:cs typeface="Times New Roman" panose="02020603050405020304" pitchFamily="18" charset="0"/>
                        </a:rPr>
                        <a:t>4209,6</a:t>
                      </a:r>
                      <a:endParaRPr lang="en-US" sz="3000"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000" dirty="0" smtClean="0">
                          <a:solidFill>
                            <a:srgbClr val="000000"/>
                          </a:solidFill>
                          <a:latin typeface="Times New Roman" panose="02020603050405020304" pitchFamily="18" charset="0"/>
                          <a:ea typeface="Calibri"/>
                          <a:cs typeface="Times New Roman" panose="02020603050405020304" pitchFamily="18" charset="0"/>
                        </a:rPr>
                        <a:t>4433,5</a:t>
                      </a:r>
                      <a:endParaRPr lang="en-US" sz="3000"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50000"/>
                        </a:lnSpc>
                        <a:spcBef>
                          <a:spcPts val="600"/>
                        </a:spcBef>
                        <a:spcAft>
                          <a:spcPts val="0"/>
                        </a:spcAft>
                      </a:pPr>
                      <a:r>
                        <a:rPr lang="en-US" sz="3000" dirty="0" smtClean="0">
                          <a:solidFill>
                            <a:srgbClr val="000000"/>
                          </a:solidFill>
                          <a:latin typeface="Times New Roman" panose="02020603050405020304" pitchFamily="18" charset="0"/>
                          <a:ea typeface="Cambria"/>
                          <a:cs typeface="Times New Roman" panose="02020603050405020304" pitchFamily="18" charset="0"/>
                        </a:rPr>
                        <a:t>4641,1</a:t>
                      </a:r>
                      <a:endParaRPr lang="en-US" sz="3000" dirty="0">
                        <a:solidFill>
                          <a:srgbClr val="000000"/>
                        </a:solidFill>
                        <a:latin typeface="Times New Roman" panose="02020603050405020304" pitchFamily="18" charset="0"/>
                        <a:ea typeface="Calibri"/>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1427968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6145"/>
                                        </p:tgtEl>
                                        <p:attrNameLst>
                                          <p:attrName>style.visibility</p:attrName>
                                        </p:attrNameLst>
                                      </p:cBhvr>
                                      <p:to>
                                        <p:strVal val="visible"/>
                                      </p:to>
                                    </p:set>
                                    <p:anim calcmode="lin" valueType="num">
                                      <p:cBhvr>
                                        <p:cTn id="7" dur="1000" fill="hold"/>
                                        <p:tgtEl>
                                          <p:spTgt spid="6145"/>
                                        </p:tgtEl>
                                        <p:attrNameLst>
                                          <p:attrName>ppt_x</p:attrName>
                                        </p:attrNameLst>
                                      </p:cBhvr>
                                      <p:tavLst>
                                        <p:tav tm="0">
                                          <p:val>
                                            <p:strVal val="#ppt_x-.2"/>
                                          </p:val>
                                        </p:tav>
                                        <p:tav tm="100000">
                                          <p:val>
                                            <p:strVal val="#ppt_x"/>
                                          </p:val>
                                        </p:tav>
                                      </p:tavLst>
                                    </p:anim>
                                    <p:anim calcmode="lin" valueType="num">
                                      <p:cBhvr>
                                        <p:cTn id="8" dur="1000" fill="hold"/>
                                        <p:tgtEl>
                                          <p:spTgt spid="6145"/>
                                        </p:tgtEl>
                                        <p:attrNameLst>
                                          <p:attrName>ppt_y</p:attrName>
                                        </p:attrNameLst>
                                      </p:cBhvr>
                                      <p:tavLst>
                                        <p:tav tm="0">
                                          <p:val>
                                            <p:strVal val="#ppt_y"/>
                                          </p:val>
                                        </p:tav>
                                        <p:tav tm="100000">
                                          <p:val>
                                            <p:strVal val="#ppt_y"/>
                                          </p:val>
                                        </p:tav>
                                      </p:tavLst>
                                    </p:anim>
                                    <p:animEffect transition="in" filter="wipe(right)" prLst="gradientSize: 0.1">
                                      <p:cBhvr>
                                        <p:cTn id="9" dur="1000"/>
                                        <p:tgtEl>
                                          <p:spTgt spid="6145"/>
                                        </p:tgtEl>
                                      </p:cBhvr>
                                    </p:animEffect>
                                  </p:childTnLst>
                                </p:cTn>
                              </p:par>
                              <p:par>
                                <p:cTn id="10" presetID="29" presetClass="entr" presetSubtype="0"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ppt_x</p:attrName>
                                        </p:attrNameLst>
                                      </p:cBhvr>
                                      <p:tavLst>
                                        <p:tav tm="0">
                                          <p:val>
                                            <p:strVal val="#ppt_x-.2"/>
                                          </p:val>
                                        </p:tav>
                                        <p:tav tm="100000">
                                          <p:val>
                                            <p:strVal val="#ppt_x"/>
                                          </p:val>
                                        </p:tav>
                                      </p:tavLst>
                                    </p:anim>
                                    <p:anim calcmode="lin" valueType="num">
                                      <p:cBhvr>
                                        <p:cTn id="13" dur="1000" fill="hold"/>
                                        <p:tgtEl>
                                          <p:spTgt spid="10"/>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0"/>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1000" fill="hold"/>
                                        <p:tgtEl>
                                          <p:spTgt spid="12"/>
                                        </p:tgtEl>
                                        <p:attrNameLst>
                                          <p:attrName>ppt_x</p:attrName>
                                        </p:attrNameLst>
                                      </p:cBhvr>
                                      <p:tavLst>
                                        <p:tav tm="0">
                                          <p:val>
                                            <p:strVal val="#ppt_x-.2"/>
                                          </p:val>
                                        </p:tav>
                                        <p:tav tm="100000">
                                          <p:val>
                                            <p:strVal val="#ppt_x"/>
                                          </p:val>
                                        </p:tav>
                                      </p:tavLst>
                                    </p:anim>
                                    <p:anim calcmode="lin" valueType="num">
                                      <p:cBhvr>
                                        <p:cTn id="18" dur="1000" fill="hold"/>
                                        <p:tgtEl>
                                          <p:spTgt spid="12"/>
                                        </p:tgtEl>
                                        <p:attrNameLst>
                                          <p:attrName>ppt_y</p:attrName>
                                        </p:attrNameLst>
                                      </p:cBhvr>
                                      <p:tavLst>
                                        <p:tav tm="0">
                                          <p:val>
                                            <p:strVal val="#ppt_y"/>
                                          </p:val>
                                        </p:tav>
                                        <p:tav tm="100000">
                                          <p:val>
                                            <p:strVal val="#ppt_y"/>
                                          </p:val>
                                        </p:tav>
                                      </p:tavLst>
                                    </p:anim>
                                    <p:animEffect transition="in" filter="wipe(right)" prLst="gradientSize: 0.1">
                                      <p:cBhvr>
                                        <p:cTn id="19"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614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93">
            <a:extLst>
              <a:ext uri="{FF2B5EF4-FFF2-40B4-BE49-F238E27FC236}">
                <a16:creationId xmlns:a16="http://schemas.microsoft.com/office/drawing/2014/main" id="{A74C8CBE-5331-427F-9662-9E0C5C2BDFBE}"/>
              </a:ext>
            </a:extLst>
          </p:cNvPr>
          <p:cNvSpPr txBox="1">
            <a:spLocks noChangeArrowheads="1"/>
          </p:cNvSpPr>
          <p:nvPr/>
        </p:nvSpPr>
        <p:spPr bwMode="auto">
          <a:xfrm>
            <a:off x="1606193" y="47165"/>
            <a:ext cx="9144000" cy="553998"/>
          </a:xfrm>
          <a:prstGeom prst="rect">
            <a:avLst/>
          </a:prstGeom>
          <a:solidFill>
            <a:schemeClr val="bg1"/>
          </a:solidFill>
          <a:ln w="9525">
            <a:no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3000" b="1" i="0" u="none" strike="noStrike" kern="0" cap="none" spc="0" normalizeH="0" baseline="0" noProof="0" dirty="0" err="1">
                <a:ln>
                  <a:noFill/>
                </a:ln>
                <a:solidFill>
                  <a:srgbClr val="0000FF"/>
                </a:solidFill>
                <a:effectLst/>
                <a:uLnTx/>
                <a:uFillTx/>
                <a:latin typeface="Tahoma" pitchFamily="34" charset="0"/>
                <a:ea typeface="+mn-ea"/>
                <a:cs typeface="Tahoma" pitchFamily="34" charset="0"/>
              </a:rPr>
              <a:t>Chính</a:t>
            </a:r>
            <a:r>
              <a:rPr kumimoji="0" lang="en-US" sz="3000" b="1" i="0" u="none" strike="noStrike" kern="0" cap="none" spc="0" normalizeH="0" baseline="0" noProof="0" dirty="0">
                <a:ln>
                  <a:noFill/>
                </a:ln>
                <a:solidFill>
                  <a:srgbClr val="0000FF"/>
                </a:solidFill>
                <a:effectLst/>
                <a:uLnTx/>
                <a:uFillTx/>
                <a:latin typeface="Tahoma" pitchFamily="34" charset="0"/>
                <a:ea typeface="+mn-ea"/>
                <a:cs typeface="Tahoma" pitchFamily="34" charset="0"/>
              </a:rPr>
              <a:t> </a:t>
            </a:r>
            <a:r>
              <a:rPr kumimoji="0" lang="en-US" sz="3000" b="1" i="0" u="none" strike="noStrike" kern="0" cap="none" spc="0" normalizeH="0" baseline="0" noProof="0" dirty="0" err="1">
                <a:ln>
                  <a:noFill/>
                </a:ln>
                <a:solidFill>
                  <a:srgbClr val="0000FF"/>
                </a:solidFill>
                <a:effectLst/>
                <a:uLnTx/>
                <a:uFillTx/>
                <a:latin typeface="Tahoma" pitchFamily="34" charset="0"/>
                <a:ea typeface="+mn-ea"/>
                <a:cs typeface="Tahoma" pitchFamily="34" charset="0"/>
              </a:rPr>
              <a:t>sách</a:t>
            </a:r>
            <a:r>
              <a:rPr kumimoji="0" lang="en-US" sz="3000" b="1" i="0" u="none" strike="noStrike" kern="0" cap="none" spc="0" normalizeH="0" baseline="0" noProof="0" dirty="0">
                <a:ln>
                  <a:noFill/>
                </a:ln>
                <a:solidFill>
                  <a:srgbClr val="0000FF"/>
                </a:solidFill>
                <a:effectLst/>
                <a:uLnTx/>
                <a:uFillTx/>
                <a:latin typeface="Tahoma" pitchFamily="34" charset="0"/>
                <a:ea typeface="+mn-ea"/>
                <a:cs typeface="Tahoma" pitchFamily="34" charset="0"/>
              </a:rPr>
              <a:t> </a:t>
            </a:r>
            <a:r>
              <a:rPr kumimoji="0" lang="en-US" sz="3000" b="1" i="0" u="none" strike="noStrike" kern="0" cap="none" spc="0" normalizeH="0" baseline="0" noProof="0" dirty="0" err="1">
                <a:ln>
                  <a:noFill/>
                </a:ln>
                <a:solidFill>
                  <a:srgbClr val="0000FF"/>
                </a:solidFill>
                <a:effectLst/>
                <a:uLnTx/>
                <a:uFillTx/>
                <a:latin typeface="Tahoma" pitchFamily="34" charset="0"/>
                <a:ea typeface="+mn-ea"/>
                <a:cs typeface="Tahoma" pitchFamily="34" charset="0"/>
              </a:rPr>
              <a:t>dân</a:t>
            </a:r>
            <a:r>
              <a:rPr kumimoji="0" lang="en-US" sz="3000" b="1" i="0" u="none" strike="noStrike" kern="0" cap="none" spc="0" normalizeH="0" baseline="0" noProof="0" dirty="0">
                <a:ln>
                  <a:noFill/>
                </a:ln>
                <a:solidFill>
                  <a:srgbClr val="0000FF"/>
                </a:solidFill>
                <a:effectLst/>
                <a:uLnTx/>
                <a:uFillTx/>
                <a:latin typeface="Tahoma" pitchFamily="34" charset="0"/>
                <a:ea typeface="+mn-ea"/>
                <a:cs typeface="Tahoma" pitchFamily="34" charset="0"/>
              </a:rPr>
              <a:t> </a:t>
            </a:r>
            <a:r>
              <a:rPr kumimoji="0" lang="en-US" sz="3000" b="1" i="0" u="none" strike="noStrike" kern="0" cap="none" spc="0" normalizeH="0" baseline="0" noProof="0" dirty="0" err="1">
                <a:ln>
                  <a:noFill/>
                </a:ln>
                <a:solidFill>
                  <a:srgbClr val="0000FF"/>
                </a:solidFill>
                <a:effectLst/>
                <a:uLnTx/>
                <a:uFillTx/>
                <a:latin typeface="Tahoma" pitchFamily="34" charset="0"/>
                <a:ea typeface="+mn-ea"/>
                <a:cs typeface="Tahoma" pitchFamily="34" charset="0"/>
              </a:rPr>
              <a:t>số</a:t>
            </a:r>
            <a:r>
              <a:rPr kumimoji="0" lang="en-US" sz="3000" b="1" i="0" u="none" strike="noStrike" kern="0" cap="none" spc="0" normalizeH="0" baseline="0" noProof="0" dirty="0">
                <a:ln>
                  <a:noFill/>
                </a:ln>
                <a:solidFill>
                  <a:srgbClr val="0000FF"/>
                </a:solidFill>
                <a:effectLst/>
                <a:uLnTx/>
                <a:uFillTx/>
                <a:latin typeface="Tahoma" pitchFamily="34" charset="0"/>
                <a:ea typeface="+mn-ea"/>
                <a:cs typeface="Tahoma" pitchFamily="34" charset="0"/>
              </a:rPr>
              <a:t> </a:t>
            </a:r>
            <a:r>
              <a:rPr kumimoji="0" lang="en-US" sz="3000" b="1" i="0" u="none" strike="noStrike" kern="0" cap="none" spc="0" normalizeH="0" baseline="0" noProof="0" dirty="0" err="1">
                <a:ln>
                  <a:noFill/>
                </a:ln>
                <a:solidFill>
                  <a:srgbClr val="0000FF"/>
                </a:solidFill>
                <a:effectLst/>
                <a:uLnTx/>
                <a:uFillTx/>
                <a:latin typeface="Tahoma" pitchFamily="34" charset="0"/>
                <a:ea typeface="+mn-ea"/>
                <a:cs typeface="Tahoma" pitchFamily="34" charset="0"/>
              </a:rPr>
              <a:t>của</a:t>
            </a:r>
            <a:r>
              <a:rPr kumimoji="0" lang="en-US" sz="3000" b="1" i="0" u="none" strike="noStrike" kern="0" cap="none" spc="0" normalizeH="0" baseline="0" noProof="0" dirty="0">
                <a:ln>
                  <a:noFill/>
                </a:ln>
                <a:solidFill>
                  <a:srgbClr val="0000FF"/>
                </a:solidFill>
                <a:effectLst/>
                <a:uLnTx/>
                <a:uFillTx/>
                <a:latin typeface="Tahoma" pitchFamily="34" charset="0"/>
                <a:ea typeface="+mn-ea"/>
                <a:cs typeface="Tahoma" pitchFamily="34" charset="0"/>
              </a:rPr>
              <a:t> </a:t>
            </a:r>
            <a:r>
              <a:rPr kumimoji="0" lang="en-US" sz="3000" b="1" i="0" u="none" strike="noStrike" kern="0" cap="none" spc="0" normalizeH="0" baseline="0" noProof="0" dirty="0" err="1">
                <a:ln>
                  <a:noFill/>
                </a:ln>
                <a:solidFill>
                  <a:srgbClr val="0000FF"/>
                </a:solidFill>
                <a:effectLst/>
                <a:uLnTx/>
                <a:uFillTx/>
                <a:latin typeface="Tahoma" pitchFamily="34" charset="0"/>
                <a:ea typeface="+mn-ea"/>
                <a:cs typeface="Tahoma" pitchFamily="34" charset="0"/>
              </a:rPr>
              <a:t>Việt</a:t>
            </a:r>
            <a:r>
              <a:rPr kumimoji="0" lang="en-US" sz="3000" b="1" i="0" u="none" strike="noStrike" kern="0" cap="none" spc="0" normalizeH="0" baseline="0" noProof="0" dirty="0">
                <a:ln>
                  <a:noFill/>
                </a:ln>
                <a:solidFill>
                  <a:srgbClr val="0000FF"/>
                </a:solidFill>
                <a:effectLst/>
                <a:uLnTx/>
                <a:uFillTx/>
                <a:latin typeface="Tahoma" pitchFamily="34" charset="0"/>
                <a:ea typeface="+mn-ea"/>
                <a:cs typeface="Tahoma" pitchFamily="34" charset="0"/>
              </a:rPr>
              <a:t> Nam</a:t>
            </a:r>
          </a:p>
        </p:txBody>
      </p:sp>
      <p:pic>
        <p:nvPicPr>
          <p:cNvPr id="14339" name="Picture 3">
            <a:extLst>
              <a:ext uri="{FF2B5EF4-FFF2-40B4-BE49-F238E27FC236}">
                <a16:creationId xmlns:a16="http://schemas.microsoft.com/office/drawing/2014/main" id="{BE44D4C3-EF5D-40F1-A22A-F5C6B28DFC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75" y="633046"/>
            <a:ext cx="5728966" cy="3027979"/>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a:extLst/>
        </p:spPr>
      </p:pic>
      <p:pic>
        <p:nvPicPr>
          <p:cNvPr id="14340" name="Picture 4">
            <a:extLst>
              <a:ext uri="{FF2B5EF4-FFF2-40B4-BE49-F238E27FC236}">
                <a16:creationId xmlns:a16="http://schemas.microsoft.com/office/drawing/2014/main" id="{67F7AC53-8623-4B82-80C9-004D515D3D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65687" y="3639138"/>
            <a:ext cx="5796050" cy="3027979"/>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a:extLst/>
        </p:spPr>
      </p:pic>
      <p:pic>
        <p:nvPicPr>
          <p:cNvPr id="14341" name="Picture 5">
            <a:extLst>
              <a:ext uri="{FF2B5EF4-FFF2-40B4-BE49-F238E27FC236}">
                <a16:creationId xmlns:a16="http://schemas.microsoft.com/office/drawing/2014/main" id="{151B5F23-0C96-4C50-B8FE-788FF1ABEE6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2273" y="640690"/>
            <a:ext cx="5728966" cy="2946703"/>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a:extLst/>
        </p:spPr>
      </p:pic>
      <p:pic>
        <p:nvPicPr>
          <p:cNvPr id="14342" name="Picture 2">
            <a:extLst>
              <a:ext uri="{FF2B5EF4-FFF2-40B4-BE49-F238E27FC236}">
                <a16:creationId xmlns:a16="http://schemas.microsoft.com/office/drawing/2014/main" id="{23D236AC-76FF-41CA-9DC1-3ACDD72542B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4917" y="3532802"/>
            <a:ext cx="5798661" cy="3027979"/>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211044994"/>
      </p:ext>
    </p:extLst>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1000"/>
                                        <p:tgtEl>
                                          <p:spTgt spid="5"/>
                                        </p:tgtEl>
                                      </p:cBhvr>
                                    </p:animEffect>
                                  </p:childTnLst>
                                </p:cTn>
                              </p:par>
                              <p:par>
                                <p:cTn id="8" presetID="8" presetClass="entr" presetSubtype="16" fill="hold" nodeType="withEffect">
                                  <p:stCondLst>
                                    <p:cond delay="0"/>
                                  </p:stCondLst>
                                  <p:childTnLst>
                                    <p:set>
                                      <p:cBhvr>
                                        <p:cTn id="9" dur="1" fill="hold">
                                          <p:stCondLst>
                                            <p:cond delay="0"/>
                                          </p:stCondLst>
                                        </p:cTn>
                                        <p:tgtEl>
                                          <p:spTgt spid="14339"/>
                                        </p:tgtEl>
                                        <p:attrNameLst>
                                          <p:attrName>style.visibility</p:attrName>
                                        </p:attrNameLst>
                                      </p:cBhvr>
                                      <p:to>
                                        <p:strVal val="visible"/>
                                      </p:to>
                                    </p:set>
                                    <p:animEffect transition="in" filter="diamond(in)">
                                      <p:cBhvr>
                                        <p:cTn id="10" dur="1000"/>
                                        <p:tgtEl>
                                          <p:spTgt spid="14339"/>
                                        </p:tgtEl>
                                      </p:cBhvr>
                                    </p:animEffect>
                                  </p:childTnLst>
                                </p:cTn>
                              </p:par>
                              <p:par>
                                <p:cTn id="11" presetID="8" presetClass="entr" presetSubtype="16" fill="hold" nodeType="withEffect">
                                  <p:stCondLst>
                                    <p:cond delay="0"/>
                                  </p:stCondLst>
                                  <p:childTnLst>
                                    <p:set>
                                      <p:cBhvr>
                                        <p:cTn id="12" dur="1" fill="hold">
                                          <p:stCondLst>
                                            <p:cond delay="0"/>
                                          </p:stCondLst>
                                        </p:cTn>
                                        <p:tgtEl>
                                          <p:spTgt spid="14340"/>
                                        </p:tgtEl>
                                        <p:attrNameLst>
                                          <p:attrName>style.visibility</p:attrName>
                                        </p:attrNameLst>
                                      </p:cBhvr>
                                      <p:to>
                                        <p:strVal val="visible"/>
                                      </p:to>
                                    </p:set>
                                    <p:animEffect transition="in" filter="diamond(in)">
                                      <p:cBhvr>
                                        <p:cTn id="13" dur="1000"/>
                                        <p:tgtEl>
                                          <p:spTgt spid="14340"/>
                                        </p:tgtEl>
                                      </p:cBhvr>
                                    </p:animEffect>
                                  </p:childTnLst>
                                </p:cTn>
                              </p:par>
                              <p:par>
                                <p:cTn id="14" presetID="8" presetClass="entr" presetSubtype="16" fill="hold" nodeType="withEffect">
                                  <p:stCondLst>
                                    <p:cond delay="0"/>
                                  </p:stCondLst>
                                  <p:childTnLst>
                                    <p:set>
                                      <p:cBhvr>
                                        <p:cTn id="15" dur="1" fill="hold">
                                          <p:stCondLst>
                                            <p:cond delay="0"/>
                                          </p:stCondLst>
                                        </p:cTn>
                                        <p:tgtEl>
                                          <p:spTgt spid="14341"/>
                                        </p:tgtEl>
                                        <p:attrNameLst>
                                          <p:attrName>style.visibility</p:attrName>
                                        </p:attrNameLst>
                                      </p:cBhvr>
                                      <p:to>
                                        <p:strVal val="visible"/>
                                      </p:to>
                                    </p:set>
                                    <p:animEffect transition="in" filter="diamond(in)">
                                      <p:cBhvr>
                                        <p:cTn id="16" dur="1000"/>
                                        <p:tgtEl>
                                          <p:spTgt spid="14341"/>
                                        </p:tgtEl>
                                      </p:cBhvr>
                                    </p:animEffect>
                                  </p:childTnLst>
                                </p:cTn>
                              </p:par>
                              <p:par>
                                <p:cTn id="17" presetID="8" presetClass="entr" presetSubtype="16" fill="hold" nodeType="withEffect">
                                  <p:stCondLst>
                                    <p:cond delay="0"/>
                                  </p:stCondLst>
                                  <p:childTnLst>
                                    <p:set>
                                      <p:cBhvr>
                                        <p:cTn id="18" dur="1" fill="hold">
                                          <p:stCondLst>
                                            <p:cond delay="0"/>
                                          </p:stCondLst>
                                        </p:cTn>
                                        <p:tgtEl>
                                          <p:spTgt spid="14342"/>
                                        </p:tgtEl>
                                        <p:attrNameLst>
                                          <p:attrName>style.visibility</p:attrName>
                                        </p:attrNameLst>
                                      </p:cBhvr>
                                      <p:to>
                                        <p:strVal val="visible"/>
                                      </p:to>
                                    </p:set>
                                    <p:animEffect transition="in" filter="diamond(in)">
                                      <p:cBhvr>
                                        <p:cTn id="19" dur="1000"/>
                                        <p:tgtEl>
                                          <p:spTgt spid="143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866284120"/>
              </p:ext>
            </p:extLst>
          </p:nvPr>
        </p:nvGraphicFramePr>
        <p:xfrm>
          <a:off x="193963" y="1083634"/>
          <a:ext cx="11762510" cy="3596640"/>
        </p:xfrm>
        <a:graphic>
          <a:graphicData uri="http://schemas.openxmlformats.org/drawingml/2006/table">
            <a:tbl>
              <a:tblPr firstRow="1" bandRow="1">
                <a:tableStyleId>{E8B1032C-EA38-4F05-BA0D-38AFFFC7BED3}</a:tableStyleId>
              </a:tblPr>
              <a:tblGrid>
                <a:gridCol w="1801092">
                  <a:extLst>
                    <a:ext uri="{9D8B030D-6E8A-4147-A177-3AD203B41FA5}">
                      <a16:colId xmlns:a16="http://schemas.microsoft.com/office/drawing/2014/main" val="3416838704"/>
                    </a:ext>
                  </a:extLst>
                </a:gridCol>
                <a:gridCol w="2576945">
                  <a:extLst>
                    <a:ext uri="{9D8B030D-6E8A-4147-A177-3AD203B41FA5}">
                      <a16:colId xmlns:a16="http://schemas.microsoft.com/office/drawing/2014/main" val="1113149172"/>
                    </a:ext>
                  </a:extLst>
                </a:gridCol>
                <a:gridCol w="2535382">
                  <a:extLst>
                    <a:ext uri="{9D8B030D-6E8A-4147-A177-3AD203B41FA5}">
                      <a16:colId xmlns:a16="http://schemas.microsoft.com/office/drawing/2014/main" val="4283635604"/>
                    </a:ext>
                  </a:extLst>
                </a:gridCol>
                <a:gridCol w="2452254">
                  <a:extLst>
                    <a:ext uri="{9D8B030D-6E8A-4147-A177-3AD203B41FA5}">
                      <a16:colId xmlns:a16="http://schemas.microsoft.com/office/drawing/2014/main" val="1883577713"/>
                    </a:ext>
                  </a:extLst>
                </a:gridCol>
                <a:gridCol w="2396837">
                  <a:extLst>
                    <a:ext uri="{9D8B030D-6E8A-4147-A177-3AD203B41FA5}">
                      <a16:colId xmlns:a16="http://schemas.microsoft.com/office/drawing/2014/main" val="3862476804"/>
                    </a:ext>
                  </a:extLst>
                </a:gridCol>
              </a:tblGrid>
              <a:tr h="370840">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3200" dirty="0" smtClean="0">
                        <a:latin typeface="Times New Roman" panose="02020603050405020304" pitchFamily="18" charset="0"/>
                        <a:cs typeface="Times New Roman" panose="02020603050405020304" pitchFamily="18"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sz="3200" i="1" dirty="0" err="1" smtClean="0">
                          <a:latin typeface="Times New Roman" panose="02020603050405020304" pitchFamily="18" charset="0"/>
                          <a:cs typeface="Times New Roman" panose="02020603050405020304" pitchFamily="18" charset="0"/>
                        </a:rPr>
                        <a:t>Châu</a:t>
                      </a:r>
                      <a:r>
                        <a:rPr lang="en-US" sz="3200" i="1" baseline="0" dirty="0" smtClean="0">
                          <a:latin typeface="Times New Roman" panose="02020603050405020304" pitchFamily="18" charset="0"/>
                          <a:cs typeface="Times New Roman" panose="02020603050405020304" pitchFamily="18" charset="0"/>
                        </a:rPr>
                        <a:t> </a:t>
                      </a:r>
                      <a:r>
                        <a:rPr lang="en-US" sz="3200" i="1" baseline="0" dirty="0" err="1" smtClean="0">
                          <a:latin typeface="Times New Roman" panose="02020603050405020304" pitchFamily="18" charset="0"/>
                          <a:cs typeface="Times New Roman" panose="02020603050405020304" pitchFamily="18" charset="0"/>
                        </a:rPr>
                        <a:t>lục</a:t>
                      </a:r>
                      <a:endParaRPr lang="en-US" sz="3200" i="1" dirty="0" smtClean="0">
                        <a:solidFill>
                          <a:srgbClr val="0000FF"/>
                        </a:solidFill>
                        <a:latin typeface="Times New Roman" panose="02020603050405020304" pitchFamily="18" charset="0"/>
                        <a:cs typeface="Times New Roman" panose="02020603050405020304" pitchFamily="18" charset="0"/>
                      </a:endParaRPr>
                    </a:p>
                    <a:p>
                      <a:pPr algn="ctr"/>
                      <a:endParaRPr lang="en-US" sz="3200" i="1" dirty="0">
                        <a:solidFill>
                          <a:srgbClr val="0000FF"/>
                        </a:solidFill>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u="none" strike="noStrike" cap="none" normalizeH="0" baseline="0" dirty="0" err="1" smtClean="0">
                          <a:ln>
                            <a:noFill/>
                          </a:ln>
                          <a:effectLst/>
                          <a:latin typeface="Times New Roman" panose="02020603050405020304" pitchFamily="18" charset="0"/>
                          <a:cs typeface="Times New Roman" panose="02020603050405020304" pitchFamily="18" charset="0"/>
                        </a:rPr>
                        <a:t>Tỉ</a:t>
                      </a: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 </a:t>
                      </a:r>
                      <a:r>
                        <a:rPr kumimoji="0" lang="en-US" altLang="en-US" sz="3200" u="none" strike="noStrike" cap="none" normalizeH="0" baseline="0" dirty="0" err="1" smtClean="0">
                          <a:ln>
                            <a:noFill/>
                          </a:ln>
                          <a:effectLst/>
                          <a:latin typeface="Times New Roman" panose="02020603050405020304" pitchFamily="18" charset="0"/>
                          <a:cs typeface="Times New Roman" panose="02020603050405020304" pitchFamily="18" charset="0"/>
                        </a:rPr>
                        <a:t>lệ</a:t>
                      </a: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 </a:t>
                      </a:r>
                      <a:r>
                        <a:rPr kumimoji="0" lang="en-US" altLang="en-US" sz="3200" u="none" strike="noStrike" cap="none" normalizeH="0" baseline="0" dirty="0" err="1" smtClean="0">
                          <a:ln>
                            <a:noFill/>
                          </a:ln>
                          <a:effectLst/>
                          <a:latin typeface="Times New Roman" panose="02020603050405020304" pitchFamily="18" charset="0"/>
                          <a:cs typeface="Times New Roman" panose="02020603050405020304" pitchFamily="18" charset="0"/>
                        </a:rPr>
                        <a:t>gia</a:t>
                      </a: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 </a:t>
                      </a:r>
                      <a:r>
                        <a:rPr kumimoji="0" lang="en-US" altLang="en-US" sz="3200" u="none" strike="noStrike" cap="none" normalizeH="0" baseline="0" dirty="0" err="1" smtClean="0">
                          <a:ln>
                            <a:noFill/>
                          </a:ln>
                          <a:effectLst/>
                          <a:latin typeface="Times New Roman" panose="02020603050405020304" pitchFamily="18" charset="0"/>
                          <a:cs typeface="Times New Roman" panose="02020603050405020304" pitchFamily="18" charset="0"/>
                        </a:rPr>
                        <a:t>tăng</a:t>
                      </a: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 </a:t>
                      </a:r>
                      <a:r>
                        <a:rPr kumimoji="0" lang="en-US" altLang="en-US" sz="3200" u="none" strike="noStrike" cap="none" normalizeH="0" baseline="0" dirty="0" err="1" smtClean="0">
                          <a:ln>
                            <a:noFill/>
                          </a:ln>
                          <a:effectLst/>
                          <a:latin typeface="Times New Roman" panose="02020603050405020304" pitchFamily="18" charset="0"/>
                          <a:cs typeface="Times New Roman" panose="02020603050405020304" pitchFamily="18" charset="0"/>
                        </a:rPr>
                        <a:t>dân</a:t>
                      </a: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 </a:t>
                      </a:r>
                      <a:r>
                        <a:rPr kumimoji="0" lang="en-US" altLang="en-US" sz="3200" u="none" strike="noStrike" cap="none" normalizeH="0" baseline="0" dirty="0" err="1" smtClean="0">
                          <a:ln>
                            <a:noFill/>
                          </a:ln>
                          <a:effectLst/>
                          <a:latin typeface="Times New Roman" panose="02020603050405020304" pitchFamily="18" charset="0"/>
                          <a:cs typeface="Times New Roman" panose="02020603050405020304" pitchFamily="18" charset="0"/>
                        </a:rPr>
                        <a:t>số</a:t>
                      </a: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 </a:t>
                      </a:r>
                      <a:r>
                        <a:rPr kumimoji="0" lang="en-US" altLang="en-US" sz="3200" u="none" strike="noStrike" cap="none" normalizeH="0" baseline="0" dirty="0" err="1" smtClean="0">
                          <a:ln>
                            <a:noFill/>
                          </a:ln>
                          <a:effectLst/>
                          <a:latin typeface="Times New Roman" panose="02020603050405020304" pitchFamily="18" charset="0"/>
                          <a:cs typeface="Times New Roman" panose="02020603050405020304" pitchFamily="18" charset="0"/>
                        </a:rPr>
                        <a:t>tự</a:t>
                      </a: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 </a:t>
                      </a:r>
                      <a:r>
                        <a:rPr kumimoji="0" lang="en-US" altLang="en-US" sz="3200" u="none" strike="noStrike" cap="none" normalizeH="0" baseline="0" dirty="0" err="1" smtClean="0">
                          <a:ln>
                            <a:noFill/>
                          </a:ln>
                          <a:effectLst/>
                          <a:latin typeface="Times New Roman" panose="02020603050405020304" pitchFamily="18" charset="0"/>
                          <a:cs typeface="Times New Roman" panose="02020603050405020304" pitchFamily="18" charset="0"/>
                        </a:rPr>
                        <a:t>nhiên</a:t>
                      </a: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 qua </a:t>
                      </a:r>
                      <a:r>
                        <a:rPr kumimoji="0" lang="en-US" altLang="en-US" sz="3200" u="none" strike="noStrike" cap="none" normalizeH="0" baseline="0" dirty="0" err="1" smtClean="0">
                          <a:ln>
                            <a:noFill/>
                          </a:ln>
                          <a:effectLst/>
                          <a:latin typeface="Times New Roman" panose="02020603050405020304" pitchFamily="18" charset="0"/>
                          <a:cs typeface="Times New Roman" panose="02020603050405020304" pitchFamily="18" charset="0"/>
                        </a:rPr>
                        <a:t>các</a:t>
                      </a: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 </a:t>
                      </a:r>
                      <a:r>
                        <a:rPr kumimoji="0" lang="en-US" altLang="en-US" sz="3200" u="none" strike="noStrike" cap="none" normalizeH="0" baseline="0" dirty="0" err="1" smtClean="0">
                          <a:ln>
                            <a:noFill/>
                          </a:ln>
                          <a:effectLst/>
                          <a:latin typeface="Times New Roman" panose="02020603050405020304" pitchFamily="18" charset="0"/>
                          <a:cs typeface="Times New Roman" panose="02020603050405020304" pitchFamily="18" charset="0"/>
                        </a:rPr>
                        <a:t>giai</a:t>
                      </a: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 </a:t>
                      </a:r>
                      <a:r>
                        <a:rPr kumimoji="0" lang="en-US" altLang="en-US" sz="3200" u="none" strike="noStrike" cap="none" normalizeH="0" baseline="0" dirty="0" err="1" smtClean="0">
                          <a:ln>
                            <a:noFill/>
                          </a:ln>
                          <a:effectLst/>
                          <a:latin typeface="Times New Roman" panose="02020603050405020304" pitchFamily="18" charset="0"/>
                          <a:cs typeface="Times New Roman" panose="02020603050405020304" pitchFamily="18" charset="0"/>
                        </a:rPr>
                        <a:t>đoạn</a:t>
                      </a:r>
                      <a:r>
                        <a:rPr kumimoji="0" lang="en-US" altLang="en-US" sz="3200" u="none" strike="noStrike" cap="none" normalizeH="0" baseline="0" dirty="0" smtClean="0">
                          <a:ln>
                            <a:noFill/>
                          </a:ln>
                          <a:effectLst/>
                          <a:latin typeface="Times New Roman" panose="02020603050405020304" pitchFamily="18" charset="0"/>
                          <a:cs typeface="Times New Roman" panose="02020603050405020304" pitchFamily="18" charset="0"/>
                        </a:rPr>
                        <a:t>(%)</a:t>
                      </a:r>
                      <a:endPar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5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5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5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extLst>
                  <a:ext uri="{0D108BD9-81ED-4DB2-BD59-A6C34878D82A}">
                    <a16:rowId xmlns:a16="http://schemas.microsoft.com/office/drawing/2014/main" val="4142589695"/>
                  </a:ext>
                </a:extLst>
              </a:tr>
              <a:tr h="370840">
                <a:tc vMerge="1">
                  <a:txBody>
                    <a:bodyPr/>
                    <a:lstStyle/>
                    <a:p>
                      <a:pPr algn="ctr"/>
                      <a:endParaRPr lang="en-US" sz="2500" dirty="0">
                        <a:solidFill>
                          <a:srgbClr val="0000FF"/>
                        </a:solidFill>
                        <a:latin typeface="Times New Roman" panose="02020603050405020304" pitchFamily="18" charset="0"/>
                        <a:cs typeface="Times New Roman" panose="02020603050405020304" pitchFamily="18" charset="0"/>
                      </a:endParaRPr>
                    </a:p>
                  </a:txBody>
                  <a:tcPr>
                    <a:solidFill>
                      <a:schemeClr val="accent2">
                        <a:lumMod val="60000"/>
                        <a:lumOff val="40000"/>
                      </a:schemeClr>
                    </a:solidFill>
                  </a:tcPr>
                </a:tc>
                <a:tc>
                  <a:txBody>
                    <a:bodyPr/>
                    <a:lstStyle>
                      <a:lvl1pPr marL="1333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33350" marR="0" lvl="0" indent="0" algn="ctr" defTabSz="914400" rtl="0" eaLnBrk="1" fontAlgn="base" latinLnBrk="0" hangingPunct="1">
                        <a:lnSpc>
                          <a:spcPct val="100000"/>
                        </a:lnSpc>
                        <a:spcBef>
                          <a:spcPts val="975"/>
                        </a:spcBef>
                        <a:spcAft>
                          <a:spcPct val="0"/>
                        </a:spcAft>
                        <a:buClrTx/>
                        <a:buSzTx/>
                        <a:buFontTx/>
                        <a:buNone/>
                        <a:tabLst/>
                      </a:pPr>
                      <a:r>
                        <a:rPr kumimoji="0" lang="en-US" alt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rPr>
                        <a:t>2000- 2005</a:t>
                      </a:r>
                    </a:p>
                  </a:txBody>
                  <a:tcPr marL="0" marR="0" marT="0" marB="0" horzOverflow="overflow">
                    <a:solidFill>
                      <a:schemeClr val="accent6">
                        <a:lumMod val="60000"/>
                        <a:lumOff val="40000"/>
                      </a:schemeClr>
                    </a:solidFill>
                  </a:tcPr>
                </a:tc>
                <a:tc>
                  <a:txBody>
                    <a:bodyPr/>
                    <a:lstStyle>
                      <a:lvl1pPr marL="13335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33350" marR="0" lvl="0" indent="0" algn="ctr" defTabSz="914400" rtl="0" eaLnBrk="1" fontAlgn="base" latinLnBrk="0" hangingPunct="1">
                        <a:lnSpc>
                          <a:spcPct val="100000"/>
                        </a:lnSpc>
                        <a:spcBef>
                          <a:spcPts val="975"/>
                        </a:spcBef>
                        <a:spcAft>
                          <a:spcPct val="0"/>
                        </a:spcAft>
                        <a:buClrTx/>
                        <a:buSzTx/>
                        <a:buFontTx/>
                        <a:buNone/>
                        <a:tabLst/>
                      </a:pPr>
                      <a:r>
                        <a:rPr kumimoji="0" lang="en-US" alt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rPr>
                        <a:t>2005- 2010</a:t>
                      </a:r>
                    </a:p>
                  </a:txBody>
                  <a:tcPr marL="0" marR="0" marT="0" marB="0" horzOverflow="overflow">
                    <a:solidFill>
                      <a:schemeClr val="accent6">
                        <a:lumMod val="60000"/>
                        <a:lumOff val="40000"/>
                      </a:schemeClr>
                    </a:solidFill>
                  </a:tcPr>
                </a:tc>
                <a:tc>
                  <a:txBody>
                    <a:bodyPr/>
                    <a:lstStyle>
                      <a:lvl1pPr marL="134938">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34938" marR="0" lvl="0" indent="0" algn="ctr" defTabSz="914400" rtl="0" eaLnBrk="1" fontAlgn="base" latinLnBrk="0" hangingPunct="1">
                        <a:lnSpc>
                          <a:spcPct val="100000"/>
                        </a:lnSpc>
                        <a:spcBef>
                          <a:spcPts val="975"/>
                        </a:spcBef>
                        <a:spcAft>
                          <a:spcPct val="0"/>
                        </a:spcAft>
                        <a:buClrTx/>
                        <a:buSzTx/>
                        <a:buFontTx/>
                        <a:buNone/>
                        <a:tabLst/>
                      </a:pPr>
                      <a:r>
                        <a:rPr kumimoji="0" lang="en-US" alt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rPr>
                        <a:t>2010- 2015</a:t>
                      </a:r>
                    </a:p>
                  </a:txBody>
                  <a:tcPr marL="0" marR="0" marT="0" marB="0" horzOverflow="overflow">
                    <a:solidFill>
                      <a:schemeClr val="accent6">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u="none" strike="noStrike" cap="none" normalizeH="0" baseline="0" dirty="0" smtClean="0">
                          <a:ln>
                            <a:noFill/>
                          </a:ln>
                          <a:effectLst/>
                          <a:latin typeface="Times New Roman" panose="02020603050405020304" pitchFamily="18" charset="0"/>
                          <a:cs typeface="Times New Roman" panose="02020603050405020304" pitchFamily="18" charset="0"/>
                        </a:rPr>
                        <a:t>2015- 2020</a:t>
                      </a:r>
                      <a:endPar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a:solidFill>
                      <a:schemeClr val="accent6">
                        <a:lumMod val="60000"/>
                        <a:lumOff val="40000"/>
                      </a:schemeClr>
                    </a:solidFill>
                  </a:tcPr>
                </a:tc>
                <a:extLst>
                  <a:ext uri="{0D108BD9-81ED-4DB2-BD59-A6C34878D82A}">
                    <a16:rowId xmlns:a16="http://schemas.microsoft.com/office/drawing/2014/main" val="2205281218"/>
                  </a:ext>
                </a:extLst>
              </a:tr>
              <a:tr h="370840">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u="none" strike="noStrike" cap="none" normalizeH="0" baseline="0" dirty="0" err="1" smtClean="0">
                          <a:ln>
                            <a:noFill/>
                          </a:ln>
                          <a:solidFill>
                            <a:srgbClr val="FF0000"/>
                          </a:solidFill>
                          <a:effectLst/>
                          <a:latin typeface="Times New Roman" panose="02020603050405020304" pitchFamily="18" charset="0"/>
                          <a:cs typeface="Times New Roman" panose="02020603050405020304" pitchFamily="18" charset="0"/>
                        </a:rPr>
                        <a:t>Châu</a:t>
                      </a:r>
                      <a:r>
                        <a:rPr kumimoji="0" lang="en-US" altLang="en-US" sz="3200" b="1" u="none" strike="noStrike" cap="none" normalizeH="0" baseline="0" dirty="0" smtClean="0">
                          <a:ln>
                            <a:noFill/>
                          </a:ln>
                          <a:solidFill>
                            <a:srgbClr val="FF0000"/>
                          </a:solidFill>
                          <a:effectLst/>
                          <a:latin typeface="Times New Roman" panose="02020603050405020304" pitchFamily="18" charset="0"/>
                          <a:cs typeface="Times New Roman" panose="02020603050405020304" pitchFamily="18" charset="0"/>
                        </a:rPr>
                        <a:t> Á</a:t>
                      </a:r>
                      <a:endParaRPr kumimoji="0" lang="en-US" altLang="en-US" sz="3200" b="1" i="0" u="none" strike="noStrike" cap="none" normalizeH="0" baseline="0" dirty="0" smtClean="0">
                        <a:ln>
                          <a:noFill/>
                        </a:ln>
                        <a:solidFill>
                          <a:srgbClr val="FF0000"/>
                        </a:solidFill>
                        <a:effectLst/>
                        <a:latin typeface="Times New Roman" panose="02020603050405020304" pitchFamily="18" charset="0"/>
                        <a:cs typeface="Times New Roman" panose="02020603050405020304" pitchFamily="18" charset="0"/>
                      </a:endParaRPr>
                    </a:p>
                  </a:txBody>
                  <a:tcPr marL="0" marR="0" marT="0" marB="0" horzOverflow="overflow">
                    <a:solidFill>
                      <a:schemeClr val="accent6">
                        <a:lumMod val="60000"/>
                        <a:lumOff val="40000"/>
                      </a:schemeClr>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i="0" u="none" strike="noStrike" cap="none" normalizeH="0" baseline="0" dirty="0" smtClean="0">
                          <a:ln>
                            <a:noFill/>
                          </a:ln>
                          <a:solidFill>
                            <a:srgbClr val="FF0000"/>
                          </a:solidFill>
                          <a:effectLst/>
                          <a:latin typeface="Times New Roman" panose="02020603050405020304" pitchFamily="18" charset="0"/>
                          <a:cs typeface="Times New Roman" panose="02020603050405020304" pitchFamily="18" charset="0"/>
                        </a:rPr>
                        <a:t>1,2</a:t>
                      </a:r>
                    </a:p>
                  </a:txBody>
                  <a:tcPr marL="0" marR="0" marT="0" marB="0" horzOverflow="overflow"/>
                </a:tc>
                <a:tc>
                  <a:txBody>
                    <a:bodyPr/>
                    <a:lstStyle>
                      <a:lvl1pPr marL="2159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215900"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i="0" u="none" strike="noStrike" cap="none" normalizeH="0" baseline="0" dirty="0" smtClean="0">
                          <a:ln>
                            <a:noFill/>
                          </a:ln>
                          <a:solidFill>
                            <a:srgbClr val="FF0000"/>
                          </a:solidFill>
                          <a:effectLst/>
                          <a:latin typeface="Times New Roman" panose="02020603050405020304" pitchFamily="18" charset="0"/>
                          <a:cs typeface="Times New Roman" panose="02020603050405020304" pitchFamily="18" charset="0"/>
                        </a:rPr>
                        <a:t>1,2</a:t>
                      </a:r>
                    </a:p>
                  </a:txBody>
                  <a:tcPr marL="0" marR="0" marT="0" marB="0" horzOverflow="overflow"/>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i="0" u="none" strike="noStrike" cap="none" normalizeH="0" baseline="0" dirty="0" smtClean="0">
                          <a:ln>
                            <a:noFill/>
                          </a:ln>
                          <a:solidFill>
                            <a:srgbClr val="FF0000"/>
                          </a:solidFill>
                          <a:effectLst/>
                          <a:latin typeface="Times New Roman" panose="02020603050405020304" pitchFamily="18" charset="0"/>
                          <a:cs typeface="Times New Roman" panose="02020603050405020304" pitchFamily="18" charset="0"/>
                        </a:rPr>
                        <a:t>1,1</a:t>
                      </a:r>
                    </a:p>
                  </a:txBody>
                  <a:tcPr marL="0" marR="0" marT="0" marB="0" horzOverflow="overflow"/>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u="none" strike="noStrike" cap="none" normalizeH="0" baseline="0" dirty="0" smtClean="0">
                          <a:ln>
                            <a:noFill/>
                          </a:ln>
                          <a:solidFill>
                            <a:srgbClr val="FF0000"/>
                          </a:solidFill>
                          <a:effectLst/>
                          <a:latin typeface="Times New Roman" panose="02020603050405020304" pitchFamily="18" charset="0"/>
                          <a:cs typeface="Times New Roman" panose="02020603050405020304" pitchFamily="18" charset="0"/>
                        </a:rPr>
                        <a:t>0,95</a:t>
                      </a:r>
                      <a:endParaRPr kumimoji="0" lang="en-US" altLang="en-US" sz="3200" b="1" i="0" u="none" strike="noStrike" cap="none" normalizeH="0" baseline="0" dirty="0" smtClean="0">
                        <a:ln>
                          <a:noFill/>
                        </a:ln>
                        <a:solidFill>
                          <a:srgbClr val="FF0000"/>
                        </a:solidFill>
                        <a:effectLst/>
                        <a:latin typeface="Times New Roman" panose="02020603050405020304" pitchFamily="18" charset="0"/>
                        <a:cs typeface="Times New Roman" panose="02020603050405020304" pitchFamily="18" charset="0"/>
                      </a:endParaRPr>
                    </a:p>
                  </a:txBody>
                  <a:tcPr marL="0" marR="0" marT="0" marB="0" horzOverflow="overflow"/>
                </a:tc>
                <a:extLst>
                  <a:ext uri="{0D108BD9-81ED-4DB2-BD59-A6C34878D82A}">
                    <a16:rowId xmlns:a16="http://schemas.microsoft.com/office/drawing/2014/main" val="2829479341"/>
                  </a:ext>
                </a:extLst>
              </a:tr>
              <a:tr h="370840">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u="none" strike="noStrike" cap="none" normalizeH="0" baseline="0" dirty="0" err="1" smtClean="0">
                          <a:ln>
                            <a:noFill/>
                          </a:ln>
                          <a:effectLst/>
                          <a:latin typeface="Times New Roman" panose="02020603050405020304" pitchFamily="18" charset="0"/>
                          <a:cs typeface="Times New Roman" panose="02020603050405020304" pitchFamily="18" charset="0"/>
                        </a:rPr>
                        <a:t>ChâuÂu</a:t>
                      </a:r>
                      <a:endParaRPr kumimoji="0" lang="en-US" alt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solidFill>
                      <a:schemeClr val="accent6">
                        <a:lumMod val="60000"/>
                        <a:lumOff val="40000"/>
                      </a:schemeClr>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00"/>
                        </a:spcBef>
                        <a:spcAft>
                          <a:spcPct val="0"/>
                        </a:spcAft>
                        <a:buClrTx/>
                        <a:buSzTx/>
                        <a:buFontTx/>
                        <a:buNone/>
                        <a:tabLst/>
                      </a:pPr>
                      <a:r>
                        <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-0,2</a:t>
                      </a:r>
                    </a:p>
                  </a:txBody>
                  <a:tcPr marL="0" marR="0" marT="0" marB="0" horzOverflow="overflow"/>
                </a:tc>
                <a:tc>
                  <a:txBody>
                    <a:bodyPr/>
                    <a:lstStyle>
                      <a:lvl1pPr marL="1746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74625" marR="0" lvl="0" indent="0" algn="ctr" defTabSz="914400" rtl="0" eaLnBrk="1" fontAlgn="base" latinLnBrk="0" hangingPunct="1">
                        <a:lnSpc>
                          <a:spcPct val="100000"/>
                        </a:lnSpc>
                        <a:spcBef>
                          <a:spcPts val="900"/>
                        </a:spcBef>
                        <a:spcAft>
                          <a:spcPct val="0"/>
                        </a:spcAft>
                        <a:buClrTx/>
                        <a:buSzTx/>
                        <a:buFontTx/>
                        <a:buNone/>
                        <a:tabLst/>
                      </a:pPr>
                      <a:r>
                        <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-0,1</a:t>
                      </a:r>
                    </a:p>
                  </a:txBody>
                  <a:tcPr marL="0" marR="0" marT="0" marB="0" horzOverflow="overflow"/>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0,0</a:t>
                      </a:r>
                    </a:p>
                  </a:txBody>
                  <a:tcPr marL="0" marR="0" marT="0" marB="0" horzOverflow="overflow"/>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00"/>
                        </a:spcBef>
                        <a:spcAft>
                          <a:spcPct val="0"/>
                        </a:spcAft>
                        <a:buClrTx/>
                        <a:buSzTx/>
                        <a:buFontTx/>
                        <a:buNone/>
                        <a:tabLst/>
                      </a:pPr>
                      <a:r>
                        <a:rPr kumimoji="0" lang="en-US" altLang="en-US" sz="3200" b="1"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-0,1</a:t>
                      </a:r>
                      <a:endPar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tc>
                <a:extLst>
                  <a:ext uri="{0D108BD9-81ED-4DB2-BD59-A6C34878D82A}">
                    <a16:rowId xmlns:a16="http://schemas.microsoft.com/office/drawing/2014/main" val="1021788960"/>
                  </a:ext>
                </a:extLst>
              </a:tr>
              <a:tr h="370840">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u="none" strike="noStrike" cap="none" normalizeH="0" baseline="0" dirty="0" err="1" smtClean="0">
                          <a:ln>
                            <a:noFill/>
                          </a:ln>
                          <a:effectLst/>
                          <a:latin typeface="Times New Roman" panose="02020603050405020304" pitchFamily="18" charset="0"/>
                          <a:cs typeface="Times New Roman" panose="02020603050405020304" pitchFamily="18" charset="0"/>
                        </a:rPr>
                        <a:t>Châu</a:t>
                      </a:r>
                      <a:r>
                        <a:rPr kumimoji="0" lang="en-US" altLang="en-US" sz="3200" b="1" u="none" strike="noStrike" cap="none" normalizeH="0" baseline="0" dirty="0" smtClean="0">
                          <a:ln>
                            <a:noFill/>
                          </a:ln>
                          <a:effectLst/>
                          <a:latin typeface="Times New Roman" panose="02020603050405020304" pitchFamily="18" charset="0"/>
                          <a:cs typeface="Times New Roman" panose="02020603050405020304" pitchFamily="18" charset="0"/>
                        </a:rPr>
                        <a:t> Phi</a:t>
                      </a:r>
                      <a:endParaRPr kumimoji="0" lang="en-US" alt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solidFill>
                      <a:schemeClr val="accent6">
                        <a:lumMod val="60000"/>
                        <a:lumOff val="40000"/>
                      </a:schemeClr>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2,5</a:t>
                      </a:r>
                    </a:p>
                  </a:txBody>
                  <a:tcPr marL="0" marR="0" marT="0" marB="0" horzOverflow="overflow"/>
                </a:tc>
                <a:tc>
                  <a:txBody>
                    <a:bodyPr/>
                    <a:lstStyle>
                      <a:lvl1pPr marL="2159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215900"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2,6</a:t>
                      </a:r>
                    </a:p>
                  </a:txBody>
                  <a:tcPr marL="0" marR="0" marT="0" marB="0" horzOverflow="overflow"/>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2,6</a:t>
                      </a:r>
                    </a:p>
                  </a:txBody>
                  <a:tcPr marL="0" marR="0" marT="0" marB="0" horzOverflow="overflow"/>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2,5</a:t>
                      </a:r>
                      <a:endPar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tc>
                <a:extLst>
                  <a:ext uri="{0D108BD9-81ED-4DB2-BD59-A6C34878D82A}">
                    <a16:rowId xmlns:a16="http://schemas.microsoft.com/office/drawing/2014/main" val="746757196"/>
                  </a:ext>
                </a:extLst>
              </a:tr>
              <a:tr h="370840">
                <a:tc>
                  <a:txBody>
                    <a:bodyPr/>
                    <a:lstStyle>
                      <a:lvl1pPr marL="6667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66675"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u="none" strike="noStrike" cap="none" normalizeH="0" baseline="0" dirty="0" err="1" smtClean="0">
                          <a:ln>
                            <a:noFill/>
                          </a:ln>
                          <a:effectLst/>
                          <a:latin typeface="Times New Roman" panose="02020603050405020304" pitchFamily="18" charset="0"/>
                          <a:cs typeface="Times New Roman" panose="02020603050405020304" pitchFamily="18" charset="0"/>
                        </a:rPr>
                        <a:t>Thế</a:t>
                      </a:r>
                      <a:r>
                        <a:rPr kumimoji="0" lang="en-US" altLang="en-US" sz="3200" b="1" u="none" strike="noStrike" cap="none" normalizeH="0" baseline="0" dirty="0" smtClean="0">
                          <a:ln>
                            <a:noFill/>
                          </a:ln>
                          <a:effectLst/>
                          <a:latin typeface="Times New Roman" panose="02020603050405020304" pitchFamily="18" charset="0"/>
                          <a:cs typeface="Times New Roman" panose="02020603050405020304" pitchFamily="18" charset="0"/>
                        </a:rPr>
                        <a:t> </a:t>
                      </a:r>
                      <a:r>
                        <a:rPr kumimoji="0" lang="en-US" altLang="en-US" sz="3200" b="1" u="none" strike="noStrike" cap="none" normalizeH="0" baseline="0" dirty="0" err="1" smtClean="0">
                          <a:ln>
                            <a:noFill/>
                          </a:ln>
                          <a:effectLst/>
                          <a:latin typeface="Times New Roman" panose="02020603050405020304" pitchFamily="18" charset="0"/>
                          <a:cs typeface="Times New Roman" panose="02020603050405020304" pitchFamily="18" charset="0"/>
                        </a:rPr>
                        <a:t>giới</a:t>
                      </a:r>
                      <a:endParaRPr kumimoji="0" lang="en-US" altLang="en-US" sz="3200" b="1" i="0" u="none" strike="noStrike" cap="none" normalizeH="0" baseline="0" dirty="0" smtClean="0">
                        <a:ln>
                          <a:noFill/>
                        </a:ln>
                        <a:solidFill>
                          <a:schemeClr val="tx1"/>
                        </a:solidFill>
                        <a:effectLst/>
                        <a:latin typeface="Times New Roman" panose="02020603050405020304" pitchFamily="18" charset="0"/>
                        <a:cs typeface="Times New Roman" panose="02020603050405020304" pitchFamily="18" charset="0"/>
                      </a:endParaRPr>
                    </a:p>
                  </a:txBody>
                  <a:tcPr marL="0" marR="0" marT="0" marB="0" horzOverflow="overflow">
                    <a:solidFill>
                      <a:schemeClr val="accent6">
                        <a:lumMod val="60000"/>
                        <a:lumOff val="40000"/>
                      </a:schemeClr>
                    </a:solidFill>
                  </a:tcPr>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1,2</a:t>
                      </a:r>
                    </a:p>
                  </a:txBody>
                  <a:tcPr marL="0" marR="0" marT="0" marB="0" horzOverflow="overflow"/>
                </a:tc>
                <a:tc>
                  <a:txBody>
                    <a:bodyPr/>
                    <a:lstStyle>
                      <a:lvl1pPr marL="215900">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215900"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1,2</a:t>
                      </a:r>
                    </a:p>
                  </a:txBody>
                  <a:tcPr marL="0" marR="0" marT="0" marB="0" horzOverflow="overflow"/>
                </a:tc>
                <a:tc>
                  <a:txBody>
                    <a:bodyPr/>
                    <a:lstStyle>
                      <a:lvl1pPr marL="161925">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61925"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1,2</a:t>
                      </a:r>
                    </a:p>
                  </a:txBody>
                  <a:tcPr marL="0" marR="0" marT="0" marB="0" horzOverflow="overflow"/>
                </a:tc>
                <a:tc>
                  <a:txBody>
                    <a:bodyPr/>
                    <a:lstStyle>
                      <a:lvl1pPr marL="125413">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125413" marR="0" lvl="0" indent="0" algn="ctr" defTabSz="914400" rtl="0" eaLnBrk="1" fontAlgn="base" latinLnBrk="0" hangingPunct="1">
                        <a:lnSpc>
                          <a:spcPct val="100000"/>
                        </a:lnSpc>
                        <a:spcBef>
                          <a:spcPts val="988"/>
                        </a:spcBef>
                        <a:spcAft>
                          <a:spcPct val="0"/>
                        </a:spcAft>
                        <a:buClrTx/>
                        <a:buSzTx/>
                        <a:buFontTx/>
                        <a:buNone/>
                        <a:tabLst/>
                      </a:pPr>
                      <a:r>
                        <a:rPr kumimoji="0" lang="en-US" altLang="en-US" sz="3200" b="1"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rPr>
                        <a:t>1,09</a:t>
                      </a:r>
                      <a:endParaRPr kumimoji="0" lang="en-US" altLang="en-US" sz="3200" b="1" i="0" u="none" strike="noStrike" cap="none" normalizeH="0" baseline="0" dirty="0" smtClean="0">
                        <a:ln>
                          <a:noFill/>
                        </a:ln>
                        <a:solidFill>
                          <a:srgbClr val="0000FF"/>
                        </a:solidFill>
                        <a:effectLst/>
                        <a:latin typeface="Times New Roman" panose="02020603050405020304" pitchFamily="18" charset="0"/>
                        <a:cs typeface="Times New Roman" panose="02020603050405020304" pitchFamily="18" charset="0"/>
                      </a:endParaRPr>
                    </a:p>
                  </a:txBody>
                  <a:tcPr marL="0" marR="0" marT="0" marB="0" horzOverflow="overflow"/>
                </a:tc>
                <a:extLst>
                  <a:ext uri="{0D108BD9-81ED-4DB2-BD59-A6C34878D82A}">
                    <a16:rowId xmlns:a16="http://schemas.microsoft.com/office/drawing/2014/main" val="4054637574"/>
                  </a:ext>
                </a:extLst>
              </a:tr>
            </a:tbl>
          </a:graphicData>
        </a:graphic>
      </p:graphicFrame>
    </p:spTree>
    <p:extLst>
      <p:ext uri="{BB962C8B-B14F-4D97-AF65-F5344CB8AC3E}">
        <p14:creationId xmlns:p14="http://schemas.microsoft.com/office/powerpoint/2010/main" val="269668322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PA" val="v3.0.0"/>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Recipes Workshop to Celebrate US National Ice Cream Sandwich Day by Slidesgo">
  <a:themeElements>
    <a:clrScheme name="Simple Light">
      <a:dk1>
        <a:srgbClr val="684130"/>
      </a:dk1>
      <a:lt1>
        <a:srgbClr val="FFFDF7"/>
      </a:lt1>
      <a:dk2>
        <a:srgbClr val="FAF5EE"/>
      </a:dk2>
      <a:lt2>
        <a:srgbClr val="E0CFBE"/>
      </a:lt2>
      <a:accent1>
        <a:srgbClr val="FFAABE"/>
      </a:accent1>
      <a:accent2>
        <a:srgbClr val="98EFC7"/>
      </a:accent2>
      <a:accent3>
        <a:srgbClr val="FFEB89"/>
      </a:accent3>
      <a:accent4>
        <a:srgbClr val="C7AE94"/>
      </a:accent4>
      <a:accent5>
        <a:srgbClr val="99C3EE"/>
      </a:accent5>
      <a:accent6>
        <a:srgbClr val="FFFFFF"/>
      </a:accent6>
      <a:hlink>
        <a:srgbClr val="684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1358</TotalTime>
  <Words>1110</Words>
  <Application>Microsoft Office PowerPoint</Application>
  <PresentationFormat>Widescreen</PresentationFormat>
  <Paragraphs>297</Paragraphs>
  <Slides>26</Slides>
  <Notes>13</Notes>
  <HiddenSlides>0</HiddenSlides>
  <MMClips>0</MMClips>
  <ScaleCrop>false</ScaleCrop>
  <HeadingPairs>
    <vt:vector size="6" baseType="variant">
      <vt:variant>
        <vt:lpstr>Fonts Used</vt:lpstr>
      </vt:variant>
      <vt:variant>
        <vt:i4>19</vt:i4>
      </vt:variant>
      <vt:variant>
        <vt:lpstr>Theme</vt:lpstr>
      </vt:variant>
      <vt:variant>
        <vt:i4>3</vt:i4>
      </vt:variant>
      <vt:variant>
        <vt:lpstr>Slide Titles</vt:lpstr>
      </vt:variant>
      <vt:variant>
        <vt:i4>26</vt:i4>
      </vt:variant>
    </vt:vector>
  </HeadingPairs>
  <TitlesOfParts>
    <vt:vector size="48" baseType="lpstr">
      <vt:lpstr>微软雅黑</vt:lpstr>
      <vt:lpstr>宋体</vt:lpstr>
      <vt:lpstr>#9Slide03 HelveBold</vt:lpstr>
      <vt:lpstr>#9Slide03 Roboto Medium</vt:lpstr>
      <vt:lpstr>Anaheim</vt:lpstr>
      <vt:lpstr>Arial</vt:lpstr>
      <vt:lpstr>Bebas Neue</vt:lpstr>
      <vt:lpstr>Calibri</vt:lpstr>
      <vt:lpstr>Calibri Light</vt:lpstr>
      <vt:lpstr>Cambria</vt:lpstr>
      <vt:lpstr>等线</vt:lpstr>
      <vt:lpstr>Fira Code</vt:lpstr>
      <vt:lpstr>Impact MT Std</vt:lpstr>
      <vt:lpstr>Open Sans</vt:lpstr>
      <vt:lpstr>Rum Raisin</vt:lpstr>
      <vt:lpstr>Symbol</vt:lpstr>
      <vt:lpstr>Tahoma</vt:lpstr>
      <vt:lpstr>Times New Roman</vt:lpstr>
      <vt:lpstr>Wingdings</vt:lpstr>
      <vt:lpstr>Office Theme</vt:lpstr>
      <vt:lpstr>Recipes Workshop to Celebrate US National Ice Cream Sandwich Day by Slidesgo</vt:lpstr>
      <vt:lpstr>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PC</dc:creator>
  <cp:lastModifiedBy>Admin</cp:lastModifiedBy>
  <cp:revision>107</cp:revision>
  <dcterms:created xsi:type="dcterms:W3CDTF">2021-06-28T12:43:46Z</dcterms:created>
  <dcterms:modified xsi:type="dcterms:W3CDTF">2023-11-22T06:36:32Z</dcterms:modified>
</cp:coreProperties>
</file>