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70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5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5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5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41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5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0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2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F69B3-459E-4FDE-B071-EF26541B2CD5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DB0D-7BC2-4167-B49F-B60242051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3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tsfre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p3cutterpro.com/vi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p3cutterpro.com/vi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6692" y="230908"/>
            <a:ext cx="8534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9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9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58023" y="3225861"/>
            <a:ext cx="2073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https://ttsfree.com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3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455" y="1403927"/>
            <a:ext cx="1168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</a:t>
            </a:r>
            <a:r>
              <a:rPr lang="en-US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3155" y="3983244"/>
            <a:ext cx="2920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mp3cutterpro.com/vi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11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1580"/>
            <a:ext cx="10917381" cy="591585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318327" y="452582"/>
            <a:ext cx="3352800" cy="3796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982" y="160597"/>
            <a:ext cx="2558473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8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60" y="885796"/>
            <a:ext cx="10660668" cy="53591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269672" y="2903675"/>
            <a:ext cx="2318328" cy="2346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96292" y="2534343"/>
            <a:ext cx="208741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7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" y="541435"/>
            <a:ext cx="10631054" cy="597020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909455" y="1948873"/>
            <a:ext cx="637309" cy="1403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59346" y="1579541"/>
            <a:ext cx="208741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927" y="748145"/>
            <a:ext cx="847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Đổi</a:t>
            </a:r>
            <a:r>
              <a:rPr lang="en-US" dirty="0" smtClean="0"/>
              <a:t> file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tên</a:t>
            </a:r>
            <a:r>
              <a:rPr lang="en-US" dirty="0" smtClean="0"/>
              <a:t>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lưu</a:t>
            </a:r>
            <a:r>
              <a:rPr lang="en-US" dirty="0"/>
              <a:t> </a:t>
            </a:r>
            <a:r>
              <a:rPr lang="en-US" dirty="0" smtClean="0"/>
              <a:t>    .mp3 (</a:t>
            </a: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 : Listen.mp3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2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6" y="822010"/>
            <a:ext cx="11554692" cy="58440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9818" y="-83128"/>
            <a:ext cx="581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8545" y="1006764"/>
            <a:ext cx="2346037" cy="24568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4582" y="3278936"/>
            <a:ext cx="273396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5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2" y="732976"/>
            <a:ext cx="10594109" cy="60280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819564" y="489527"/>
            <a:ext cx="1385455" cy="31310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53310" y="57254"/>
            <a:ext cx="273396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6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2" y="732976"/>
            <a:ext cx="10594109" cy="602804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502400" y="426586"/>
            <a:ext cx="1505527" cy="26398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9783" y="210449"/>
            <a:ext cx="273396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807814"/>
            <a:ext cx="9109909" cy="51243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318327" y="452582"/>
            <a:ext cx="840509" cy="41009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98255" y="155030"/>
            <a:ext cx="2733964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21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455" y="1403927"/>
            <a:ext cx="1168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2391" y="3715389"/>
            <a:ext cx="2920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mp3cutterpro.com/vi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90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7" y="627939"/>
            <a:ext cx="11009746" cy="6059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800" y="101600"/>
            <a:ext cx="35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0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23209"/>
            <a:ext cx="11277601" cy="54864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318327" y="452582"/>
            <a:ext cx="1874982" cy="25492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38400" y="0"/>
            <a:ext cx="5938982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94073" y="184666"/>
            <a:ext cx="2008909" cy="46551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5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10" y="921189"/>
            <a:ext cx="9747982" cy="54832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318327" y="452582"/>
            <a:ext cx="1865746" cy="30849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82982" y="160597"/>
            <a:ext cx="2558473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3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85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tranmuoi101167@gmail.com</dc:creator>
  <cp:lastModifiedBy>tranmuoi101167@gmail.com</cp:lastModifiedBy>
  <cp:revision>4</cp:revision>
  <dcterms:created xsi:type="dcterms:W3CDTF">2023-08-22T14:52:08Z</dcterms:created>
  <dcterms:modified xsi:type="dcterms:W3CDTF">2023-08-22T15:27:34Z</dcterms:modified>
</cp:coreProperties>
</file>