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308" r:id="rId3"/>
    <p:sldId id="256" r:id="rId4"/>
    <p:sldId id="258" r:id="rId6"/>
    <p:sldId id="261" r:id="rId7"/>
    <p:sldId id="297" r:id="rId8"/>
    <p:sldId id="307" r:id="rId9"/>
    <p:sldId id="311" r:id="rId10"/>
    <p:sldId id="312" r:id="rId11"/>
    <p:sldId id="269" r:id="rId12"/>
    <p:sldId id="273" r:id="rId13"/>
    <p:sldId id="267" r:id="rId14"/>
    <p:sldId id="262" r:id="rId15"/>
    <p:sldId id="315" r:id="rId16"/>
    <p:sldId id="317" r:id="rId17"/>
    <p:sldId id="316" r:id="rId18"/>
    <p:sldId id="318" r:id="rId19"/>
    <p:sldId id="319" r:id="rId20"/>
    <p:sldId id="320" r:id="rId21"/>
    <p:sldId id="321" r:id="rId22"/>
    <p:sldId id="322" r:id="rId23"/>
    <p:sldId id="263" r:id="rId24"/>
    <p:sldId id="289" r:id="rId25"/>
    <p:sldId id="290" r:id="rId26"/>
    <p:sldId id="323" r:id="rId27"/>
    <p:sldId id="326" r:id="rId28"/>
    <p:sldId id="327" r:id="rId29"/>
    <p:sldId id="329" r:id="rId30"/>
    <p:sldId id="330" r:id="rId31"/>
    <p:sldId id="331" r:id="rId32"/>
    <p:sldId id="270" r:id="rId33"/>
    <p:sldId id="271" r:id="rId34"/>
    <p:sldId id="324" r:id="rId35"/>
    <p:sldId id="294" r:id="rId36"/>
    <p:sldId id="295" r:id="rId37"/>
    <p:sldId id="268" r:id="rId38"/>
    <p:sldId id="332" r:id="rId39"/>
    <p:sldId id="296" r:id="rId40"/>
    <p:sldId id="275" r:id="rId41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STHupo" panose="02010800040101010101" pitchFamily="2" charset="-122"/>
      <p:regular r:id="rId50"/>
    </p:embeddedFont>
    <p:embeddedFont>
      <p:font typeface=".VnArial Narrow" panose="020B7200000000000000" pitchFamily="34" charset="0"/>
      <p:regular r:id="rId51"/>
      <p:bold r:id="rId52"/>
      <p:italic r:id="rId53"/>
    </p:embeddedFont>
  </p:embeddedFontLst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E30"/>
    <a:srgbClr val="C9D34D"/>
    <a:srgbClr val="FC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92" autoAdjust="0"/>
    <p:restoredTop sz="94660"/>
  </p:normalViewPr>
  <p:slideViewPr>
    <p:cSldViewPr showGuides="1">
      <p:cViewPr>
        <p:scale>
          <a:sx n="80" d="100"/>
          <a:sy n="80" d="100"/>
        </p:scale>
        <p:origin x="-1050" y="-5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gs" Target="tags/tag1.xml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2205-D3AB-4355-8948-7409DADABB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2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9.png"/><Relationship Id="rId7" Type="http://schemas.openxmlformats.org/officeDocument/2006/relationships/image" Target="../media/image27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GIF"/><Relationship Id="rId1" Type="http://schemas.openxmlformats.org/officeDocument/2006/relationships/image" Target="../media/image71.GIF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3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5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4958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162983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 err="1" smtClean="0">
                <a:solidFill>
                  <a:srgbClr val="0099FF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Phiếu</a:t>
            </a:r>
            <a:r>
              <a:rPr lang="en-US" altLang="zh-CN" sz="24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99FF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99FF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tập</a:t>
            </a:r>
            <a:r>
              <a:rPr lang="en-US" altLang="zh-CN" sz="24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99FF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1</a:t>
            </a:r>
            <a:endParaRPr lang="en-US" altLang="zh-CN" sz="2400" b="1" dirty="0" smtClean="0">
              <a:solidFill>
                <a:srgbClr val="0099FF"/>
              </a:solidFill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200150"/>
            <a:ext cx="8382000" cy="3657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0" y="1303675"/>
            <a:ext cx="8382000" cy="3477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Dửng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dưng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hảo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…………………………………………………….....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6394644" y="1200150"/>
            <a:ext cx="2715768" cy="3312440"/>
          </a:xfrm>
          <a:prstGeom prst="rect">
            <a:avLst/>
          </a:prstGeom>
        </p:spPr>
      </p:pic>
      <p:sp>
        <p:nvSpPr>
          <p:cNvPr id="28" name="太阳形 27"/>
          <p:cNvSpPr/>
          <p:nvPr/>
        </p:nvSpPr>
        <p:spPr>
          <a:xfrm rot="20750437">
            <a:off x="195748" y="1217110"/>
            <a:ext cx="785698" cy="795447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太阳形 28"/>
          <p:cNvSpPr/>
          <p:nvPr/>
        </p:nvSpPr>
        <p:spPr>
          <a:xfrm rot="20750437">
            <a:off x="195748" y="2198566"/>
            <a:ext cx="785698" cy="795447"/>
          </a:xfrm>
          <a:prstGeom prst="sun">
            <a:avLst>
              <a:gd name="adj" fmla="val 213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太阳形 29"/>
          <p:cNvSpPr/>
          <p:nvPr/>
        </p:nvSpPr>
        <p:spPr>
          <a:xfrm rot="20750437">
            <a:off x="195748" y="3189166"/>
            <a:ext cx="785698" cy="795447"/>
          </a:xfrm>
          <a:prstGeom prst="sun">
            <a:avLst>
              <a:gd name="adj" fmla="val 213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858564" y="1951732"/>
            <a:ext cx="175203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Sự</a:t>
            </a:r>
            <a:r>
              <a:rPr lang="en-US" altLang="zh-CN" sz="3200" b="1" dirty="0" smtClean="0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3200" b="1" dirty="0" smtClean="0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chính</a:t>
            </a:r>
            <a:endParaRPr lang="zh-CN" altLang="en-US" sz="3200" b="1" dirty="0">
              <a:ln w="15875" cmpd="sng">
                <a:solidFill>
                  <a:srgbClr val="FFFFFF"/>
                </a:solidFill>
                <a:prstDash val="solid"/>
                <a:miter lim="800000"/>
              </a:ln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7" name="太阳形 26"/>
          <p:cNvSpPr/>
          <p:nvPr/>
        </p:nvSpPr>
        <p:spPr>
          <a:xfrm rot="20750437">
            <a:off x="200320" y="187123"/>
            <a:ext cx="785698" cy="758065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93915" y="285750"/>
            <a:ext cx="36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000" y="1352550"/>
            <a:ext cx="36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2334006"/>
            <a:ext cx="36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" y="3343029"/>
            <a:ext cx="36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1601" y="285750"/>
            <a:ext cx="5105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 smtClean="0">
                <a:latin typeface="+mj-lt"/>
              </a:rPr>
              <a:t>Chuyện về hai anh em Mèo – Kiều Phương: anh trai bực vì em gái hay lục lọi đồ vật...</a:t>
            </a:r>
            <a:endParaRPr lang="zh-CN" altLang="en-US" sz="2200" dirty="0">
              <a:solidFill>
                <a:srgbClr val="ACCE30"/>
              </a:solidFill>
              <a:latin typeface="+mj-lt"/>
              <a:ea typeface="方正粗圆_GBK" panose="03000509000000000000" pitchFamily="65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71600" y="127635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200" dirty="0" smtClean="0">
                <a:latin typeface="+mj-lt"/>
              </a:rPr>
              <a:t>Mèo bí mật học vẽ và tài hoa hội hoạ của Mèo được bất ngờ phát hiện.</a:t>
            </a:r>
            <a:endParaRPr lang="en-US" sz="2200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71600" y="2266950"/>
            <a:ext cx="502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200" dirty="0" smtClean="0">
                <a:latin typeface="+mj-lt"/>
              </a:rPr>
              <a:t>Người anh không vui, ghen ghét, đố kị với tài năng của em, cảm thấy thua kém em.</a:t>
            </a:r>
            <a:endParaRPr lang="en-US" sz="2200" dirty="0" smtClean="0"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71600" y="3250109"/>
            <a:ext cx="502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200" dirty="0" smtClean="0">
                <a:latin typeface="+mj-lt"/>
              </a:rPr>
              <a:t>Em gái thành công cả nhà mừng vui, người anh đi xem triển lãm tranh của em gái.</a:t>
            </a:r>
            <a:endParaRPr lang="vi-VN" sz="2200" dirty="0" smtClean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71600" y="4171950"/>
            <a:ext cx="502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200" dirty="0" smtClean="0">
                <a:latin typeface="+mj-lt"/>
              </a:rPr>
              <a:t>Đứng trước bức tranh của Kiều Phương, người anh hối hận vô cùng.</a:t>
            </a:r>
            <a:endParaRPr lang="vi-VN" sz="2200" dirty="0" smtClean="0">
              <a:latin typeface="+mj-lt"/>
            </a:endParaRPr>
          </a:p>
        </p:txBody>
      </p:sp>
      <p:sp>
        <p:nvSpPr>
          <p:cNvPr id="35" name="太阳形 26"/>
          <p:cNvSpPr/>
          <p:nvPr/>
        </p:nvSpPr>
        <p:spPr>
          <a:xfrm rot="20750437">
            <a:off x="233184" y="4180333"/>
            <a:ext cx="785698" cy="758065"/>
          </a:xfrm>
          <a:prstGeom prst="sun">
            <a:avLst>
              <a:gd name="adj" fmla="val 2136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426779" y="4278960"/>
            <a:ext cx="36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8" grpId="0"/>
      <p:bldP spid="27" grpId="0" animBg="1"/>
      <p:bldP spid="27" grpId="1" animBg="1"/>
      <p:bldP spid="16" grpId="0"/>
      <p:bldP spid="20" grpId="0"/>
      <p:bldP spid="21" grpId="0"/>
      <p:bldP spid="22" grpId="0"/>
      <p:bldP spid="23" grpId="0"/>
      <p:bldP spid="31" grpId="0"/>
      <p:bldP spid="32" grpId="0"/>
      <p:bldP spid="33" grpId="0"/>
      <p:bldP spid="34" grpId="0"/>
      <p:bldP spid="35" grpId="0" animBg="1"/>
      <p:bldP spid="35" grpId="1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>
            <a:fillRect/>
          </a:stretch>
        </p:blipFill>
        <p:spPr>
          <a:xfrm>
            <a:off x="328464" y="1662811"/>
            <a:ext cx="2119751" cy="11409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505595" y="1352550"/>
            <a:ext cx="1063116" cy="13288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>
            <a:fillRect/>
          </a:stretch>
        </p:blipFill>
        <p:spPr>
          <a:xfrm>
            <a:off x="1422250" y="1358260"/>
            <a:ext cx="939950" cy="13353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2876550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endCxn id="13" idx="1"/>
          </p:cNvCxnSpPr>
          <p:nvPr/>
        </p:nvCxnSpPr>
        <p:spPr>
          <a:xfrm rot="16200000" flipH="1">
            <a:off x="2279793" y="2501756"/>
            <a:ext cx="1384014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3581400" y="438150"/>
            <a:ext cx="25908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Đoạn 1: Từ 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...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“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tài năng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”</a:t>
            </a:r>
            <a:endParaRPr lang="vi-VN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3549651" y="2211110"/>
            <a:ext cx="262255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Tiếp ...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“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nhận giải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”</a:t>
            </a:r>
            <a:endParaRPr lang="vi-VN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581400" y="3572530"/>
            <a:ext cx="2183799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Phần 3: còn lại</a:t>
            </a:r>
            <a:endParaRPr lang="vi-VN" sz="24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4" name="Straight Arrow Connector 13"/>
          <p:cNvCxnSpPr>
            <a:endCxn id="12" idx="1"/>
          </p:cNvCxnSpPr>
          <p:nvPr/>
        </p:nvCxnSpPr>
        <p:spPr>
          <a:xfrm>
            <a:off x="2362200" y="2419350"/>
            <a:ext cx="1187451" cy="225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1"/>
          </p:cNvCxnSpPr>
          <p:nvPr/>
        </p:nvCxnSpPr>
        <p:spPr>
          <a:xfrm rot="5400000" flipH="1" flipV="1">
            <a:off x="2188941" y="1026909"/>
            <a:ext cx="1565718" cy="12191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72200" y="285750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Kiều Phương được phát hiện có tài năng hội họa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72200" y="1809750"/>
            <a:ext cx="297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Sự thay đổi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người anh đối với Kiều Phương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48400" y="3333750"/>
            <a:ext cx="2743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9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>
            <a:fillRect/>
          </a:stretch>
        </p:blipFill>
        <p:spPr>
          <a:xfrm>
            <a:off x="7234352" y="226755"/>
            <a:ext cx="1831840" cy="21426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>
            <a:fillRect/>
          </a:stretch>
        </p:blipFill>
        <p:spPr>
          <a:xfrm>
            <a:off x="6740512" y="1343265"/>
            <a:ext cx="1901824" cy="2316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>
            <a:fillRect/>
          </a:stretch>
        </p:blipFill>
        <p:spPr>
          <a:xfrm>
            <a:off x="5891500" y="2298526"/>
            <a:ext cx="1698024" cy="2151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>
            <a:fillRect/>
          </a:stretch>
        </p:blipFill>
        <p:spPr>
          <a:xfrm>
            <a:off x="3948336" y="2448602"/>
            <a:ext cx="2376264" cy="26036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251520" y="771550"/>
            <a:ext cx="4472880" cy="4511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600021"/>
            <a:ext cx="259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II. </a:t>
            </a:r>
            <a:r>
              <a:rPr lang="en-US" altLang="zh-CN" sz="3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Khám phá văn bản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>
            <a:fillRect/>
          </a:stretch>
        </p:blipFill>
        <p:spPr>
          <a:xfrm>
            <a:off x="6843536" y="1993761"/>
            <a:ext cx="2300464" cy="3149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09550"/>
            <a:ext cx="3605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rot="20979310" flipH="1">
            <a:off x="1739204" y="934516"/>
            <a:ext cx="5244643" cy="2871614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bộc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lộ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  <a:endParaRPr lang="vi-VN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>
            <a:fillRect/>
          </a:stretch>
        </p:blipFill>
        <p:spPr>
          <a:xfrm>
            <a:off x="6843536" y="1993761"/>
            <a:ext cx="2300464" cy="314973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20979310" flipH="1">
            <a:off x="1451185" y="476976"/>
            <a:ext cx="5592083" cy="3089953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happy little boy illustration_4651987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28650" y="-19050"/>
            <a:ext cx="1504950" cy="1504950"/>
          </a:xfrm>
          <a:prstGeom prst="rect">
            <a:avLst/>
          </a:prstGeom>
        </p:spPr>
      </p:pic>
      <p:pic>
        <p:nvPicPr>
          <p:cNvPr id="5" name="Picture 4" descr="—Pngtree—angry little boy is crying_5163299.png"/>
          <p:cNvPicPr>
            <a:picLocks noChangeAspect="1"/>
          </p:cNvPicPr>
          <p:nvPr/>
        </p:nvPicPr>
        <p:blipFill>
          <a:blip r:embed="rId2" cstate="print"/>
          <a:srcRect l="38148" t="9788" r="26296" b="42593"/>
          <a:stretch>
            <a:fillRect/>
          </a:stretch>
        </p:blipFill>
        <p:spPr>
          <a:xfrm>
            <a:off x="3962400" y="0"/>
            <a:ext cx="1219200" cy="1428750"/>
          </a:xfrm>
          <a:prstGeom prst="rect">
            <a:avLst/>
          </a:prstGeom>
        </p:spPr>
      </p:pic>
      <p:pic>
        <p:nvPicPr>
          <p:cNvPr id="6" name="Picture 5" descr="—Pngtree—cartoon hand drawn cute little_4463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-323850"/>
            <a:ext cx="2133600" cy="2133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8600" y="1504950"/>
            <a:ext cx="2590800" cy="3505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………………………………………………………………………………………………………………………………………………………………………………………………………………………………..................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276600" y="1504950"/>
            <a:ext cx="2590800" cy="3505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324600" y="1504950"/>
            <a:ext cx="2590800" cy="3505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happy little boy illustration_4651987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050" y="-19050"/>
            <a:ext cx="1200150" cy="12001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71600" y="285750"/>
            <a:ext cx="7543800" cy="685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1657350"/>
            <a:ext cx="6324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cho em là Mèo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2883753"/>
            <a:ext cx="6324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</a:rPr>
              <a:t>Khi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</a:rPr>
              <a:t>thấy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</a:rPr>
              <a:t>em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</a:rPr>
              <a:t>pha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</a:rPr>
              <a:t>m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2400" dirty="0" err="1" smtClean="0">
                <a:latin typeface="Times New Roman" panose="02020603050405020304" pitchFamily="18" charset="0"/>
              </a:rPr>
              <a:t>u</a:t>
            </a:r>
            <a:r>
              <a:rPr lang="en-US" altLang="zh-CN" sz="2400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</a:rPr>
              <a:t>vẽ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90600" y="3569553"/>
            <a:ext cx="40386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i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Vừa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ngạc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,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vừa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xem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thường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,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coi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đó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là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trò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400" i="1" dirty="0" err="1" smtClean="0">
                <a:latin typeface="Times New Roman" panose="02020603050405020304" pitchFamily="18" charset="0"/>
              </a:rPr>
              <a:t>trẻ</a:t>
            </a:r>
            <a:r>
              <a:rPr lang="en-US" altLang="zh-CN" sz="2400" i="1" dirty="0" smtClean="0">
                <a:latin typeface="Times New Roman" panose="02020603050405020304" pitchFamily="18" charset="0"/>
              </a:rPr>
              <a:t> con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0600" y="2262485"/>
            <a:ext cx="6324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6" descr="Buc%20tranh%20cua%20em%20gai%20t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847850"/>
            <a:ext cx="32004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71600" y="285750"/>
            <a:ext cx="7543800" cy="685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7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7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1729085"/>
            <a:ext cx="6324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mình bất tài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2952750"/>
            <a:ext cx="6324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Gắt um lên, không thân với Mèo như trước nữa.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" y="3569553"/>
            <a:ext cx="4038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Xem trộm tranh – thở dài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9600" y="2338685"/>
            <a:ext cx="6324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muốn gục xuống khóc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—Pngtree—angry little boy is crying_5163299.png"/>
          <p:cNvPicPr>
            <a:picLocks noChangeAspect="1"/>
          </p:cNvPicPr>
          <p:nvPr/>
        </p:nvPicPr>
        <p:blipFill>
          <a:blip r:embed="rId1" cstate="print"/>
          <a:srcRect l="38148" t="9788" r="26296" b="42593"/>
          <a:stretch>
            <a:fillRect/>
          </a:stretch>
        </p:blipFill>
        <p:spPr>
          <a:xfrm>
            <a:off x="0" y="0"/>
            <a:ext cx="1219200" cy="1428750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9600" y="4171950"/>
            <a:ext cx="4038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Viện cớ dở việc đẩy em ra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6858000" y="1581150"/>
            <a:ext cx="457200" cy="32004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391400" y="2190750"/>
            <a:ext cx="1524000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3" grpId="0"/>
      <p:bldP spid="14" grpId="0"/>
      <p:bldP spid="12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33600" y="285750"/>
            <a:ext cx="6172200" cy="685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" y="1805285"/>
            <a:ext cx="6324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" y="2414885"/>
            <a:ext cx="52578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0" y="2948285"/>
            <a:ext cx="4038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—Pngtree—cartoon hand drawn cute little_4463456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200" y="-171450"/>
            <a:ext cx="1905000" cy="1905000"/>
          </a:xfrm>
          <a:prstGeom prst="rect">
            <a:avLst/>
          </a:prstGeom>
        </p:spPr>
      </p:pic>
      <p:pic>
        <p:nvPicPr>
          <p:cNvPr id="18" name="Picture 29" descr="Bức tranh của em gái tô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524000"/>
            <a:ext cx="354698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0" y="3950553"/>
            <a:ext cx="76962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tấm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4" grpId="0"/>
      <p:bldP spid="12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1000" y="57150"/>
            <a:ext cx="8382000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gái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ngỡ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hãnh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hổ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ô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214256" y="1675345"/>
            <a:ext cx="3087445" cy="309820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3301701" y="2119032"/>
            <a:ext cx="2796988" cy="3012141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6238538" y="1581150"/>
            <a:ext cx="2829262" cy="3076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2768973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3226173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2692773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>
            <a:fillRect/>
          </a:stretch>
        </p:blipFill>
        <p:spPr>
          <a:xfrm>
            <a:off x="6686550" y="987574"/>
            <a:ext cx="2457450" cy="1419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>
            <a:fillRect/>
          </a:stretch>
        </p:blipFill>
        <p:spPr>
          <a:xfrm>
            <a:off x="838200" y="104774"/>
            <a:ext cx="7734300" cy="5038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0" y="2752724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0" y="3686175"/>
            <a:ext cx="1581150" cy="666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>
            <a:fillRect/>
          </a:stretch>
        </p:blipFill>
        <p:spPr>
          <a:xfrm>
            <a:off x="179512" y="38322"/>
            <a:ext cx="2457450" cy="1419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67000" y="257175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altLang="zh-CN" sz="4800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4800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4800" b="1" dirty="0" smtClean="0">
              <a:ln w="31550" cmpd="sng">
                <a:gradFill>
                  <a:gsLst>
                    <a:gs pos="64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ea typeface="STHupo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 err="1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800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gái</a:t>
            </a:r>
            <a:r>
              <a:rPr lang="en-US" altLang="zh-CN" sz="4800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STHupo" panose="02010800040101010101" pitchFamily="2" charset="-122"/>
                <a:cs typeface="Times New Roman" panose="02020603050405020304" pitchFamily="18" charset="0"/>
              </a:rPr>
              <a:t>tôi</a:t>
            </a:r>
            <a:endParaRPr lang="zh-CN" altLang="en-US" sz="4800" b="1" dirty="0">
              <a:ln w="31550" cmpd="sng">
                <a:gradFill>
                  <a:gsLst>
                    <a:gs pos="64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ea typeface="STHupo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824520" y="2105254"/>
            <a:ext cx="809242" cy="78660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95550"/>
            <a:ext cx="861135" cy="71646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145280"/>
            <a:ext cx="9144000" cy="9982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2499742"/>
            <a:ext cx="2340768" cy="23826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>
            <a:fillRect/>
          </a:stretch>
        </p:blipFill>
        <p:spPr>
          <a:xfrm>
            <a:off x="-4213225" y="2200910"/>
            <a:ext cx="4086225" cy="260921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00600" y="4324350"/>
            <a:ext cx="404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-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Tạ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Duy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Anh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-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  <a:p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1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228600" y="133350"/>
            <a:ext cx="2209800" cy="22175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3576344" y="209550"/>
            <a:ext cx="1986256" cy="2139045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6705600" y="209550"/>
            <a:ext cx="2009175" cy="2184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89535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97155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97155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419350"/>
            <a:ext cx="2286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/>
          </a:p>
        </p:txBody>
      </p:sp>
      <p:sp>
        <p:nvSpPr>
          <p:cNvPr id="12" name="Rectangle 11"/>
          <p:cNvSpPr/>
          <p:nvPr/>
        </p:nvSpPr>
        <p:spPr>
          <a:xfrm>
            <a:off x="3200400" y="2440960"/>
            <a:ext cx="2743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0" y="2495550"/>
            <a:ext cx="25908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indent="-59055" algn="ctr" eaLnBrk="0" hangingPunct="0"/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zh-CN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>
            <a:fillRect/>
          </a:stretch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>
            <a:fillRect/>
          </a:stretch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>
            <a:fillRect/>
          </a:stretch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 flipH="1">
            <a:off x="3124198" y="514350"/>
            <a:ext cx="4114801" cy="213360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flipH="1">
            <a:off x="3581400" y="819150"/>
            <a:ext cx="3465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>
            <a:fillRect/>
          </a:stretch>
        </p:blipFill>
        <p:spPr>
          <a:xfrm>
            <a:off x="457200" y="2734538"/>
            <a:ext cx="6128060" cy="2408962"/>
          </a:xfrm>
          <a:prstGeom prst="rect">
            <a:avLst/>
          </a:prstGeom>
        </p:spPr>
      </p:pic>
      <p:pic>
        <p:nvPicPr>
          <p:cNvPr id="15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>
            <a:fillRect/>
          </a:stretch>
        </p:blipFill>
        <p:spPr>
          <a:xfrm rot="11458889">
            <a:off x="71571" y="2035000"/>
            <a:ext cx="1799710" cy="17244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43200" y="438150"/>
            <a:ext cx="167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6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1"/>
          <p:cNvSpPr>
            <a:spLocks noChangeArrowheads="1"/>
          </p:cNvSpPr>
          <p:nvPr/>
        </p:nvSpPr>
        <p:spPr bwMode="auto">
          <a:xfrm>
            <a:off x="609600" y="-57150"/>
            <a:ext cx="6477000" cy="800100"/>
          </a:xfrm>
          <a:prstGeom prst="horizontalScroll">
            <a:avLst>
              <a:gd name="adj" fmla="val 12500"/>
            </a:avLst>
          </a:prstGeom>
          <a:noFill/>
          <a:ln w="9525">
            <a:noFill/>
            <a:round/>
          </a:ln>
        </p:spPr>
        <p:txBody>
          <a:bodyPr wrap="none" anchor="ctr"/>
          <a:lstStyle/>
          <a:p>
            <a:pPr algn="ctr" eaLnBrk="0" hangingPunct="0"/>
            <a:endParaRPr lang="en-US" altLang="zh-CN" sz="2400" i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73075" y="1047750"/>
            <a:ext cx="7375525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609600" y="-57150"/>
            <a:ext cx="6477000" cy="800100"/>
          </a:xfrm>
          <a:prstGeom prst="horizontalScroll">
            <a:avLst>
              <a:gd name="adj" fmla="val 12500"/>
            </a:avLst>
          </a:prstGeom>
          <a:noFill/>
          <a:ln w="9525">
            <a:noFill/>
            <a:round/>
          </a:ln>
        </p:spPr>
        <p:txBody>
          <a:bodyPr wrap="none" anchor="ctr"/>
          <a:lstStyle/>
          <a:p>
            <a:pPr algn="ctr" eaLnBrk="0" hangingPunct="0"/>
            <a:endParaRPr lang="en-US" altLang="zh-CN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886200" y="673953"/>
            <a:ext cx="48768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—Pngtree—cute chick animal expression pack_3943630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2247900"/>
            <a:ext cx="2895600" cy="2895600"/>
          </a:xfrm>
          <a:prstGeom prst="rect">
            <a:avLst/>
          </a:prstGeom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990600" y="209550"/>
            <a:ext cx="3951288" cy="2074069"/>
          </a:xfrm>
          <a:prstGeom prst="cloudCallout">
            <a:avLst>
              <a:gd name="adj1" fmla="val -39250"/>
              <a:gd name="adj2" fmla="val 67903"/>
            </a:avLst>
          </a:prstGeom>
          <a:noFill/>
          <a:ln w="31750">
            <a:solidFill>
              <a:srgbClr val="FF00FF"/>
            </a:solidFill>
            <a:round/>
          </a:ln>
        </p:spPr>
        <p:txBody>
          <a:bodyPr/>
          <a:lstStyle/>
          <a:p>
            <a:pPr eaLnBrk="0" hangingPunct="0"/>
            <a:r>
              <a:rPr lang="en-US" altLang="zh-CN" sz="2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3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219200" y="514350"/>
            <a:ext cx="3200400" cy="12926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zh-CN" sz="26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zh-CN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zh-CN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26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zh-CN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zh-CN" sz="26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endParaRPr lang="en-US" altLang="zh-CN" sz="26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3733800" y="1962150"/>
            <a:ext cx="48768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3810000" y="3200221"/>
            <a:ext cx="48768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bldLvl="0" animBg="1"/>
      <p:bldP spid="14" grpId="1" animBg="1"/>
      <p:bldP spid="14" grpId="2" animBg="1"/>
      <p:bldP spid="15" grpId="0"/>
      <p:bldP spid="15" grpId="1"/>
      <p:bldP spid="15" grpId="2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37213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rot="479710">
            <a:off x="4571569" y="296347"/>
            <a:ext cx="4143566" cy="207351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Kiều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zh-CN" sz="26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đây</a:t>
            </a:r>
            <a:endParaRPr lang="en-US" altLang="zh-CN" sz="26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7" descr="Buc%20tranh%20cua%20em%20gai%20toi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600" y="2190750"/>
            <a:ext cx="43434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7" descr="Buc%20tranh%20cua%20em%20gai%20toi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5950"/>
            <a:ext cx="2438400" cy="137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0"/>
          <p:cNvSpPr txBox="1">
            <a:spLocks noChangeArrowheads="1"/>
          </p:cNvSpPr>
          <p:nvPr/>
        </p:nvSpPr>
        <p:spPr bwMode="auto">
          <a:xfrm>
            <a:off x="3352800" y="1057930"/>
            <a:ext cx="20574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1"/>
          <p:cNvSpPr txBox="1">
            <a:spLocks noChangeArrowheads="1"/>
          </p:cNvSpPr>
          <p:nvPr/>
        </p:nvSpPr>
        <p:spPr bwMode="auto">
          <a:xfrm>
            <a:off x="6629400" y="1057930"/>
            <a:ext cx="2209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i="1" dirty="0" smtClean="0">
                <a:latin typeface="Times New Roman" panose="02020603050405020304" pitchFamily="18" charset="0"/>
              </a:rPr>
              <a:t>……</a:t>
            </a:r>
            <a:endParaRPr lang="en-US" altLang="zh-CN" sz="2800" i="1" dirty="0">
              <a:latin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4" idx="3"/>
            <a:endCxn id="5" idx="1"/>
          </p:cNvCxnSpPr>
          <p:nvPr/>
        </p:nvCxnSpPr>
        <p:spPr>
          <a:xfrm flipV="1">
            <a:off x="2438400" y="1319540"/>
            <a:ext cx="914400" cy="12562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6" idx="1"/>
          </p:cNvCxnSpPr>
          <p:nvPr/>
        </p:nvCxnSpPr>
        <p:spPr>
          <a:xfrm>
            <a:off x="5410200" y="1319540"/>
            <a:ext cx="12192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3505200" y="2114550"/>
            <a:ext cx="190500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71"/>
          <p:cNvSpPr txBox="1">
            <a:spLocks noChangeArrowheads="1"/>
          </p:cNvSpPr>
          <p:nvPr/>
        </p:nvSpPr>
        <p:spPr bwMode="auto">
          <a:xfrm>
            <a:off x="6705600" y="1962150"/>
            <a:ext cx="2209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i="1" dirty="0" smtClean="0">
                <a:latin typeface="Times New Roman" panose="02020603050405020304" pitchFamily="18" charset="0"/>
              </a:rPr>
              <a:t>……</a:t>
            </a:r>
            <a:endParaRPr lang="en-US" altLang="zh-CN" sz="2800" i="1" dirty="0">
              <a:latin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4" idx="3"/>
            <a:endCxn id="26" idx="1"/>
          </p:cNvCxnSpPr>
          <p:nvPr/>
        </p:nvCxnSpPr>
        <p:spPr>
          <a:xfrm>
            <a:off x="2438400" y="2575761"/>
            <a:ext cx="1066800" cy="158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3"/>
            <a:endCxn id="27" idx="1"/>
          </p:cNvCxnSpPr>
          <p:nvPr/>
        </p:nvCxnSpPr>
        <p:spPr>
          <a:xfrm flipV="1">
            <a:off x="5410200" y="2223760"/>
            <a:ext cx="1295400" cy="3678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71"/>
          <p:cNvSpPr txBox="1">
            <a:spLocks noChangeArrowheads="1"/>
          </p:cNvSpPr>
          <p:nvPr/>
        </p:nvSpPr>
        <p:spPr bwMode="auto">
          <a:xfrm>
            <a:off x="6705600" y="2647950"/>
            <a:ext cx="23622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i="1" dirty="0" smtClean="0">
                <a:latin typeface="Times New Roman" panose="02020603050405020304" pitchFamily="18" charset="0"/>
              </a:rPr>
              <a:t>……</a:t>
            </a:r>
            <a:endParaRPr lang="en-US" altLang="zh-CN" sz="2800" i="1" dirty="0">
              <a:latin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stCxn id="26" idx="3"/>
            <a:endCxn id="34" idx="1"/>
          </p:cNvCxnSpPr>
          <p:nvPr/>
        </p:nvCxnSpPr>
        <p:spPr>
          <a:xfrm>
            <a:off x="5410200" y="2591604"/>
            <a:ext cx="1295400" cy="3179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70"/>
          <p:cNvSpPr txBox="1">
            <a:spLocks noChangeArrowheads="1"/>
          </p:cNvSpPr>
          <p:nvPr/>
        </p:nvSpPr>
        <p:spPr bwMode="auto">
          <a:xfrm>
            <a:off x="3581400" y="3343930"/>
            <a:ext cx="1905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71"/>
          <p:cNvSpPr txBox="1">
            <a:spLocks noChangeArrowheads="1"/>
          </p:cNvSpPr>
          <p:nvPr/>
        </p:nvSpPr>
        <p:spPr bwMode="auto">
          <a:xfrm>
            <a:off x="6781800" y="3343930"/>
            <a:ext cx="2209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i="1" dirty="0" smtClean="0">
                <a:latin typeface="Times New Roman" panose="02020603050405020304" pitchFamily="18" charset="0"/>
              </a:rPr>
              <a:t>……</a:t>
            </a:r>
            <a:endParaRPr lang="en-US" altLang="zh-CN" sz="2800" i="1" dirty="0">
              <a:latin typeface="Times New Roman" panose="02020603050405020304" pitchFamily="18" charset="0"/>
            </a:endParaRPr>
          </a:p>
        </p:txBody>
      </p:sp>
      <p:cxnSp>
        <p:nvCxnSpPr>
          <p:cNvPr id="43" name="Straight Arrow Connector 42"/>
          <p:cNvCxnSpPr>
            <a:stCxn id="4" idx="3"/>
            <a:endCxn id="41" idx="1"/>
          </p:cNvCxnSpPr>
          <p:nvPr/>
        </p:nvCxnSpPr>
        <p:spPr>
          <a:xfrm>
            <a:off x="2438400" y="2575761"/>
            <a:ext cx="1143000" cy="10297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3"/>
            <a:endCxn id="42" idx="1"/>
          </p:cNvCxnSpPr>
          <p:nvPr/>
        </p:nvCxnSpPr>
        <p:spPr>
          <a:xfrm>
            <a:off x="5486400" y="3605540"/>
            <a:ext cx="1295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70"/>
          <p:cNvSpPr txBox="1">
            <a:spLocks noChangeArrowheads="1"/>
          </p:cNvSpPr>
          <p:nvPr/>
        </p:nvSpPr>
        <p:spPr bwMode="auto">
          <a:xfrm>
            <a:off x="3581400" y="4324350"/>
            <a:ext cx="1905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71"/>
          <p:cNvSpPr txBox="1">
            <a:spLocks noChangeArrowheads="1"/>
          </p:cNvSpPr>
          <p:nvPr/>
        </p:nvSpPr>
        <p:spPr bwMode="auto">
          <a:xfrm>
            <a:off x="6781800" y="4334530"/>
            <a:ext cx="2590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i="1" dirty="0" smtClean="0">
                <a:latin typeface="Times New Roman" panose="02020603050405020304" pitchFamily="18" charset="0"/>
              </a:rPr>
              <a:t>……</a:t>
            </a:r>
            <a:endParaRPr lang="en-US" altLang="zh-CN" sz="2800" i="1" dirty="0">
              <a:latin typeface="Times New Roman" panose="02020603050405020304" pitchFamily="18" charset="0"/>
            </a:endParaRPr>
          </a:p>
        </p:txBody>
      </p:sp>
      <p:cxnSp>
        <p:nvCxnSpPr>
          <p:cNvPr id="47" name="Straight Arrow Connector 46"/>
          <p:cNvCxnSpPr>
            <a:stCxn id="4" idx="3"/>
            <a:endCxn id="45" idx="1"/>
          </p:cNvCxnSpPr>
          <p:nvPr/>
        </p:nvCxnSpPr>
        <p:spPr>
          <a:xfrm>
            <a:off x="2438400" y="2575761"/>
            <a:ext cx="1143000" cy="20101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5" idx="3"/>
            <a:endCxn id="46" idx="1"/>
          </p:cNvCxnSpPr>
          <p:nvPr/>
        </p:nvCxnSpPr>
        <p:spPr>
          <a:xfrm>
            <a:off x="5486400" y="4585960"/>
            <a:ext cx="1295400" cy="101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70"/>
          <p:cNvSpPr txBox="1">
            <a:spLocks noChangeArrowheads="1"/>
          </p:cNvSpPr>
          <p:nvPr/>
        </p:nvSpPr>
        <p:spPr bwMode="auto">
          <a:xfrm>
            <a:off x="3505200" y="133350"/>
            <a:ext cx="3733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Arrow Connector 51"/>
          <p:cNvCxnSpPr>
            <a:stCxn id="4" idx="3"/>
            <a:endCxn id="50" idx="1"/>
          </p:cNvCxnSpPr>
          <p:nvPr/>
        </p:nvCxnSpPr>
        <p:spPr>
          <a:xfrm flipV="1">
            <a:off x="2438400" y="394960"/>
            <a:ext cx="1066800" cy="21808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6" grpId="0"/>
      <p:bldP spid="27" grpId="0"/>
      <p:bldP spid="34" grpId="0"/>
      <p:bldP spid="41" grpId="0"/>
      <p:bldP spid="42" grpId="0"/>
      <p:bldP spid="45" grpId="0"/>
      <p:bldP spid="46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7" descr="Buc%20tranh%20cua%20em%20gai%20toi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5950"/>
            <a:ext cx="2438400" cy="137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0"/>
          <p:cNvSpPr txBox="1">
            <a:spLocks noChangeArrowheads="1"/>
          </p:cNvSpPr>
          <p:nvPr/>
        </p:nvSpPr>
        <p:spPr bwMode="auto">
          <a:xfrm>
            <a:off x="3352800" y="1057930"/>
            <a:ext cx="20574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71"/>
          <p:cNvSpPr txBox="1">
            <a:spLocks noChangeArrowheads="1"/>
          </p:cNvSpPr>
          <p:nvPr/>
        </p:nvSpPr>
        <p:spPr bwMode="auto">
          <a:xfrm>
            <a:off x="6629400" y="819150"/>
            <a:ext cx="220980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i="1" dirty="0" err="1">
                <a:latin typeface="Times New Roman" panose="02020603050405020304" pitchFamily="18" charset="0"/>
              </a:rPr>
              <a:t>Mặt</a:t>
            </a:r>
            <a:r>
              <a:rPr lang="en-US" altLang="zh-CN" sz="2800" i="1" dirty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</a:rPr>
              <a:t>luôn</a:t>
            </a:r>
            <a:r>
              <a:rPr lang="en-US" altLang="zh-CN" sz="2800" i="1" dirty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</a:rPr>
              <a:t>bị</a:t>
            </a:r>
            <a:r>
              <a:rPr lang="en-US" altLang="zh-CN" sz="2800" i="1" dirty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</a:rPr>
              <a:t>bẩn</a:t>
            </a:r>
            <a:r>
              <a:rPr lang="en-US" altLang="zh-CN" sz="2800" i="1" dirty="0">
                <a:latin typeface="Times New Roman" panose="02020603050405020304" pitchFamily="18" charset="0"/>
              </a:rPr>
              <a:t>, </a:t>
            </a:r>
            <a:r>
              <a:rPr lang="en-US" altLang="zh-CN" sz="2800" i="1" dirty="0" err="1">
                <a:latin typeface="Times New Roman" panose="02020603050405020304" pitchFamily="18" charset="0"/>
              </a:rPr>
              <a:t>lọ</a:t>
            </a:r>
            <a:r>
              <a:rPr lang="en-US" altLang="zh-CN" sz="2800" i="1" dirty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latin typeface="Times New Roman" panose="02020603050405020304" pitchFamily="18" charset="0"/>
              </a:rPr>
              <a:t>lem</a:t>
            </a:r>
            <a:endParaRPr lang="en-US" altLang="zh-CN" sz="2800" i="1" dirty="0">
              <a:latin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4" idx="3"/>
            <a:endCxn id="5" idx="1"/>
          </p:cNvCxnSpPr>
          <p:nvPr/>
        </p:nvCxnSpPr>
        <p:spPr>
          <a:xfrm flipV="1">
            <a:off x="2438400" y="1319540"/>
            <a:ext cx="914400" cy="12562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3"/>
            <a:endCxn id="6" idx="1"/>
          </p:cNvCxnSpPr>
          <p:nvPr/>
        </p:nvCxnSpPr>
        <p:spPr>
          <a:xfrm flipV="1">
            <a:off x="5410200" y="1296204"/>
            <a:ext cx="1219200" cy="233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3505200" y="2114550"/>
            <a:ext cx="190500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71"/>
          <p:cNvSpPr txBox="1">
            <a:spLocks noChangeArrowheads="1"/>
          </p:cNvSpPr>
          <p:nvPr/>
        </p:nvSpPr>
        <p:spPr bwMode="auto">
          <a:xfrm>
            <a:off x="6705600" y="1962150"/>
            <a:ext cx="2209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i="1" dirty="0" err="1" smtClean="0">
                <a:latin typeface="Times New Roman" panose="02020603050405020304" pitchFamily="18" charset="0"/>
              </a:rPr>
              <a:t>Lục</a:t>
            </a:r>
            <a:r>
              <a:rPr lang="en-US" altLang="zh-CN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</a:rPr>
              <a:t>lọi</a:t>
            </a:r>
            <a:r>
              <a:rPr lang="en-US" altLang="zh-CN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</a:rPr>
              <a:t>đồ</a:t>
            </a:r>
            <a:r>
              <a:rPr lang="en-US" altLang="zh-CN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</a:rPr>
              <a:t>vật</a:t>
            </a:r>
            <a:endParaRPr lang="en-US" altLang="zh-CN" sz="2800" i="1" dirty="0">
              <a:latin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4" idx="3"/>
            <a:endCxn id="26" idx="1"/>
          </p:cNvCxnSpPr>
          <p:nvPr/>
        </p:nvCxnSpPr>
        <p:spPr>
          <a:xfrm>
            <a:off x="2438400" y="2575761"/>
            <a:ext cx="1066800" cy="158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3"/>
            <a:endCxn id="27" idx="1"/>
          </p:cNvCxnSpPr>
          <p:nvPr/>
        </p:nvCxnSpPr>
        <p:spPr>
          <a:xfrm flipV="1">
            <a:off x="5410200" y="2223760"/>
            <a:ext cx="1295400" cy="3678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71"/>
          <p:cNvSpPr txBox="1">
            <a:spLocks noChangeArrowheads="1"/>
          </p:cNvSpPr>
          <p:nvPr/>
        </p:nvSpPr>
        <p:spPr bwMode="auto">
          <a:xfrm>
            <a:off x="6705600" y="2647950"/>
            <a:ext cx="23622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zh-C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stCxn id="26" idx="3"/>
            <a:endCxn id="34" idx="1"/>
          </p:cNvCxnSpPr>
          <p:nvPr/>
        </p:nvCxnSpPr>
        <p:spPr>
          <a:xfrm>
            <a:off x="5410200" y="2591604"/>
            <a:ext cx="1295400" cy="3179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70"/>
          <p:cNvSpPr txBox="1">
            <a:spLocks noChangeArrowheads="1"/>
          </p:cNvSpPr>
          <p:nvPr/>
        </p:nvSpPr>
        <p:spPr bwMode="auto">
          <a:xfrm>
            <a:off x="3581400" y="3343930"/>
            <a:ext cx="1905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71"/>
          <p:cNvSpPr txBox="1">
            <a:spLocks noChangeArrowheads="1"/>
          </p:cNvSpPr>
          <p:nvPr/>
        </p:nvSpPr>
        <p:spPr bwMode="auto">
          <a:xfrm>
            <a:off x="6781800" y="3343930"/>
            <a:ext cx="2209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i="1" dirty="0" err="1" smtClean="0">
                <a:latin typeface="Times New Roman" panose="02020603050405020304" pitchFamily="18" charset="0"/>
              </a:rPr>
              <a:t>Vẽ</a:t>
            </a:r>
            <a:r>
              <a:rPr lang="en-US" altLang="zh-CN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</a:rPr>
              <a:t>rất</a:t>
            </a:r>
            <a:r>
              <a:rPr lang="en-US" altLang="zh-CN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</a:rPr>
              <a:t>đẹp</a:t>
            </a:r>
            <a:endParaRPr lang="en-US" altLang="zh-CN" sz="2800" i="1" dirty="0">
              <a:latin typeface="Times New Roman" panose="02020603050405020304" pitchFamily="18" charset="0"/>
            </a:endParaRPr>
          </a:p>
        </p:txBody>
      </p:sp>
      <p:cxnSp>
        <p:nvCxnSpPr>
          <p:cNvPr id="43" name="Straight Arrow Connector 42"/>
          <p:cNvCxnSpPr>
            <a:stCxn id="4" idx="3"/>
            <a:endCxn id="41" idx="1"/>
          </p:cNvCxnSpPr>
          <p:nvPr/>
        </p:nvCxnSpPr>
        <p:spPr>
          <a:xfrm>
            <a:off x="2438400" y="2575761"/>
            <a:ext cx="1143000" cy="102977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3"/>
            <a:endCxn id="42" idx="1"/>
          </p:cNvCxnSpPr>
          <p:nvPr/>
        </p:nvCxnSpPr>
        <p:spPr>
          <a:xfrm>
            <a:off x="5486400" y="3605540"/>
            <a:ext cx="12954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70"/>
          <p:cNvSpPr txBox="1">
            <a:spLocks noChangeArrowheads="1"/>
          </p:cNvSpPr>
          <p:nvPr/>
        </p:nvSpPr>
        <p:spPr bwMode="auto">
          <a:xfrm>
            <a:off x="3581400" y="4324350"/>
            <a:ext cx="1905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71"/>
          <p:cNvSpPr txBox="1">
            <a:spLocks noChangeArrowheads="1"/>
          </p:cNvSpPr>
          <p:nvPr/>
        </p:nvSpPr>
        <p:spPr bwMode="auto">
          <a:xfrm>
            <a:off x="6781800" y="4132243"/>
            <a:ext cx="259080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i="1" dirty="0" err="1" smtClean="0">
                <a:latin typeface="Times New Roman" panose="02020603050405020304" pitchFamily="18" charset="0"/>
              </a:rPr>
              <a:t>Hồn</a:t>
            </a:r>
            <a:r>
              <a:rPr lang="en-US" altLang="zh-CN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</a:rPr>
              <a:t>nhiên</a:t>
            </a:r>
            <a:r>
              <a:rPr lang="en-US" altLang="zh-CN" sz="2800" i="1" dirty="0" smtClean="0">
                <a:latin typeface="Times New Roman" panose="02020603050405020304" pitchFamily="18" charset="0"/>
              </a:rPr>
              <a:t>, </a:t>
            </a:r>
            <a:r>
              <a:rPr lang="en-US" altLang="zh-CN" sz="2800" i="1" dirty="0" err="1" smtClean="0">
                <a:latin typeface="Times New Roman" panose="02020603050405020304" pitchFamily="18" charset="0"/>
              </a:rPr>
              <a:t>yêu</a:t>
            </a:r>
            <a:r>
              <a:rPr lang="en-US" altLang="zh-CN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</a:rPr>
              <a:t>thương</a:t>
            </a:r>
            <a:r>
              <a:rPr lang="en-US" altLang="zh-CN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zh-CN" sz="2800" i="1" dirty="0" err="1" smtClean="0">
                <a:latin typeface="Times New Roman" panose="02020603050405020304" pitchFamily="18" charset="0"/>
              </a:rPr>
              <a:t>anh</a:t>
            </a:r>
            <a:endParaRPr lang="en-US" altLang="zh-CN" sz="2800" i="1" dirty="0">
              <a:latin typeface="Times New Roman" panose="02020603050405020304" pitchFamily="18" charset="0"/>
            </a:endParaRPr>
          </a:p>
        </p:txBody>
      </p:sp>
      <p:cxnSp>
        <p:nvCxnSpPr>
          <p:cNvPr id="47" name="Straight Arrow Connector 46"/>
          <p:cNvCxnSpPr>
            <a:stCxn id="4" idx="3"/>
            <a:endCxn id="45" idx="1"/>
          </p:cNvCxnSpPr>
          <p:nvPr/>
        </p:nvCxnSpPr>
        <p:spPr>
          <a:xfrm>
            <a:off x="2438400" y="2575761"/>
            <a:ext cx="1143000" cy="20101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5" idx="3"/>
            <a:endCxn id="46" idx="1"/>
          </p:cNvCxnSpPr>
          <p:nvPr/>
        </p:nvCxnSpPr>
        <p:spPr>
          <a:xfrm>
            <a:off x="5486400" y="4585960"/>
            <a:ext cx="1295400" cy="233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70"/>
          <p:cNvSpPr txBox="1">
            <a:spLocks noChangeArrowheads="1"/>
          </p:cNvSpPr>
          <p:nvPr/>
        </p:nvSpPr>
        <p:spPr bwMode="auto">
          <a:xfrm>
            <a:off x="3505200" y="133350"/>
            <a:ext cx="37338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Straight Arrow Connector 51"/>
          <p:cNvCxnSpPr>
            <a:stCxn id="4" idx="3"/>
            <a:endCxn id="50" idx="1"/>
          </p:cNvCxnSpPr>
          <p:nvPr/>
        </p:nvCxnSpPr>
        <p:spPr>
          <a:xfrm flipV="1">
            <a:off x="2438400" y="394960"/>
            <a:ext cx="1066800" cy="21808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6" grpId="0"/>
      <p:bldP spid="27" grpId="0"/>
      <p:bldP spid="34" grpId="0"/>
      <p:bldP spid="41" grpId="0"/>
      <p:bldP spid="42" grpId="0"/>
      <p:bldP spid="45" grpId="0"/>
      <p:bldP spid="46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—Pngtree—cartoon hand drawn hand drawn_3802498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0" y="2190750"/>
            <a:ext cx="2152650" cy="29527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609600" y="285750"/>
            <a:ext cx="4343400" cy="18288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KP?</a:t>
            </a:r>
            <a:endParaRPr lang="en-US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—Pngtree—cartoon hand drawn hand drawn_3802498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0" y="2190750"/>
            <a:ext cx="2152650" cy="29527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609600" y="285750"/>
            <a:ext cx="4572000" cy="18288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KP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3048000" y="3714750"/>
            <a:ext cx="54102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altLang="zh-CN" sz="2400" dirty="0">
                <a:latin typeface=".VnArial Narrow" panose="020B7200000000000000" pitchFamily="34" charset="0"/>
                <a:sym typeface="Wingdings" panose="05000000000000000000" pitchFamily="2" charset="2"/>
              </a:rPr>
              <a:t>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—Pngtree—cartoon hand drawn hand drawn_3802498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609600" y="2190750"/>
            <a:ext cx="2152650" cy="295275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286000" y="438150"/>
            <a:ext cx="5715000" cy="22098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KP,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>
            <a:fillRect/>
          </a:stretch>
        </p:blipFill>
        <p:spPr>
          <a:xfrm>
            <a:off x="3140944" y="243840"/>
            <a:ext cx="5742432" cy="4899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251460" y="715645"/>
            <a:ext cx="4366260" cy="4566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>
            <a:fillRect/>
          </a:stretch>
        </p:blipFill>
        <p:spPr>
          <a:xfrm>
            <a:off x="5574360" y="-92546"/>
            <a:ext cx="3584448" cy="3877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1581150"/>
            <a:ext cx="2362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/>
            <a:r>
              <a:rPr lang="en-US" altLang="zh-CN" sz="3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I. Đọc-</a:t>
            </a:r>
            <a:r>
              <a:rPr lang="en-US" altLang="zh-CN" sz="36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t</a:t>
            </a:r>
            <a:r>
              <a:rPr lang="en-US" altLang="zh-CN" sz="36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ìm</a:t>
            </a:r>
            <a:r>
              <a:rPr lang="en-US" altLang="zh-CN" sz="3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endParaRPr lang="en-US" altLang="zh-CN" sz="36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  <a:p>
            <a:pPr marL="857250" indent="-857250" algn="ctr"/>
            <a:r>
              <a:rPr lang="en-US" altLang="zh-CN" sz="36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3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chung</a:t>
            </a:r>
            <a:endParaRPr lang="zh-CN" altLang="en-US" sz="3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40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>
            <a:fillRect/>
          </a:stretch>
        </p:blipFill>
        <p:spPr>
          <a:xfrm flipH="1">
            <a:off x="7380312" y="1121733"/>
            <a:ext cx="1646218" cy="1707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>
            <a:fillRect/>
          </a:stretch>
        </p:blipFill>
        <p:spPr>
          <a:xfrm flipH="1">
            <a:off x="5148064" y="843558"/>
            <a:ext cx="2382494" cy="2951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428750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III. </a:t>
            </a:r>
            <a:endParaRPr lang="en-US" altLang="zh-CN" sz="4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Tổng</a:t>
            </a:r>
            <a:r>
              <a:rPr lang="en-US" altLang="zh-CN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kết</a:t>
            </a:r>
            <a:endParaRPr lang="zh-CN" altLang="en-US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>
            <a:fillRect/>
          </a:stretch>
        </p:blipFill>
        <p:spPr>
          <a:xfrm>
            <a:off x="5580112" y="1975343"/>
            <a:ext cx="2808312" cy="29838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6804248" y="19469"/>
            <a:ext cx="2111023" cy="16481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8" t="38478" r="37870" b="37870"/>
          <a:stretch>
            <a:fillRect/>
          </a:stretch>
        </p:blipFill>
        <p:spPr>
          <a:xfrm>
            <a:off x="4607684" y="2107228"/>
            <a:ext cx="329891" cy="32989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743200" y="2326623"/>
            <a:ext cx="4629448" cy="2531127"/>
            <a:chOff x="2178756" y="1295062"/>
            <a:chExt cx="5588000" cy="344627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t="34897" r="15062" b="7820"/>
            <a:stretch>
              <a:fillRect/>
            </a:stretch>
          </p:blipFill>
          <p:spPr>
            <a:xfrm>
              <a:off x="2178756" y="1794932"/>
              <a:ext cx="5588000" cy="29464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95062"/>
              <a:ext cx="1973070" cy="19730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8" t="38478" r="37870" b="37870"/>
            <a:stretch>
              <a:fillRect/>
            </a:stretch>
          </p:blipFill>
          <p:spPr>
            <a:xfrm>
              <a:off x="4634088" y="2126684"/>
              <a:ext cx="329891" cy="329891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71770" r="8149"/>
          <a:stretch>
            <a:fillRect/>
          </a:stretch>
        </p:blipFill>
        <p:spPr>
          <a:xfrm>
            <a:off x="1905000" y="4099832"/>
            <a:ext cx="5943601" cy="104366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7" t="3973" r="2589" b="55825"/>
          <a:stretch>
            <a:fillRect/>
          </a:stretch>
        </p:blipFill>
        <p:spPr>
          <a:xfrm>
            <a:off x="5923871" y="46405"/>
            <a:ext cx="2887710" cy="18772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27" t="3973" r="2589" b="55825"/>
          <a:stretch>
            <a:fillRect/>
          </a:stretch>
        </p:blipFill>
        <p:spPr>
          <a:xfrm rot="21444030">
            <a:off x="717227" y="73724"/>
            <a:ext cx="2495278" cy="15408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62328" y="892618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zh-CN" sz="3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742950"/>
            <a:ext cx="20120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1. </a:t>
            </a:r>
            <a:r>
              <a:rPr lang="en-US" altLang="zh-CN" sz="3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Nội</a:t>
            </a:r>
            <a:r>
              <a:rPr lang="en-US" altLang="zh-CN" sz="3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dung</a:t>
            </a:r>
            <a:endParaRPr lang="zh-CN" altLang="en-US" sz="3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709" y="1668461"/>
            <a:ext cx="28083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46305" y="1923678"/>
            <a:ext cx="280831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zh-C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zh-C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>
            <a:fillRect/>
          </a:stretch>
        </p:blipFill>
        <p:spPr>
          <a:xfrm>
            <a:off x="7562626" y="195486"/>
            <a:ext cx="774447" cy="86247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>
            <a:fillRect/>
          </a:stretch>
        </p:blipFill>
        <p:spPr>
          <a:xfrm rot="19922747">
            <a:off x="2644364" y="1007276"/>
            <a:ext cx="589187" cy="6561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trò chơi ô chữ&quot;"/>
          <p:cNvPicPr>
            <a:picLocks noChangeAspect="1" noChangeArrowheads="1"/>
          </p:cNvPicPr>
          <p:nvPr/>
        </p:nvPicPr>
        <p:blipFill>
          <a:blip r:embed="rId1"/>
          <a:srcRect t="7973" b="52160"/>
          <a:stretch>
            <a:fillRect/>
          </a:stretch>
        </p:blipFill>
        <p:spPr bwMode="auto">
          <a:xfrm>
            <a:off x="609600" y="590550"/>
            <a:ext cx="8001000" cy="4038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346700" y="2228850"/>
            <a:ext cx="515938" cy="420291"/>
          </a:xfrm>
          <a:prstGeom prst="rect">
            <a:avLst/>
          </a:prstGeom>
          <a:solidFill>
            <a:srgbClr val="FFCC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CC00"/>
                </a:solidFill>
                <a:latin typeface="Times New Roman" panose="02020603050405020304" pitchFamily="18" charset="0"/>
              </a:rPr>
              <a:t>T</a:t>
            </a:r>
            <a:endParaRPr lang="en-US" altLang="zh-CN" sz="2400" b="1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867400" y="2228850"/>
            <a:ext cx="515938" cy="420291"/>
          </a:xfrm>
          <a:prstGeom prst="rect">
            <a:avLst/>
          </a:prstGeom>
          <a:solidFill>
            <a:srgbClr val="FF00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Â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6413500" y="2228850"/>
            <a:ext cx="515938" cy="420291"/>
          </a:xfrm>
          <a:prstGeom prst="rect">
            <a:avLst/>
          </a:prstGeom>
          <a:solidFill>
            <a:srgbClr val="FFCC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CC00"/>
                </a:solidFill>
                <a:latin typeface="Times New Roman" panose="02020603050405020304" pitchFamily="18" charset="0"/>
              </a:rPr>
              <a:t>M</a:t>
            </a:r>
            <a:endParaRPr lang="en-US" altLang="zh-CN" sz="2400" b="1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6934200" y="2228850"/>
            <a:ext cx="515938" cy="420291"/>
          </a:xfrm>
          <a:prstGeom prst="rect">
            <a:avLst/>
          </a:prstGeom>
          <a:solidFill>
            <a:srgbClr val="FFCC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CC00"/>
                </a:solidFill>
                <a:latin typeface="Times New Roman" panose="02020603050405020304" pitchFamily="18" charset="0"/>
              </a:rPr>
              <a:t>L</a:t>
            </a:r>
            <a:endParaRPr lang="en-US" altLang="zh-CN" sz="2400" b="1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7467600" y="2228850"/>
            <a:ext cx="515938" cy="420291"/>
          </a:xfrm>
          <a:prstGeom prst="rect">
            <a:avLst/>
          </a:prstGeom>
          <a:solidFill>
            <a:srgbClr val="FFCC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CC00"/>
                </a:solidFill>
                <a:latin typeface="Times New Roman" panose="02020603050405020304" pitchFamily="18" charset="0"/>
              </a:rPr>
              <a:t>Í</a:t>
            </a:r>
            <a:endParaRPr lang="en-US" altLang="zh-CN" sz="2400" b="1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4279900" y="2628900"/>
            <a:ext cx="515938" cy="363141"/>
          </a:xfrm>
          <a:prstGeom prst="rect">
            <a:avLst/>
          </a:prstGeom>
          <a:solidFill>
            <a:srgbClr val="00FF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FFFF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4813300" y="2628900"/>
            <a:ext cx="515938" cy="363141"/>
          </a:xfrm>
          <a:prstGeom prst="rect">
            <a:avLst/>
          </a:prstGeom>
          <a:solidFill>
            <a:srgbClr val="00FF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FFFF"/>
                </a:solidFill>
                <a:latin typeface="Times New Roman" panose="02020603050405020304" pitchFamily="18" charset="0"/>
              </a:rPr>
              <a:t>G</a:t>
            </a:r>
            <a:endParaRPr lang="en-US" altLang="zh-CN" sz="2400" b="1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334000" y="2628900"/>
            <a:ext cx="515938" cy="363141"/>
          </a:xfrm>
          <a:prstGeom prst="rect">
            <a:avLst/>
          </a:prstGeom>
          <a:solidFill>
            <a:srgbClr val="00FF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FFFF"/>
                </a:solidFill>
                <a:latin typeface="Times New Roman" panose="02020603050405020304" pitchFamily="18" charset="0"/>
              </a:rPr>
              <a:t>Ỡ</a:t>
            </a:r>
            <a:endParaRPr lang="en-US" altLang="zh-CN" sz="2400" b="1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5867400" y="2628900"/>
            <a:ext cx="515938" cy="363141"/>
          </a:xfrm>
          <a:prstGeom prst="rect">
            <a:avLst/>
          </a:prstGeom>
          <a:solidFill>
            <a:srgbClr val="FF00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6388100" y="2628900"/>
            <a:ext cx="515938" cy="363141"/>
          </a:xfrm>
          <a:prstGeom prst="rect">
            <a:avLst/>
          </a:prstGeom>
          <a:solidFill>
            <a:srgbClr val="00FF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FFFF"/>
                </a:solidFill>
                <a:latin typeface="Times New Roman" panose="02020603050405020304" pitchFamily="18" charset="0"/>
              </a:rPr>
              <a:t>G</a:t>
            </a:r>
            <a:endParaRPr lang="en-US" altLang="zh-CN" sz="2400" b="1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6921500" y="2628900"/>
            <a:ext cx="515938" cy="363141"/>
          </a:xfrm>
          <a:prstGeom prst="rect">
            <a:avLst/>
          </a:prstGeom>
          <a:solidFill>
            <a:srgbClr val="00FF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FFFF"/>
                </a:solidFill>
                <a:latin typeface="Times New Roman" panose="02020603050405020304" pitchFamily="18" charset="0"/>
              </a:rPr>
              <a:t>À</a:t>
            </a:r>
            <a:endParaRPr lang="en-US" altLang="zh-CN" sz="2400" b="1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7454900" y="2628900"/>
            <a:ext cx="515938" cy="363141"/>
          </a:xfrm>
          <a:prstGeom prst="rect">
            <a:avLst/>
          </a:prstGeom>
          <a:solidFill>
            <a:srgbClr val="00FF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FFFF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7937500" y="2628900"/>
            <a:ext cx="515938" cy="363141"/>
          </a:xfrm>
          <a:prstGeom prst="rect">
            <a:avLst/>
          </a:prstGeom>
          <a:solidFill>
            <a:srgbClr val="00FF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FFFF"/>
                </a:solidFill>
                <a:latin typeface="Times New Roman" panose="02020603050405020304" pitchFamily="18" charset="0"/>
              </a:rPr>
              <a:t>G</a:t>
            </a:r>
            <a:endParaRPr lang="en-US" altLang="zh-CN" sz="2400" b="1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1676400" y="1543050"/>
            <a:ext cx="515938" cy="363141"/>
          </a:xfrm>
          <a:prstGeom prst="rect">
            <a:avLst/>
          </a:prstGeom>
          <a:solidFill>
            <a:srgbClr val="FF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FF"/>
                </a:solidFill>
              </a:rPr>
              <a:t>K</a:t>
            </a:r>
            <a:endParaRPr lang="en-US" altLang="zh-CN" sz="2400" b="1">
              <a:solidFill>
                <a:srgbClr val="FF00FF"/>
              </a:solidFill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2209800" y="1543050"/>
            <a:ext cx="515938" cy="363141"/>
          </a:xfrm>
          <a:prstGeom prst="rect">
            <a:avLst/>
          </a:prstGeom>
          <a:solidFill>
            <a:srgbClr val="FF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FF"/>
                </a:solidFill>
              </a:rPr>
              <a:t>I</a:t>
            </a:r>
            <a:endParaRPr lang="en-US" altLang="zh-CN" sz="2400" b="1">
              <a:solidFill>
                <a:srgbClr val="FF00FF"/>
              </a:solidFill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2743200" y="1543050"/>
            <a:ext cx="515938" cy="363141"/>
          </a:xfrm>
          <a:prstGeom prst="rect">
            <a:avLst/>
          </a:prstGeom>
          <a:solidFill>
            <a:srgbClr val="FF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FF"/>
                </a:solidFill>
              </a:rPr>
              <a:t>Ề</a:t>
            </a:r>
            <a:endParaRPr lang="en-US" altLang="zh-CN" sz="2400" b="1">
              <a:solidFill>
                <a:srgbClr val="FF00FF"/>
              </a:solidFill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3276600" y="1543050"/>
            <a:ext cx="515938" cy="363141"/>
          </a:xfrm>
          <a:prstGeom prst="rect">
            <a:avLst/>
          </a:prstGeom>
          <a:solidFill>
            <a:srgbClr val="FF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FF"/>
                </a:solidFill>
              </a:rPr>
              <a:t>U</a:t>
            </a:r>
            <a:endParaRPr lang="en-US" altLang="zh-CN" sz="2400" b="1">
              <a:solidFill>
                <a:srgbClr val="FF00FF"/>
              </a:solidFill>
            </a:endParaRPr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3810000" y="1543050"/>
            <a:ext cx="515938" cy="363141"/>
          </a:xfrm>
          <a:prstGeom prst="rect">
            <a:avLst/>
          </a:prstGeom>
          <a:solidFill>
            <a:srgbClr val="FF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FF"/>
                </a:solidFill>
              </a:rPr>
              <a:t>P</a:t>
            </a:r>
            <a:endParaRPr lang="en-US" altLang="zh-CN" sz="2400" b="1">
              <a:solidFill>
                <a:srgbClr val="FF00FF"/>
              </a:solidFill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4330700" y="1543050"/>
            <a:ext cx="515938" cy="363141"/>
          </a:xfrm>
          <a:prstGeom prst="rect">
            <a:avLst/>
          </a:prstGeom>
          <a:solidFill>
            <a:srgbClr val="FF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FF"/>
                </a:solidFill>
              </a:rPr>
              <a:t>H</a:t>
            </a:r>
            <a:endParaRPr lang="en-US" altLang="zh-CN" sz="2400" b="1">
              <a:solidFill>
                <a:srgbClr val="FF00FF"/>
              </a:solidFill>
            </a:endParaRPr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4864100" y="1543050"/>
            <a:ext cx="515938" cy="363141"/>
          </a:xfrm>
          <a:prstGeom prst="rect">
            <a:avLst/>
          </a:prstGeom>
          <a:solidFill>
            <a:srgbClr val="FF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FF"/>
                </a:solidFill>
              </a:rPr>
              <a:t>Ư</a:t>
            </a:r>
            <a:endParaRPr lang="en-US" altLang="zh-CN" sz="2400" b="1">
              <a:solidFill>
                <a:srgbClr val="FF00FF"/>
              </a:solidFill>
            </a:endParaRPr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5384800" y="1543050"/>
            <a:ext cx="515938" cy="363141"/>
          </a:xfrm>
          <a:prstGeom prst="rect">
            <a:avLst/>
          </a:prstGeom>
          <a:solidFill>
            <a:srgbClr val="FF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FF"/>
                </a:solidFill>
              </a:rPr>
              <a:t>Ơ</a:t>
            </a:r>
            <a:endParaRPr lang="en-US" altLang="zh-CN" sz="2400" b="1">
              <a:solidFill>
                <a:srgbClr val="FF00FF"/>
              </a:solidFill>
            </a:endParaRPr>
          </a:p>
        </p:txBody>
      </p:sp>
      <p:sp>
        <p:nvSpPr>
          <p:cNvPr id="57371" name="Rectangle 27"/>
          <p:cNvSpPr>
            <a:spLocks noChangeArrowheads="1"/>
          </p:cNvSpPr>
          <p:nvPr/>
        </p:nvSpPr>
        <p:spPr bwMode="auto">
          <a:xfrm>
            <a:off x="5867400" y="1543050"/>
            <a:ext cx="566738" cy="363141"/>
          </a:xfrm>
          <a:prstGeom prst="rect">
            <a:avLst/>
          </a:prstGeom>
          <a:solidFill>
            <a:srgbClr val="FF00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00"/>
                </a:solidFill>
              </a:rPr>
              <a:t>N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57372" name="Rectangle 28"/>
          <p:cNvSpPr>
            <a:spLocks noChangeArrowheads="1"/>
          </p:cNvSpPr>
          <p:nvPr/>
        </p:nvSpPr>
        <p:spPr bwMode="auto">
          <a:xfrm>
            <a:off x="6400800" y="1543050"/>
            <a:ext cx="515938" cy="363141"/>
          </a:xfrm>
          <a:prstGeom prst="rect">
            <a:avLst/>
          </a:prstGeom>
          <a:solidFill>
            <a:srgbClr val="FF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600" b="1">
                <a:solidFill>
                  <a:srgbClr val="FF00FF"/>
                </a:solidFill>
              </a:rPr>
              <a:t>G</a:t>
            </a:r>
            <a:endParaRPr lang="en-US" altLang="zh-CN" sz="2600" b="1">
              <a:solidFill>
                <a:srgbClr val="FF00FF"/>
              </a:solidFill>
            </a:endParaRPr>
          </a:p>
        </p:txBody>
      </p:sp>
      <p:sp>
        <p:nvSpPr>
          <p:cNvPr id="57373" name="Rectangle 29"/>
          <p:cNvSpPr>
            <a:spLocks noChangeArrowheads="1"/>
          </p:cNvSpPr>
          <p:nvPr/>
        </p:nvSpPr>
        <p:spPr bwMode="auto">
          <a:xfrm>
            <a:off x="4279900" y="3771900"/>
            <a:ext cx="515938" cy="363141"/>
          </a:xfrm>
          <a:prstGeom prst="rect">
            <a:avLst/>
          </a:prstGeom>
          <a:solidFill>
            <a:srgbClr val="00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74" name="Rectangle 30"/>
          <p:cNvSpPr>
            <a:spLocks noChangeArrowheads="1"/>
          </p:cNvSpPr>
          <p:nvPr/>
        </p:nvSpPr>
        <p:spPr bwMode="auto">
          <a:xfrm>
            <a:off x="4813300" y="3771900"/>
            <a:ext cx="515938" cy="363141"/>
          </a:xfrm>
          <a:prstGeom prst="rect">
            <a:avLst/>
          </a:prstGeom>
          <a:solidFill>
            <a:srgbClr val="00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Ạ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75" name="Rectangle 31"/>
          <p:cNvSpPr>
            <a:spLocks noChangeArrowheads="1"/>
          </p:cNvSpPr>
          <p:nvPr/>
        </p:nvSpPr>
        <p:spPr bwMode="auto">
          <a:xfrm>
            <a:off x="5346700" y="3771900"/>
            <a:ext cx="515938" cy="363141"/>
          </a:xfrm>
          <a:prstGeom prst="rect">
            <a:avLst/>
          </a:prstGeom>
          <a:solidFill>
            <a:srgbClr val="00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76" name="Rectangle 32"/>
          <p:cNvSpPr>
            <a:spLocks noChangeArrowheads="1"/>
          </p:cNvSpPr>
          <p:nvPr/>
        </p:nvSpPr>
        <p:spPr bwMode="auto">
          <a:xfrm>
            <a:off x="5867400" y="3771900"/>
            <a:ext cx="515938" cy="363141"/>
          </a:xfrm>
          <a:prstGeom prst="rect">
            <a:avLst/>
          </a:prstGeom>
          <a:solidFill>
            <a:srgbClr val="FF00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77" name="Rectangle 33"/>
          <p:cNvSpPr>
            <a:spLocks noChangeArrowheads="1"/>
          </p:cNvSpPr>
          <p:nvPr/>
        </p:nvSpPr>
        <p:spPr bwMode="auto">
          <a:xfrm>
            <a:off x="6400800" y="3771900"/>
            <a:ext cx="515938" cy="363141"/>
          </a:xfrm>
          <a:prstGeom prst="rect">
            <a:avLst/>
          </a:prstGeom>
          <a:solidFill>
            <a:srgbClr val="00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Y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78" name="Rectangle 34"/>
          <p:cNvSpPr>
            <a:spLocks noChangeArrowheads="1"/>
          </p:cNvSpPr>
          <p:nvPr/>
        </p:nvSpPr>
        <p:spPr bwMode="auto">
          <a:xfrm>
            <a:off x="6921500" y="3771900"/>
            <a:ext cx="515938" cy="363141"/>
          </a:xfrm>
          <a:prstGeom prst="rect">
            <a:avLst/>
          </a:prstGeom>
          <a:solidFill>
            <a:srgbClr val="00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79" name="Rectangle 35"/>
          <p:cNvSpPr>
            <a:spLocks noChangeArrowheads="1"/>
          </p:cNvSpPr>
          <p:nvPr/>
        </p:nvSpPr>
        <p:spPr bwMode="auto">
          <a:xfrm>
            <a:off x="7454900" y="3771900"/>
            <a:ext cx="515938" cy="363141"/>
          </a:xfrm>
          <a:prstGeom prst="rect">
            <a:avLst/>
          </a:prstGeom>
          <a:solidFill>
            <a:srgbClr val="00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0" name="Rectangle 36"/>
          <p:cNvSpPr>
            <a:spLocks noChangeArrowheads="1"/>
          </p:cNvSpPr>
          <p:nvPr/>
        </p:nvSpPr>
        <p:spPr bwMode="auto">
          <a:xfrm>
            <a:off x="7988300" y="3771900"/>
            <a:ext cx="515938" cy="363141"/>
          </a:xfrm>
          <a:prstGeom prst="rect">
            <a:avLst/>
          </a:prstGeom>
          <a:solidFill>
            <a:srgbClr val="0000FF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1" name="Rectangle 37"/>
          <p:cNvSpPr>
            <a:spLocks noChangeArrowheads="1"/>
          </p:cNvSpPr>
          <p:nvPr/>
        </p:nvSpPr>
        <p:spPr bwMode="auto">
          <a:xfrm>
            <a:off x="4279900" y="3371850"/>
            <a:ext cx="515938" cy="400050"/>
          </a:xfrm>
          <a:prstGeom prst="rect">
            <a:avLst/>
          </a:prstGeom>
          <a:solidFill>
            <a:srgbClr val="FFFF66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66"/>
                </a:solidFill>
                <a:latin typeface="Times New Roman" panose="02020603050405020304" pitchFamily="18" charset="0"/>
              </a:rPr>
              <a:t>B</a:t>
            </a:r>
            <a:endParaRPr lang="en-US" altLang="zh-CN" sz="24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2" name="Rectangle 38"/>
          <p:cNvSpPr>
            <a:spLocks noChangeArrowheads="1"/>
          </p:cNvSpPr>
          <p:nvPr/>
        </p:nvSpPr>
        <p:spPr bwMode="auto">
          <a:xfrm>
            <a:off x="4813300" y="3371850"/>
            <a:ext cx="515938" cy="400050"/>
          </a:xfrm>
          <a:prstGeom prst="rect">
            <a:avLst/>
          </a:prstGeom>
          <a:solidFill>
            <a:srgbClr val="FFFF66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66"/>
                </a:solidFill>
                <a:latin typeface="Times New Roman" panose="02020603050405020304" pitchFamily="18" charset="0"/>
              </a:rPr>
              <a:t>Í</a:t>
            </a:r>
            <a:endParaRPr lang="en-US" altLang="zh-CN" sz="24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3" name="Rectangle 39"/>
          <p:cNvSpPr>
            <a:spLocks noChangeArrowheads="1"/>
          </p:cNvSpPr>
          <p:nvPr/>
        </p:nvSpPr>
        <p:spPr bwMode="auto">
          <a:xfrm>
            <a:off x="5334000" y="3371850"/>
            <a:ext cx="515938" cy="400050"/>
          </a:xfrm>
          <a:prstGeom prst="rect">
            <a:avLst/>
          </a:prstGeom>
          <a:solidFill>
            <a:srgbClr val="FFFF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66"/>
                </a:solidFill>
                <a:latin typeface="Times New Roman" panose="02020603050405020304" pitchFamily="18" charset="0"/>
              </a:rPr>
              <a:t>M</a:t>
            </a:r>
            <a:endParaRPr lang="en-US" altLang="zh-CN" sz="24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4" name="Rectangle 40"/>
          <p:cNvSpPr>
            <a:spLocks noChangeArrowheads="1"/>
          </p:cNvSpPr>
          <p:nvPr/>
        </p:nvSpPr>
        <p:spPr bwMode="auto">
          <a:xfrm>
            <a:off x="5867400" y="3371850"/>
            <a:ext cx="515938" cy="400050"/>
          </a:xfrm>
          <a:prstGeom prst="rect">
            <a:avLst/>
          </a:prstGeom>
          <a:solidFill>
            <a:srgbClr val="FF00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Ậ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5" name="Rectangle 41"/>
          <p:cNvSpPr>
            <a:spLocks noChangeArrowheads="1"/>
          </p:cNvSpPr>
          <p:nvPr/>
        </p:nvSpPr>
        <p:spPr bwMode="auto">
          <a:xfrm>
            <a:off x="6388100" y="3371850"/>
            <a:ext cx="515938" cy="400050"/>
          </a:xfrm>
          <a:prstGeom prst="rect">
            <a:avLst/>
          </a:prstGeom>
          <a:solidFill>
            <a:srgbClr val="FFFF66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66"/>
                </a:solidFill>
                <a:latin typeface="Times New Roman" panose="02020603050405020304" pitchFamily="18" charset="0"/>
              </a:rPr>
              <a:t>T</a:t>
            </a:r>
            <a:endParaRPr lang="en-US" altLang="zh-CN" sz="24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6" name="Rectangle 42"/>
          <p:cNvSpPr>
            <a:spLocks noChangeArrowheads="1"/>
          </p:cNvSpPr>
          <p:nvPr/>
        </p:nvSpPr>
        <p:spPr bwMode="auto">
          <a:xfrm>
            <a:off x="5346700" y="3028950"/>
            <a:ext cx="515938" cy="363141"/>
          </a:xfrm>
          <a:prstGeom prst="rect">
            <a:avLst/>
          </a:prstGeom>
          <a:solidFill>
            <a:srgbClr val="6600CC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6600CC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7" name="Rectangle 43"/>
          <p:cNvSpPr>
            <a:spLocks noChangeArrowheads="1"/>
          </p:cNvSpPr>
          <p:nvPr/>
        </p:nvSpPr>
        <p:spPr bwMode="auto">
          <a:xfrm>
            <a:off x="5867400" y="3028950"/>
            <a:ext cx="515938" cy="363141"/>
          </a:xfrm>
          <a:prstGeom prst="rect">
            <a:avLst/>
          </a:prstGeom>
          <a:solidFill>
            <a:srgbClr val="FF00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8" name="Rectangle 44"/>
          <p:cNvSpPr>
            <a:spLocks noChangeArrowheads="1"/>
          </p:cNvSpPr>
          <p:nvPr/>
        </p:nvSpPr>
        <p:spPr bwMode="auto">
          <a:xfrm>
            <a:off x="6400800" y="3028950"/>
            <a:ext cx="515938" cy="363141"/>
          </a:xfrm>
          <a:prstGeom prst="rect">
            <a:avLst/>
          </a:prstGeom>
          <a:solidFill>
            <a:srgbClr val="6600CC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6600CC"/>
                </a:solidFill>
                <a:latin typeface="Times New Roman" panose="02020603050405020304" pitchFamily="18" charset="0"/>
              </a:rPr>
              <a:t>Ấ</a:t>
            </a:r>
            <a:endParaRPr lang="en-US" altLang="zh-CN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89" name="Rectangle 45"/>
          <p:cNvSpPr>
            <a:spLocks noChangeArrowheads="1"/>
          </p:cNvSpPr>
          <p:nvPr/>
        </p:nvSpPr>
        <p:spPr bwMode="auto">
          <a:xfrm>
            <a:off x="6921500" y="3028950"/>
            <a:ext cx="515938" cy="363141"/>
          </a:xfrm>
          <a:prstGeom prst="rect">
            <a:avLst/>
          </a:prstGeom>
          <a:solidFill>
            <a:srgbClr val="6600CC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6600CC"/>
                </a:solidFill>
                <a:latin typeface="Times New Roman" panose="02020603050405020304" pitchFamily="18" charset="0"/>
              </a:rPr>
              <a:t>T</a:t>
            </a:r>
            <a:endParaRPr lang="en-US" altLang="zh-CN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90" name="Rectangle 46"/>
          <p:cNvSpPr>
            <a:spLocks noChangeArrowheads="1"/>
          </p:cNvSpPr>
          <p:nvPr/>
        </p:nvSpPr>
        <p:spPr bwMode="auto">
          <a:xfrm>
            <a:off x="5346700" y="1885950"/>
            <a:ext cx="515938" cy="363141"/>
          </a:xfrm>
          <a:prstGeom prst="rect">
            <a:avLst/>
          </a:prstGeom>
          <a:solidFill>
            <a:srgbClr val="00FF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FF00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91" name="Rectangle 47"/>
          <p:cNvSpPr>
            <a:spLocks noChangeArrowheads="1"/>
          </p:cNvSpPr>
          <p:nvPr/>
        </p:nvSpPr>
        <p:spPr bwMode="auto">
          <a:xfrm>
            <a:off x="5867400" y="1885950"/>
            <a:ext cx="515938" cy="363141"/>
          </a:xfrm>
          <a:prstGeom prst="rect">
            <a:avLst/>
          </a:prstGeom>
          <a:solidFill>
            <a:srgbClr val="FF00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92" name="Rectangle 48"/>
          <p:cNvSpPr>
            <a:spLocks noChangeArrowheads="1"/>
          </p:cNvSpPr>
          <p:nvPr/>
        </p:nvSpPr>
        <p:spPr bwMode="auto">
          <a:xfrm>
            <a:off x="6400800" y="1885950"/>
            <a:ext cx="515938" cy="363141"/>
          </a:xfrm>
          <a:prstGeom prst="rect">
            <a:avLst/>
          </a:prstGeom>
          <a:solidFill>
            <a:srgbClr val="00FF00"/>
          </a:solidFill>
          <a:ln w="38100">
            <a:solidFill>
              <a:srgbClr val="CC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FF00"/>
                </a:solidFill>
                <a:latin typeface="Times New Roman" panose="02020603050405020304" pitchFamily="18" charset="0"/>
              </a:rPr>
              <a:t>Ì</a:t>
            </a:r>
            <a:endParaRPr lang="en-US" altLang="zh-CN" sz="2400" b="1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93" name="AutoShape 49"/>
          <p:cNvSpPr>
            <a:spLocks noChangeArrowheads="1"/>
          </p:cNvSpPr>
          <p:nvPr/>
        </p:nvSpPr>
        <p:spPr bwMode="auto">
          <a:xfrm>
            <a:off x="304801" y="228600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394" name="AutoShape 50"/>
          <p:cNvSpPr>
            <a:spLocks noChangeArrowheads="1"/>
          </p:cNvSpPr>
          <p:nvPr/>
        </p:nvSpPr>
        <p:spPr bwMode="auto">
          <a:xfrm>
            <a:off x="304801" y="262890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395" name="AutoShape 51"/>
          <p:cNvSpPr>
            <a:spLocks noChangeArrowheads="1"/>
          </p:cNvSpPr>
          <p:nvPr/>
        </p:nvSpPr>
        <p:spPr bwMode="auto">
          <a:xfrm>
            <a:off x="304801" y="154305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396" name="AutoShape 52"/>
          <p:cNvSpPr>
            <a:spLocks noChangeArrowheads="1"/>
          </p:cNvSpPr>
          <p:nvPr/>
        </p:nvSpPr>
        <p:spPr bwMode="auto">
          <a:xfrm>
            <a:off x="304801" y="377190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</a:t>
            </a: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397" name="AutoShape 53"/>
          <p:cNvSpPr>
            <a:spLocks noChangeArrowheads="1"/>
          </p:cNvSpPr>
          <p:nvPr/>
        </p:nvSpPr>
        <p:spPr bwMode="auto">
          <a:xfrm>
            <a:off x="304801" y="337185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398" name="AutoShape 54"/>
          <p:cNvSpPr>
            <a:spLocks noChangeArrowheads="1"/>
          </p:cNvSpPr>
          <p:nvPr/>
        </p:nvSpPr>
        <p:spPr bwMode="auto">
          <a:xfrm>
            <a:off x="304801" y="297180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399" name="AutoShape 55"/>
          <p:cNvSpPr>
            <a:spLocks noChangeArrowheads="1"/>
          </p:cNvSpPr>
          <p:nvPr/>
        </p:nvSpPr>
        <p:spPr bwMode="auto">
          <a:xfrm>
            <a:off x="304801" y="188595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509" name="Picture 56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8205788" y="3871913"/>
            <a:ext cx="457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10" name="Picture 57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6681788" y="3871913"/>
            <a:ext cx="457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11" name="Picture 58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5310188" y="3871913"/>
            <a:ext cx="457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12" name="Picture 59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3709988" y="3871913"/>
            <a:ext cx="457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13" name="Picture 60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2033588" y="3871913"/>
            <a:ext cx="457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14" name="Picture 61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433388" y="3871913"/>
            <a:ext cx="4572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406" name="Text Box 62"/>
          <p:cNvSpPr txBox="1">
            <a:spLocks noChangeArrowheads="1"/>
          </p:cNvSpPr>
          <p:nvPr/>
        </p:nvSpPr>
        <p:spPr bwMode="auto">
          <a:xfrm>
            <a:off x="1524000" y="361950"/>
            <a:ext cx="6248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BTCEGT?</a:t>
            </a:r>
            <a:endParaRPr lang="en-US" altLang="zh-CN" sz="2400" b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7407" name="Text Box 63"/>
          <p:cNvSpPr txBox="1">
            <a:spLocks noChangeArrowheads="1"/>
          </p:cNvSpPr>
          <p:nvPr/>
        </p:nvSpPr>
        <p:spPr bwMode="auto">
          <a:xfrm>
            <a:off x="838200" y="285750"/>
            <a:ext cx="74676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BTCEGT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altLang="zh-CN" sz="2400" b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9517" name="Text Box 64"/>
          <p:cNvSpPr txBox="1">
            <a:spLocks noChangeArrowheads="1"/>
          </p:cNvSpPr>
          <p:nvPr/>
        </p:nvSpPr>
        <p:spPr bwMode="auto">
          <a:xfrm>
            <a:off x="1905000" y="2228850"/>
            <a:ext cx="350520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zh-CN">
              <a:latin typeface=".VnTime" panose="020B7200000000000000" pitchFamily="34" charset="0"/>
            </a:endParaRPr>
          </a:p>
        </p:txBody>
      </p:sp>
      <p:sp>
        <p:nvSpPr>
          <p:cNvPr id="57409" name="Text Box 65"/>
          <p:cNvSpPr txBox="1">
            <a:spLocks noChangeArrowheads="1"/>
          </p:cNvSpPr>
          <p:nvPr/>
        </p:nvSpPr>
        <p:spPr bwMode="auto">
          <a:xfrm>
            <a:off x="533400" y="361950"/>
            <a:ext cx="80010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BTCEGT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7410" name="Text Box 66"/>
          <p:cNvSpPr txBox="1">
            <a:spLocks noChangeArrowheads="1"/>
          </p:cNvSpPr>
          <p:nvPr/>
        </p:nvSpPr>
        <p:spPr bwMode="auto">
          <a:xfrm>
            <a:off x="609600" y="285750"/>
            <a:ext cx="78486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thoạt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11" name="Text Box 67"/>
          <p:cNvSpPr txBox="1">
            <a:spLocks noChangeArrowheads="1"/>
          </p:cNvSpPr>
          <p:nvPr/>
        </p:nvSpPr>
        <p:spPr bwMode="auto">
          <a:xfrm>
            <a:off x="1371600" y="438150"/>
            <a:ext cx="69342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12" name="Text Box 68"/>
          <p:cNvSpPr txBox="1">
            <a:spLocks noChangeArrowheads="1"/>
          </p:cNvSpPr>
          <p:nvPr/>
        </p:nvSpPr>
        <p:spPr bwMode="auto">
          <a:xfrm>
            <a:off x="1447800" y="438150"/>
            <a:ext cx="59436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13" name="Text Box 69"/>
          <p:cNvSpPr txBox="1">
            <a:spLocks noChangeArrowheads="1"/>
          </p:cNvSpPr>
          <p:nvPr/>
        </p:nvSpPr>
        <p:spPr bwMode="auto">
          <a:xfrm>
            <a:off x="1066800" y="438150"/>
            <a:ext cx="72390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7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7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7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7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7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57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5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57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5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5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7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5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5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5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7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57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FF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57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73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5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9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7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57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FF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57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57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1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3" dur="500" fill="hold"/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5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5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9" dur="500" fill="hold"/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" dur="500" fill="hold"/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5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" dur="5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500" fill="hold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9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7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57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FF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57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573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5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5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6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8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0" dur="5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2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4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2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4" dur="5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5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8" dur="5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5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4" dur="5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5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8" dur="5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5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2" dur="5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4" dur="5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95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57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9" dur="2000" fill="hold"/>
                                        <p:tgtEl>
                                          <p:spTgt spid="573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FF"/>
                                      </p:to>
                                    </p:animClr>
                                    <p:set>
                                      <p:cBhvr>
                                        <p:cTn id="310" dur="2000" fill="hold"/>
                                        <p:tgtEl>
                                          <p:spTgt spid="573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2000" fill="hold"/>
                                        <p:tgtEl>
                                          <p:spTgt spid="573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5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7" dur="5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9" dur="5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1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5" dur="5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9" dur="5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3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34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7" dur="5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38" dur="5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9" dur="5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1" dur="5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42" dur="5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5" dur="5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7" dur="5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5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3" dur="5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7" dur="5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9" dur="5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1" dur="5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3" dur="5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5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7" dur="5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9" dur="500" fill="hold"/>
                                        <p:tgtEl>
                                          <p:spTgt spid="57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1" dur="500" fill="hold"/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3" dur="500" fill="hold"/>
                                        <p:tgtEl>
                                          <p:spTgt spid="57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5" dur="500" fill="hold"/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96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57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500" fill="hold"/>
                                        <p:tgtEl>
                                          <p:spTgt spid="57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FF"/>
                                      </p:to>
                                    </p:animClr>
                                    <p:set>
                                      <p:cBhvr>
                                        <p:cTn id="381" dur="500" fill="hold"/>
                                        <p:tgtEl>
                                          <p:spTgt spid="57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500" fill="hold"/>
                                        <p:tgtEl>
                                          <p:spTgt spid="57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500" fill="hold"/>
                                        <p:tgtEl>
                                          <p:spTgt spid="57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57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573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2" dur="5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4" dur="5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6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0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4" dur="500" fill="hold"/>
                                        <p:tgtEl>
                                          <p:spTgt spid="57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6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8" dur="5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0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2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4" dur="500" fill="hold"/>
                                        <p:tgtEl>
                                          <p:spTgt spid="57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6" dur="500" fill="hold"/>
                                        <p:tgtEl>
                                          <p:spTgt spid="573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8" dur="500" fill="hold"/>
                                        <p:tgtEl>
                                          <p:spTgt spid="57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0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2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97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57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7" dur="500" fill="hold"/>
                                        <p:tgtEl>
                                          <p:spTgt spid="57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FF"/>
                                      </p:to>
                                    </p:animClr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57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57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1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32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3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5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7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9" dur="500" fill="hold"/>
                                        <p:tgtEl>
                                          <p:spTgt spid="57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40" dur="500" fill="hold"/>
                                        <p:tgtEl>
                                          <p:spTgt spid="57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1" dur="500" fill="hold"/>
                                        <p:tgtEl>
                                          <p:spTgt spid="573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3" dur="5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44" dur="5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5" dur="5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7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9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1" dur="500" fill="hold"/>
                                        <p:tgtEl>
                                          <p:spTgt spid="57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3" dur="5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5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7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9" dur="500" fill="hold"/>
                                        <p:tgtEl>
                                          <p:spTgt spid="57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1" dur="500" fill="hold"/>
                                        <p:tgtEl>
                                          <p:spTgt spid="57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98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57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6" dur="500" fill="hold"/>
                                        <p:tgtEl>
                                          <p:spTgt spid="57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FF"/>
                                      </p:to>
                                    </p:animClr>
                                    <p:set>
                                      <p:cBhvr>
                                        <p:cTn id="467" dur="500" fill="hold"/>
                                        <p:tgtEl>
                                          <p:spTgt spid="57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8" dur="500" fill="hold"/>
                                        <p:tgtEl>
                                          <p:spTgt spid="573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0" dur="500" fill="hold"/>
                                        <p:tgtEl>
                                          <p:spTgt spid="57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71" dur="500" fill="hold"/>
                                        <p:tgtEl>
                                          <p:spTgt spid="57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573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500" fill="hold"/>
                                        <p:tgtEl>
                                          <p:spTgt spid="573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75" dur="500" fill="hold"/>
                                        <p:tgtEl>
                                          <p:spTgt spid="573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573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57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57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57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2" dur="500" fill="hold"/>
                                        <p:tgtEl>
                                          <p:spTgt spid="57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4" dur="500" fill="hold"/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6" dur="500" fill="hold"/>
                                        <p:tgtEl>
                                          <p:spTgt spid="57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8" dur="500" fill="hold"/>
                                        <p:tgtEl>
                                          <p:spTgt spid="57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0" dur="500" fill="hold"/>
                                        <p:tgtEl>
                                          <p:spTgt spid="57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2" dur="500" fill="hold"/>
                                        <p:tgtEl>
                                          <p:spTgt spid="57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99"/>
                  </p:tgtEl>
                </p:cond>
              </p:nextCondLst>
            </p:seq>
          </p:childTnLst>
        </p:cTn>
      </p:par>
    </p:tnLst>
    <p:bldLst>
      <p:bldP spid="57350" grpId="0" animBg="1"/>
      <p:bldP spid="57350" grpId="1" animBg="1"/>
      <p:bldP spid="57351" grpId="0" animBg="1"/>
      <p:bldP spid="57351" grpId="1" animBg="1"/>
      <p:bldP spid="57352" grpId="0" animBg="1"/>
      <p:bldP spid="57352" grpId="1" animBg="1"/>
      <p:bldP spid="57353" grpId="0" animBg="1"/>
      <p:bldP spid="57353" grpId="1" animBg="1"/>
      <p:bldP spid="57354" grpId="0" animBg="1"/>
      <p:bldP spid="57354" grpId="1" animBg="1"/>
      <p:bldP spid="57355" grpId="0" animBg="1"/>
      <p:bldP spid="57355" grpId="1" animBg="1"/>
      <p:bldP spid="57356" grpId="0" animBg="1"/>
      <p:bldP spid="57356" grpId="1" animBg="1"/>
      <p:bldP spid="57357" grpId="0" animBg="1"/>
      <p:bldP spid="57357" grpId="1" animBg="1"/>
      <p:bldP spid="57358" grpId="0" animBg="1"/>
      <p:bldP spid="57358" grpId="1" animBg="1"/>
      <p:bldP spid="57359" grpId="0" animBg="1"/>
      <p:bldP spid="57359" grpId="1" animBg="1"/>
      <p:bldP spid="57360" grpId="0" animBg="1"/>
      <p:bldP spid="57360" grpId="1" animBg="1"/>
      <p:bldP spid="57361" grpId="0" animBg="1"/>
      <p:bldP spid="57361" grpId="1" animBg="1"/>
      <p:bldP spid="57362" grpId="0" animBg="1"/>
      <p:bldP spid="57362" grpId="1" animBg="1"/>
      <p:bldP spid="57363" grpId="0" animBg="1"/>
      <p:bldP spid="57363" grpId="1" animBg="1"/>
      <p:bldP spid="57364" grpId="0" animBg="1"/>
      <p:bldP spid="57364" grpId="1" animBg="1"/>
      <p:bldP spid="57365" grpId="0" animBg="1"/>
      <p:bldP spid="57365" grpId="1" animBg="1"/>
      <p:bldP spid="57366" grpId="0" animBg="1"/>
      <p:bldP spid="57366" grpId="1" animBg="1"/>
      <p:bldP spid="57367" grpId="0" animBg="1"/>
      <p:bldP spid="57367" grpId="1" animBg="1"/>
      <p:bldP spid="57368" grpId="0" animBg="1"/>
      <p:bldP spid="57368" grpId="1" animBg="1"/>
      <p:bldP spid="57369" grpId="0" animBg="1"/>
      <p:bldP spid="57369" grpId="1" animBg="1"/>
      <p:bldP spid="57370" grpId="0" animBg="1"/>
      <p:bldP spid="57370" grpId="1" animBg="1"/>
      <p:bldP spid="57371" grpId="0" animBg="1"/>
      <p:bldP spid="57371" grpId="1" animBg="1"/>
      <p:bldP spid="57372" grpId="0" animBg="1"/>
      <p:bldP spid="57372" grpId="1" animBg="1"/>
      <p:bldP spid="57373" grpId="0" animBg="1"/>
      <p:bldP spid="57373" grpId="1" animBg="1"/>
      <p:bldP spid="57374" grpId="0" animBg="1"/>
      <p:bldP spid="57374" grpId="1" animBg="1"/>
      <p:bldP spid="57375" grpId="0" animBg="1"/>
      <p:bldP spid="57375" grpId="1" animBg="1"/>
      <p:bldP spid="57376" grpId="0" animBg="1"/>
      <p:bldP spid="57376" grpId="1" animBg="1"/>
      <p:bldP spid="57377" grpId="0" animBg="1"/>
      <p:bldP spid="57377" grpId="1" animBg="1"/>
      <p:bldP spid="57378" grpId="0" animBg="1"/>
      <p:bldP spid="57378" grpId="1" animBg="1"/>
      <p:bldP spid="57379" grpId="0" animBg="1"/>
      <p:bldP spid="57379" grpId="1" animBg="1"/>
      <p:bldP spid="57380" grpId="0" animBg="1"/>
      <p:bldP spid="57380" grpId="1" animBg="1"/>
      <p:bldP spid="57381" grpId="0" animBg="1"/>
      <p:bldP spid="57381" grpId="1" animBg="1"/>
      <p:bldP spid="57382" grpId="0" animBg="1"/>
      <p:bldP spid="57382" grpId="1" animBg="1"/>
      <p:bldP spid="57383" grpId="0" animBg="1"/>
      <p:bldP spid="57383" grpId="1" animBg="1"/>
      <p:bldP spid="57384" grpId="0" animBg="1"/>
      <p:bldP spid="57384" grpId="1" animBg="1"/>
      <p:bldP spid="57385" grpId="0" animBg="1"/>
      <p:bldP spid="57385" grpId="1" animBg="1"/>
      <p:bldP spid="57386" grpId="0" animBg="1"/>
      <p:bldP spid="57386" grpId="1" animBg="1"/>
      <p:bldP spid="57387" grpId="0" animBg="1"/>
      <p:bldP spid="57387" grpId="1" animBg="1"/>
      <p:bldP spid="57388" grpId="0" animBg="1"/>
      <p:bldP spid="57388" grpId="1" animBg="1"/>
      <p:bldP spid="57389" grpId="0" animBg="1"/>
      <p:bldP spid="57389" grpId="1" animBg="1"/>
      <p:bldP spid="57390" grpId="0" animBg="1"/>
      <p:bldP spid="57390" grpId="1" animBg="1"/>
      <p:bldP spid="57391" grpId="0" animBg="1"/>
      <p:bldP spid="57391" grpId="1" animBg="1"/>
      <p:bldP spid="57392" grpId="0" animBg="1"/>
      <p:bldP spid="57392" grpId="1" animBg="1"/>
      <p:bldP spid="57406" grpId="0"/>
      <p:bldP spid="57406" grpId="1"/>
      <p:bldP spid="57407" grpId="0"/>
      <p:bldP spid="57407" grpId="1"/>
      <p:bldP spid="57409" grpId="0"/>
      <p:bldP spid="57409" grpId="1"/>
      <p:bldP spid="57410" grpId="0"/>
      <p:bldP spid="57410" grpId="1"/>
      <p:bldP spid="57411" grpId="0"/>
      <p:bldP spid="57411" grpId="1"/>
      <p:bldP spid="57412" grpId="0"/>
      <p:bldP spid="57412" grpId="1"/>
      <p:bldP spid="57413" grpId="0"/>
      <p:bldP spid="5741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7104062" y="2190750"/>
            <a:ext cx="515938" cy="363141"/>
          </a:xfrm>
          <a:prstGeom prst="rect">
            <a:avLst/>
          </a:prstGeom>
          <a:solidFill>
            <a:srgbClr val="FFFFCC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7637462" y="2190750"/>
            <a:ext cx="515938" cy="363141"/>
          </a:xfrm>
          <a:prstGeom prst="rect">
            <a:avLst/>
          </a:prstGeom>
          <a:solidFill>
            <a:srgbClr val="FFFFCC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Í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4437062" y="2533650"/>
            <a:ext cx="515938" cy="363141"/>
          </a:xfrm>
          <a:prstGeom prst="rect">
            <a:avLst/>
          </a:prstGeom>
          <a:solidFill>
            <a:schemeClr val="folHlink"/>
          </a:solidFill>
          <a:ln w="19050">
            <a:solidFill>
              <a:srgbClr val="FF00FF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4970462" y="2533650"/>
            <a:ext cx="515938" cy="363141"/>
          </a:xfrm>
          <a:prstGeom prst="rect">
            <a:avLst/>
          </a:prstGeom>
          <a:solidFill>
            <a:schemeClr val="folHlink"/>
          </a:solidFill>
          <a:ln w="19050">
            <a:solidFill>
              <a:srgbClr val="FF00FF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G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5503862" y="2533650"/>
            <a:ext cx="515938" cy="363141"/>
          </a:xfrm>
          <a:prstGeom prst="rect">
            <a:avLst/>
          </a:prstGeom>
          <a:solidFill>
            <a:schemeClr val="folHlink"/>
          </a:solidFill>
          <a:ln w="19050">
            <a:solidFill>
              <a:srgbClr val="FF00FF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Ỡ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6570662" y="2533650"/>
            <a:ext cx="515938" cy="363141"/>
          </a:xfrm>
          <a:prstGeom prst="rect">
            <a:avLst/>
          </a:prstGeom>
          <a:solidFill>
            <a:schemeClr val="folHlink"/>
          </a:solidFill>
          <a:ln w="19050">
            <a:solidFill>
              <a:srgbClr val="FF00FF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G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7104062" y="2533650"/>
            <a:ext cx="515938" cy="363141"/>
          </a:xfrm>
          <a:prstGeom prst="rect">
            <a:avLst/>
          </a:prstGeom>
          <a:solidFill>
            <a:schemeClr val="folHlink"/>
          </a:solidFill>
          <a:ln w="19050">
            <a:solidFill>
              <a:srgbClr val="FF00FF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À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Rectangle 12"/>
          <p:cNvSpPr>
            <a:spLocks noChangeArrowheads="1"/>
          </p:cNvSpPr>
          <p:nvPr/>
        </p:nvSpPr>
        <p:spPr bwMode="auto">
          <a:xfrm>
            <a:off x="7637462" y="2533650"/>
            <a:ext cx="515938" cy="363141"/>
          </a:xfrm>
          <a:prstGeom prst="rect">
            <a:avLst/>
          </a:prstGeom>
          <a:solidFill>
            <a:schemeClr val="folHlink"/>
          </a:solidFill>
          <a:ln w="19050">
            <a:solidFill>
              <a:srgbClr val="FF00FF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Rectangle 13"/>
          <p:cNvSpPr>
            <a:spLocks noChangeArrowheads="1"/>
          </p:cNvSpPr>
          <p:nvPr/>
        </p:nvSpPr>
        <p:spPr bwMode="auto">
          <a:xfrm>
            <a:off x="8094662" y="2533650"/>
            <a:ext cx="515938" cy="363141"/>
          </a:xfrm>
          <a:prstGeom prst="rect">
            <a:avLst/>
          </a:prstGeom>
          <a:solidFill>
            <a:schemeClr val="folHlink"/>
          </a:solidFill>
          <a:ln w="19050">
            <a:solidFill>
              <a:srgbClr val="FF00FF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G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Rectangle 14"/>
          <p:cNvSpPr>
            <a:spLocks noChangeArrowheads="1"/>
          </p:cNvSpPr>
          <p:nvPr/>
        </p:nvSpPr>
        <p:spPr bwMode="auto">
          <a:xfrm>
            <a:off x="1846262" y="1390650"/>
            <a:ext cx="515938" cy="363141"/>
          </a:xfrm>
          <a:prstGeom prst="rect">
            <a:avLst/>
          </a:prstGeom>
          <a:solidFill>
            <a:srgbClr val="FF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K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2" name="Rectangle 15"/>
          <p:cNvSpPr>
            <a:spLocks noChangeArrowheads="1"/>
          </p:cNvSpPr>
          <p:nvPr/>
        </p:nvSpPr>
        <p:spPr bwMode="auto">
          <a:xfrm>
            <a:off x="2379662" y="1390650"/>
            <a:ext cx="515938" cy="363141"/>
          </a:xfrm>
          <a:prstGeom prst="rect">
            <a:avLst/>
          </a:prstGeom>
          <a:solidFill>
            <a:srgbClr val="FF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3" name="Rectangle 16"/>
          <p:cNvSpPr>
            <a:spLocks noChangeArrowheads="1"/>
          </p:cNvSpPr>
          <p:nvPr/>
        </p:nvSpPr>
        <p:spPr bwMode="auto">
          <a:xfrm>
            <a:off x="2913062" y="1390650"/>
            <a:ext cx="515938" cy="363141"/>
          </a:xfrm>
          <a:prstGeom prst="rect">
            <a:avLst/>
          </a:prstGeom>
          <a:solidFill>
            <a:srgbClr val="FF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Ề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4" name="Rectangle 17"/>
          <p:cNvSpPr>
            <a:spLocks noChangeArrowheads="1"/>
          </p:cNvSpPr>
          <p:nvPr/>
        </p:nvSpPr>
        <p:spPr bwMode="auto">
          <a:xfrm>
            <a:off x="3446462" y="1390650"/>
            <a:ext cx="515938" cy="363141"/>
          </a:xfrm>
          <a:prstGeom prst="rect">
            <a:avLst/>
          </a:prstGeom>
          <a:solidFill>
            <a:srgbClr val="FF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U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5" name="Rectangle 18"/>
          <p:cNvSpPr>
            <a:spLocks noChangeArrowheads="1"/>
          </p:cNvSpPr>
          <p:nvPr/>
        </p:nvSpPr>
        <p:spPr bwMode="auto">
          <a:xfrm>
            <a:off x="3979862" y="1390650"/>
            <a:ext cx="515938" cy="363141"/>
          </a:xfrm>
          <a:prstGeom prst="rect">
            <a:avLst/>
          </a:prstGeom>
          <a:solidFill>
            <a:srgbClr val="FF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6" name="Rectangle 19"/>
          <p:cNvSpPr>
            <a:spLocks noChangeArrowheads="1"/>
          </p:cNvSpPr>
          <p:nvPr/>
        </p:nvSpPr>
        <p:spPr bwMode="auto">
          <a:xfrm>
            <a:off x="4500562" y="1390650"/>
            <a:ext cx="515938" cy="363141"/>
          </a:xfrm>
          <a:prstGeom prst="rect">
            <a:avLst/>
          </a:prstGeom>
          <a:solidFill>
            <a:srgbClr val="FF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7" name="Rectangle 20"/>
          <p:cNvSpPr>
            <a:spLocks noChangeArrowheads="1"/>
          </p:cNvSpPr>
          <p:nvPr/>
        </p:nvSpPr>
        <p:spPr bwMode="auto">
          <a:xfrm>
            <a:off x="5033962" y="1390650"/>
            <a:ext cx="515938" cy="363141"/>
          </a:xfrm>
          <a:prstGeom prst="rect">
            <a:avLst/>
          </a:prstGeom>
          <a:solidFill>
            <a:srgbClr val="FF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Ư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8" name="Rectangle 21"/>
          <p:cNvSpPr>
            <a:spLocks noChangeArrowheads="1"/>
          </p:cNvSpPr>
          <p:nvPr/>
        </p:nvSpPr>
        <p:spPr bwMode="auto">
          <a:xfrm>
            <a:off x="5554662" y="1390650"/>
            <a:ext cx="515938" cy="363141"/>
          </a:xfrm>
          <a:prstGeom prst="rect">
            <a:avLst/>
          </a:prstGeom>
          <a:solidFill>
            <a:srgbClr val="FF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Ơ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9" name="Rectangle 22"/>
          <p:cNvSpPr>
            <a:spLocks noChangeArrowheads="1"/>
          </p:cNvSpPr>
          <p:nvPr/>
        </p:nvSpPr>
        <p:spPr bwMode="auto">
          <a:xfrm>
            <a:off x="6570662" y="1390650"/>
            <a:ext cx="515938" cy="363141"/>
          </a:xfrm>
          <a:prstGeom prst="rect">
            <a:avLst/>
          </a:prstGeom>
          <a:solidFill>
            <a:srgbClr val="FF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G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0" name="Rectangle 23"/>
          <p:cNvSpPr>
            <a:spLocks noChangeArrowheads="1"/>
          </p:cNvSpPr>
          <p:nvPr/>
        </p:nvSpPr>
        <p:spPr bwMode="auto">
          <a:xfrm>
            <a:off x="4437062" y="3619500"/>
            <a:ext cx="515938" cy="400050"/>
          </a:xfrm>
          <a:prstGeom prst="rect">
            <a:avLst/>
          </a:prstGeom>
          <a:solidFill>
            <a:srgbClr val="00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1" name="Rectangle 24"/>
          <p:cNvSpPr>
            <a:spLocks noChangeArrowheads="1"/>
          </p:cNvSpPr>
          <p:nvPr/>
        </p:nvSpPr>
        <p:spPr bwMode="auto">
          <a:xfrm>
            <a:off x="4970462" y="3619500"/>
            <a:ext cx="515938" cy="400050"/>
          </a:xfrm>
          <a:prstGeom prst="rect">
            <a:avLst/>
          </a:prstGeom>
          <a:solidFill>
            <a:srgbClr val="00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Ạ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2" name="Rectangle 25"/>
          <p:cNvSpPr>
            <a:spLocks noChangeArrowheads="1"/>
          </p:cNvSpPr>
          <p:nvPr/>
        </p:nvSpPr>
        <p:spPr bwMode="auto">
          <a:xfrm>
            <a:off x="5503862" y="3619500"/>
            <a:ext cx="533400" cy="400050"/>
          </a:xfrm>
          <a:prstGeom prst="rect">
            <a:avLst/>
          </a:prstGeom>
          <a:solidFill>
            <a:srgbClr val="00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D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3" name="Rectangle 26"/>
          <p:cNvSpPr>
            <a:spLocks noChangeArrowheads="1"/>
          </p:cNvSpPr>
          <p:nvPr/>
        </p:nvSpPr>
        <p:spPr bwMode="auto">
          <a:xfrm>
            <a:off x="6494462" y="3676650"/>
            <a:ext cx="515938" cy="342900"/>
          </a:xfrm>
          <a:prstGeom prst="rect">
            <a:avLst/>
          </a:prstGeom>
          <a:solidFill>
            <a:srgbClr val="00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Y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4" name="Rectangle 27"/>
          <p:cNvSpPr>
            <a:spLocks noChangeArrowheads="1"/>
          </p:cNvSpPr>
          <p:nvPr/>
        </p:nvSpPr>
        <p:spPr bwMode="auto">
          <a:xfrm>
            <a:off x="6951662" y="3676650"/>
            <a:ext cx="515938" cy="342900"/>
          </a:xfrm>
          <a:prstGeom prst="rect">
            <a:avLst/>
          </a:prstGeom>
          <a:solidFill>
            <a:srgbClr val="00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Rectangle 28"/>
          <p:cNvSpPr>
            <a:spLocks noChangeArrowheads="1"/>
          </p:cNvSpPr>
          <p:nvPr/>
        </p:nvSpPr>
        <p:spPr bwMode="auto">
          <a:xfrm>
            <a:off x="7485062" y="3676650"/>
            <a:ext cx="515938" cy="342900"/>
          </a:xfrm>
          <a:prstGeom prst="rect">
            <a:avLst/>
          </a:prstGeom>
          <a:solidFill>
            <a:srgbClr val="00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Rectangle 29"/>
          <p:cNvSpPr>
            <a:spLocks noChangeArrowheads="1"/>
          </p:cNvSpPr>
          <p:nvPr/>
        </p:nvSpPr>
        <p:spPr bwMode="auto">
          <a:xfrm>
            <a:off x="8018462" y="3676650"/>
            <a:ext cx="515938" cy="342900"/>
          </a:xfrm>
          <a:prstGeom prst="rect">
            <a:avLst/>
          </a:prstGeom>
          <a:solidFill>
            <a:srgbClr val="0000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  <a:endParaRPr lang="en-US" altLang="zh-C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7" name="Rectangle 30"/>
          <p:cNvSpPr>
            <a:spLocks noChangeArrowheads="1"/>
          </p:cNvSpPr>
          <p:nvPr/>
        </p:nvSpPr>
        <p:spPr bwMode="auto">
          <a:xfrm>
            <a:off x="4437062" y="3276600"/>
            <a:ext cx="515938" cy="400050"/>
          </a:xfrm>
          <a:prstGeom prst="rect">
            <a:avLst/>
          </a:prstGeom>
          <a:solidFill>
            <a:srgbClr val="00FF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8" name="Rectangle 31"/>
          <p:cNvSpPr>
            <a:spLocks noChangeArrowheads="1"/>
          </p:cNvSpPr>
          <p:nvPr/>
        </p:nvSpPr>
        <p:spPr bwMode="auto">
          <a:xfrm>
            <a:off x="4970462" y="3276600"/>
            <a:ext cx="515938" cy="400050"/>
          </a:xfrm>
          <a:prstGeom prst="rect">
            <a:avLst/>
          </a:prstGeom>
          <a:solidFill>
            <a:srgbClr val="00FF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Í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Rectangle 32"/>
          <p:cNvSpPr>
            <a:spLocks noChangeArrowheads="1"/>
          </p:cNvSpPr>
          <p:nvPr/>
        </p:nvSpPr>
        <p:spPr bwMode="auto">
          <a:xfrm>
            <a:off x="5503862" y="3276600"/>
            <a:ext cx="515938" cy="400050"/>
          </a:xfrm>
          <a:prstGeom prst="rect">
            <a:avLst/>
          </a:prstGeom>
          <a:solidFill>
            <a:srgbClr val="00FFFF"/>
          </a:solidFill>
          <a:ln w="19050">
            <a:solidFill>
              <a:srgbClr val="FF00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0" name="Rectangle 33"/>
          <p:cNvSpPr>
            <a:spLocks noChangeArrowheads="1"/>
          </p:cNvSpPr>
          <p:nvPr/>
        </p:nvSpPr>
        <p:spPr bwMode="auto">
          <a:xfrm>
            <a:off x="6570662" y="3276600"/>
            <a:ext cx="515938" cy="400050"/>
          </a:xfrm>
          <a:prstGeom prst="rect">
            <a:avLst/>
          </a:prstGeom>
          <a:solidFill>
            <a:srgbClr val="00FFFF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1" name="Rectangle 34"/>
          <p:cNvSpPr>
            <a:spLocks noChangeArrowheads="1"/>
          </p:cNvSpPr>
          <p:nvPr/>
        </p:nvSpPr>
        <p:spPr bwMode="auto">
          <a:xfrm>
            <a:off x="5503862" y="2933700"/>
            <a:ext cx="515938" cy="363141"/>
          </a:xfrm>
          <a:prstGeom prst="rect">
            <a:avLst/>
          </a:prstGeom>
          <a:solidFill>
            <a:srgbClr val="6600CC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2" name="Rectangle 35"/>
          <p:cNvSpPr>
            <a:spLocks noChangeArrowheads="1"/>
          </p:cNvSpPr>
          <p:nvPr/>
        </p:nvSpPr>
        <p:spPr bwMode="auto">
          <a:xfrm>
            <a:off x="6570662" y="2933700"/>
            <a:ext cx="515938" cy="363141"/>
          </a:xfrm>
          <a:prstGeom prst="rect">
            <a:avLst/>
          </a:prstGeom>
          <a:solidFill>
            <a:srgbClr val="6600CC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Ấ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3" name="Rectangle 36"/>
          <p:cNvSpPr>
            <a:spLocks noChangeArrowheads="1"/>
          </p:cNvSpPr>
          <p:nvPr/>
        </p:nvSpPr>
        <p:spPr bwMode="auto">
          <a:xfrm>
            <a:off x="7104062" y="2933700"/>
            <a:ext cx="515938" cy="363141"/>
          </a:xfrm>
          <a:prstGeom prst="rect">
            <a:avLst/>
          </a:prstGeom>
          <a:solidFill>
            <a:srgbClr val="6600CC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</a:rPr>
              <a:t>T</a:t>
            </a:r>
            <a:endParaRPr lang="en-US" altLang="zh-CN" sz="2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4" name="Rectangle 37"/>
          <p:cNvSpPr>
            <a:spLocks noChangeArrowheads="1"/>
          </p:cNvSpPr>
          <p:nvPr/>
        </p:nvSpPr>
        <p:spPr bwMode="auto">
          <a:xfrm>
            <a:off x="5503862" y="1790700"/>
            <a:ext cx="515938" cy="420291"/>
          </a:xfrm>
          <a:prstGeom prst="rect">
            <a:avLst/>
          </a:prstGeom>
          <a:solidFill>
            <a:srgbClr val="00FF00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66"/>
                </a:solidFill>
                <a:latin typeface="Times New Roman" panose="02020603050405020304" pitchFamily="18" charset="0"/>
              </a:rPr>
              <a:t>N</a:t>
            </a:r>
            <a:endParaRPr lang="en-US" altLang="zh-CN" sz="24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5" name="Rectangle 38"/>
          <p:cNvSpPr>
            <a:spLocks noChangeArrowheads="1"/>
          </p:cNvSpPr>
          <p:nvPr/>
        </p:nvSpPr>
        <p:spPr bwMode="auto">
          <a:xfrm>
            <a:off x="6570662" y="1790700"/>
            <a:ext cx="515938" cy="420291"/>
          </a:xfrm>
          <a:prstGeom prst="rect">
            <a:avLst/>
          </a:prstGeom>
          <a:solidFill>
            <a:srgbClr val="00FF00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66"/>
                </a:solidFill>
                <a:latin typeface="Times New Roman" panose="02020603050405020304" pitchFamily="18" charset="0"/>
              </a:rPr>
              <a:t>Ì</a:t>
            </a:r>
            <a:endParaRPr lang="en-US" altLang="zh-CN" sz="24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07" name="AutoShape 39"/>
          <p:cNvSpPr>
            <a:spLocks noChangeArrowheads="1"/>
          </p:cNvSpPr>
          <p:nvPr/>
        </p:nvSpPr>
        <p:spPr bwMode="auto">
          <a:xfrm>
            <a:off x="474663" y="213360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sym typeface="+mn-ea"/>
              </a:rPr>
              <a:t>3</a:t>
            </a:r>
            <a:endParaRPr lang="en-US" sz="3200" b="1">
              <a:solidFill>
                <a:srgbClr val="000000"/>
              </a:solidFill>
              <a:sym typeface="+mn-ea"/>
            </a:endParaRPr>
          </a:p>
        </p:txBody>
      </p:sp>
      <p:sp>
        <p:nvSpPr>
          <p:cNvPr id="58408" name="AutoShape 40"/>
          <p:cNvSpPr>
            <a:spLocks noChangeArrowheads="1"/>
          </p:cNvSpPr>
          <p:nvPr/>
        </p:nvSpPr>
        <p:spPr bwMode="auto">
          <a:xfrm>
            <a:off x="474663" y="247650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sym typeface="+mn-ea"/>
              </a:rPr>
              <a:t>4</a:t>
            </a:r>
            <a:endParaRPr lang="en-US" sz="3200" b="1">
              <a:solidFill>
                <a:srgbClr val="000000"/>
              </a:solidFill>
              <a:sym typeface="+mn-ea"/>
            </a:endParaRPr>
          </a:p>
        </p:txBody>
      </p:sp>
      <p:sp>
        <p:nvSpPr>
          <p:cNvPr id="58409" name="AutoShape 41"/>
          <p:cNvSpPr>
            <a:spLocks noChangeArrowheads="1"/>
          </p:cNvSpPr>
          <p:nvPr/>
        </p:nvSpPr>
        <p:spPr bwMode="auto">
          <a:xfrm>
            <a:off x="474663" y="139065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sym typeface="+mn-ea"/>
              </a:rPr>
              <a:t>1</a:t>
            </a:r>
            <a:endParaRPr lang="en-US" sz="3200" b="1">
              <a:solidFill>
                <a:srgbClr val="000000"/>
              </a:solidFill>
              <a:sym typeface="+mn-ea"/>
            </a:endParaRPr>
          </a:p>
        </p:txBody>
      </p:sp>
      <p:sp>
        <p:nvSpPr>
          <p:cNvPr id="58410" name="AutoShape 42"/>
          <p:cNvSpPr>
            <a:spLocks noChangeArrowheads="1"/>
          </p:cNvSpPr>
          <p:nvPr/>
        </p:nvSpPr>
        <p:spPr bwMode="auto">
          <a:xfrm>
            <a:off x="474663" y="361950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sym typeface="+mn-ea"/>
              </a:rPr>
              <a:t>7</a:t>
            </a:r>
            <a:endParaRPr lang="en-US" sz="3200" b="1">
              <a:solidFill>
                <a:srgbClr val="000000"/>
              </a:solidFill>
              <a:sym typeface="+mn-ea"/>
            </a:endParaRPr>
          </a:p>
        </p:txBody>
      </p:sp>
      <p:sp>
        <p:nvSpPr>
          <p:cNvPr id="58411" name="AutoShape 43"/>
          <p:cNvSpPr>
            <a:spLocks noChangeArrowheads="1"/>
          </p:cNvSpPr>
          <p:nvPr/>
        </p:nvSpPr>
        <p:spPr bwMode="auto">
          <a:xfrm>
            <a:off x="474663" y="321945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sym typeface="+mn-ea"/>
              </a:rPr>
              <a:t>6</a:t>
            </a:r>
            <a:endParaRPr lang="en-US" sz="3200" b="1">
              <a:solidFill>
                <a:srgbClr val="000000"/>
              </a:solidFill>
              <a:sym typeface="+mn-ea"/>
            </a:endParaRPr>
          </a:p>
        </p:txBody>
      </p:sp>
      <p:sp>
        <p:nvSpPr>
          <p:cNvPr id="58412" name="AutoShape 44"/>
          <p:cNvSpPr>
            <a:spLocks noChangeArrowheads="1"/>
          </p:cNvSpPr>
          <p:nvPr/>
        </p:nvSpPr>
        <p:spPr bwMode="auto">
          <a:xfrm>
            <a:off x="474663" y="281940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sym typeface="+mn-ea"/>
              </a:rPr>
              <a:t>5</a:t>
            </a:r>
            <a:endParaRPr lang="en-US" sz="3200" b="1">
              <a:solidFill>
                <a:srgbClr val="000000"/>
              </a:solidFill>
              <a:sym typeface="+mn-ea"/>
            </a:endParaRPr>
          </a:p>
        </p:txBody>
      </p:sp>
      <p:sp>
        <p:nvSpPr>
          <p:cNvPr id="58413" name="AutoShape 45"/>
          <p:cNvSpPr>
            <a:spLocks noChangeArrowheads="1"/>
          </p:cNvSpPr>
          <p:nvPr/>
        </p:nvSpPr>
        <p:spPr bwMode="auto">
          <a:xfrm>
            <a:off x="474663" y="1733550"/>
            <a:ext cx="779463" cy="342900"/>
          </a:xfrm>
          <a:prstGeom prst="flowChartAlternateProcess">
            <a:avLst/>
          </a:prstGeom>
          <a:solidFill>
            <a:srgbClr val="99FF66"/>
          </a:solidFill>
          <a:ln w="12700">
            <a:solidFill>
              <a:srgbClr val="FF0000"/>
            </a:solidFill>
            <a:miter lim="800000"/>
          </a:ln>
          <a:effectLst>
            <a:outerShdw dist="71842" dir="2700000" algn="ctr" rotWithShape="0">
              <a:srgbClr val="292929"/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  <a:defRPr/>
            </a:pPr>
            <a:r>
              <a:rPr lang="en-US" sz="3200" b="1">
                <a:solidFill>
                  <a:srgbClr val="000000"/>
                </a:solidFill>
                <a:sym typeface="+mn-ea"/>
              </a:rPr>
              <a:t>2</a:t>
            </a:r>
            <a:endParaRPr lang="en-US" sz="3200" b="1">
              <a:solidFill>
                <a:srgbClr val="000000"/>
              </a:solidFill>
              <a:sym typeface="+mn-ea"/>
            </a:endParaRPr>
          </a:p>
        </p:txBody>
      </p:sp>
      <p:pic>
        <p:nvPicPr>
          <p:cNvPr id="20523" name="Picture 46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8177213" y="3843338"/>
            <a:ext cx="514351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4" name="Picture 47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6653213" y="3843338"/>
            <a:ext cx="514351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5" name="Picture 48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5281613" y="3843338"/>
            <a:ext cx="514351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6" name="Picture 49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3681413" y="3843338"/>
            <a:ext cx="514351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7" name="Picture 50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2005013" y="3843338"/>
            <a:ext cx="514351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8" name="Picture 51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404813" y="3843338"/>
            <a:ext cx="514351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9" name="Picture 52" descr="5EA229E0BE024C9396C26937EEB85EC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96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3"/>
          <p:cNvGrpSpPr/>
          <p:nvPr/>
        </p:nvGrpSpPr>
        <p:grpSpPr bwMode="auto">
          <a:xfrm>
            <a:off x="6037262" y="1390650"/>
            <a:ext cx="533400" cy="2628900"/>
            <a:chOff x="1104" y="1296"/>
            <a:chExt cx="336" cy="2160"/>
          </a:xfrm>
        </p:grpSpPr>
        <p:sp>
          <p:nvSpPr>
            <p:cNvPr id="20546" name="AutoShape 54"/>
            <p:cNvSpPr>
              <a:spLocks noChangeArrowheads="1"/>
            </p:cNvSpPr>
            <p:nvPr/>
          </p:nvSpPr>
          <p:spPr bwMode="auto">
            <a:xfrm>
              <a:off x="1104" y="1296"/>
              <a:ext cx="336" cy="336"/>
            </a:xfrm>
            <a:prstGeom prst="bevel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FF0066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b="1" i="1">
                  <a:solidFill>
                    <a:srgbClr val="FFFF00"/>
                  </a:solidFill>
                </a:rPr>
                <a:t>N</a:t>
              </a:r>
              <a:endParaRPr lang="en-US" altLang="zh-CN" b="1" i="1">
                <a:solidFill>
                  <a:srgbClr val="FFFF00"/>
                </a:solidFill>
              </a:endParaRPr>
            </a:p>
          </p:txBody>
        </p:sp>
        <p:sp>
          <p:nvSpPr>
            <p:cNvPr id="20547" name="AutoShape 55"/>
            <p:cNvSpPr>
              <a:spLocks noChangeArrowheads="1"/>
            </p:cNvSpPr>
            <p:nvPr/>
          </p:nvSpPr>
          <p:spPr bwMode="auto">
            <a:xfrm>
              <a:off x="1104" y="3120"/>
              <a:ext cx="336" cy="336"/>
            </a:xfrm>
            <a:prstGeom prst="bevel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b="1" i="1">
                  <a:solidFill>
                    <a:srgbClr val="FFFF00"/>
                  </a:solidFill>
                </a:rPr>
                <a:t>U</a:t>
              </a:r>
              <a:endParaRPr lang="en-US" altLang="zh-CN" b="1" i="1">
                <a:solidFill>
                  <a:srgbClr val="FFFF00"/>
                </a:solidFill>
              </a:endParaRPr>
            </a:p>
          </p:txBody>
        </p:sp>
        <p:sp>
          <p:nvSpPr>
            <p:cNvPr id="20548" name="AutoShape 56"/>
            <p:cNvSpPr>
              <a:spLocks noChangeArrowheads="1"/>
            </p:cNvSpPr>
            <p:nvPr/>
          </p:nvSpPr>
          <p:spPr bwMode="auto">
            <a:xfrm>
              <a:off x="1104" y="2832"/>
              <a:ext cx="336" cy="336"/>
            </a:xfrm>
            <a:prstGeom prst="bevel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b="1" i="1">
                  <a:solidFill>
                    <a:srgbClr val="0000FF"/>
                  </a:solidFill>
                </a:rPr>
                <a:t>Ậ</a:t>
              </a:r>
              <a:endParaRPr lang="en-US" altLang="zh-CN" b="1" i="1">
                <a:solidFill>
                  <a:srgbClr val="0000FF"/>
                </a:solidFill>
              </a:endParaRPr>
            </a:p>
          </p:txBody>
        </p:sp>
        <p:sp>
          <p:nvSpPr>
            <p:cNvPr id="20549" name="AutoShape 57"/>
            <p:cNvSpPr>
              <a:spLocks noChangeArrowheads="1"/>
            </p:cNvSpPr>
            <p:nvPr/>
          </p:nvSpPr>
          <p:spPr bwMode="auto">
            <a:xfrm>
              <a:off x="1104" y="2544"/>
              <a:ext cx="336" cy="336"/>
            </a:xfrm>
            <a:prstGeom prst="bevel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b="1" i="1">
                  <a:solidFill>
                    <a:srgbClr val="FF0000"/>
                  </a:solidFill>
                </a:rPr>
                <a:t>H</a:t>
              </a:r>
              <a:endParaRPr lang="en-US" altLang="zh-CN" b="1" i="1">
                <a:solidFill>
                  <a:srgbClr val="FF0000"/>
                </a:solidFill>
              </a:endParaRPr>
            </a:p>
          </p:txBody>
        </p:sp>
        <p:sp>
          <p:nvSpPr>
            <p:cNvPr id="20550" name="AutoShape 58"/>
            <p:cNvSpPr>
              <a:spLocks noChangeArrowheads="1"/>
            </p:cNvSpPr>
            <p:nvPr/>
          </p:nvSpPr>
          <p:spPr bwMode="auto">
            <a:xfrm>
              <a:off x="1104" y="2256"/>
              <a:ext cx="336" cy="336"/>
            </a:xfrm>
            <a:prstGeom prst="bevel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b="1" i="1">
                  <a:solidFill>
                    <a:srgbClr val="FF0000"/>
                  </a:solidFill>
                </a:rPr>
                <a:t>N</a:t>
              </a:r>
              <a:endParaRPr lang="en-US" altLang="zh-CN" b="1" i="1">
                <a:solidFill>
                  <a:srgbClr val="FF0000"/>
                </a:solidFill>
              </a:endParaRPr>
            </a:p>
          </p:txBody>
        </p:sp>
        <p:sp>
          <p:nvSpPr>
            <p:cNvPr id="20551" name="AutoShape 59"/>
            <p:cNvSpPr>
              <a:spLocks noChangeArrowheads="1"/>
            </p:cNvSpPr>
            <p:nvPr/>
          </p:nvSpPr>
          <p:spPr bwMode="auto">
            <a:xfrm>
              <a:off x="1104" y="1968"/>
              <a:ext cx="336" cy="336"/>
            </a:xfrm>
            <a:prstGeom prst="bevel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b="1" i="1">
                  <a:solidFill>
                    <a:srgbClr val="0000FF"/>
                  </a:solidFill>
                </a:rPr>
                <a:t>Â</a:t>
              </a:r>
              <a:endParaRPr lang="en-US" altLang="zh-CN" b="1" i="1">
                <a:solidFill>
                  <a:srgbClr val="0000FF"/>
                </a:solidFill>
              </a:endParaRPr>
            </a:p>
          </p:txBody>
        </p:sp>
        <p:sp>
          <p:nvSpPr>
            <p:cNvPr id="20552" name="AutoShape 60"/>
            <p:cNvSpPr>
              <a:spLocks noChangeArrowheads="1"/>
            </p:cNvSpPr>
            <p:nvPr/>
          </p:nvSpPr>
          <p:spPr bwMode="auto">
            <a:xfrm>
              <a:off x="1104" y="1632"/>
              <a:ext cx="336" cy="336"/>
            </a:xfrm>
            <a:prstGeom prst="bevel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b="1" i="1">
                  <a:solidFill>
                    <a:schemeClr val="accent2"/>
                  </a:solidFill>
                </a:rPr>
                <a:t>H</a:t>
              </a:r>
              <a:endParaRPr lang="en-US" altLang="zh-CN" b="1" i="1">
                <a:solidFill>
                  <a:schemeClr val="accent2"/>
                </a:solidFill>
              </a:endParaRPr>
            </a:p>
          </p:txBody>
        </p:sp>
      </p:grpSp>
      <p:sp>
        <p:nvSpPr>
          <p:cNvPr id="20531" name="Rectangle 61"/>
          <p:cNvSpPr>
            <a:spLocks noChangeArrowheads="1"/>
          </p:cNvSpPr>
          <p:nvPr/>
        </p:nvSpPr>
        <p:spPr bwMode="auto">
          <a:xfrm>
            <a:off x="5503862" y="2190750"/>
            <a:ext cx="515938" cy="342900"/>
          </a:xfrm>
          <a:prstGeom prst="rect">
            <a:avLst/>
          </a:prstGeom>
          <a:solidFill>
            <a:srgbClr val="FFFFCC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2" name="Rectangle 62"/>
          <p:cNvSpPr>
            <a:spLocks noChangeArrowheads="1"/>
          </p:cNvSpPr>
          <p:nvPr/>
        </p:nvSpPr>
        <p:spPr bwMode="auto">
          <a:xfrm>
            <a:off x="6570662" y="2190750"/>
            <a:ext cx="515938" cy="342900"/>
          </a:xfrm>
          <a:prstGeom prst="rect">
            <a:avLst/>
          </a:prstGeom>
          <a:solidFill>
            <a:srgbClr val="FFFFCC"/>
          </a:solidFill>
          <a:ln w="19050">
            <a:solidFill>
              <a:srgbClr val="CC3300"/>
            </a:solidFill>
            <a:miter lim="800000"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3" name="Picture 63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7567614" y="-785813"/>
            <a:ext cx="5143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4" name="Picture 64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5891214" y="-785813"/>
            <a:ext cx="5143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5" name="Picture 65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4291014" y="-785813"/>
            <a:ext cx="5143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6" name="Picture 69" descr="85B262A1A2114D5086B125AD97482D9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5400000">
            <a:off x="2690814" y="-785813"/>
            <a:ext cx="5143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1"/>
          <p:cNvGrpSpPr/>
          <p:nvPr/>
        </p:nvGrpSpPr>
        <p:grpSpPr bwMode="auto">
          <a:xfrm>
            <a:off x="6037262" y="1390650"/>
            <a:ext cx="533400" cy="2628900"/>
            <a:chOff x="1104" y="1296"/>
            <a:chExt cx="336" cy="2160"/>
          </a:xfrm>
        </p:grpSpPr>
        <p:sp>
          <p:nvSpPr>
            <p:cNvPr id="20539" name="AutoShape 72"/>
            <p:cNvSpPr>
              <a:spLocks noChangeArrowheads="1"/>
            </p:cNvSpPr>
            <p:nvPr/>
          </p:nvSpPr>
          <p:spPr bwMode="auto">
            <a:xfrm>
              <a:off x="1104" y="1296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N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40" name="AutoShape 73"/>
            <p:cNvSpPr>
              <a:spLocks noChangeArrowheads="1"/>
            </p:cNvSpPr>
            <p:nvPr/>
          </p:nvSpPr>
          <p:spPr bwMode="auto">
            <a:xfrm>
              <a:off x="1104" y="3120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U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41" name="AutoShape 74"/>
            <p:cNvSpPr>
              <a:spLocks noChangeArrowheads="1"/>
            </p:cNvSpPr>
            <p:nvPr/>
          </p:nvSpPr>
          <p:spPr bwMode="auto">
            <a:xfrm>
              <a:off x="1104" y="2832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Ậ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42" name="AutoShape 75"/>
            <p:cNvSpPr>
              <a:spLocks noChangeArrowheads="1"/>
            </p:cNvSpPr>
            <p:nvPr/>
          </p:nvSpPr>
          <p:spPr bwMode="auto">
            <a:xfrm>
              <a:off x="1104" y="2544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43" name="AutoShape 76"/>
            <p:cNvSpPr>
              <a:spLocks noChangeArrowheads="1"/>
            </p:cNvSpPr>
            <p:nvPr/>
          </p:nvSpPr>
          <p:spPr bwMode="auto">
            <a:xfrm>
              <a:off x="1104" y="2256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N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44" name="AutoShape 77"/>
            <p:cNvSpPr>
              <a:spLocks noChangeArrowheads="1"/>
            </p:cNvSpPr>
            <p:nvPr/>
          </p:nvSpPr>
          <p:spPr bwMode="auto">
            <a:xfrm>
              <a:off x="1104" y="1968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Â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45" name="AutoShape 78"/>
            <p:cNvSpPr>
              <a:spLocks noChangeArrowheads="1"/>
            </p:cNvSpPr>
            <p:nvPr/>
          </p:nvSpPr>
          <p:spPr bwMode="auto">
            <a:xfrm>
              <a:off x="1104" y="1632"/>
              <a:ext cx="336" cy="336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CC99FF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endPara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9" r="58933"/>
          <a:stretch>
            <a:fillRect/>
          </a:stretch>
        </p:blipFill>
        <p:spPr>
          <a:xfrm>
            <a:off x="168792" y="2362010"/>
            <a:ext cx="2955408" cy="27814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0" r="33333"/>
          <a:stretch>
            <a:fillRect/>
          </a:stretch>
        </p:blipFill>
        <p:spPr>
          <a:xfrm>
            <a:off x="0" y="3523062"/>
            <a:ext cx="4797740" cy="1620437"/>
          </a:xfrm>
          <a:prstGeom prst="rect">
            <a:avLst/>
          </a:prstGeom>
        </p:spPr>
      </p:pic>
      <p:sp>
        <p:nvSpPr>
          <p:cNvPr id="26" name="Content Placeholder 2"/>
          <p:cNvSpPr txBox="1"/>
          <p:nvPr/>
        </p:nvSpPr>
        <p:spPr>
          <a:xfrm>
            <a:off x="381000" y="438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—Pngtree—cartoon hand drawn cute little_4463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705600" y="1809750"/>
            <a:ext cx="2152650" cy="379095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2044" r="55734" b="4711"/>
          <a:stretch>
            <a:fillRect/>
          </a:stretch>
        </p:blipFill>
        <p:spPr>
          <a:xfrm rot="21259508">
            <a:off x="89251" y="3148525"/>
            <a:ext cx="1964101" cy="1902530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>
            <a:fillRect/>
          </a:stretch>
        </p:blipFill>
        <p:spPr>
          <a:xfrm>
            <a:off x="2514600" y="-1060704"/>
            <a:ext cx="950976" cy="2560320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>
            <a:fillRect/>
          </a:stretch>
        </p:blipFill>
        <p:spPr>
          <a:xfrm>
            <a:off x="4479032" y="-428155"/>
            <a:ext cx="950976" cy="2560320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>
            <a:fillRect/>
          </a:stretch>
        </p:blipFill>
        <p:spPr>
          <a:xfrm>
            <a:off x="7202424" y="-868680"/>
            <a:ext cx="950976" cy="256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971550"/>
            <a:ext cx="1656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HƯỚNG</a:t>
            </a:r>
            <a:endParaRPr lang="en-US" altLang="zh-CN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DẪN</a:t>
            </a:r>
            <a:endParaRPr lang="en-US" altLang="zh-CN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TỰ </a:t>
            </a:r>
            <a:endParaRPr lang="en-US" altLang="zh-CN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HỌC</a:t>
            </a:r>
            <a:endParaRPr lang="en-US" altLang="zh-CN" sz="2800" b="1" dirty="0" smtClean="0">
              <a:solidFill>
                <a:srgbClr val="7030A0"/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4800" y="2147828"/>
            <a:ext cx="1828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1809750"/>
            <a:ext cx="121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1809750"/>
            <a:ext cx="2590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2"/>
          <p:cNvSpPr txBox="1">
            <a:spLocks noChangeArrowheads="1"/>
          </p:cNvSpPr>
          <p:nvPr/>
        </p:nvSpPr>
        <p:spPr bwMode="auto">
          <a:xfrm>
            <a:off x="228600" y="1200150"/>
            <a:ext cx="6781800" cy="18158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Đừng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ghen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tị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luồn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tim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gặm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mòn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óc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bại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tim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.”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r" eaLnBrk="0" hangingPunct="0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Ét-môn-đô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A-mi-xi)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>
            <a:fillRect/>
          </a:stretch>
        </p:blipFill>
        <p:spPr>
          <a:xfrm>
            <a:off x="4828032" y="2072640"/>
            <a:ext cx="4315968" cy="30708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>
            <a:fillRect/>
          </a:stretch>
        </p:blipFill>
        <p:spPr>
          <a:xfrm rot="20520875">
            <a:off x="978358" y="505066"/>
            <a:ext cx="1829414" cy="2156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>
            <a:fillRect/>
          </a:stretch>
        </p:blipFill>
        <p:spPr>
          <a:xfrm rot="21395099">
            <a:off x="1594626" y="1444056"/>
            <a:ext cx="4896720" cy="29909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 rot="21079812">
            <a:off x="394279" y="2183123"/>
            <a:ext cx="8550907" cy="43752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>
          <a:xfrm>
            <a:off x="0" y="2312276"/>
            <a:ext cx="9144000" cy="28312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>
            <a:fillRect/>
          </a:stretch>
        </p:blipFill>
        <p:spPr>
          <a:xfrm>
            <a:off x="1408386" y="357352"/>
            <a:ext cx="6127531" cy="43092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2929" y="2343150"/>
            <a:ext cx="3253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Tạm</a:t>
            </a:r>
            <a:r>
              <a:rPr lang="en-US" altLang="zh-CN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biệt</a:t>
            </a:r>
            <a:r>
              <a:rPr lang="en-US" altLang="zh-CN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!</a:t>
            </a:r>
            <a:endParaRPr lang="zh-CN" alt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63888" y="-524594"/>
            <a:ext cx="47626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>
            <a:fillRect/>
          </a:stretch>
        </p:blipFill>
        <p:spPr>
          <a:xfrm>
            <a:off x="0" y="0"/>
            <a:ext cx="860020" cy="1231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133350"/>
            <a:ext cx="2819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Tác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giả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endParaRPr lang="en-US" altLang="zh-CN" sz="28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  <a:p>
            <a:endParaRPr lang="en-US" altLang="zh-CN" sz="2800" b="1" u="sng" dirty="0"/>
          </a:p>
          <a:p>
            <a:endParaRPr lang="en-US" altLang="zh-CN" sz="2800" b="1" u="sng" dirty="0" smtClean="0"/>
          </a:p>
          <a:p>
            <a:endParaRPr lang="en-US" altLang="zh-CN" sz="2800" b="1" u="sng" dirty="0"/>
          </a:p>
          <a:p>
            <a:endParaRPr lang="en-US" altLang="zh-CN" sz="2800" b="1" u="sng" dirty="0" smtClean="0"/>
          </a:p>
          <a:p>
            <a:endParaRPr lang="en-US" altLang="zh-CN" sz="2800" b="1" u="sng" dirty="0"/>
          </a:p>
          <a:p>
            <a:endParaRPr lang="en-US" altLang="zh-CN" sz="2800" b="1" u="sng" dirty="0" smtClean="0"/>
          </a:p>
          <a:p>
            <a:endParaRPr lang="en-US" altLang="zh-CN" sz="2800" b="1" u="sng" dirty="0" smtClean="0"/>
          </a:p>
          <a:p>
            <a:endParaRPr lang="en-US" altLang="zh-CN" sz="2800" b="1" u="sng" dirty="0"/>
          </a:p>
          <a:p>
            <a:endParaRPr lang="zh-CN" altLang="en-US" sz="2800" b="1" u="sng" dirty="0"/>
          </a:p>
        </p:txBody>
      </p:sp>
      <p:pic>
        <p:nvPicPr>
          <p:cNvPr id="34818" name="Picture 2" descr="Káº¿t quáº£ hÃ¬nh áº£nh cho táº¡ duy 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00150"/>
            <a:ext cx="3048000" cy="36537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loud Callout 10"/>
          <p:cNvSpPr/>
          <p:nvPr/>
        </p:nvSpPr>
        <p:spPr>
          <a:xfrm>
            <a:off x="2590800" y="209550"/>
            <a:ext cx="2514600" cy="160020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82624" y="514350"/>
            <a:ext cx="2246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810000" y="1123950"/>
            <a:ext cx="4953000" cy="11079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(1959),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Đãng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815772" y="2306419"/>
            <a:ext cx="5328227" cy="60016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Chu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806536" y="3028950"/>
            <a:ext cx="4727864" cy="60016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806536" y="3714750"/>
            <a:ext cx="4727864" cy="60016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 animBg="1"/>
      <p:bldP spid="11" grpId="1" animBg="1"/>
      <p:bldP spid="12" grpId="0"/>
      <p:bldP spid="12" grpId="1"/>
      <p:bldP spid="34819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4894262" y="57150"/>
            <a:ext cx="424973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r"/>
            <a:r>
              <a:rPr lang="vi-VN" sz="3200" b="1" dirty="0">
                <a:solidFill>
                  <a:srgbClr val="FF0000"/>
                </a:solidFill>
                <a:latin typeface="+mj-lt"/>
              </a:rPr>
              <a:t>Tác phẩm tiêu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biểu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483" name="Picture 3" descr="E:\bia_sach_Ta_Duy_Anh.jpg"/>
          <p:cNvPicPr>
            <a:picLocks noChangeAspect="1" noChangeArrowheads="1"/>
          </p:cNvPicPr>
          <p:nvPr/>
        </p:nvPicPr>
        <p:blipFill>
          <a:blip r:embed="rId1"/>
          <a:srcRect r="50556"/>
          <a:stretch>
            <a:fillRect/>
          </a:stretch>
        </p:blipFill>
        <p:spPr bwMode="auto">
          <a:xfrm>
            <a:off x="304800" y="209550"/>
            <a:ext cx="1676400" cy="219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GIABIETBONGTOI%20o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438150"/>
            <a:ext cx="1801091" cy="221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ta-duy-anh_B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666750"/>
            <a:ext cx="159327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971550"/>
            <a:ext cx="15240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5" descr="1319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8110" y="1200150"/>
            <a:ext cx="151349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571750"/>
            <a:ext cx="16764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E:\12-9.jpg"/>
          <p:cNvPicPr>
            <a:picLocks noChangeAspect="1" noChangeArrowheads="1"/>
          </p:cNvPicPr>
          <p:nvPr/>
        </p:nvPicPr>
        <p:blipFill>
          <a:blip r:embed="rId7"/>
          <a:srcRect l="50791"/>
          <a:stretch>
            <a:fillRect/>
          </a:stretch>
        </p:blipFill>
        <p:spPr bwMode="auto">
          <a:xfrm>
            <a:off x="4100301" y="3028950"/>
            <a:ext cx="1614699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E:\12-9.jpg"/>
          <p:cNvPicPr>
            <a:picLocks noChangeAspect="1" noChangeArrowheads="1"/>
          </p:cNvPicPr>
          <p:nvPr/>
        </p:nvPicPr>
        <p:blipFill>
          <a:blip r:embed="rId7"/>
          <a:srcRect r="49371"/>
          <a:stretch>
            <a:fillRect/>
          </a:stretch>
        </p:blipFill>
        <p:spPr bwMode="auto">
          <a:xfrm>
            <a:off x="2133600" y="2876550"/>
            <a:ext cx="167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taDuyAnhBaDaoK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356235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63888" y="-524594"/>
            <a:ext cx="47626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>
            <a:fillRect/>
          </a:stretch>
        </p:blipFill>
        <p:spPr>
          <a:xfrm>
            <a:off x="0" y="0"/>
            <a:ext cx="860020" cy="1231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133350"/>
            <a:ext cx="2819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Tác</a:t>
            </a:r>
            <a:r>
              <a:rPr lang="en-US" altLang="zh-C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phẩm</a:t>
            </a:r>
            <a:endParaRPr lang="en-US" altLang="zh-CN" sz="28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  <a:p>
            <a:endParaRPr lang="en-US" altLang="zh-CN" sz="2800" b="1" u="sng" dirty="0"/>
          </a:p>
          <a:p>
            <a:endParaRPr lang="en-US" altLang="zh-CN" sz="2800" b="1" u="sng" dirty="0" smtClean="0"/>
          </a:p>
          <a:p>
            <a:endParaRPr lang="en-US" altLang="zh-CN" sz="2800" b="1" u="sng" dirty="0"/>
          </a:p>
          <a:p>
            <a:endParaRPr lang="en-US" altLang="zh-CN" sz="2800" b="1" u="sng" dirty="0" smtClean="0"/>
          </a:p>
          <a:p>
            <a:endParaRPr lang="en-US" altLang="zh-CN" sz="2800" b="1" u="sng" dirty="0"/>
          </a:p>
          <a:p>
            <a:endParaRPr lang="en-US" altLang="zh-CN" sz="2800" b="1" u="sng" dirty="0" smtClean="0"/>
          </a:p>
          <a:p>
            <a:endParaRPr lang="en-US" altLang="zh-CN" sz="2800" b="1" u="sng" dirty="0" smtClean="0"/>
          </a:p>
          <a:p>
            <a:endParaRPr lang="en-US" altLang="zh-CN" sz="2800" b="1" u="sng" dirty="0"/>
          </a:p>
          <a:p>
            <a:endParaRPr lang="zh-CN" altLang="en-US" sz="2800" b="1" u="sng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419600" y="1123950"/>
            <a:ext cx="396240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(1999)</a:t>
            </a:r>
            <a:endParaRPr 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81150"/>
            <a:ext cx="2209800" cy="2983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>
            <a:fillRect/>
          </a:stretch>
        </p:blipFill>
        <p:spPr>
          <a:xfrm>
            <a:off x="3352800" y="1123950"/>
            <a:ext cx="774447" cy="862470"/>
          </a:xfrm>
          <a:prstGeom prst="rect">
            <a:avLst/>
          </a:prstGeom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343400" y="2190750"/>
            <a:ext cx="4038600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vẫy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>
            <a:fillRect/>
          </a:stretch>
        </p:blipFill>
        <p:spPr>
          <a:xfrm>
            <a:off x="3352800" y="2376209"/>
            <a:ext cx="774447" cy="862470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419600" y="3714750"/>
            <a:ext cx="403860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>
            <a:fillRect/>
          </a:stretch>
        </p:blipFill>
        <p:spPr>
          <a:xfrm>
            <a:off x="3352800" y="3562350"/>
            <a:ext cx="774447" cy="862470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63888" y="-524594"/>
            <a:ext cx="47626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419600" y="1123950"/>
            <a:ext cx="396240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4800" y="1036320"/>
            <a:ext cx="2209800" cy="2983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>
            <a:fillRect/>
          </a:stretch>
        </p:blipFill>
        <p:spPr>
          <a:xfrm>
            <a:off x="3352800" y="1123950"/>
            <a:ext cx="774447" cy="862470"/>
          </a:xfrm>
          <a:prstGeom prst="rect">
            <a:avLst/>
          </a:prstGeom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419600" y="2343150"/>
            <a:ext cx="403860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>
            <a:fillRect/>
          </a:stretch>
        </p:blipFill>
        <p:spPr>
          <a:xfrm>
            <a:off x="3352800" y="2190750"/>
            <a:ext cx="774447" cy="862470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810000" y="3276421"/>
            <a:ext cx="4648200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>
            <a:fillRect/>
          </a:stretch>
        </p:blipFill>
        <p:spPr>
          <a:xfrm flipH="1">
            <a:off x="83306" y="1733550"/>
            <a:ext cx="1897894" cy="1962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8575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971800" y="1581150"/>
            <a:ext cx="19812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rõ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2" idx="1"/>
            <a:endCxn id="6" idx="1"/>
          </p:cNvCxnSpPr>
          <p:nvPr/>
        </p:nvCxnSpPr>
        <p:spPr>
          <a:xfrm flipV="1">
            <a:off x="1981200" y="1811983"/>
            <a:ext cx="990600" cy="9026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895600" y="2690158"/>
            <a:ext cx="1676400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diễn biến tâm lí của nhân 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2" idx="1"/>
            <a:endCxn id="9" idx="1"/>
          </p:cNvCxnSpPr>
          <p:nvPr/>
        </p:nvCxnSpPr>
        <p:spPr>
          <a:xfrm>
            <a:off x="1981200" y="2714625"/>
            <a:ext cx="914400" cy="9450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334000" y="1981021"/>
            <a:ext cx="38100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nói về cuộc sống thường ngày: 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coi thường, bực bội xen lẫn tò mò.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9" idx="3"/>
            <a:endCxn id="13" idx="1"/>
          </p:cNvCxnSpPr>
          <p:nvPr/>
        </p:nvCxnSpPr>
        <p:spPr>
          <a:xfrm flipV="1">
            <a:off x="4572000" y="2581186"/>
            <a:ext cx="762000" cy="1078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5334000" y="3264753"/>
            <a:ext cx="36576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năng của em được phát hiện: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Ganh ghét, đố kị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9" idx="3"/>
            <a:endCxn id="15" idx="1"/>
          </p:cNvCxnSpPr>
          <p:nvPr/>
        </p:nvCxnSpPr>
        <p:spPr>
          <a:xfrm>
            <a:off x="4572000" y="3659654"/>
            <a:ext cx="762000" cy="20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5334000" y="4248150"/>
            <a:ext cx="37338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bức tranh: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 nhiên, hãnh diện, xấu hổ.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9" idx="3"/>
            <a:endCxn id="24" idx="1"/>
          </p:cNvCxnSpPr>
          <p:nvPr/>
        </p:nvCxnSpPr>
        <p:spPr>
          <a:xfrm>
            <a:off x="4572000" y="3659654"/>
            <a:ext cx="762000" cy="1003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3" grpId="0"/>
      <p:bldP spid="15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>
            <a:fillRect/>
          </a:stretch>
        </p:blipFill>
        <p:spPr>
          <a:xfrm>
            <a:off x="66182" y="209550"/>
            <a:ext cx="4086578" cy="48499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>
            <a:fillRect/>
          </a:stretch>
        </p:blipFill>
        <p:spPr>
          <a:xfrm>
            <a:off x="1804671" y="2198011"/>
            <a:ext cx="2122311" cy="1873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>
            <a:fillRect/>
          </a:stretch>
        </p:blipFill>
        <p:spPr>
          <a:xfrm>
            <a:off x="314537" y="209550"/>
            <a:ext cx="2427111" cy="1783646"/>
          </a:xfrm>
          <a:prstGeom prst="rect">
            <a:avLst/>
          </a:prstGeom>
        </p:spPr>
      </p:pic>
      <p:cxnSp>
        <p:nvCxnSpPr>
          <p:cNvPr id="44" name="肘形连接符 43"/>
          <p:cNvCxnSpPr/>
          <p:nvPr/>
        </p:nvCxnSpPr>
        <p:spPr>
          <a:xfrm flipV="1">
            <a:off x="4220281" y="756386"/>
            <a:ext cx="2180519" cy="123681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220281" y="1377375"/>
            <a:ext cx="1785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NV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chính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cxnSp>
        <p:nvCxnSpPr>
          <p:cNvPr id="58" name="肘形连接符 57"/>
          <p:cNvCxnSpPr/>
          <p:nvPr/>
        </p:nvCxnSpPr>
        <p:spPr>
          <a:xfrm>
            <a:off x="4267200" y="3351886"/>
            <a:ext cx="2396543" cy="108012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3886200" y="2724150"/>
            <a:ext cx="2456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NV </a:t>
            </a:r>
            <a:r>
              <a:rPr lang="en-US" altLang="zh-CN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trung</a:t>
            </a:r>
            <a:r>
              <a:rPr lang="en-US" altLang="zh-CN" sz="3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tâm</a:t>
            </a:r>
            <a:endParaRPr lang="zh-CN" altLang="en-US" sz="3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1089864" y="1805211"/>
            <a:ext cx="221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Nhân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vật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43815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4200" y="4095750"/>
            <a:ext cx="193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36" grpId="0"/>
      <p:bldP spid="1037" grpId="0"/>
      <p:bldP spid="14" grpId="0"/>
      <p:bldP spid="15" grpId="0"/>
    </p:bldLst>
  </p:timing>
</p:sld>
</file>

<file path=ppt/tags/tag1.xml><?xml version="1.0" encoding="utf-8"?>
<p:tagLst xmlns:p="http://schemas.openxmlformats.org/presentationml/2006/main">
  <p:tag name="ISPRING_RESOURCE_PATHS_HASH_2" val="24357984b4437608ee18cc5b71c8bc1609bc3fd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6265</Words>
  <Application>WPS Presentation</Application>
  <PresentationFormat>On-screen Show (16:9)</PresentationFormat>
  <Paragraphs>542</Paragraphs>
  <Slides>38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3" baseType="lpstr">
      <vt:lpstr>Arial</vt:lpstr>
      <vt:lpstr>SimSun</vt:lpstr>
      <vt:lpstr>Wingdings</vt:lpstr>
      <vt:lpstr>Times New Roman</vt:lpstr>
      <vt:lpstr>华康海报体W12(P)</vt:lpstr>
      <vt:lpstr>Calibri</vt:lpstr>
      <vt:lpstr>STHupo</vt:lpstr>
      <vt:lpstr>方正粗圆_GBK</vt:lpstr>
      <vt:lpstr>方正胖娃简体</vt:lpstr>
      <vt:lpstr>Microsoft YaHei</vt:lpstr>
      <vt:lpstr>Arial Unicode MS</vt:lpstr>
      <vt:lpstr>.VnArial Narrow</vt:lpstr>
      <vt:lpstr>.VnTime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liuqian</dc:creator>
  <cp:lastModifiedBy>asus</cp:lastModifiedBy>
  <cp:revision>139</cp:revision>
  <dcterms:created xsi:type="dcterms:W3CDTF">2015-10-14T04:09:00Z</dcterms:created>
  <dcterms:modified xsi:type="dcterms:W3CDTF">2023-10-01T15:35:30Z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8025A1DB4C3840A0A139624D6D60054E_13</vt:lpwstr>
  </property>
  <property fmtid="{D5CDD505-2E9C-101B-9397-08002B2CF9AE}" pid="3" name="KSOProductBuildVer">
    <vt:lpwstr>1033-12.2.0.13215</vt:lpwstr>
  </property>
</Properties>
</file>