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18.xml" ContentType="application/vnd.openxmlformats-officedocument.drawingml.diagramColors+xml"/>
  <Override PartName="/ppt/diagrams/colors19.xml" ContentType="application/vnd.openxmlformats-officedocument.drawingml.diagramColors+xml"/>
  <Override PartName="/ppt/diagrams/colors2.xml" ContentType="application/vnd.openxmlformats-officedocument.drawingml.diagramColors+xml"/>
  <Override PartName="/ppt/diagrams/colors20.xml" ContentType="application/vnd.openxmlformats-officedocument.drawingml.diagramColors+xml"/>
  <Override PartName="/ppt/diagrams/colors21.xml" ContentType="application/vnd.openxmlformats-officedocument.drawingml.diagramColors+xml"/>
  <Override PartName="/ppt/diagrams/colors22.xml" ContentType="application/vnd.openxmlformats-officedocument.drawingml.diagramColors+xml"/>
  <Override PartName="/ppt/diagrams/colors23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.xml" ContentType="application/vnd.openxmlformats-officedocument.drawingml.diagramData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data22.xml" ContentType="application/vnd.openxmlformats-officedocument.drawingml.diagramData+xml"/>
  <Override PartName="/ppt/diagrams/data23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18.xml" ContentType="application/vnd.ms-office.drawingml.diagramDrawing+xml"/>
  <Override PartName="/ppt/diagrams/drawing19.xml" ContentType="application/vnd.ms-office.drawingml.diagramDrawing+xml"/>
  <Override PartName="/ppt/diagrams/drawing2.xml" ContentType="application/vnd.ms-office.drawingml.diagramDrawing+xml"/>
  <Override PartName="/ppt/diagrams/drawing20.xml" ContentType="application/vnd.ms-office.drawingml.diagramDrawing+xml"/>
  <Override PartName="/ppt/diagrams/drawing21.xml" ContentType="application/vnd.ms-office.drawingml.diagramDrawing+xml"/>
  <Override PartName="/ppt/diagrams/drawing22.xml" ContentType="application/vnd.ms-office.drawingml.diagramDrawing+xml"/>
  <Override PartName="/ppt/diagrams/drawing23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layout2.xml" ContentType="application/vnd.openxmlformats-officedocument.drawingml.diagramLayout+xml"/>
  <Override PartName="/ppt/diagrams/layout20.xml" ContentType="application/vnd.openxmlformats-officedocument.drawingml.diagramLayout+xml"/>
  <Override PartName="/ppt/diagrams/layout21.xml" ContentType="application/vnd.openxmlformats-officedocument.drawingml.diagramLayout+xml"/>
  <Override PartName="/ppt/diagrams/layout22.xml" ContentType="application/vnd.openxmlformats-officedocument.drawingml.diagramLayout+xml"/>
  <Override PartName="/ppt/diagrams/layout23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19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20.xml" ContentType="application/vnd.openxmlformats-officedocument.drawingml.diagramStyle+xml"/>
  <Override PartName="/ppt/diagrams/quickStyle21.xml" ContentType="application/vnd.openxmlformats-officedocument.drawingml.diagramStyle+xml"/>
  <Override PartName="/ppt/diagrams/quickStyle22.xml" ContentType="application/vnd.openxmlformats-officedocument.drawingml.diagramStyle+xml"/>
  <Override PartName="/ppt/diagrams/quickStyle23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6" r:id="rId4"/>
    <p:sldMasterId id="2147483689" r:id="rId5"/>
    <p:sldMasterId id="2147483702" r:id="rId6"/>
    <p:sldMasterId id="2147483714" r:id="rId7"/>
    <p:sldMasterId id="2147483726" r:id="rId8"/>
    <p:sldMasterId id="2147483738" r:id="rId9"/>
    <p:sldMasterId id="2147483750" r:id="rId10"/>
  </p:sldMasterIdLst>
  <p:notesMasterIdLst>
    <p:notesMasterId r:id="rId17"/>
  </p:notesMasterIdLst>
  <p:sldIdLst>
    <p:sldId id="412" r:id="rId11"/>
    <p:sldId id="414" r:id="rId12"/>
    <p:sldId id="413" r:id="rId13"/>
    <p:sldId id="430" r:id="rId14"/>
    <p:sldId id="432" r:id="rId15"/>
    <p:sldId id="434" r:id="rId16"/>
    <p:sldId id="436" r:id="rId18"/>
    <p:sldId id="438" r:id="rId19"/>
    <p:sldId id="391" r:id="rId20"/>
    <p:sldId id="387" r:id="rId21"/>
    <p:sldId id="401" r:id="rId22"/>
    <p:sldId id="388" r:id="rId23"/>
    <p:sldId id="402" r:id="rId24"/>
    <p:sldId id="390" r:id="rId25"/>
    <p:sldId id="405" r:id="rId26"/>
    <p:sldId id="440" r:id="rId27"/>
    <p:sldId id="394" r:id="rId28"/>
    <p:sldId id="398" r:id="rId29"/>
    <p:sldId id="408" r:id="rId30"/>
    <p:sldId id="395" r:id="rId31"/>
    <p:sldId id="399" r:id="rId32"/>
    <p:sldId id="371" r:id="rId33"/>
    <p:sldId id="373" r:id="rId34"/>
    <p:sldId id="445" r:id="rId35"/>
    <p:sldId id="448" r:id="rId36"/>
    <p:sldId id="443" r:id="rId37"/>
    <p:sldId id="450" r:id="rId38"/>
    <p:sldId id="446" r:id="rId39"/>
    <p:sldId id="400" r:id="rId40"/>
    <p:sldId id="372" r:id="rId41"/>
    <p:sldId id="410" r:id="rId42"/>
    <p:sldId id="379" r:id="rId43"/>
    <p:sldId id="428" r:id="rId44"/>
  </p:sldIdLst>
  <p:sldSz cx="9144000" cy="5143500" type="screen16x9"/>
  <p:notesSz cx="6858000" cy="91440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FF0000"/>
    <a:srgbClr val="FF00FF"/>
    <a:srgbClr val="00FFFF"/>
    <a:srgbClr val="0066FF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 showGuides="1">
      <p:cViewPr>
        <p:scale>
          <a:sx n="102" d="100"/>
          <a:sy n="102" d="100"/>
        </p:scale>
        <p:origin x="-408" y="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8" Type="http://schemas.openxmlformats.org/officeDocument/2006/relationships/tags" Target="tags/tag1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33.xml"/><Relationship Id="rId43" Type="http://schemas.openxmlformats.org/officeDocument/2006/relationships/slide" Target="slides/slide32.xml"/><Relationship Id="rId42" Type="http://schemas.openxmlformats.org/officeDocument/2006/relationships/slide" Target="slides/slide31.xml"/><Relationship Id="rId41" Type="http://schemas.openxmlformats.org/officeDocument/2006/relationships/slide" Target="slides/slide30.xml"/><Relationship Id="rId40" Type="http://schemas.openxmlformats.org/officeDocument/2006/relationships/slide" Target="slides/slide29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BB15A-C283-4494-9B0F-EE5EE9FB086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17ED1E-C6D5-405F-A2AC-CA7B11C5A00C}">
      <dgm:prSet/>
      <dgm:spPr/>
      <dgm:t>
        <a:bodyPr/>
        <a:lstStyle/>
        <a:p>
          <a:pPr rtl="0"/>
          <a:r>
            <a:rPr lang="en-US" b="1" dirty="0" smtClean="0"/>
            <a:t>I. TÌM HIỂU CHUNG:</a:t>
          </a:r>
          <a:endParaRPr lang="en-US" dirty="0"/>
        </a:p>
      </dgm:t>
    </dgm:pt>
    <dgm:pt modelId="{97232F20-3D67-4C49-9125-8F9991E76D3E}" cxnId="{A81ECA0E-20CA-472E-A57D-4320356A732A}" type="parTrans">
      <dgm:prSet/>
      <dgm:spPr/>
      <dgm:t>
        <a:bodyPr/>
        <a:lstStyle/>
        <a:p>
          <a:endParaRPr lang="en-US"/>
        </a:p>
      </dgm:t>
    </dgm:pt>
    <dgm:pt modelId="{087C916C-B7D4-4A0A-AEDD-7893FCA1DB18}" cxnId="{A81ECA0E-20CA-472E-A57D-4320356A732A}" type="sibTrans">
      <dgm:prSet/>
      <dgm:spPr/>
      <dgm:t>
        <a:bodyPr/>
        <a:lstStyle/>
        <a:p>
          <a:endParaRPr lang="en-US"/>
        </a:p>
      </dgm:t>
    </dgm:pt>
    <dgm:pt modelId="{F5ECC9AF-CB8A-4C93-8A05-F3FFBB98B922}" type="pres">
      <dgm:prSet presAssocID="{515BB15A-C283-4494-9B0F-EE5EE9FB08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9A2143-3C02-4DCC-ACB1-D39B8B609135}" type="pres">
      <dgm:prSet presAssocID="{7F17ED1E-C6D5-405F-A2AC-CA7B11C5A00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1ECA0E-20CA-472E-A57D-4320356A732A}" srcId="{515BB15A-C283-4494-9B0F-EE5EE9FB0869}" destId="{7F17ED1E-C6D5-405F-A2AC-CA7B11C5A00C}" srcOrd="0" destOrd="0" parTransId="{97232F20-3D67-4C49-9125-8F9991E76D3E}" sibTransId="{087C916C-B7D4-4A0A-AEDD-7893FCA1DB18}"/>
    <dgm:cxn modelId="{4A6536C4-2F91-4A33-A7EA-3BD513D0F4C7}" type="presOf" srcId="{7F17ED1E-C6D5-405F-A2AC-CA7B11C5A00C}" destId="{C69A2143-3C02-4DCC-ACB1-D39B8B609135}" srcOrd="0" destOrd="0" presId="urn:microsoft.com/office/officeart/2005/8/layout/vList2"/>
    <dgm:cxn modelId="{8FEB6E3E-74E0-4660-ADBF-84A0A3697280}" type="presOf" srcId="{515BB15A-C283-4494-9B0F-EE5EE9FB0869}" destId="{F5ECC9AF-CB8A-4C93-8A05-F3FFBB98B922}" srcOrd="0" destOrd="0" presId="urn:microsoft.com/office/officeart/2005/8/layout/vList2"/>
    <dgm:cxn modelId="{64A344BB-1A37-458A-8CFC-C750D2D7BA83}" type="presParOf" srcId="{F5ECC9AF-CB8A-4C93-8A05-F3FFBB98B922}" destId="{C69A2143-3C02-4DCC-ACB1-D39B8B6091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D9AEDB-1032-458B-906A-C4014DEECC8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BD64409-FB44-49E0-AC4E-5DF56B0DBC93}">
      <dgm:prSet/>
      <dgm:spPr/>
      <dgm:t>
        <a:bodyPr/>
        <a:lstStyle/>
        <a:p>
          <a:pPr rtl="0"/>
          <a:r>
            <a:rPr lang="en-US" b="1" i="0" baseline="0" dirty="0" smtClean="0"/>
            <a:t>- </a:t>
          </a:r>
          <a:r>
            <a:rPr lang="en-US" b="1" i="0" baseline="0" dirty="0" err="1" smtClean="0"/>
            <a:t>Từ</a:t>
          </a:r>
          <a:r>
            <a:rPr lang="en-US" b="1" i="0" dirty="0" smtClean="0"/>
            <a:t> </a:t>
          </a:r>
          <a:r>
            <a:rPr lang="en-US" b="1" i="0" dirty="0" err="1" smtClean="0"/>
            <a:t>khó</a:t>
          </a:r>
          <a:r>
            <a:rPr lang="en-US" b="1" i="0" dirty="0" smtClean="0"/>
            <a:t>: </a:t>
          </a:r>
          <a:r>
            <a:rPr lang="en-US" b="1" i="0" dirty="0" err="1" smtClean="0"/>
            <a:t>sgk</a:t>
          </a:r>
          <a:endParaRPr lang="en-US" dirty="0"/>
        </a:p>
      </dgm:t>
    </dgm:pt>
    <dgm:pt modelId="{925B3FCD-B8E8-4349-A769-3E984B39FD0F}" cxnId="{3D0DE8D9-81AB-4532-9DB2-C5FD5BB4B0A2}" type="parTrans">
      <dgm:prSet/>
      <dgm:spPr/>
      <dgm:t>
        <a:bodyPr/>
        <a:lstStyle/>
        <a:p>
          <a:endParaRPr lang="en-US"/>
        </a:p>
      </dgm:t>
    </dgm:pt>
    <dgm:pt modelId="{4500882B-6AD7-478B-9818-77C472CD23F7}" cxnId="{3D0DE8D9-81AB-4532-9DB2-C5FD5BB4B0A2}" type="sibTrans">
      <dgm:prSet/>
      <dgm:spPr/>
      <dgm:t>
        <a:bodyPr/>
        <a:lstStyle/>
        <a:p>
          <a:endParaRPr lang="en-US"/>
        </a:p>
      </dgm:t>
    </dgm:pt>
    <dgm:pt modelId="{CB19FDBD-86DD-4FEE-9527-FDB1648BF60B}" type="pres">
      <dgm:prSet presAssocID="{56D9AEDB-1032-458B-906A-C4014DEECC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A21B3F-7F2F-4D84-895F-8073664E5465}" type="pres">
      <dgm:prSet presAssocID="{2BD64409-FB44-49E0-AC4E-5DF56B0DBC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0DE8D9-81AB-4532-9DB2-C5FD5BB4B0A2}" srcId="{56D9AEDB-1032-458B-906A-C4014DEECC8E}" destId="{2BD64409-FB44-49E0-AC4E-5DF56B0DBC93}" srcOrd="0" destOrd="0" parTransId="{925B3FCD-B8E8-4349-A769-3E984B39FD0F}" sibTransId="{4500882B-6AD7-478B-9818-77C472CD23F7}"/>
    <dgm:cxn modelId="{CA06425C-A0B7-461B-9EAC-E9F0F22EF2A4}" type="presOf" srcId="{56D9AEDB-1032-458B-906A-C4014DEECC8E}" destId="{CB19FDBD-86DD-4FEE-9527-FDB1648BF60B}" srcOrd="0" destOrd="0" presId="urn:microsoft.com/office/officeart/2005/8/layout/vList2"/>
    <dgm:cxn modelId="{E4736638-9C5D-4307-88E2-F89BE50D8176}" type="presOf" srcId="{2BD64409-FB44-49E0-AC4E-5DF56B0DBC93}" destId="{39A21B3F-7F2F-4D84-895F-8073664E5465}" srcOrd="0" destOrd="0" presId="urn:microsoft.com/office/officeart/2005/8/layout/vList2"/>
    <dgm:cxn modelId="{7F1465BE-65CB-4A59-843A-F55040551E22}" type="presParOf" srcId="{CB19FDBD-86DD-4FEE-9527-FDB1648BF60B}" destId="{39A21B3F-7F2F-4D84-895F-8073664E54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4B5E29-7226-4415-A299-978F5C266B6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A39F91-575F-4B63-8EBD-0503183F9E3F}">
      <dgm:prSet custT="1"/>
      <dgm:spPr/>
      <dgm:t>
        <a:bodyPr/>
        <a:lstStyle/>
        <a:p>
          <a:pPr rtl="0"/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II. TÌM HIỂU VĂN BẢN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0D2CF5-459F-4E05-88FA-3101C1B3EE86}" cxnId="{69986622-0685-4E5E-850C-8FB7D71FBCC1}" type="parTrans">
      <dgm:prSet/>
      <dgm:spPr/>
      <dgm:t>
        <a:bodyPr/>
        <a:lstStyle/>
        <a:p>
          <a:endParaRPr lang="en-US"/>
        </a:p>
      </dgm:t>
    </dgm:pt>
    <dgm:pt modelId="{0A199F05-78AA-43B9-8AC2-DD5D40858FED}" cxnId="{69986622-0685-4E5E-850C-8FB7D71FBCC1}" type="sibTrans">
      <dgm:prSet/>
      <dgm:spPr/>
      <dgm:t>
        <a:bodyPr/>
        <a:lstStyle/>
        <a:p>
          <a:endParaRPr lang="en-US"/>
        </a:p>
      </dgm:t>
    </dgm:pt>
    <dgm:pt modelId="{9E76A929-689E-4611-BB1A-7C54AD4A7F82}">
      <dgm:prSet custT="1"/>
      <dgm:spPr/>
      <dgm:t>
        <a:bodyPr/>
        <a:lstStyle/>
        <a:p>
          <a:pPr rtl="0"/>
          <a:r>
            <a: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Cơn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bão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Tô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0D1A3B-00DB-441C-81A1-FAF53EDCDAC7}" cxnId="{C1B9C85A-43F8-40E7-BFC2-501D8C4A4009}" type="parTrans">
      <dgm:prSet/>
      <dgm:spPr/>
      <dgm:t>
        <a:bodyPr/>
        <a:lstStyle/>
        <a:p>
          <a:endParaRPr lang="en-US"/>
        </a:p>
      </dgm:t>
    </dgm:pt>
    <dgm:pt modelId="{989AA4E3-B0F9-4D57-AD23-8E348E462589}" cxnId="{C1B9C85A-43F8-40E7-BFC2-501D8C4A4009}" type="sibTrans">
      <dgm:prSet/>
      <dgm:spPr/>
      <dgm:t>
        <a:bodyPr/>
        <a:lstStyle/>
        <a:p>
          <a:endParaRPr lang="en-US"/>
        </a:p>
      </dgm:t>
    </dgm:pt>
    <dgm:pt modelId="{F5DEB9FB-ACD1-4F47-BF43-3CCB115CE241}" type="pres">
      <dgm:prSet presAssocID="{2B4B5E29-7226-4415-A299-978F5C266B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BF0864-496A-4C8F-BB19-D244BD20D767}" type="pres">
      <dgm:prSet presAssocID="{CBA39F91-575F-4B63-8EBD-0503183F9E3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108DF-9AC4-4BB8-B997-434C3515C904}" type="pres">
      <dgm:prSet presAssocID="{0A199F05-78AA-43B9-8AC2-DD5D40858FED}" presName="spacer" presStyleCnt="0"/>
      <dgm:spPr/>
    </dgm:pt>
    <dgm:pt modelId="{24911B24-986F-402E-B606-C9E8771D02EF}" type="pres">
      <dgm:prSet presAssocID="{9E76A929-689E-4611-BB1A-7C54AD4A7F8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B03ADD-9224-4C04-9CB6-B4916C624880}" type="presOf" srcId="{2B4B5E29-7226-4415-A299-978F5C266B6B}" destId="{F5DEB9FB-ACD1-4F47-BF43-3CCB115CE241}" srcOrd="0" destOrd="0" presId="urn:microsoft.com/office/officeart/2005/8/layout/vList2"/>
    <dgm:cxn modelId="{69986622-0685-4E5E-850C-8FB7D71FBCC1}" srcId="{2B4B5E29-7226-4415-A299-978F5C266B6B}" destId="{CBA39F91-575F-4B63-8EBD-0503183F9E3F}" srcOrd="0" destOrd="0" parTransId="{EF0D2CF5-459F-4E05-88FA-3101C1B3EE86}" sibTransId="{0A199F05-78AA-43B9-8AC2-DD5D40858FED}"/>
    <dgm:cxn modelId="{1AD1C76C-6A40-464E-A6A7-455E8FEC918B}" type="presOf" srcId="{9E76A929-689E-4611-BB1A-7C54AD4A7F82}" destId="{24911B24-986F-402E-B606-C9E8771D02EF}" srcOrd="0" destOrd="0" presId="urn:microsoft.com/office/officeart/2005/8/layout/vList2"/>
    <dgm:cxn modelId="{C1B9C85A-43F8-40E7-BFC2-501D8C4A4009}" srcId="{2B4B5E29-7226-4415-A299-978F5C266B6B}" destId="{9E76A929-689E-4611-BB1A-7C54AD4A7F82}" srcOrd="1" destOrd="0" parTransId="{370D1A3B-00DB-441C-81A1-FAF53EDCDAC7}" sibTransId="{989AA4E3-B0F9-4D57-AD23-8E348E462589}"/>
    <dgm:cxn modelId="{5580317F-F360-4C2E-BBB7-36FB3F8AF5E3}" type="presOf" srcId="{CBA39F91-575F-4B63-8EBD-0503183F9E3F}" destId="{EDBF0864-496A-4C8F-BB19-D244BD20D767}" srcOrd="0" destOrd="0" presId="urn:microsoft.com/office/officeart/2005/8/layout/vList2"/>
    <dgm:cxn modelId="{1C10E277-2AC0-46C8-9F67-70026A1D9168}" type="presParOf" srcId="{F5DEB9FB-ACD1-4F47-BF43-3CCB115CE241}" destId="{EDBF0864-496A-4C8F-BB19-D244BD20D767}" srcOrd="0" destOrd="0" presId="urn:microsoft.com/office/officeart/2005/8/layout/vList2"/>
    <dgm:cxn modelId="{1A8A9A8C-8E93-4BCF-BA5D-1A65EA525388}" type="presParOf" srcId="{F5DEB9FB-ACD1-4F47-BF43-3CCB115CE241}" destId="{126108DF-9AC4-4BB8-B997-434C3515C904}" srcOrd="1" destOrd="0" presId="urn:microsoft.com/office/officeart/2005/8/layout/vList2"/>
    <dgm:cxn modelId="{77014A66-1C50-40DF-9CA6-550D03B3D78C}" type="presParOf" srcId="{F5DEB9FB-ACD1-4F47-BF43-3CCB115CE241}" destId="{24911B24-986F-402E-B606-C9E8771D02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E2C0F6-B991-449A-9D4D-BB87C286F8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92289D-8352-41BB-8080-370242B53C06}">
      <dgm:prSet custT="1"/>
      <dgm:spPr/>
      <dgm:t>
        <a:bodyPr/>
        <a:lstStyle/>
        <a:p>
          <a:pPr rtl="0"/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Chờ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lọt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trận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rồi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tăng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hỏa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3E94E8-F4AB-454A-B652-012BA74535D3}" cxnId="{3C33CD67-7F18-464C-B1E7-BBE5915A5179}" type="parTrans">
      <dgm:prSet/>
      <dgm:spPr/>
      <dgm:t>
        <a:bodyPr/>
        <a:lstStyle/>
        <a:p>
          <a:endParaRPr lang="en-US"/>
        </a:p>
      </dgm:t>
    </dgm:pt>
    <dgm:pt modelId="{182847FE-78C0-40BE-AEC9-0F7DA6D09B7D}" cxnId="{3C33CD67-7F18-464C-B1E7-BBE5915A5179}" type="sibTrans">
      <dgm:prSet/>
      <dgm:spPr/>
      <dgm:t>
        <a:bodyPr/>
        <a:lstStyle/>
        <a:p>
          <a:endParaRPr lang="en-US"/>
        </a:p>
      </dgm:t>
    </dgm:pt>
    <dgm:pt modelId="{EA3BF5FD-C985-44F4-B363-289172E640AA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bắn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buốt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rát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gió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thanh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quạt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lia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lịa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trắng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mù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mù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rền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rền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vua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FCD09-7A03-4221-B4E6-A7A74F824A61}" cxnId="{A48470AE-E7BD-4C88-8EE2-B86520120251}" type="parTrans">
      <dgm:prSet/>
      <dgm:spPr/>
      <dgm:t>
        <a:bodyPr/>
        <a:lstStyle/>
        <a:p>
          <a:endParaRPr lang="en-US"/>
        </a:p>
      </dgm:t>
    </dgm:pt>
    <dgm:pt modelId="{A77D6AA6-22A0-48E2-BBC3-4731442744FC}" cxnId="{A48470AE-E7BD-4C88-8EE2-B86520120251}" type="sibTrans">
      <dgm:prSet/>
      <dgm:spPr/>
      <dgm:t>
        <a:bodyPr/>
        <a:lstStyle/>
        <a:p>
          <a:endParaRPr lang="en-US"/>
        </a:p>
      </dgm:t>
    </dgm:pt>
    <dgm:pt modelId="{966B9809-C5EE-4154-B110-4D6C05404433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Gió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giật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11….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rít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rú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ghê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rợn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A7ECE-28FF-4AC7-9730-A6D314F3D7C4}" cxnId="{C512CCAF-4A54-4A32-B54C-CC235CF4BCFD}" type="parTrans">
      <dgm:prSet/>
      <dgm:spPr/>
      <dgm:t>
        <a:bodyPr/>
        <a:lstStyle/>
        <a:p>
          <a:endParaRPr lang="en-US"/>
        </a:p>
      </dgm:t>
    </dgm:pt>
    <dgm:pt modelId="{2E0C491C-745E-4C47-B51D-256454D1DA45}" cxnId="{C512CCAF-4A54-4A32-B54C-CC235CF4BCFD}" type="sibTrans">
      <dgm:prSet/>
      <dgm:spPr/>
      <dgm:t>
        <a:bodyPr/>
        <a:lstStyle/>
        <a:p>
          <a:endParaRPr lang="en-US"/>
        </a:p>
      </dgm:t>
    </dgm:pt>
    <dgm:pt modelId="{82176F78-F798-4A3C-B02B-BD096E2541DB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(NT: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so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sánh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miêu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thủ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tăng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37048-3CEA-4462-9737-5C915D87FA04}" cxnId="{9559CA7F-01F6-4CA9-8323-67A63291370B}" type="parTrans">
      <dgm:prSet/>
      <dgm:spPr/>
      <dgm:t>
        <a:bodyPr/>
        <a:lstStyle/>
        <a:p>
          <a:endParaRPr lang="en-US"/>
        </a:p>
      </dgm:t>
    </dgm:pt>
    <dgm:pt modelId="{EE163EB7-A512-4B3F-9809-D701B3C67F18}" cxnId="{9559CA7F-01F6-4CA9-8323-67A63291370B}" type="sibTrans">
      <dgm:prSet/>
      <dgm:spPr/>
      <dgm:t>
        <a:bodyPr/>
        <a:lstStyle/>
        <a:p>
          <a:endParaRPr lang="en-US"/>
        </a:p>
      </dgm:t>
    </dgm:pt>
    <dgm:pt modelId="{C063A6F7-342E-4BD0-BDFB-D169B1BF60E0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=&gt;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Miêu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cơn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bão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trận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dội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đe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dọa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hủy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diệt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cơn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bão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EE4A7-D3C9-4B9A-B4AC-1991586F5DA6}" cxnId="{F46D155F-B3CD-4633-A32C-03E7CE2B56D2}" type="parTrans">
      <dgm:prSet/>
      <dgm:spPr/>
      <dgm:t>
        <a:bodyPr/>
        <a:lstStyle/>
        <a:p>
          <a:endParaRPr lang="en-US"/>
        </a:p>
      </dgm:t>
    </dgm:pt>
    <dgm:pt modelId="{99750A9C-3D0E-45FA-9221-FCD7D7F99607}" cxnId="{F46D155F-B3CD-4633-A32C-03E7CE2B56D2}" type="sibTrans">
      <dgm:prSet/>
      <dgm:spPr/>
      <dgm:t>
        <a:bodyPr/>
        <a:lstStyle/>
        <a:p>
          <a:endParaRPr lang="en-US"/>
        </a:p>
      </dgm:t>
    </dgm:pt>
    <dgm:pt modelId="{93E633F2-D938-42B4-8D43-166262988362}" type="pres">
      <dgm:prSet presAssocID="{C9E2C0F6-B991-449A-9D4D-BB87C286F8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9AA6F0-8188-4C2A-BFDD-16352F0C8467}" type="pres">
      <dgm:prSet presAssocID="{C892289D-8352-41BB-8080-370242B53C0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B4455-358C-48D3-8F7E-83F43869BB0D}" type="pres">
      <dgm:prSet presAssocID="{182847FE-78C0-40BE-AEC9-0F7DA6D09B7D}" presName="spacer" presStyleCnt="0"/>
      <dgm:spPr/>
    </dgm:pt>
    <dgm:pt modelId="{F8BF4AD7-0FC8-4684-92A9-29C96A848400}" type="pres">
      <dgm:prSet presAssocID="{EA3BF5FD-C985-44F4-B363-289172E640A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F39E7-BC4F-4A5D-94AE-C49F0769101E}" type="pres">
      <dgm:prSet presAssocID="{A77D6AA6-22A0-48E2-BBC3-4731442744FC}" presName="spacer" presStyleCnt="0"/>
      <dgm:spPr/>
    </dgm:pt>
    <dgm:pt modelId="{3D9FB89B-9241-49F6-B83E-106B0E285EAA}" type="pres">
      <dgm:prSet presAssocID="{966B9809-C5EE-4154-B110-4D6C0540443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48D42-CAAA-4A45-B89D-5E47CD624779}" type="pres">
      <dgm:prSet presAssocID="{2E0C491C-745E-4C47-B51D-256454D1DA45}" presName="spacer" presStyleCnt="0"/>
      <dgm:spPr/>
    </dgm:pt>
    <dgm:pt modelId="{1E7F3E26-35A7-4ED5-9208-C1B5F6E02198}" type="pres">
      <dgm:prSet presAssocID="{82176F78-F798-4A3C-B02B-BD096E2541D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8A3B1-022A-40FA-A019-3A1E33C756B5}" type="pres">
      <dgm:prSet presAssocID="{EE163EB7-A512-4B3F-9809-D701B3C67F18}" presName="spacer" presStyleCnt="0"/>
      <dgm:spPr/>
    </dgm:pt>
    <dgm:pt modelId="{C2C96240-B8E7-4D0F-BB7A-762365ADC957}" type="pres">
      <dgm:prSet presAssocID="{C063A6F7-342E-4BD0-BDFB-D169B1BF60E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4993B8-769F-4F94-9FCA-40FE087F85CA}" type="presOf" srcId="{C063A6F7-342E-4BD0-BDFB-D169B1BF60E0}" destId="{C2C96240-B8E7-4D0F-BB7A-762365ADC957}" srcOrd="0" destOrd="0" presId="urn:microsoft.com/office/officeart/2005/8/layout/vList2"/>
    <dgm:cxn modelId="{9559CA7F-01F6-4CA9-8323-67A63291370B}" srcId="{C9E2C0F6-B991-449A-9D4D-BB87C286F894}" destId="{82176F78-F798-4A3C-B02B-BD096E2541DB}" srcOrd="3" destOrd="0" parTransId="{04937048-3CEA-4462-9737-5C915D87FA04}" sibTransId="{EE163EB7-A512-4B3F-9809-D701B3C67F18}"/>
    <dgm:cxn modelId="{A44714DC-A0B9-4AF1-B0C8-060C2735E458}" type="presOf" srcId="{C892289D-8352-41BB-8080-370242B53C06}" destId="{BF9AA6F0-8188-4C2A-BFDD-16352F0C8467}" srcOrd="0" destOrd="0" presId="urn:microsoft.com/office/officeart/2005/8/layout/vList2"/>
    <dgm:cxn modelId="{3C33CD67-7F18-464C-B1E7-BBE5915A5179}" srcId="{C9E2C0F6-B991-449A-9D4D-BB87C286F894}" destId="{C892289D-8352-41BB-8080-370242B53C06}" srcOrd="0" destOrd="0" parTransId="{D63E94E8-F4AB-454A-B652-012BA74535D3}" sibTransId="{182847FE-78C0-40BE-AEC9-0F7DA6D09B7D}"/>
    <dgm:cxn modelId="{6D8CADCE-47D3-46A4-8247-FB48D03FD26A}" type="presOf" srcId="{EA3BF5FD-C985-44F4-B363-289172E640AA}" destId="{F8BF4AD7-0FC8-4684-92A9-29C96A848400}" srcOrd="0" destOrd="0" presId="urn:microsoft.com/office/officeart/2005/8/layout/vList2"/>
    <dgm:cxn modelId="{C512CCAF-4A54-4A32-B54C-CC235CF4BCFD}" srcId="{C9E2C0F6-B991-449A-9D4D-BB87C286F894}" destId="{966B9809-C5EE-4154-B110-4D6C05404433}" srcOrd="2" destOrd="0" parTransId="{ECAA7ECE-28FF-4AC7-9730-A6D314F3D7C4}" sibTransId="{2E0C491C-745E-4C47-B51D-256454D1DA45}"/>
    <dgm:cxn modelId="{A48470AE-E7BD-4C88-8EE2-B86520120251}" srcId="{C9E2C0F6-B991-449A-9D4D-BB87C286F894}" destId="{EA3BF5FD-C985-44F4-B363-289172E640AA}" srcOrd="1" destOrd="0" parTransId="{2B3FCD09-7A03-4221-B4E6-A7A74F824A61}" sibTransId="{A77D6AA6-22A0-48E2-BBC3-4731442744FC}"/>
    <dgm:cxn modelId="{55779B72-20DD-436A-A082-849275B29C8B}" type="presOf" srcId="{82176F78-F798-4A3C-B02B-BD096E2541DB}" destId="{1E7F3E26-35A7-4ED5-9208-C1B5F6E02198}" srcOrd="0" destOrd="0" presId="urn:microsoft.com/office/officeart/2005/8/layout/vList2"/>
    <dgm:cxn modelId="{89F8DFC4-B899-4DEF-A2A2-BDE216E8B5AD}" type="presOf" srcId="{C9E2C0F6-B991-449A-9D4D-BB87C286F894}" destId="{93E633F2-D938-42B4-8D43-166262988362}" srcOrd="0" destOrd="0" presId="urn:microsoft.com/office/officeart/2005/8/layout/vList2"/>
    <dgm:cxn modelId="{8E910939-8445-432C-BFF7-1787E7DE3C3E}" type="presOf" srcId="{966B9809-C5EE-4154-B110-4D6C05404433}" destId="{3D9FB89B-9241-49F6-B83E-106B0E285EAA}" srcOrd="0" destOrd="0" presId="urn:microsoft.com/office/officeart/2005/8/layout/vList2"/>
    <dgm:cxn modelId="{F46D155F-B3CD-4633-A32C-03E7CE2B56D2}" srcId="{C9E2C0F6-B991-449A-9D4D-BB87C286F894}" destId="{C063A6F7-342E-4BD0-BDFB-D169B1BF60E0}" srcOrd="4" destOrd="0" parTransId="{E6FEE4A7-D3C9-4B9A-B4AC-1991586F5DA6}" sibTransId="{99750A9C-3D0E-45FA-9221-FCD7D7F99607}"/>
    <dgm:cxn modelId="{8FB027AA-B490-458A-ABBB-C15FF098B7CD}" type="presParOf" srcId="{93E633F2-D938-42B4-8D43-166262988362}" destId="{BF9AA6F0-8188-4C2A-BFDD-16352F0C8467}" srcOrd="0" destOrd="0" presId="urn:microsoft.com/office/officeart/2005/8/layout/vList2"/>
    <dgm:cxn modelId="{866322CB-D123-47A7-9FCD-CE8566E53C18}" type="presParOf" srcId="{93E633F2-D938-42B4-8D43-166262988362}" destId="{E38B4455-358C-48D3-8F7E-83F43869BB0D}" srcOrd="1" destOrd="0" presId="urn:microsoft.com/office/officeart/2005/8/layout/vList2"/>
    <dgm:cxn modelId="{3571294B-A125-4DAA-9A7E-CE966A285D3E}" type="presParOf" srcId="{93E633F2-D938-42B4-8D43-166262988362}" destId="{F8BF4AD7-0FC8-4684-92A9-29C96A848400}" srcOrd="2" destOrd="0" presId="urn:microsoft.com/office/officeart/2005/8/layout/vList2"/>
    <dgm:cxn modelId="{57370FA7-8F2B-4353-BEA4-C456150A411A}" type="presParOf" srcId="{93E633F2-D938-42B4-8D43-166262988362}" destId="{476F39E7-BC4F-4A5D-94AE-C49F0769101E}" srcOrd="3" destOrd="0" presId="urn:microsoft.com/office/officeart/2005/8/layout/vList2"/>
    <dgm:cxn modelId="{2C8B49F8-2B4F-435D-B492-0AA9F9A34DCC}" type="presParOf" srcId="{93E633F2-D938-42B4-8D43-166262988362}" destId="{3D9FB89B-9241-49F6-B83E-106B0E285EAA}" srcOrd="4" destOrd="0" presId="urn:microsoft.com/office/officeart/2005/8/layout/vList2"/>
    <dgm:cxn modelId="{7BB53581-249C-4907-B035-911344B4ABA9}" type="presParOf" srcId="{93E633F2-D938-42B4-8D43-166262988362}" destId="{E7E48D42-CAAA-4A45-B89D-5E47CD624779}" srcOrd="5" destOrd="0" presId="urn:microsoft.com/office/officeart/2005/8/layout/vList2"/>
    <dgm:cxn modelId="{13FCDF70-FE2E-47E7-9C6B-02B3E964613F}" type="presParOf" srcId="{93E633F2-D938-42B4-8D43-166262988362}" destId="{1E7F3E26-35A7-4ED5-9208-C1B5F6E02198}" srcOrd="6" destOrd="0" presId="urn:microsoft.com/office/officeart/2005/8/layout/vList2"/>
    <dgm:cxn modelId="{2D667659-8D61-440F-8AF5-688B14F0AD7C}" type="presParOf" srcId="{93E633F2-D938-42B4-8D43-166262988362}" destId="{1CB8A3B1-022A-40FA-A019-3A1E33C756B5}" srcOrd="7" destOrd="0" presId="urn:microsoft.com/office/officeart/2005/8/layout/vList2"/>
    <dgm:cxn modelId="{73EF583D-1552-4C76-BE7C-C3D0B7F0CC0C}" type="presParOf" srcId="{93E633F2-D938-42B4-8D43-166262988362}" destId="{C2C96240-B8E7-4D0F-BB7A-762365ADC95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B4EF78F-9182-42EA-A300-6082A91DCD9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7503C95-82C2-47AA-8819-6B6608AD5826}">
      <dgm:prSet/>
      <dgm:spPr/>
      <dgm:t>
        <a:bodyPr/>
        <a:lstStyle/>
        <a:p>
          <a:pPr rtl="0"/>
          <a:r>
            <a:rPr lang="en-US" dirty="0" err="1" smtClean="0"/>
            <a:t>Trên</a:t>
          </a:r>
          <a:r>
            <a:rPr lang="en-US" dirty="0" smtClean="0"/>
            <a:t> </a:t>
          </a:r>
          <a:r>
            <a:rPr lang="en-US" dirty="0" err="1" smtClean="0"/>
            <a:t>nóc</a:t>
          </a:r>
          <a:r>
            <a:rPr lang="en-US" dirty="0" smtClean="0"/>
            <a:t> </a:t>
          </a:r>
          <a:r>
            <a:rPr lang="en-US" dirty="0" err="1" smtClean="0"/>
            <a:t>đồn</a:t>
          </a:r>
          <a:r>
            <a:rPr lang="en-US" dirty="0" smtClean="0"/>
            <a:t> </a:t>
          </a:r>
          <a:r>
            <a:rPr lang="en-US" dirty="0" err="1" smtClean="0"/>
            <a:t>biên</a:t>
          </a:r>
          <a:r>
            <a:rPr lang="en-US" dirty="0" smtClean="0"/>
            <a:t> </a:t>
          </a:r>
          <a:r>
            <a:rPr lang="en-US" dirty="0" err="1" smtClean="0"/>
            <a:t>phòng</a:t>
          </a:r>
          <a:r>
            <a:rPr lang="en-US" dirty="0" smtClean="0"/>
            <a:t> </a:t>
          </a:r>
          <a:endParaRPr lang="en-US" dirty="0"/>
        </a:p>
      </dgm:t>
    </dgm:pt>
    <dgm:pt modelId="{57ABA5CD-0DC6-4081-A492-B857343A1226}" cxnId="{CC31B0B1-EB46-44CF-B91A-7AFF04D57FC4}" type="parTrans">
      <dgm:prSet/>
      <dgm:spPr/>
      <dgm:t>
        <a:bodyPr/>
        <a:lstStyle/>
        <a:p>
          <a:endParaRPr lang="en-US"/>
        </a:p>
      </dgm:t>
    </dgm:pt>
    <dgm:pt modelId="{72AE3200-7128-45F0-82BE-D72B53180B1C}" cxnId="{CC31B0B1-EB46-44CF-B91A-7AFF04D57FC4}" type="sibTrans">
      <dgm:prSet/>
      <dgm:spPr/>
      <dgm:t>
        <a:bodyPr/>
        <a:lstStyle/>
        <a:p>
          <a:endParaRPr lang="en-US"/>
        </a:p>
      </dgm:t>
    </dgm:pt>
    <dgm:pt modelId="{C0092E89-195C-4340-8945-E2DFF7152D8B}" type="pres">
      <dgm:prSet presAssocID="{BB4EF78F-9182-42EA-A300-6082A91DCD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93582B-33F8-41F5-8EDD-DA0CF65F2EB9}" type="pres">
      <dgm:prSet presAssocID="{87503C95-82C2-47AA-8819-6B6608AD58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31B0B1-EB46-44CF-B91A-7AFF04D57FC4}" srcId="{BB4EF78F-9182-42EA-A300-6082A91DCD97}" destId="{87503C95-82C2-47AA-8819-6B6608AD5826}" srcOrd="0" destOrd="0" parTransId="{57ABA5CD-0DC6-4081-A492-B857343A1226}" sibTransId="{72AE3200-7128-45F0-82BE-D72B53180B1C}"/>
    <dgm:cxn modelId="{7A227BEC-20E6-475D-867E-803353246865}" type="presOf" srcId="{BB4EF78F-9182-42EA-A300-6082A91DCD97}" destId="{C0092E89-195C-4340-8945-E2DFF7152D8B}" srcOrd="0" destOrd="0" presId="urn:microsoft.com/office/officeart/2005/8/layout/vList2"/>
    <dgm:cxn modelId="{F4371E13-E2B1-4CF7-A5ED-3230B45E6420}" type="presOf" srcId="{87503C95-82C2-47AA-8819-6B6608AD5826}" destId="{6B93582B-33F8-41F5-8EDD-DA0CF65F2EB9}" srcOrd="0" destOrd="0" presId="urn:microsoft.com/office/officeart/2005/8/layout/vList2"/>
    <dgm:cxn modelId="{054C789F-0034-41D2-ACFF-AE13DBBA1D61}" type="presParOf" srcId="{C0092E89-195C-4340-8945-E2DFF7152D8B}" destId="{6B93582B-33F8-41F5-8EDD-DA0CF65F2E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255828-31C3-4551-8B77-15896598E5A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DBCC049-CD0C-483A-829E-7081E4613700}">
      <dgm:prSet/>
      <dgm:spPr/>
      <dgm:t>
        <a:bodyPr/>
        <a:lstStyle/>
        <a:p>
          <a:pPr rtl="0"/>
          <a:r>
            <a:rPr lang="en-US" dirty="0" err="1" smtClean="0"/>
            <a:t>Trình</a:t>
          </a:r>
          <a:r>
            <a:rPr lang="en-US" dirty="0" smtClean="0"/>
            <a:t> </a:t>
          </a:r>
          <a:r>
            <a:rPr lang="en-US" dirty="0" err="1" smtClean="0"/>
            <a:t>tự</a:t>
          </a:r>
          <a:r>
            <a:rPr lang="en-US" dirty="0" smtClean="0"/>
            <a:t> </a:t>
          </a:r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gian</a:t>
          </a:r>
          <a:r>
            <a:rPr lang="en-US" dirty="0" smtClean="0"/>
            <a:t> </a:t>
          </a:r>
          <a:endParaRPr lang="en-US" dirty="0"/>
        </a:p>
      </dgm:t>
    </dgm:pt>
    <dgm:pt modelId="{D5C74E3E-13DE-45EF-9583-62C748CD4AB3}" cxnId="{EC2F2027-1BDF-49A3-88CF-B02D85DD8CB3}" type="parTrans">
      <dgm:prSet/>
      <dgm:spPr/>
      <dgm:t>
        <a:bodyPr/>
        <a:lstStyle/>
        <a:p>
          <a:endParaRPr lang="en-US"/>
        </a:p>
      </dgm:t>
    </dgm:pt>
    <dgm:pt modelId="{4A354B29-BD38-49BD-8660-9CC90FAE7978}" cxnId="{EC2F2027-1BDF-49A3-88CF-B02D85DD8CB3}" type="sibTrans">
      <dgm:prSet/>
      <dgm:spPr/>
      <dgm:t>
        <a:bodyPr/>
        <a:lstStyle/>
        <a:p>
          <a:endParaRPr lang="en-US"/>
        </a:p>
      </dgm:t>
    </dgm:pt>
    <dgm:pt modelId="{D6975148-E320-42D6-9CBF-DB55D7AB8220}" type="pres">
      <dgm:prSet presAssocID="{F3255828-31C3-4551-8B77-15896598E5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AC3D17-BD0F-4521-A173-791D8704E1F7}" type="pres">
      <dgm:prSet presAssocID="{BDBCC049-CD0C-483A-829E-7081E4613700}" presName="parentText" presStyleLbl="node1" presStyleIdx="0" presStyleCnt="1" custLinFactNeighborX="-20548" custLinFactNeighborY="-170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2F2027-1BDF-49A3-88CF-B02D85DD8CB3}" srcId="{F3255828-31C3-4551-8B77-15896598E5AF}" destId="{BDBCC049-CD0C-483A-829E-7081E4613700}" srcOrd="0" destOrd="0" parTransId="{D5C74E3E-13DE-45EF-9583-62C748CD4AB3}" sibTransId="{4A354B29-BD38-49BD-8660-9CC90FAE7978}"/>
    <dgm:cxn modelId="{DFAB7A92-AD8B-4820-BE0C-5E5CB68EC306}" type="presOf" srcId="{F3255828-31C3-4551-8B77-15896598E5AF}" destId="{D6975148-E320-42D6-9CBF-DB55D7AB8220}" srcOrd="0" destOrd="0" presId="urn:microsoft.com/office/officeart/2005/8/layout/vList2"/>
    <dgm:cxn modelId="{D3C935E6-702D-4A90-AEBC-F5434EDD9AF8}" type="presOf" srcId="{BDBCC049-CD0C-483A-829E-7081E4613700}" destId="{95AC3D17-BD0F-4521-A173-791D8704E1F7}" srcOrd="0" destOrd="0" presId="urn:microsoft.com/office/officeart/2005/8/layout/vList2"/>
    <dgm:cxn modelId="{3A86F9B5-02ED-40FA-AF3D-82DFB3385C6D}" type="presParOf" srcId="{D6975148-E320-42D6-9CBF-DB55D7AB8220}" destId="{95AC3D17-BD0F-4521-A173-791D8704E1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57949BB-1296-4884-80B6-DEE709C0717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DCF709-E97B-405B-A6D1-ED3E22528B3D}">
      <dgm:prSet/>
      <dgm:spPr/>
      <dgm:t>
        <a:bodyPr/>
        <a:lstStyle/>
        <a:p>
          <a:pPr rtl="0"/>
          <a:r>
            <a:rPr lang="en-US" dirty="0" smtClean="0"/>
            <a:t>+ </a:t>
          </a:r>
          <a:r>
            <a:rPr lang="en-US" dirty="0" err="1" smtClean="0"/>
            <a:t>Bầu</a:t>
          </a:r>
          <a:r>
            <a:rPr lang="en-US" dirty="0" smtClean="0"/>
            <a:t> </a:t>
          </a:r>
          <a:r>
            <a:rPr lang="en-US" dirty="0" err="1" smtClean="0"/>
            <a:t>trời</a:t>
          </a:r>
          <a:r>
            <a:rPr lang="en-US" dirty="0" smtClean="0"/>
            <a:t>: </a:t>
          </a:r>
          <a:r>
            <a:rPr lang="en-US" dirty="0" err="1" smtClean="0"/>
            <a:t>trong</a:t>
          </a:r>
          <a:r>
            <a:rPr lang="en-US" dirty="0" smtClean="0"/>
            <a:t> </a:t>
          </a:r>
          <a:r>
            <a:rPr lang="en-US" dirty="0" err="1" smtClean="0"/>
            <a:t>sáng</a:t>
          </a:r>
          <a:endParaRPr lang="en-US" dirty="0"/>
        </a:p>
      </dgm:t>
    </dgm:pt>
    <dgm:pt modelId="{67460327-BDE8-4859-9A2E-07313FC290E7}" cxnId="{FFA721AC-902C-4898-A9F9-6C85AFBE8791}" type="parTrans">
      <dgm:prSet/>
      <dgm:spPr/>
      <dgm:t>
        <a:bodyPr/>
        <a:lstStyle/>
        <a:p>
          <a:endParaRPr lang="en-US"/>
        </a:p>
      </dgm:t>
    </dgm:pt>
    <dgm:pt modelId="{F4769FB4-2C39-401A-9978-225A2711E7B6}" cxnId="{FFA721AC-902C-4898-A9F9-6C85AFBE8791}" type="sibTrans">
      <dgm:prSet/>
      <dgm:spPr/>
      <dgm:t>
        <a:bodyPr/>
        <a:lstStyle/>
        <a:p>
          <a:endParaRPr lang="en-US"/>
        </a:p>
      </dgm:t>
    </dgm:pt>
    <dgm:pt modelId="{6B8C5379-A259-4FA9-9C6D-515AFEE0758C}" type="pres">
      <dgm:prSet presAssocID="{E57949BB-1296-4884-80B6-DEE709C071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3218A9-25BB-47E7-8250-0A073988A7DD}" type="pres">
      <dgm:prSet presAssocID="{7EDCF709-E97B-405B-A6D1-ED3E22528B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1978E9-D778-4C46-B33D-BEE5DF5A7154}" type="presOf" srcId="{7EDCF709-E97B-405B-A6D1-ED3E22528B3D}" destId="{5F3218A9-25BB-47E7-8250-0A073988A7DD}" srcOrd="0" destOrd="0" presId="urn:microsoft.com/office/officeart/2005/8/layout/vList2"/>
    <dgm:cxn modelId="{64DC60FF-F734-40E1-901A-9DEE4F77B851}" type="presOf" srcId="{E57949BB-1296-4884-80B6-DEE709C0717C}" destId="{6B8C5379-A259-4FA9-9C6D-515AFEE0758C}" srcOrd="0" destOrd="0" presId="urn:microsoft.com/office/officeart/2005/8/layout/vList2"/>
    <dgm:cxn modelId="{FFA721AC-902C-4898-A9F9-6C85AFBE8791}" srcId="{E57949BB-1296-4884-80B6-DEE709C0717C}" destId="{7EDCF709-E97B-405B-A6D1-ED3E22528B3D}" srcOrd="0" destOrd="0" parTransId="{67460327-BDE8-4859-9A2E-07313FC290E7}" sibTransId="{F4769FB4-2C39-401A-9978-225A2711E7B6}"/>
    <dgm:cxn modelId="{CB04481D-C6AB-4D22-B452-5AF3EBC97664}" type="presParOf" srcId="{6B8C5379-A259-4FA9-9C6D-515AFEE0758C}" destId="{5F3218A9-25BB-47E7-8250-0A073988A7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7C5C7E4-6E95-4610-8F96-23D1CEC3C55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E26C85-28D4-4FEB-93A8-2648B08B18E6}">
      <dgm:prSet/>
      <dgm:spPr/>
      <dgm:t>
        <a:bodyPr/>
        <a:lstStyle/>
        <a:p>
          <a:pPr rtl="0"/>
          <a:r>
            <a:rPr lang="en-US" dirty="0" smtClean="0"/>
            <a:t>+ </a:t>
          </a:r>
          <a:r>
            <a:rPr lang="en-US" dirty="0" err="1" smtClean="0"/>
            <a:t>Cây</a:t>
          </a:r>
          <a:r>
            <a:rPr lang="en-US" dirty="0" smtClean="0"/>
            <a:t> : </a:t>
          </a:r>
          <a:r>
            <a:rPr lang="en-US" dirty="0" err="1" smtClean="0"/>
            <a:t>xanh</a:t>
          </a:r>
          <a:r>
            <a:rPr lang="en-US" dirty="0" smtClean="0"/>
            <a:t> </a:t>
          </a:r>
          <a:r>
            <a:rPr lang="en-US" dirty="0" err="1" smtClean="0"/>
            <a:t>mượt</a:t>
          </a:r>
          <a:endParaRPr lang="en-US" dirty="0"/>
        </a:p>
      </dgm:t>
    </dgm:pt>
    <dgm:pt modelId="{D5C2D64C-71A6-425C-87D7-879C7FCBB9E9}" cxnId="{70C299C0-900B-49AE-BF96-D88FB8B6137B}" type="parTrans">
      <dgm:prSet/>
      <dgm:spPr/>
      <dgm:t>
        <a:bodyPr/>
        <a:lstStyle/>
        <a:p>
          <a:endParaRPr lang="en-US"/>
        </a:p>
      </dgm:t>
    </dgm:pt>
    <dgm:pt modelId="{A7A14915-B802-4B93-BE1F-F44632A2899D}" cxnId="{70C299C0-900B-49AE-BF96-D88FB8B6137B}" type="sibTrans">
      <dgm:prSet/>
      <dgm:spPr/>
      <dgm:t>
        <a:bodyPr/>
        <a:lstStyle/>
        <a:p>
          <a:endParaRPr lang="en-US"/>
        </a:p>
      </dgm:t>
    </dgm:pt>
    <dgm:pt modelId="{30EB1DC8-CE77-4D68-B319-8DBC0A3CC348}" type="pres">
      <dgm:prSet presAssocID="{57C5C7E4-6E95-4610-8F96-23D1CEC3C5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7398D4-48A5-4C53-91AF-B70DCB43A593}" type="pres">
      <dgm:prSet presAssocID="{C6E26C85-28D4-4FEB-93A8-2648B08B18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585033-6ECF-4959-AFB8-80B4834C00B8}" type="presOf" srcId="{C6E26C85-28D4-4FEB-93A8-2648B08B18E6}" destId="{347398D4-48A5-4C53-91AF-B70DCB43A593}" srcOrd="0" destOrd="0" presId="urn:microsoft.com/office/officeart/2005/8/layout/vList2"/>
    <dgm:cxn modelId="{70C299C0-900B-49AE-BF96-D88FB8B6137B}" srcId="{57C5C7E4-6E95-4610-8F96-23D1CEC3C554}" destId="{C6E26C85-28D4-4FEB-93A8-2648B08B18E6}" srcOrd="0" destOrd="0" parTransId="{D5C2D64C-71A6-425C-87D7-879C7FCBB9E9}" sibTransId="{A7A14915-B802-4B93-BE1F-F44632A2899D}"/>
    <dgm:cxn modelId="{193C0066-4903-4745-A1AB-644992489D07}" type="presOf" srcId="{57C5C7E4-6E95-4610-8F96-23D1CEC3C554}" destId="{30EB1DC8-CE77-4D68-B319-8DBC0A3CC348}" srcOrd="0" destOrd="0" presId="urn:microsoft.com/office/officeart/2005/8/layout/vList2"/>
    <dgm:cxn modelId="{20D857F9-FCE3-4587-BF13-583607310EA5}" type="presParOf" srcId="{30EB1DC8-CE77-4D68-B319-8DBC0A3CC348}" destId="{347398D4-48A5-4C53-91AF-B70DCB43A5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C717DA2-9692-46D4-950D-CFB37969CCB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2BFEC09-3262-4EE7-9A22-117CC49B3DAA}">
      <dgm:prSet/>
      <dgm:spPr/>
      <dgm:t>
        <a:bodyPr/>
        <a:lstStyle/>
        <a:p>
          <a:pPr rtl="0"/>
          <a:r>
            <a:rPr lang="en-US" dirty="0" smtClean="0"/>
            <a:t>+ </a:t>
          </a:r>
          <a:r>
            <a:rPr lang="en-US" dirty="0" err="1" smtClean="0"/>
            <a:t>Nước</a:t>
          </a:r>
          <a:r>
            <a:rPr lang="en-US" dirty="0" smtClean="0"/>
            <a:t> </a:t>
          </a:r>
          <a:r>
            <a:rPr lang="en-US" dirty="0" err="1" smtClean="0"/>
            <a:t>biển</a:t>
          </a:r>
          <a:r>
            <a:rPr lang="en-US" dirty="0" smtClean="0"/>
            <a:t>: lam </a:t>
          </a:r>
          <a:r>
            <a:rPr lang="en-US" dirty="0" err="1" smtClean="0"/>
            <a:t>biếc</a:t>
          </a:r>
          <a:r>
            <a:rPr lang="en-US" dirty="0" smtClean="0"/>
            <a:t>, </a:t>
          </a:r>
          <a:r>
            <a:rPr lang="en-US" dirty="0" err="1" smtClean="0"/>
            <a:t>đặm</a:t>
          </a:r>
          <a:r>
            <a:rPr lang="en-US" dirty="0" smtClean="0"/>
            <a:t> </a:t>
          </a:r>
          <a:r>
            <a:rPr lang="en-US" dirty="0" err="1" smtClean="0"/>
            <a:t>đà</a:t>
          </a:r>
          <a:endParaRPr lang="en-US" dirty="0"/>
        </a:p>
      </dgm:t>
    </dgm:pt>
    <dgm:pt modelId="{F220872F-5166-4FE6-8FA5-9E5C5B34E4B5}" cxnId="{5136EE30-3EE4-4408-91E1-658173E9A4C9}" type="parTrans">
      <dgm:prSet/>
      <dgm:spPr/>
      <dgm:t>
        <a:bodyPr/>
        <a:lstStyle/>
        <a:p>
          <a:endParaRPr lang="en-US"/>
        </a:p>
      </dgm:t>
    </dgm:pt>
    <dgm:pt modelId="{E82E0828-8892-457B-B2A6-FC12C77E23B9}" cxnId="{5136EE30-3EE4-4408-91E1-658173E9A4C9}" type="sibTrans">
      <dgm:prSet/>
      <dgm:spPr/>
      <dgm:t>
        <a:bodyPr/>
        <a:lstStyle/>
        <a:p>
          <a:endParaRPr lang="en-US"/>
        </a:p>
      </dgm:t>
    </dgm:pt>
    <dgm:pt modelId="{ED7BAC12-8A9C-4197-81E1-55CE2BA71B18}" type="pres">
      <dgm:prSet presAssocID="{5C717DA2-9692-46D4-950D-CFB37969CC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EF1415-CDEC-47F1-8A2A-158A64126522}" type="pres">
      <dgm:prSet presAssocID="{D2BFEC09-3262-4EE7-9A22-117CC49B3D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9F7F7D-CCE8-478F-ACF6-A3B39FB4DA85}" type="presOf" srcId="{5C717DA2-9692-46D4-950D-CFB37969CCB1}" destId="{ED7BAC12-8A9C-4197-81E1-55CE2BA71B18}" srcOrd="0" destOrd="0" presId="urn:microsoft.com/office/officeart/2005/8/layout/vList2"/>
    <dgm:cxn modelId="{5136EE30-3EE4-4408-91E1-658173E9A4C9}" srcId="{5C717DA2-9692-46D4-950D-CFB37969CCB1}" destId="{D2BFEC09-3262-4EE7-9A22-117CC49B3DAA}" srcOrd="0" destOrd="0" parTransId="{F220872F-5166-4FE6-8FA5-9E5C5B34E4B5}" sibTransId="{E82E0828-8892-457B-B2A6-FC12C77E23B9}"/>
    <dgm:cxn modelId="{B92D46AC-D4FC-4B2C-A8F4-2E68FA9BB69E}" type="presOf" srcId="{D2BFEC09-3262-4EE7-9A22-117CC49B3DAA}" destId="{AEEF1415-CDEC-47F1-8A2A-158A64126522}" srcOrd="0" destOrd="0" presId="urn:microsoft.com/office/officeart/2005/8/layout/vList2"/>
    <dgm:cxn modelId="{986C394B-51AF-4CA4-8502-294B4818549A}" type="presParOf" srcId="{ED7BAC12-8A9C-4197-81E1-55CE2BA71B18}" destId="{AEEF1415-CDEC-47F1-8A2A-158A641265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F2565D1-5E28-4942-A558-A343B899007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7E0319-945F-4F4F-934F-1D86E1F8A506}">
      <dgm:prSet/>
      <dgm:spPr/>
      <dgm:t>
        <a:bodyPr/>
        <a:lstStyle/>
        <a:p>
          <a:pPr rtl="0"/>
          <a:r>
            <a:rPr lang="en-US" dirty="0" smtClean="0"/>
            <a:t>+ </a:t>
          </a:r>
          <a:r>
            <a:rPr lang="en-US" dirty="0" err="1" smtClean="0"/>
            <a:t>Cát</a:t>
          </a:r>
          <a:r>
            <a:rPr lang="en-US" dirty="0" smtClean="0"/>
            <a:t> : </a:t>
          </a:r>
          <a:r>
            <a:rPr lang="en-US" dirty="0" err="1" smtClean="0"/>
            <a:t>vàng</a:t>
          </a:r>
          <a:r>
            <a:rPr lang="en-US" dirty="0" smtClean="0"/>
            <a:t> </a:t>
          </a:r>
          <a:r>
            <a:rPr lang="en-US" dirty="0" err="1" smtClean="0"/>
            <a:t>giòn</a:t>
          </a:r>
          <a:r>
            <a:rPr lang="en-US" dirty="0" smtClean="0"/>
            <a:t>(</a:t>
          </a:r>
          <a:r>
            <a:rPr lang="en-US" dirty="0" err="1" smtClean="0"/>
            <a:t>ẩn</a:t>
          </a:r>
          <a:r>
            <a:rPr lang="en-US" dirty="0" smtClean="0"/>
            <a:t> </a:t>
          </a:r>
          <a:r>
            <a:rPr lang="en-US" dirty="0" err="1" smtClean="0"/>
            <a:t>dụ</a:t>
          </a:r>
          <a:r>
            <a:rPr lang="en-US" dirty="0" smtClean="0"/>
            <a:t> </a:t>
          </a:r>
          <a:r>
            <a:rPr lang="en-US" dirty="0" err="1" smtClean="0"/>
            <a:t>chuyển</a:t>
          </a:r>
          <a:r>
            <a:rPr lang="en-US" dirty="0" smtClean="0"/>
            <a:t> </a:t>
          </a:r>
          <a:r>
            <a:rPr lang="en-US" dirty="0" err="1" smtClean="0"/>
            <a:t>đổi</a:t>
          </a:r>
          <a:r>
            <a:rPr lang="en-US" dirty="0" smtClean="0"/>
            <a:t> </a:t>
          </a:r>
          <a:r>
            <a:rPr lang="en-US" dirty="0" err="1" smtClean="0"/>
            <a:t>cảm</a:t>
          </a:r>
          <a:r>
            <a:rPr lang="en-US" dirty="0" smtClean="0"/>
            <a:t> </a:t>
          </a:r>
          <a:r>
            <a:rPr lang="en-US" dirty="0" err="1" smtClean="0"/>
            <a:t>giác</a:t>
          </a:r>
          <a:r>
            <a:rPr lang="en-US" dirty="0" smtClean="0"/>
            <a:t>) </a:t>
          </a:r>
          <a:endParaRPr lang="en-US" dirty="0"/>
        </a:p>
      </dgm:t>
    </dgm:pt>
    <dgm:pt modelId="{55130900-9288-4924-924E-A19340D0679C}" cxnId="{EF98214D-0118-4AAF-B401-8B99AEBC0598}" type="parTrans">
      <dgm:prSet/>
      <dgm:spPr/>
      <dgm:t>
        <a:bodyPr/>
        <a:lstStyle/>
        <a:p>
          <a:endParaRPr lang="en-US"/>
        </a:p>
      </dgm:t>
    </dgm:pt>
    <dgm:pt modelId="{2A273E5B-6F38-436F-925F-1B8491DF9A11}" cxnId="{EF98214D-0118-4AAF-B401-8B99AEBC0598}" type="sibTrans">
      <dgm:prSet/>
      <dgm:spPr/>
      <dgm:t>
        <a:bodyPr/>
        <a:lstStyle/>
        <a:p>
          <a:endParaRPr lang="en-US"/>
        </a:p>
      </dgm:t>
    </dgm:pt>
    <dgm:pt modelId="{C83AA00B-38C6-4034-B1BE-0FA01195EF3F}" type="pres">
      <dgm:prSet presAssocID="{EF2565D1-5E28-4942-A558-A343B89900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708B28-84B3-4ABA-95F7-5BFB3BF589BC}" type="pres">
      <dgm:prSet presAssocID="{687E0319-945F-4F4F-934F-1D86E1F8A5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0C9429-9A71-4DD8-9699-F9FA03E21F9C}" type="presOf" srcId="{687E0319-945F-4F4F-934F-1D86E1F8A506}" destId="{02708B28-84B3-4ABA-95F7-5BFB3BF589BC}" srcOrd="0" destOrd="0" presId="urn:microsoft.com/office/officeart/2005/8/layout/vList2"/>
    <dgm:cxn modelId="{EF98214D-0118-4AAF-B401-8B99AEBC0598}" srcId="{EF2565D1-5E28-4942-A558-A343B8990077}" destId="{687E0319-945F-4F4F-934F-1D86E1F8A506}" srcOrd="0" destOrd="0" parTransId="{55130900-9288-4924-924E-A19340D0679C}" sibTransId="{2A273E5B-6F38-436F-925F-1B8491DF9A11}"/>
    <dgm:cxn modelId="{EC9871E0-E8BC-4857-84F2-4E1273BD3ACC}" type="presOf" srcId="{EF2565D1-5E28-4942-A558-A343B8990077}" destId="{C83AA00B-38C6-4034-B1BE-0FA01195EF3F}" srcOrd="0" destOrd="0" presId="urn:microsoft.com/office/officeart/2005/8/layout/vList2"/>
    <dgm:cxn modelId="{BA34E8B4-26EF-4FAA-9D14-45C1DDE0B323}" type="presParOf" srcId="{C83AA00B-38C6-4034-B1BE-0FA01195EF3F}" destId="{02708B28-84B3-4ABA-95F7-5BFB3BF589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29E35C2-C80E-4AFD-94ED-9E22C756018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950214-FA8B-4567-A5C1-196B9F66370A}">
      <dgm:prSet/>
      <dgm:spPr/>
      <dgm:t>
        <a:bodyPr/>
        <a:lstStyle/>
        <a:p>
          <a:pPr rtl="0"/>
          <a:r>
            <a:rPr lang="en-US" dirty="0" smtClean="0"/>
            <a:t>+ </a:t>
          </a:r>
          <a:r>
            <a:rPr lang="en-US" dirty="0" err="1" smtClean="0"/>
            <a:t>Lưới</a:t>
          </a:r>
          <a:r>
            <a:rPr lang="en-US" dirty="0" smtClean="0"/>
            <a:t> : </a:t>
          </a:r>
          <a:r>
            <a:rPr lang="en-US" dirty="0" err="1" smtClean="0"/>
            <a:t>càng</a:t>
          </a:r>
          <a:r>
            <a:rPr lang="en-US" dirty="0" smtClean="0"/>
            <a:t> </a:t>
          </a:r>
          <a:r>
            <a:rPr lang="en-US" dirty="0" err="1" smtClean="0"/>
            <a:t>thêm</a:t>
          </a:r>
          <a:r>
            <a:rPr lang="en-US" dirty="0" smtClean="0"/>
            <a:t> </a:t>
          </a:r>
          <a:r>
            <a:rPr lang="en-US" dirty="0" err="1" smtClean="0"/>
            <a:t>nặng</a:t>
          </a:r>
          <a:r>
            <a:rPr lang="en-US" dirty="0" smtClean="0"/>
            <a:t> </a:t>
          </a:r>
          <a:r>
            <a:rPr lang="en-US" dirty="0" err="1" smtClean="0"/>
            <a:t>mẻ</a:t>
          </a:r>
          <a:r>
            <a:rPr lang="en-US" dirty="0" smtClean="0"/>
            <a:t> </a:t>
          </a:r>
          <a:r>
            <a:rPr lang="en-US" dirty="0" err="1" smtClean="0"/>
            <a:t>cá</a:t>
          </a:r>
          <a:r>
            <a:rPr lang="en-US" dirty="0" smtClean="0"/>
            <a:t> </a:t>
          </a:r>
          <a:r>
            <a:rPr lang="en-US" dirty="0" err="1" smtClean="0"/>
            <a:t>giã</a:t>
          </a:r>
          <a:r>
            <a:rPr lang="en-US" dirty="0" smtClean="0"/>
            <a:t> </a:t>
          </a:r>
          <a:r>
            <a:rPr lang="en-US" dirty="0" err="1" smtClean="0"/>
            <a:t>đôi</a:t>
          </a:r>
          <a:endParaRPr lang="en-US" dirty="0"/>
        </a:p>
      </dgm:t>
    </dgm:pt>
    <dgm:pt modelId="{65B86C2B-148A-47BA-B473-85567F512CD7}" cxnId="{ADDB69C9-9D7D-41BE-8B91-672537E969F8}" type="parTrans">
      <dgm:prSet/>
      <dgm:spPr/>
      <dgm:t>
        <a:bodyPr/>
        <a:lstStyle/>
        <a:p>
          <a:endParaRPr lang="en-US"/>
        </a:p>
      </dgm:t>
    </dgm:pt>
    <dgm:pt modelId="{6C7388F3-F404-4395-83A8-35BC4CE480DC}" cxnId="{ADDB69C9-9D7D-41BE-8B91-672537E969F8}" type="sibTrans">
      <dgm:prSet/>
      <dgm:spPr/>
      <dgm:t>
        <a:bodyPr/>
        <a:lstStyle/>
        <a:p>
          <a:endParaRPr lang="en-US"/>
        </a:p>
      </dgm:t>
    </dgm:pt>
    <dgm:pt modelId="{F8F8A191-1405-4000-9DF7-D262DF40AE21}" type="pres">
      <dgm:prSet presAssocID="{629E35C2-C80E-4AFD-94ED-9E22C75601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550E14-EC87-479D-A0C5-8B4B3DF55809}" type="pres">
      <dgm:prSet presAssocID="{E2950214-FA8B-4567-A5C1-196B9F6637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DB69C9-9D7D-41BE-8B91-672537E969F8}" srcId="{629E35C2-C80E-4AFD-94ED-9E22C7560185}" destId="{E2950214-FA8B-4567-A5C1-196B9F66370A}" srcOrd="0" destOrd="0" parTransId="{65B86C2B-148A-47BA-B473-85567F512CD7}" sibTransId="{6C7388F3-F404-4395-83A8-35BC4CE480DC}"/>
    <dgm:cxn modelId="{827FBFDD-5569-44E4-8FDF-7995A2E33E89}" type="presOf" srcId="{E2950214-FA8B-4567-A5C1-196B9F66370A}" destId="{40550E14-EC87-479D-A0C5-8B4B3DF55809}" srcOrd="0" destOrd="0" presId="urn:microsoft.com/office/officeart/2005/8/layout/vList2"/>
    <dgm:cxn modelId="{4F5506B5-8568-4115-A635-3E138E5A3F56}" type="presOf" srcId="{629E35C2-C80E-4AFD-94ED-9E22C7560185}" destId="{F8F8A191-1405-4000-9DF7-D262DF40AE21}" srcOrd="0" destOrd="0" presId="urn:microsoft.com/office/officeart/2005/8/layout/vList2"/>
    <dgm:cxn modelId="{4903CE7B-4BAB-4ECA-8782-8AA2F5A9BD2E}" type="presParOf" srcId="{F8F8A191-1405-4000-9DF7-D262DF40AE21}" destId="{40550E14-EC87-479D-A0C5-8B4B3DF558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76B5A-37AF-4ED7-9830-B7AA2BD19B5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8B4E91-701F-4E54-A0E1-0A91AACAF59A}">
      <dgm:prSet/>
      <dgm:spPr/>
      <dgm:t>
        <a:bodyPr/>
        <a:lstStyle/>
        <a:p>
          <a:pPr rtl="0"/>
          <a:r>
            <a:rPr lang="vi-VN" b="1" i="0" baseline="0" dirty="0" smtClean="0"/>
            <a:t>1.</a:t>
          </a:r>
          <a:r>
            <a:rPr lang="en-US" b="1" i="0" baseline="0" dirty="0" smtClean="0"/>
            <a:t> </a:t>
          </a:r>
          <a:r>
            <a:rPr lang="en-US" b="1" dirty="0" err="1" smtClean="0"/>
            <a:t>Tác</a:t>
          </a:r>
          <a:r>
            <a:rPr lang="en-US" b="1" dirty="0" smtClean="0"/>
            <a:t> </a:t>
          </a:r>
          <a:r>
            <a:rPr lang="en-US" b="1" dirty="0" err="1" smtClean="0"/>
            <a:t>giả</a:t>
          </a:r>
          <a:endParaRPr lang="en-US" dirty="0"/>
        </a:p>
      </dgm:t>
    </dgm:pt>
    <dgm:pt modelId="{4B79E487-8926-4A10-B64B-3D2A9DFEDB8C}" cxnId="{B8E090CE-7542-4B04-884D-A838C520B632}" type="parTrans">
      <dgm:prSet/>
      <dgm:spPr/>
      <dgm:t>
        <a:bodyPr/>
        <a:lstStyle/>
        <a:p>
          <a:endParaRPr lang="en-US"/>
        </a:p>
      </dgm:t>
    </dgm:pt>
    <dgm:pt modelId="{D2A91A8F-DB18-4A5D-83D3-7C33272F24AC}" cxnId="{B8E090CE-7542-4B04-884D-A838C520B632}" type="sibTrans">
      <dgm:prSet/>
      <dgm:spPr/>
      <dgm:t>
        <a:bodyPr/>
        <a:lstStyle/>
        <a:p>
          <a:endParaRPr lang="en-US"/>
        </a:p>
      </dgm:t>
    </dgm:pt>
    <dgm:pt modelId="{4F03BF8D-12B0-4CBE-A58F-903FA09A7EC5}" type="pres">
      <dgm:prSet presAssocID="{2C976B5A-37AF-4ED7-9830-B7AA2BD19B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525B1D-E57B-40EB-B9C1-BFA96891EA5A}" type="pres">
      <dgm:prSet presAssocID="{308B4E91-701F-4E54-A0E1-0A91AACAF5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E090CE-7542-4B04-884D-A838C520B632}" srcId="{2C976B5A-37AF-4ED7-9830-B7AA2BD19B5E}" destId="{308B4E91-701F-4E54-A0E1-0A91AACAF59A}" srcOrd="0" destOrd="0" parTransId="{4B79E487-8926-4A10-B64B-3D2A9DFEDB8C}" sibTransId="{D2A91A8F-DB18-4A5D-83D3-7C33272F24AC}"/>
    <dgm:cxn modelId="{F3933538-F503-4AF7-A00E-D9068162BDB1}" type="presOf" srcId="{308B4E91-701F-4E54-A0E1-0A91AACAF59A}" destId="{A6525B1D-E57B-40EB-B9C1-BFA96891EA5A}" srcOrd="0" destOrd="0" presId="urn:microsoft.com/office/officeart/2005/8/layout/vList2"/>
    <dgm:cxn modelId="{F070A5C5-18BB-4932-ACC0-0E1693F6B607}" type="presOf" srcId="{2C976B5A-37AF-4ED7-9830-B7AA2BD19B5E}" destId="{4F03BF8D-12B0-4CBE-A58F-903FA09A7EC5}" srcOrd="0" destOrd="0" presId="urn:microsoft.com/office/officeart/2005/8/layout/vList2"/>
    <dgm:cxn modelId="{83A725B0-431D-4757-9EC7-795D28595E4C}" type="presParOf" srcId="{4F03BF8D-12B0-4CBE-A58F-903FA09A7EC5}" destId="{A6525B1D-E57B-40EB-B9C1-BFA96891EA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D56F34A-E63A-48E4-857F-884642A3A8B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62B1884-43E0-4C5E-ACBE-282FB0FEB081}">
      <dgm:prSet/>
      <dgm:spPr/>
      <dgm:t>
        <a:bodyPr/>
        <a:lstStyle/>
        <a:p>
          <a:pPr rtl="0"/>
          <a:r>
            <a:rPr lang="en-US" smtClean="0"/>
            <a:t>-Thời gian:</a:t>
          </a:r>
          <a:endParaRPr lang="en-US"/>
        </a:p>
      </dgm:t>
    </dgm:pt>
    <dgm:pt modelId="{1C3BEFC1-A830-4B95-8B49-DF159534862A}" cxnId="{C88534CB-35C2-449D-AB64-7CDB17BF4F93}" type="parTrans">
      <dgm:prSet/>
      <dgm:spPr/>
      <dgm:t>
        <a:bodyPr/>
        <a:lstStyle/>
        <a:p>
          <a:endParaRPr lang="en-US"/>
        </a:p>
      </dgm:t>
    </dgm:pt>
    <dgm:pt modelId="{8167B847-5FDC-47B7-B0DE-B5175E4F1E6B}" cxnId="{C88534CB-35C2-449D-AB64-7CDB17BF4F93}" type="sibTrans">
      <dgm:prSet/>
      <dgm:spPr/>
      <dgm:t>
        <a:bodyPr/>
        <a:lstStyle/>
        <a:p>
          <a:endParaRPr lang="en-US"/>
        </a:p>
      </dgm:t>
    </dgm:pt>
    <dgm:pt modelId="{0A342D25-ED18-4AE1-AE74-6B30AB30CDC5}">
      <dgm:prSet/>
      <dgm:spPr/>
      <dgm:t>
        <a:bodyPr/>
        <a:lstStyle/>
        <a:p>
          <a:pPr rtl="0"/>
          <a:r>
            <a:rPr lang="en-US" smtClean="0"/>
            <a:t>-Điểm nhìn:</a:t>
          </a:r>
          <a:endParaRPr lang="en-US"/>
        </a:p>
      </dgm:t>
    </dgm:pt>
    <dgm:pt modelId="{56521BDF-F4D0-4766-986D-3816968DEC97}" cxnId="{5B7CB589-F8D9-43FF-8B6A-4931D98B99A9}" type="parTrans">
      <dgm:prSet/>
      <dgm:spPr/>
      <dgm:t>
        <a:bodyPr/>
        <a:lstStyle/>
        <a:p>
          <a:endParaRPr lang="en-US"/>
        </a:p>
      </dgm:t>
    </dgm:pt>
    <dgm:pt modelId="{C8F9A441-58C9-4ABB-9FD5-E86974658855}" cxnId="{5B7CB589-F8D9-43FF-8B6A-4931D98B99A9}" type="sibTrans">
      <dgm:prSet/>
      <dgm:spPr/>
      <dgm:t>
        <a:bodyPr/>
        <a:lstStyle/>
        <a:p>
          <a:endParaRPr lang="en-US"/>
        </a:p>
      </dgm:t>
    </dgm:pt>
    <dgm:pt modelId="{A92BC0EE-CA07-40C4-B543-A5225AE92A02}">
      <dgm:prSet/>
      <dgm:spPr/>
      <dgm:t>
        <a:bodyPr/>
        <a:lstStyle/>
        <a:p>
          <a:pPr rtl="0"/>
          <a:r>
            <a:rPr lang="en-US" smtClean="0"/>
            <a:t>-Trình tự miêu tả:</a:t>
          </a:r>
          <a:endParaRPr lang="en-US"/>
        </a:p>
      </dgm:t>
    </dgm:pt>
    <dgm:pt modelId="{CB1D40C4-35CF-4630-B58E-4EDA4C629DF1}" cxnId="{ED8100EC-F124-4B15-ADCF-ED0738E219D4}" type="parTrans">
      <dgm:prSet/>
      <dgm:spPr/>
      <dgm:t>
        <a:bodyPr/>
        <a:lstStyle/>
        <a:p>
          <a:endParaRPr lang="en-US"/>
        </a:p>
      </dgm:t>
    </dgm:pt>
    <dgm:pt modelId="{3F0DD6F8-0F72-4BE9-89E2-7F9261670B52}" cxnId="{ED8100EC-F124-4B15-ADCF-ED0738E219D4}" type="sibTrans">
      <dgm:prSet/>
      <dgm:spPr/>
      <dgm:t>
        <a:bodyPr/>
        <a:lstStyle/>
        <a:p>
          <a:endParaRPr lang="en-US"/>
        </a:p>
      </dgm:t>
    </dgm:pt>
    <dgm:pt modelId="{D3D92D4F-3A2E-455F-8955-81DD3BE7F5EE}">
      <dgm:prSet/>
      <dgm:spPr/>
      <dgm:t>
        <a:bodyPr/>
        <a:lstStyle/>
        <a:p>
          <a:pPr rtl="0"/>
          <a:r>
            <a:rPr lang="en-US" smtClean="0"/>
            <a:t>-Hình ảnh, cảnh vật:</a:t>
          </a:r>
          <a:endParaRPr lang="en-US"/>
        </a:p>
      </dgm:t>
    </dgm:pt>
    <dgm:pt modelId="{400FC8AA-453C-4862-A060-6FCC1DECCFAF}" cxnId="{C096F0F7-B231-4974-B393-2AF05E0032AA}" type="parTrans">
      <dgm:prSet/>
      <dgm:spPr/>
      <dgm:t>
        <a:bodyPr/>
        <a:lstStyle/>
        <a:p>
          <a:endParaRPr lang="en-US"/>
        </a:p>
      </dgm:t>
    </dgm:pt>
    <dgm:pt modelId="{7D98626C-C9F5-47FE-B36F-7A4E31FB3793}" cxnId="{C096F0F7-B231-4974-B393-2AF05E0032AA}" type="sibTrans">
      <dgm:prSet/>
      <dgm:spPr/>
      <dgm:t>
        <a:bodyPr/>
        <a:lstStyle/>
        <a:p>
          <a:endParaRPr lang="en-US"/>
        </a:p>
      </dgm:t>
    </dgm:pt>
    <dgm:pt modelId="{FF5B1780-879C-470C-B0F5-1DC66B5914D7}" type="pres">
      <dgm:prSet presAssocID="{AD56F34A-E63A-48E4-857F-884642A3A8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2A05B1-F1E0-400B-B916-4DDBB77372DA}" type="pres">
      <dgm:prSet presAssocID="{862B1884-43E0-4C5E-ACBE-282FB0FEB08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EADFF-A9AA-4D69-9E90-24C0F7DB8D6A}" type="pres">
      <dgm:prSet presAssocID="{8167B847-5FDC-47B7-B0DE-B5175E4F1E6B}" presName="spacer" presStyleCnt="0"/>
      <dgm:spPr/>
    </dgm:pt>
    <dgm:pt modelId="{ED19EF74-13DC-4D49-BD53-AEF295FD55F0}" type="pres">
      <dgm:prSet presAssocID="{0A342D25-ED18-4AE1-AE74-6B30AB30CDC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94AAF-93F5-479D-953C-05B2942411CA}" type="pres">
      <dgm:prSet presAssocID="{C8F9A441-58C9-4ABB-9FD5-E86974658855}" presName="spacer" presStyleCnt="0"/>
      <dgm:spPr/>
    </dgm:pt>
    <dgm:pt modelId="{23C37AC2-9FD3-46F0-A362-0E005A7A9984}" type="pres">
      <dgm:prSet presAssocID="{A92BC0EE-CA07-40C4-B543-A5225AE92A0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88DD2-CE1D-4123-909F-6DA21B71FDA4}" type="pres">
      <dgm:prSet presAssocID="{3F0DD6F8-0F72-4BE9-89E2-7F9261670B52}" presName="spacer" presStyleCnt="0"/>
      <dgm:spPr/>
    </dgm:pt>
    <dgm:pt modelId="{2832E868-64AA-4CC7-BF1E-3F50A6D1E647}" type="pres">
      <dgm:prSet presAssocID="{D3D92D4F-3A2E-455F-8955-81DD3BE7F5E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289999-E911-467C-AFA0-30D1BCD17FC5}" type="presOf" srcId="{0A342D25-ED18-4AE1-AE74-6B30AB30CDC5}" destId="{ED19EF74-13DC-4D49-BD53-AEF295FD55F0}" srcOrd="0" destOrd="0" presId="urn:microsoft.com/office/officeart/2005/8/layout/vList2"/>
    <dgm:cxn modelId="{ED7F0D9E-C438-453F-A2CB-09D53FFC3A62}" type="presOf" srcId="{AD56F34A-E63A-48E4-857F-884642A3A8B8}" destId="{FF5B1780-879C-470C-B0F5-1DC66B5914D7}" srcOrd="0" destOrd="0" presId="urn:microsoft.com/office/officeart/2005/8/layout/vList2"/>
    <dgm:cxn modelId="{31A5CE69-DBD9-4A2B-AE8C-4E6691D64E2C}" type="presOf" srcId="{A92BC0EE-CA07-40C4-B543-A5225AE92A02}" destId="{23C37AC2-9FD3-46F0-A362-0E005A7A9984}" srcOrd="0" destOrd="0" presId="urn:microsoft.com/office/officeart/2005/8/layout/vList2"/>
    <dgm:cxn modelId="{5B7CB589-F8D9-43FF-8B6A-4931D98B99A9}" srcId="{AD56F34A-E63A-48E4-857F-884642A3A8B8}" destId="{0A342D25-ED18-4AE1-AE74-6B30AB30CDC5}" srcOrd="1" destOrd="0" parTransId="{56521BDF-F4D0-4766-986D-3816968DEC97}" sibTransId="{C8F9A441-58C9-4ABB-9FD5-E86974658855}"/>
    <dgm:cxn modelId="{8AE7EE37-2686-46D2-B7A1-4B45C663028E}" type="presOf" srcId="{D3D92D4F-3A2E-455F-8955-81DD3BE7F5EE}" destId="{2832E868-64AA-4CC7-BF1E-3F50A6D1E647}" srcOrd="0" destOrd="0" presId="urn:microsoft.com/office/officeart/2005/8/layout/vList2"/>
    <dgm:cxn modelId="{45956771-9586-4EF7-99CE-7692C29671F2}" type="presOf" srcId="{862B1884-43E0-4C5E-ACBE-282FB0FEB081}" destId="{012A05B1-F1E0-400B-B916-4DDBB77372DA}" srcOrd="0" destOrd="0" presId="urn:microsoft.com/office/officeart/2005/8/layout/vList2"/>
    <dgm:cxn modelId="{C88534CB-35C2-449D-AB64-7CDB17BF4F93}" srcId="{AD56F34A-E63A-48E4-857F-884642A3A8B8}" destId="{862B1884-43E0-4C5E-ACBE-282FB0FEB081}" srcOrd="0" destOrd="0" parTransId="{1C3BEFC1-A830-4B95-8B49-DF159534862A}" sibTransId="{8167B847-5FDC-47B7-B0DE-B5175E4F1E6B}"/>
    <dgm:cxn modelId="{ED8100EC-F124-4B15-ADCF-ED0738E219D4}" srcId="{AD56F34A-E63A-48E4-857F-884642A3A8B8}" destId="{A92BC0EE-CA07-40C4-B543-A5225AE92A02}" srcOrd="2" destOrd="0" parTransId="{CB1D40C4-35CF-4630-B58E-4EDA4C629DF1}" sibTransId="{3F0DD6F8-0F72-4BE9-89E2-7F9261670B52}"/>
    <dgm:cxn modelId="{C096F0F7-B231-4974-B393-2AF05E0032AA}" srcId="{AD56F34A-E63A-48E4-857F-884642A3A8B8}" destId="{D3D92D4F-3A2E-455F-8955-81DD3BE7F5EE}" srcOrd="3" destOrd="0" parTransId="{400FC8AA-453C-4862-A060-6FCC1DECCFAF}" sibTransId="{7D98626C-C9F5-47FE-B36F-7A4E31FB3793}"/>
    <dgm:cxn modelId="{C6948A81-7E4F-4BFE-A284-C9C8F238C48E}" type="presParOf" srcId="{FF5B1780-879C-470C-B0F5-1DC66B5914D7}" destId="{012A05B1-F1E0-400B-B916-4DDBB77372DA}" srcOrd="0" destOrd="0" presId="urn:microsoft.com/office/officeart/2005/8/layout/vList2"/>
    <dgm:cxn modelId="{69AFFB95-A09E-4DBD-9897-3C0BB90AE6BE}" type="presParOf" srcId="{FF5B1780-879C-470C-B0F5-1DC66B5914D7}" destId="{04FEADFF-A9AA-4D69-9E90-24C0F7DB8D6A}" srcOrd="1" destOrd="0" presId="urn:microsoft.com/office/officeart/2005/8/layout/vList2"/>
    <dgm:cxn modelId="{BF97B63C-04A3-41F1-A6C7-347C3A55201B}" type="presParOf" srcId="{FF5B1780-879C-470C-B0F5-1DC66B5914D7}" destId="{ED19EF74-13DC-4D49-BD53-AEF295FD55F0}" srcOrd="2" destOrd="0" presId="urn:microsoft.com/office/officeart/2005/8/layout/vList2"/>
    <dgm:cxn modelId="{EB7B2F69-0035-4999-974A-2B6A98AC5C08}" type="presParOf" srcId="{FF5B1780-879C-470C-B0F5-1DC66B5914D7}" destId="{B0994AAF-93F5-479D-953C-05B2942411CA}" srcOrd="3" destOrd="0" presId="urn:microsoft.com/office/officeart/2005/8/layout/vList2"/>
    <dgm:cxn modelId="{F5CD30A8-60B5-4C04-AB25-6120A901F905}" type="presParOf" srcId="{FF5B1780-879C-470C-B0F5-1DC66B5914D7}" destId="{23C37AC2-9FD3-46F0-A362-0E005A7A9984}" srcOrd="4" destOrd="0" presId="urn:microsoft.com/office/officeart/2005/8/layout/vList2"/>
    <dgm:cxn modelId="{438CD2EC-050E-4ECA-B0C8-4BBB8744687B}" type="presParOf" srcId="{FF5B1780-879C-470C-B0F5-1DC66B5914D7}" destId="{A0488DD2-CE1D-4123-909F-6DA21B71FDA4}" srcOrd="5" destOrd="0" presId="urn:microsoft.com/office/officeart/2005/8/layout/vList2"/>
    <dgm:cxn modelId="{543ACF92-8713-438A-8504-C7496430EE7C}" type="presParOf" srcId="{FF5B1780-879C-470C-B0F5-1DC66B5914D7}" destId="{2832E868-64AA-4CC7-BF1E-3F50A6D1E6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0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2DD4615-AE08-4B2D-8698-6C66D16F243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D3690D0-4766-49CC-B89C-B2BFD605F65D}">
      <dgm:prSet/>
      <dgm:spPr/>
      <dgm:t>
        <a:bodyPr/>
        <a:lstStyle/>
        <a:p>
          <a:pPr rtl="0"/>
          <a:r>
            <a:rPr lang="en-US" smtClean="0"/>
            <a:t>Ngày thứ năm,…sau trận bão</a:t>
          </a:r>
          <a:endParaRPr lang="en-US"/>
        </a:p>
      </dgm:t>
    </dgm:pt>
    <dgm:pt modelId="{5121547B-758A-411A-9077-A8F907BE7CB6}" cxnId="{108F1B42-5609-413C-A0F3-AD8793224DEF}" type="parTrans">
      <dgm:prSet/>
      <dgm:spPr/>
      <dgm:t>
        <a:bodyPr/>
        <a:lstStyle/>
        <a:p>
          <a:endParaRPr lang="en-US"/>
        </a:p>
      </dgm:t>
    </dgm:pt>
    <dgm:pt modelId="{0E6FAB72-214B-497A-AEBF-C8AC38098433}" cxnId="{108F1B42-5609-413C-A0F3-AD8793224DEF}" type="sibTrans">
      <dgm:prSet/>
      <dgm:spPr/>
      <dgm:t>
        <a:bodyPr/>
        <a:lstStyle/>
        <a:p>
          <a:endParaRPr lang="en-US"/>
        </a:p>
      </dgm:t>
    </dgm:pt>
    <dgm:pt modelId="{FDB8809F-B734-4336-AAC4-2D22CDA45B67}" type="pres">
      <dgm:prSet presAssocID="{52DD4615-AE08-4B2D-8698-6C66D16F24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45E061-4299-494C-9806-D31B8A6312B0}" type="pres">
      <dgm:prSet presAssocID="{AD3690D0-4766-49CC-B89C-B2BFD605F6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8F1B42-5609-413C-A0F3-AD8793224DEF}" srcId="{52DD4615-AE08-4B2D-8698-6C66D16F2434}" destId="{AD3690D0-4766-49CC-B89C-B2BFD605F65D}" srcOrd="0" destOrd="0" parTransId="{5121547B-758A-411A-9077-A8F907BE7CB6}" sibTransId="{0E6FAB72-214B-497A-AEBF-C8AC38098433}"/>
    <dgm:cxn modelId="{46DF48FF-1E80-4307-B47D-BCE657B935A0}" type="presOf" srcId="{AD3690D0-4766-49CC-B89C-B2BFD605F65D}" destId="{A445E061-4299-494C-9806-D31B8A6312B0}" srcOrd="0" destOrd="0" presId="urn:microsoft.com/office/officeart/2005/8/layout/vList2"/>
    <dgm:cxn modelId="{431DCAAC-802B-4B73-B230-5BEC70B86711}" type="presOf" srcId="{52DD4615-AE08-4B2D-8698-6C66D16F2434}" destId="{FDB8809F-B734-4336-AAC4-2D22CDA45B67}" srcOrd="0" destOrd="0" presId="urn:microsoft.com/office/officeart/2005/8/layout/vList2"/>
    <dgm:cxn modelId="{BB327DED-2D02-4B02-87C7-C7D292F193BF}" type="presParOf" srcId="{FDB8809F-B734-4336-AAC4-2D22CDA45B67}" destId="{A445E061-4299-494C-9806-D31B8A6312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5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BFD77AA-66C2-4C2E-9C9D-9F4044DC890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257FBB-2300-4D6E-A5E7-7426BB38F698}">
      <dgm:prSet/>
      <dgm:spPr/>
      <dgm:t>
        <a:bodyPr/>
        <a:lstStyle/>
        <a:p>
          <a:pPr rtl="0"/>
          <a:r>
            <a:rPr lang="en-US" b="1" dirty="0" smtClean="0"/>
            <a:t>II. </a:t>
          </a:r>
          <a:r>
            <a:rPr lang="en-US" b="1" dirty="0" err="1" smtClean="0"/>
            <a:t>Tìm</a:t>
          </a:r>
          <a:r>
            <a:rPr lang="en-US" b="1" dirty="0" smtClean="0"/>
            <a:t> </a:t>
          </a:r>
          <a:r>
            <a:rPr lang="en-US" b="1" dirty="0" err="1" smtClean="0"/>
            <a:t>hiểu</a:t>
          </a:r>
          <a:r>
            <a:rPr lang="en-US" b="1" dirty="0" smtClean="0"/>
            <a:t> </a:t>
          </a:r>
          <a:r>
            <a:rPr lang="en-US" b="1" dirty="0" err="1" smtClean="0"/>
            <a:t>văn</a:t>
          </a:r>
          <a:r>
            <a:rPr lang="en-US" b="1" dirty="0" smtClean="0"/>
            <a:t> </a:t>
          </a:r>
          <a:r>
            <a:rPr lang="en-US" b="1" dirty="0" err="1" smtClean="0"/>
            <a:t>bản</a:t>
          </a:r>
          <a:endParaRPr lang="en-US" dirty="0"/>
        </a:p>
      </dgm:t>
    </dgm:pt>
    <dgm:pt modelId="{E7E8C354-6925-4C16-8E9A-5ECE3FDDDA92}" cxnId="{34DAEE16-686F-46D6-BCA1-7EF1BE044984}" type="parTrans">
      <dgm:prSet/>
      <dgm:spPr/>
      <dgm:t>
        <a:bodyPr/>
        <a:lstStyle/>
        <a:p>
          <a:endParaRPr lang="en-US"/>
        </a:p>
      </dgm:t>
    </dgm:pt>
    <dgm:pt modelId="{7C87D893-6F98-4B06-B45F-84A670945796}" cxnId="{34DAEE16-686F-46D6-BCA1-7EF1BE044984}" type="sibTrans">
      <dgm:prSet/>
      <dgm:spPr/>
      <dgm:t>
        <a:bodyPr/>
        <a:lstStyle/>
        <a:p>
          <a:endParaRPr lang="en-US"/>
        </a:p>
      </dgm:t>
    </dgm:pt>
    <dgm:pt modelId="{7EEC2F18-23FA-4110-827A-2B3B3057572E}">
      <dgm:prSet/>
      <dgm:spPr/>
      <dgm:t>
        <a:bodyPr/>
        <a:lstStyle/>
        <a:p>
          <a:pPr rtl="0"/>
          <a:r>
            <a:rPr lang="en-US" b="1" dirty="0" smtClean="0"/>
            <a:t>2. </a:t>
          </a:r>
          <a:r>
            <a:rPr lang="en-US" b="1" dirty="0" err="1" smtClean="0"/>
            <a:t>Vẻ</a:t>
          </a:r>
          <a:r>
            <a:rPr lang="en-US" b="1" dirty="0" smtClean="0"/>
            <a:t> </a:t>
          </a:r>
          <a:r>
            <a:rPr lang="en-US" b="1" dirty="0" err="1" smtClean="0"/>
            <a:t>đẹp</a:t>
          </a:r>
          <a:r>
            <a:rPr lang="en-US" b="1" dirty="0" smtClean="0"/>
            <a:t> </a:t>
          </a:r>
          <a:r>
            <a:rPr lang="en-US" b="1" dirty="0" err="1" smtClean="0"/>
            <a:t>của</a:t>
          </a:r>
          <a:r>
            <a:rPr lang="en-US" b="1" dirty="0" smtClean="0"/>
            <a:t> </a:t>
          </a:r>
          <a:r>
            <a:rPr lang="en-US" b="1" dirty="0" err="1" smtClean="0"/>
            <a:t>Cô</a:t>
          </a:r>
          <a:r>
            <a:rPr lang="en-US" b="1" dirty="0" smtClean="0"/>
            <a:t> </a:t>
          </a:r>
          <a:r>
            <a:rPr lang="en-US" b="1" dirty="0" err="1" smtClean="0"/>
            <a:t>Tô</a:t>
          </a:r>
          <a:r>
            <a:rPr lang="en-US" b="1" dirty="0" smtClean="0"/>
            <a:t> </a:t>
          </a:r>
          <a:r>
            <a:rPr lang="en-US" b="1" dirty="0" err="1" smtClean="0"/>
            <a:t>sau</a:t>
          </a:r>
          <a:r>
            <a:rPr lang="en-US" b="1" dirty="0" smtClean="0"/>
            <a:t> </a:t>
          </a:r>
          <a:r>
            <a:rPr lang="en-US" b="1" dirty="0" err="1" smtClean="0"/>
            <a:t>cơn</a:t>
          </a:r>
          <a:r>
            <a:rPr lang="en-US" b="1" dirty="0" smtClean="0"/>
            <a:t> </a:t>
          </a:r>
          <a:r>
            <a:rPr lang="en-US" b="1" dirty="0" err="1" smtClean="0"/>
            <a:t>bão</a:t>
          </a:r>
          <a:r>
            <a:rPr lang="en-US" b="1" dirty="0" smtClean="0"/>
            <a:t>: </a:t>
          </a:r>
          <a:endParaRPr lang="en-US" dirty="0"/>
        </a:p>
      </dgm:t>
    </dgm:pt>
    <dgm:pt modelId="{A16D1AA9-266C-4801-823C-D8D0F735B40D}" cxnId="{0702D468-8B96-4EC6-932E-A438C1ED8356}" type="parTrans">
      <dgm:prSet/>
      <dgm:spPr/>
      <dgm:t>
        <a:bodyPr/>
        <a:lstStyle/>
        <a:p>
          <a:endParaRPr lang="en-US"/>
        </a:p>
      </dgm:t>
    </dgm:pt>
    <dgm:pt modelId="{D469D0DC-D5D1-4C6B-B9B4-62DA754E94E7}" cxnId="{0702D468-8B96-4EC6-932E-A438C1ED8356}" type="sibTrans">
      <dgm:prSet/>
      <dgm:spPr/>
      <dgm:t>
        <a:bodyPr/>
        <a:lstStyle/>
        <a:p>
          <a:endParaRPr lang="en-US"/>
        </a:p>
      </dgm:t>
    </dgm:pt>
    <dgm:pt modelId="{9C93E711-3198-4BD2-9A16-2E4034F41260}" type="pres">
      <dgm:prSet presAssocID="{4BFD77AA-66C2-4C2E-9C9D-9F4044DC89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D15BAF-6D5D-425E-A88B-417A1D85B0F0}" type="pres">
      <dgm:prSet presAssocID="{4B257FBB-2300-4D6E-A5E7-7426BB38F69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35301-E038-4043-8622-7C310A4FF61E}" type="pres">
      <dgm:prSet presAssocID="{7C87D893-6F98-4B06-B45F-84A670945796}" presName="spacer" presStyleCnt="0"/>
      <dgm:spPr/>
    </dgm:pt>
    <dgm:pt modelId="{06C5FF50-B702-43B9-95E1-1BE6DF9E75E0}" type="pres">
      <dgm:prSet presAssocID="{7EEC2F18-23FA-4110-827A-2B3B3057572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006FC6-E16F-4310-96A0-647DA68248AA}" type="presOf" srcId="{4B257FBB-2300-4D6E-A5E7-7426BB38F698}" destId="{4CD15BAF-6D5D-425E-A88B-417A1D85B0F0}" srcOrd="0" destOrd="0" presId="urn:microsoft.com/office/officeart/2005/8/layout/vList2"/>
    <dgm:cxn modelId="{17917B7A-ACBC-4125-91A2-C7632DDB0FBB}" type="presOf" srcId="{7EEC2F18-23FA-4110-827A-2B3B3057572E}" destId="{06C5FF50-B702-43B9-95E1-1BE6DF9E75E0}" srcOrd="0" destOrd="0" presId="urn:microsoft.com/office/officeart/2005/8/layout/vList2"/>
    <dgm:cxn modelId="{0702D468-8B96-4EC6-932E-A438C1ED8356}" srcId="{4BFD77AA-66C2-4C2E-9C9D-9F4044DC8908}" destId="{7EEC2F18-23FA-4110-827A-2B3B3057572E}" srcOrd="1" destOrd="0" parTransId="{A16D1AA9-266C-4801-823C-D8D0F735B40D}" sibTransId="{D469D0DC-D5D1-4C6B-B9B4-62DA754E94E7}"/>
    <dgm:cxn modelId="{C72E5AE5-1AA9-47B3-9F63-F700BD0F2453}" type="presOf" srcId="{4BFD77AA-66C2-4C2E-9C9D-9F4044DC8908}" destId="{9C93E711-3198-4BD2-9A16-2E4034F41260}" srcOrd="0" destOrd="0" presId="urn:microsoft.com/office/officeart/2005/8/layout/vList2"/>
    <dgm:cxn modelId="{34DAEE16-686F-46D6-BCA1-7EF1BE044984}" srcId="{4BFD77AA-66C2-4C2E-9C9D-9F4044DC8908}" destId="{4B257FBB-2300-4D6E-A5E7-7426BB38F698}" srcOrd="0" destOrd="0" parTransId="{E7E8C354-6925-4C16-8E9A-5ECE3FDDDA92}" sibTransId="{7C87D893-6F98-4B06-B45F-84A670945796}"/>
    <dgm:cxn modelId="{030A1FC0-B5C6-4FB2-BDAB-F02DCEE18516}" type="presParOf" srcId="{9C93E711-3198-4BD2-9A16-2E4034F41260}" destId="{4CD15BAF-6D5D-425E-A88B-417A1D85B0F0}" srcOrd="0" destOrd="0" presId="urn:microsoft.com/office/officeart/2005/8/layout/vList2"/>
    <dgm:cxn modelId="{7CAF0515-287F-457E-AD90-B45B3CDAC3E1}" type="presParOf" srcId="{9C93E711-3198-4BD2-9A16-2E4034F41260}" destId="{9C935301-E038-4043-8622-7C310A4FF61E}" srcOrd="1" destOrd="0" presId="urn:microsoft.com/office/officeart/2005/8/layout/vList2"/>
    <dgm:cxn modelId="{4964FAA1-CFBA-4366-AEA7-D9CCA702A6DE}" type="presParOf" srcId="{9C93E711-3198-4BD2-9A16-2E4034F41260}" destId="{06C5FF50-B702-43B9-95E1-1BE6DF9E75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FFFB44A-CAAB-4FD5-9175-2AD74A7C4E8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FBD1FCA-4580-4B47-9E6D-65D3CF049623}">
      <dgm:prSet/>
      <dgm:spPr/>
      <dgm:t>
        <a:bodyPr/>
        <a:lstStyle/>
        <a:p>
          <a:pPr rtl="0"/>
          <a:r>
            <a:rPr lang="en-US" b="1" i="1" dirty="0" smtClean="0"/>
            <a:t>(NT: </a:t>
          </a:r>
          <a:r>
            <a:rPr lang="en-US" b="1" dirty="0" err="1" smtClean="0"/>
            <a:t>miêu</a:t>
          </a:r>
          <a:r>
            <a:rPr lang="en-US" b="1" dirty="0" smtClean="0"/>
            <a:t> </a:t>
          </a:r>
          <a:r>
            <a:rPr lang="en-US" b="1" dirty="0" err="1" smtClean="0"/>
            <a:t>tả</a:t>
          </a:r>
          <a:r>
            <a:rPr lang="en-US" b="1" dirty="0" smtClean="0"/>
            <a:t>, </a:t>
          </a:r>
          <a:r>
            <a:rPr lang="en-US" b="1" dirty="0" err="1" smtClean="0"/>
            <a:t>ẩn</a:t>
          </a:r>
          <a:r>
            <a:rPr lang="en-US" b="1" dirty="0" smtClean="0"/>
            <a:t> </a:t>
          </a:r>
          <a:r>
            <a:rPr lang="en-US" b="1" dirty="0" err="1" smtClean="0"/>
            <a:t>dụ</a:t>
          </a:r>
          <a:r>
            <a:rPr lang="en-US" b="1" dirty="0" smtClean="0"/>
            <a:t> </a:t>
          </a:r>
          <a:r>
            <a:rPr lang="en-US" b="1" dirty="0" err="1" smtClean="0"/>
            <a:t>và</a:t>
          </a:r>
          <a:r>
            <a:rPr lang="en-US" b="1" dirty="0" smtClean="0"/>
            <a:t> </a:t>
          </a:r>
          <a:r>
            <a:rPr lang="en-US" b="1" dirty="0" err="1" smtClean="0"/>
            <a:t>biểu</a:t>
          </a:r>
          <a:r>
            <a:rPr lang="en-US" b="1" dirty="0" smtClean="0"/>
            <a:t> </a:t>
          </a:r>
          <a:r>
            <a:rPr lang="en-US" b="1" dirty="0" err="1" smtClean="0"/>
            <a:t>cảm</a:t>
          </a:r>
          <a:r>
            <a:rPr lang="en-US" b="1" dirty="0" smtClean="0"/>
            <a:t>) </a:t>
          </a:r>
          <a:r>
            <a:rPr lang="en-US" b="1" i="0" dirty="0" err="1" smtClean="0"/>
            <a:t>Thiên</a:t>
          </a:r>
          <a:r>
            <a:rPr lang="en-US" b="1" i="0" dirty="0" smtClean="0"/>
            <a:t> </a:t>
          </a:r>
          <a:r>
            <a:rPr lang="en-US" b="1" i="0" dirty="0" err="1" smtClean="0"/>
            <a:t>nhiên</a:t>
          </a:r>
          <a:r>
            <a:rPr lang="en-US" b="1" i="0" dirty="0" smtClean="0"/>
            <a:t> </a:t>
          </a:r>
          <a:r>
            <a:rPr lang="en-US" b="1" i="0" dirty="0" err="1" smtClean="0"/>
            <a:t>đẹp</a:t>
          </a:r>
          <a:r>
            <a:rPr lang="en-US" b="1" i="0" dirty="0" smtClean="0"/>
            <a:t> </a:t>
          </a:r>
          <a:r>
            <a:rPr lang="en-US" b="1" i="0" dirty="0" err="1" smtClean="0"/>
            <a:t>trong</a:t>
          </a:r>
          <a:r>
            <a:rPr lang="en-US" b="1" i="0" dirty="0" smtClean="0"/>
            <a:t> </a:t>
          </a:r>
          <a:r>
            <a:rPr lang="en-US" b="1" i="0" dirty="0" err="1" smtClean="0"/>
            <a:t>sáng</a:t>
          </a:r>
          <a:r>
            <a:rPr lang="en-US" b="1" i="0" dirty="0" smtClean="0"/>
            <a:t> </a:t>
          </a:r>
          <a:r>
            <a:rPr lang="en-US" b="1" i="0" dirty="0" err="1" smtClean="0"/>
            <a:t>tinh</a:t>
          </a:r>
          <a:r>
            <a:rPr lang="en-US" b="1" i="0" dirty="0" smtClean="0"/>
            <a:t> </a:t>
          </a:r>
          <a:r>
            <a:rPr lang="en-US" b="1" i="0" dirty="0" err="1" smtClean="0"/>
            <a:t>khôi</a:t>
          </a:r>
          <a:r>
            <a:rPr lang="en-US" b="1" i="0" dirty="0" smtClean="0"/>
            <a:t>; </a:t>
          </a:r>
          <a:r>
            <a:rPr lang="en-US" b="1" i="0" dirty="0" err="1" smtClean="0"/>
            <a:t>Tình</a:t>
          </a:r>
          <a:r>
            <a:rPr lang="en-US" b="1" i="0" dirty="0" smtClean="0"/>
            <a:t> </a:t>
          </a:r>
          <a:r>
            <a:rPr lang="en-US" b="1" i="0" dirty="0" err="1" smtClean="0"/>
            <a:t>cảm</a:t>
          </a:r>
          <a:r>
            <a:rPr lang="en-US" b="1" i="0" dirty="0" smtClean="0"/>
            <a:t> </a:t>
          </a:r>
          <a:r>
            <a:rPr lang="en-US" b="1" i="0" dirty="0" err="1" smtClean="0"/>
            <a:t>của</a:t>
          </a:r>
          <a:r>
            <a:rPr lang="en-US" b="1" i="0" dirty="0" smtClean="0"/>
            <a:t> </a:t>
          </a:r>
          <a:r>
            <a:rPr lang="en-US" b="1" i="0" dirty="0" err="1" smtClean="0"/>
            <a:t>tác</a:t>
          </a:r>
          <a:r>
            <a:rPr lang="en-US" b="1" i="0" dirty="0" smtClean="0"/>
            <a:t> </a:t>
          </a:r>
          <a:r>
            <a:rPr lang="en-US" b="1" i="0" dirty="0" err="1" smtClean="0"/>
            <a:t>giả</a:t>
          </a:r>
          <a:r>
            <a:rPr lang="en-US" b="1" i="0" dirty="0" smtClean="0"/>
            <a:t> </a:t>
          </a:r>
          <a:r>
            <a:rPr lang="en-US" b="1" i="0" dirty="0" err="1" smtClean="0"/>
            <a:t>yêu</a:t>
          </a:r>
          <a:r>
            <a:rPr lang="en-US" b="1" i="0" dirty="0" smtClean="0"/>
            <a:t> </a:t>
          </a:r>
          <a:r>
            <a:rPr lang="en-US" b="1" i="0" dirty="0" err="1" smtClean="0"/>
            <a:t>mến</a:t>
          </a:r>
          <a:r>
            <a:rPr lang="en-US" b="1" i="0" dirty="0" smtClean="0"/>
            <a:t>, </a:t>
          </a:r>
          <a:r>
            <a:rPr lang="en-US" b="1" i="0" dirty="0" err="1" smtClean="0"/>
            <a:t>gần</a:t>
          </a:r>
          <a:r>
            <a:rPr lang="en-US" b="1" i="0" dirty="0" smtClean="0"/>
            <a:t> </a:t>
          </a:r>
          <a:r>
            <a:rPr lang="en-US" b="1" i="0" dirty="0" err="1" smtClean="0"/>
            <a:t>gũi</a:t>
          </a:r>
          <a:r>
            <a:rPr lang="en-US" b="1" i="0" dirty="0" smtClean="0"/>
            <a:t>.</a:t>
          </a:r>
          <a:endParaRPr lang="en-US" i="0" dirty="0"/>
        </a:p>
      </dgm:t>
    </dgm:pt>
    <dgm:pt modelId="{3559BC34-9C85-4A53-86CB-3C9006BEA5E9}" cxnId="{5BD263E5-FD90-4890-8190-797ECC5B88FC}" type="parTrans">
      <dgm:prSet/>
      <dgm:spPr/>
      <dgm:t>
        <a:bodyPr/>
        <a:lstStyle/>
        <a:p>
          <a:endParaRPr lang="en-US"/>
        </a:p>
      </dgm:t>
    </dgm:pt>
    <dgm:pt modelId="{0DA96604-76B2-48EF-AFC6-68DAB15C88A7}" cxnId="{5BD263E5-FD90-4890-8190-797ECC5B88FC}" type="sibTrans">
      <dgm:prSet/>
      <dgm:spPr/>
      <dgm:t>
        <a:bodyPr/>
        <a:lstStyle/>
        <a:p>
          <a:endParaRPr lang="en-US"/>
        </a:p>
      </dgm:t>
    </dgm:pt>
    <dgm:pt modelId="{9EE9BD30-484C-4607-B68C-8F56CE3A0510}" type="pres">
      <dgm:prSet presAssocID="{1FFFB44A-CAAB-4FD5-9175-2AD74A7C4E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CE13F6-593E-43EE-8243-0E2572B8CCDF}" type="pres">
      <dgm:prSet presAssocID="{5FBD1FCA-4580-4B47-9E6D-65D3CF049623}" presName="parentText" presStyleLbl="node1" presStyleIdx="0" presStyleCnt="1" custLinFactNeighborX="-3502" custLinFactNeighborY="52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4D4E99-9EE9-46B0-958D-AFEDB5E1F9CD}" type="presOf" srcId="{5FBD1FCA-4580-4B47-9E6D-65D3CF049623}" destId="{89CE13F6-593E-43EE-8243-0E2572B8CCDF}" srcOrd="0" destOrd="0" presId="urn:microsoft.com/office/officeart/2005/8/layout/vList2"/>
    <dgm:cxn modelId="{5BD263E5-FD90-4890-8190-797ECC5B88FC}" srcId="{1FFFB44A-CAAB-4FD5-9175-2AD74A7C4E87}" destId="{5FBD1FCA-4580-4B47-9E6D-65D3CF049623}" srcOrd="0" destOrd="0" parTransId="{3559BC34-9C85-4A53-86CB-3C9006BEA5E9}" sibTransId="{0DA96604-76B2-48EF-AFC6-68DAB15C88A7}"/>
    <dgm:cxn modelId="{9B4112E2-16D3-4F2F-9189-E08BF188B379}" type="presOf" srcId="{1FFFB44A-CAAB-4FD5-9175-2AD74A7C4E87}" destId="{9EE9BD30-484C-4607-B68C-8F56CE3A0510}" srcOrd="0" destOrd="0" presId="urn:microsoft.com/office/officeart/2005/8/layout/vList2"/>
    <dgm:cxn modelId="{00805177-A476-4DA5-AFBF-626067A303E2}" type="presParOf" srcId="{9EE9BD30-484C-4607-B68C-8F56CE3A0510}" destId="{89CE13F6-593E-43EE-8243-0E2572B8CC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B9EDD0-4BB2-4D32-86C8-32E4BB95197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67B121-6832-485D-8BAD-39C23A10EE34}">
      <dgm:prSet/>
      <dgm:spPr/>
      <dgm:t>
        <a:bodyPr/>
        <a:lstStyle/>
        <a:p>
          <a:pPr rtl="0"/>
          <a:r>
            <a:rPr lang="en-US" dirty="0" smtClean="0"/>
            <a:t>- </a:t>
          </a:r>
          <a:r>
            <a:rPr lang="en-US" dirty="0" err="1" smtClean="0"/>
            <a:t>Nguyễn</a:t>
          </a:r>
          <a:r>
            <a:rPr lang="en-US" dirty="0" smtClean="0"/>
            <a:t> </a:t>
          </a:r>
          <a:r>
            <a:rPr lang="en-US" dirty="0" err="1" smtClean="0"/>
            <a:t>Tuân</a:t>
          </a:r>
          <a:r>
            <a:rPr lang="en-US" dirty="0" smtClean="0"/>
            <a:t> (1910 – 1987) </a:t>
          </a:r>
          <a:r>
            <a:rPr lang="en-US" dirty="0" err="1" smtClean="0"/>
            <a:t>quê</a:t>
          </a:r>
          <a:r>
            <a:rPr lang="en-US" dirty="0" smtClean="0"/>
            <a:t> ở </a:t>
          </a:r>
          <a:r>
            <a:rPr lang="en-US" dirty="0" err="1" smtClean="0"/>
            <a:t>Hà</a:t>
          </a:r>
          <a:r>
            <a:rPr lang="en-US" dirty="0" smtClean="0"/>
            <a:t> </a:t>
          </a:r>
          <a:r>
            <a:rPr lang="en-US" dirty="0" err="1" smtClean="0"/>
            <a:t>Nội</a:t>
          </a:r>
          <a:r>
            <a:rPr lang="en-US" dirty="0" smtClean="0"/>
            <a:t>.</a:t>
          </a:r>
          <a:endParaRPr lang="en-US" dirty="0"/>
        </a:p>
      </dgm:t>
    </dgm:pt>
    <dgm:pt modelId="{F85536F9-B24E-4638-9553-AE999C51D5E1}" cxnId="{FE95CE9C-58C3-4BA6-B849-80AC4FE1EA26}" type="parTrans">
      <dgm:prSet/>
      <dgm:spPr/>
      <dgm:t>
        <a:bodyPr/>
        <a:lstStyle/>
        <a:p>
          <a:endParaRPr lang="en-US"/>
        </a:p>
      </dgm:t>
    </dgm:pt>
    <dgm:pt modelId="{DEF7A9B4-017E-46C6-BE2E-87D20CFF3A2D}" cxnId="{FE95CE9C-58C3-4BA6-B849-80AC4FE1EA26}" type="sibTrans">
      <dgm:prSet/>
      <dgm:spPr/>
      <dgm:t>
        <a:bodyPr/>
        <a:lstStyle/>
        <a:p>
          <a:endParaRPr lang="en-US"/>
        </a:p>
      </dgm:t>
    </dgm:pt>
    <dgm:pt modelId="{25A753F4-A339-4F49-A5AF-697FAD74AB05}">
      <dgm:prSet/>
      <dgm:spPr/>
      <dgm:t>
        <a:bodyPr/>
        <a:lstStyle/>
        <a:p>
          <a:pPr rtl="0"/>
          <a:r>
            <a:rPr lang="en-US" smtClean="0"/>
            <a:t>- Sở trường viết tùy bút, bút kí.</a:t>
          </a:r>
          <a:endParaRPr lang="en-US"/>
        </a:p>
      </dgm:t>
    </dgm:pt>
    <dgm:pt modelId="{E5930461-6A70-4B0C-A3C3-DB1D6AEEFF6F}" cxnId="{84A2B3E9-18A3-40DC-9AA2-03D3F887658A}" type="parTrans">
      <dgm:prSet/>
      <dgm:spPr/>
      <dgm:t>
        <a:bodyPr/>
        <a:lstStyle/>
        <a:p>
          <a:endParaRPr lang="en-US"/>
        </a:p>
      </dgm:t>
    </dgm:pt>
    <dgm:pt modelId="{51D4D8A6-C8B5-42B6-8E27-BEF4F1E4861B}" cxnId="{84A2B3E9-18A3-40DC-9AA2-03D3F887658A}" type="sibTrans">
      <dgm:prSet/>
      <dgm:spPr/>
      <dgm:t>
        <a:bodyPr/>
        <a:lstStyle/>
        <a:p>
          <a:endParaRPr lang="en-US"/>
        </a:p>
      </dgm:t>
    </dgm:pt>
    <dgm:pt modelId="{91842D7A-D6AD-4D61-A1D7-3DA83EA6D8A9}">
      <dgm:prSet/>
      <dgm:spPr/>
      <dgm:t>
        <a:bodyPr/>
        <a:lstStyle/>
        <a:p>
          <a:pPr rtl="0"/>
          <a:r>
            <a:rPr lang="en-US" smtClean="0"/>
            <a:t>- Là cây bút tài hoa, sự hiểu biết phong phú nhiều mặt.</a:t>
          </a:r>
          <a:endParaRPr lang="en-US"/>
        </a:p>
      </dgm:t>
    </dgm:pt>
    <dgm:pt modelId="{9C8CA3E7-3AFF-4AA9-AC4C-3519C852DA2E}" cxnId="{EE27DF9A-0E4E-44D6-95DD-C0C5D1B6867B}" type="parTrans">
      <dgm:prSet/>
      <dgm:spPr/>
      <dgm:t>
        <a:bodyPr/>
        <a:lstStyle/>
        <a:p>
          <a:endParaRPr lang="en-US"/>
        </a:p>
      </dgm:t>
    </dgm:pt>
    <dgm:pt modelId="{3D6CF576-2115-477D-AF1C-5BD0BD18906D}" cxnId="{EE27DF9A-0E4E-44D6-95DD-C0C5D1B6867B}" type="sibTrans">
      <dgm:prSet/>
      <dgm:spPr/>
      <dgm:t>
        <a:bodyPr/>
        <a:lstStyle/>
        <a:p>
          <a:endParaRPr lang="en-US"/>
        </a:p>
      </dgm:t>
    </dgm:pt>
    <dgm:pt modelId="{1C3828EB-66A6-47AE-BB7F-B9AB3614CE99}" type="pres">
      <dgm:prSet presAssocID="{B8B9EDD0-4BB2-4D32-86C8-32E4BB951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580E86-94A0-4F19-9F19-C3EC1C9924D1}" type="pres">
      <dgm:prSet presAssocID="{8C67B121-6832-485D-8BAD-39C23A10EE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F2A0C-4FAE-435C-87AF-DD2C7B7B76E3}" type="pres">
      <dgm:prSet presAssocID="{DEF7A9B4-017E-46C6-BE2E-87D20CFF3A2D}" presName="spacer" presStyleCnt="0"/>
      <dgm:spPr/>
    </dgm:pt>
    <dgm:pt modelId="{338EC251-65EB-41FB-BE95-2DD87C5C499D}" type="pres">
      <dgm:prSet presAssocID="{25A753F4-A339-4F49-A5AF-697FAD74AB0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58494-D1B7-4458-8B58-A73420739AF4}" type="pres">
      <dgm:prSet presAssocID="{51D4D8A6-C8B5-42B6-8E27-BEF4F1E4861B}" presName="spacer" presStyleCnt="0"/>
      <dgm:spPr/>
    </dgm:pt>
    <dgm:pt modelId="{C9033D65-1FAE-4BC1-A1D0-222A171C364C}" type="pres">
      <dgm:prSet presAssocID="{91842D7A-D6AD-4D61-A1D7-3DA83EA6D8A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14D610-4872-43E8-BBA0-553E67C69EEC}" type="presOf" srcId="{8C67B121-6832-485D-8BAD-39C23A10EE34}" destId="{76580E86-94A0-4F19-9F19-C3EC1C9924D1}" srcOrd="0" destOrd="0" presId="urn:microsoft.com/office/officeart/2005/8/layout/vList2"/>
    <dgm:cxn modelId="{9871650C-0E84-43EE-B252-AA5C1719F6F2}" type="presOf" srcId="{25A753F4-A339-4F49-A5AF-697FAD74AB05}" destId="{338EC251-65EB-41FB-BE95-2DD87C5C499D}" srcOrd="0" destOrd="0" presId="urn:microsoft.com/office/officeart/2005/8/layout/vList2"/>
    <dgm:cxn modelId="{D6650E02-4402-40B8-9505-D74C76BE0837}" type="presOf" srcId="{91842D7A-D6AD-4D61-A1D7-3DA83EA6D8A9}" destId="{C9033D65-1FAE-4BC1-A1D0-222A171C364C}" srcOrd="0" destOrd="0" presId="urn:microsoft.com/office/officeart/2005/8/layout/vList2"/>
    <dgm:cxn modelId="{FE95CE9C-58C3-4BA6-B849-80AC4FE1EA26}" srcId="{B8B9EDD0-4BB2-4D32-86C8-32E4BB951972}" destId="{8C67B121-6832-485D-8BAD-39C23A10EE34}" srcOrd="0" destOrd="0" parTransId="{F85536F9-B24E-4638-9553-AE999C51D5E1}" sibTransId="{DEF7A9B4-017E-46C6-BE2E-87D20CFF3A2D}"/>
    <dgm:cxn modelId="{EE27DF9A-0E4E-44D6-95DD-C0C5D1B6867B}" srcId="{B8B9EDD0-4BB2-4D32-86C8-32E4BB951972}" destId="{91842D7A-D6AD-4D61-A1D7-3DA83EA6D8A9}" srcOrd="2" destOrd="0" parTransId="{9C8CA3E7-3AFF-4AA9-AC4C-3519C852DA2E}" sibTransId="{3D6CF576-2115-477D-AF1C-5BD0BD18906D}"/>
    <dgm:cxn modelId="{4AEBE6C1-24EC-4C56-AF40-603C3CDBB4A3}" type="presOf" srcId="{B8B9EDD0-4BB2-4D32-86C8-32E4BB951972}" destId="{1C3828EB-66A6-47AE-BB7F-B9AB3614CE99}" srcOrd="0" destOrd="0" presId="urn:microsoft.com/office/officeart/2005/8/layout/vList2"/>
    <dgm:cxn modelId="{84A2B3E9-18A3-40DC-9AA2-03D3F887658A}" srcId="{B8B9EDD0-4BB2-4D32-86C8-32E4BB951972}" destId="{25A753F4-A339-4F49-A5AF-697FAD74AB05}" srcOrd="1" destOrd="0" parTransId="{E5930461-6A70-4B0C-A3C3-DB1D6AEEFF6F}" sibTransId="{51D4D8A6-C8B5-42B6-8E27-BEF4F1E4861B}"/>
    <dgm:cxn modelId="{75E9C61A-4F62-47F3-A858-788DC91E03F9}" type="presParOf" srcId="{1C3828EB-66A6-47AE-BB7F-B9AB3614CE99}" destId="{76580E86-94A0-4F19-9F19-C3EC1C9924D1}" srcOrd="0" destOrd="0" presId="urn:microsoft.com/office/officeart/2005/8/layout/vList2"/>
    <dgm:cxn modelId="{EC14EB1C-0B85-4E6D-B5FA-B947F5C1D805}" type="presParOf" srcId="{1C3828EB-66A6-47AE-BB7F-B9AB3614CE99}" destId="{6B6F2A0C-4FAE-435C-87AF-DD2C7B7B76E3}" srcOrd="1" destOrd="0" presId="urn:microsoft.com/office/officeart/2005/8/layout/vList2"/>
    <dgm:cxn modelId="{7B13DFDD-E233-4F39-8C4E-304B172535C2}" type="presParOf" srcId="{1C3828EB-66A6-47AE-BB7F-B9AB3614CE99}" destId="{338EC251-65EB-41FB-BE95-2DD87C5C499D}" srcOrd="2" destOrd="0" presId="urn:microsoft.com/office/officeart/2005/8/layout/vList2"/>
    <dgm:cxn modelId="{1D59F54E-3DD7-4E6C-9F30-5BDC334692DD}" type="presParOf" srcId="{1C3828EB-66A6-47AE-BB7F-B9AB3614CE99}" destId="{8E058494-D1B7-4458-8B58-A73420739AF4}" srcOrd="3" destOrd="0" presId="urn:microsoft.com/office/officeart/2005/8/layout/vList2"/>
    <dgm:cxn modelId="{18DD7078-A83E-47B6-8765-9C75A8558A63}" type="presParOf" srcId="{1C3828EB-66A6-47AE-BB7F-B9AB3614CE99}" destId="{C9033D65-1FAE-4BC1-A1D0-222A171C364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ECADFC-3E90-44A5-B2A2-85F70ABABE3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0064F0-E6AE-409B-9401-AA02A188E7E6}">
      <dgm:prSet/>
      <dgm:spPr/>
      <dgm:t>
        <a:bodyPr/>
        <a:lstStyle/>
        <a:p>
          <a:pPr rtl="0"/>
          <a:r>
            <a:rPr lang="en-US" b="1" i="0" baseline="0" dirty="0" smtClean="0"/>
            <a:t>2. </a:t>
          </a:r>
          <a:r>
            <a:rPr lang="en-US" b="1" i="0" baseline="0" dirty="0" err="1" smtClean="0"/>
            <a:t>Tác</a:t>
          </a:r>
          <a:r>
            <a:rPr lang="en-US" b="1" i="0" baseline="0" dirty="0" smtClean="0"/>
            <a:t> </a:t>
          </a:r>
          <a:r>
            <a:rPr lang="en-US" b="1" i="0" baseline="0" dirty="0" err="1" smtClean="0"/>
            <a:t>phẩm</a:t>
          </a:r>
          <a:endParaRPr lang="en-US" dirty="0"/>
        </a:p>
      </dgm:t>
    </dgm:pt>
    <dgm:pt modelId="{4D5D34FF-4BD9-4418-A0F3-7A8777012CE3}" cxnId="{18876481-83A5-4F55-8390-49E0330EC9B0}" type="parTrans">
      <dgm:prSet/>
      <dgm:spPr/>
      <dgm:t>
        <a:bodyPr/>
        <a:lstStyle/>
        <a:p>
          <a:endParaRPr lang="en-US"/>
        </a:p>
      </dgm:t>
    </dgm:pt>
    <dgm:pt modelId="{F1797535-66B4-4091-A901-47011F93166A}" cxnId="{18876481-83A5-4F55-8390-49E0330EC9B0}" type="sibTrans">
      <dgm:prSet/>
      <dgm:spPr/>
      <dgm:t>
        <a:bodyPr/>
        <a:lstStyle/>
        <a:p>
          <a:endParaRPr lang="en-US"/>
        </a:p>
      </dgm:t>
    </dgm:pt>
    <dgm:pt modelId="{8A7D3928-608E-4EE9-BD9D-5B6F9C00A565}" type="pres">
      <dgm:prSet presAssocID="{32ECADFC-3E90-44A5-B2A2-85F70ABABE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524108-F438-4319-AE5A-319E2CC6B6D5}" type="pres">
      <dgm:prSet presAssocID="{C50064F0-E6AE-409B-9401-AA02A188E7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876481-83A5-4F55-8390-49E0330EC9B0}" srcId="{32ECADFC-3E90-44A5-B2A2-85F70ABABE39}" destId="{C50064F0-E6AE-409B-9401-AA02A188E7E6}" srcOrd="0" destOrd="0" parTransId="{4D5D34FF-4BD9-4418-A0F3-7A8777012CE3}" sibTransId="{F1797535-66B4-4091-A901-47011F93166A}"/>
    <dgm:cxn modelId="{53804051-9134-4CD6-B492-E91E97A7468D}" type="presOf" srcId="{32ECADFC-3E90-44A5-B2A2-85F70ABABE39}" destId="{8A7D3928-608E-4EE9-BD9D-5B6F9C00A565}" srcOrd="0" destOrd="0" presId="urn:microsoft.com/office/officeart/2005/8/layout/vList2"/>
    <dgm:cxn modelId="{45F9EC6E-2D28-4202-9D8A-4AC727391D62}" type="presOf" srcId="{C50064F0-E6AE-409B-9401-AA02A188E7E6}" destId="{08524108-F438-4319-AE5A-319E2CC6B6D5}" srcOrd="0" destOrd="0" presId="urn:microsoft.com/office/officeart/2005/8/layout/vList2"/>
    <dgm:cxn modelId="{3B0232FB-B328-46D0-9D5A-D8862C8D328E}" type="presParOf" srcId="{8A7D3928-608E-4EE9-BD9D-5B6F9C00A565}" destId="{08524108-F438-4319-AE5A-319E2CC6B6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E6EE82-C987-4E45-B153-97B0CF88B1D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2E6107-0ADC-4234-90B4-C0E13464F7AF}">
      <dgm:prSet/>
      <dgm:spPr/>
      <dgm:t>
        <a:bodyPr/>
        <a:lstStyle/>
        <a:p>
          <a:pPr rtl="0"/>
          <a:r>
            <a:rPr lang="en-US" b="1" i="0" baseline="0" smtClean="0"/>
            <a:t>- Hoàn</a:t>
          </a:r>
          <a:r>
            <a:rPr lang="en-US" b="1" i="0" smtClean="0"/>
            <a:t> cảnh sáng tác, xuất xứ:</a:t>
          </a:r>
          <a:endParaRPr lang="en-US" dirty="0"/>
        </a:p>
      </dgm:t>
    </dgm:pt>
    <dgm:pt modelId="{8D80E6FD-A774-466E-832A-BE3F966F7AF4}" cxnId="{7E76D126-8B3F-4CAA-AA39-3F8B3DF9493D}" type="parTrans">
      <dgm:prSet/>
      <dgm:spPr/>
      <dgm:t>
        <a:bodyPr/>
        <a:lstStyle/>
        <a:p>
          <a:endParaRPr lang="en-US"/>
        </a:p>
      </dgm:t>
    </dgm:pt>
    <dgm:pt modelId="{205D4B5F-89B6-42EC-991E-F22CA912B191}" cxnId="{7E76D126-8B3F-4CAA-AA39-3F8B3DF9493D}" type="sibTrans">
      <dgm:prSet/>
      <dgm:spPr/>
      <dgm:t>
        <a:bodyPr/>
        <a:lstStyle/>
        <a:p>
          <a:endParaRPr lang="en-US"/>
        </a:p>
      </dgm:t>
    </dgm:pt>
    <dgm:pt modelId="{27C7FAD5-3087-4952-A5EB-D10B5D6DC7C6}" type="pres">
      <dgm:prSet presAssocID="{D4E6EE82-C987-4E45-B153-97B0CF88B1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E876B5-5E7B-4BBF-BCD1-B63E3F27532A}" type="pres">
      <dgm:prSet presAssocID="{322E6107-0ADC-4234-90B4-C0E13464F7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76D126-8B3F-4CAA-AA39-3F8B3DF9493D}" srcId="{D4E6EE82-C987-4E45-B153-97B0CF88B1DA}" destId="{322E6107-0ADC-4234-90B4-C0E13464F7AF}" srcOrd="0" destOrd="0" parTransId="{8D80E6FD-A774-466E-832A-BE3F966F7AF4}" sibTransId="{205D4B5F-89B6-42EC-991E-F22CA912B191}"/>
    <dgm:cxn modelId="{C6C8B393-22E8-49F8-A858-945DD6F73844}" type="presOf" srcId="{D4E6EE82-C987-4E45-B153-97B0CF88B1DA}" destId="{27C7FAD5-3087-4952-A5EB-D10B5D6DC7C6}" srcOrd="0" destOrd="0" presId="urn:microsoft.com/office/officeart/2005/8/layout/vList2"/>
    <dgm:cxn modelId="{8B9B4F58-4B87-48B7-A3F0-8267579AE95B}" type="presOf" srcId="{322E6107-0ADC-4234-90B4-C0E13464F7AF}" destId="{D4E876B5-5E7B-4BBF-BCD1-B63E3F27532A}" srcOrd="0" destOrd="0" presId="urn:microsoft.com/office/officeart/2005/8/layout/vList2"/>
    <dgm:cxn modelId="{90E73D60-5176-4B3C-A7EF-03DD0AC9BD8C}" type="presParOf" srcId="{27C7FAD5-3087-4952-A5EB-D10B5D6DC7C6}" destId="{D4E876B5-5E7B-4BBF-BCD1-B63E3F2753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4D021C-E368-4595-9D7A-E771DA79DF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314095-4C8F-4705-8732-7B4B6F9C64C5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+T4 – 1976 </a:t>
          </a:r>
          <a:r>
            <a:rPr lang="en-US" b="1" dirty="0" err="1" smtClean="0">
              <a:solidFill>
                <a:schemeClr val="tx1"/>
              </a:solidFill>
            </a:rPr>
            <a:t>nhân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chuyến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nhà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văn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ra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thăm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đảo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Cô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Tô</a:t>
          </a:r>
          <a:r>
            <a:rPr lang="en-US" b="1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F8491CB4-5315-46B2-8615-197A4745DB95}" cxnId="{5C8FB8DB-AD51-4945-87DB-25530C2CA242}" type="parTrans">
      <dgm:prSet/>
      <dgm:spPr/>
      <dgm:t>
        <a:bodyPr/>
        <a:lstStyle/>
        <a:p>
          <a:endParaRPr lang="en-US"/>
        </a:p>
      </dgm:t>
    </dgm:pt>
    <dgm:pt modelId="{DB641C9C-CCEC-4A6B-9949-C21D80DCE5B2}" cxnId="{5C8FB8DB-AD51-4945-87DB-25530C2CA242}" type="sibTrans">
      <dgm:prSet/>
      <dgm:spPr/>
      <dgm:t>
        <a:bodyPr/>
        <a:lstStyle/>
        <a:p>
          <a:endParaRPr lang="en-US"/>
        </a:p>
      </dgm:t>
    </dgm:pt>
    <dgm:pt modelId="{D8ECFA9D-1E72-4CD2-A9A2-89CEDB06B6FB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+ </a:t>
          </a:r>
          <a:r>
            <a:rPr lang="en-US" b="1" dirty="0" err="1" smtClean="0">
              <a:solidFill>
                <a:schemeClr val="tx1"/>
              </a:solidFill>
            </a:rPr>
            <a:t>Trích</a:t>
          </a:r>
          <a:r>
            <a:rPr lang="en-US" b="1" dirty="0" smtClean="0">
              <a:solidFill>
                <a:schemeClr val="tx1"/>
              </a:solidFill>
            </a:rPr>
            <a:t>: </a:t>
          </a:r>
          <a:r>
            <a:rPr lang="en-US" b="1" dirty="0" err="1" smtClean="0">
              <a:solidFill>
                <a:schemeClr val="tx1"/>
              </a:solidFill>
            </a:rPr>
            <a:t>phần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cuối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của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bài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kí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Cô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Tô</a:t>
          </a:r>
          <a:endParaRPr lang="en-US" dirty="0">
            <a:solidFill>
              <a:schemeClr val="tx1"/>
            </a:solidFill>
          </a:endParaRPr>
        </a:p>
      </dgm:t>
    </dgm:pt>
    <dgm:pt modelId="{B538EFB1-C970-4B00-9A88-310CBDB27CCF}" cxnId="{E1BDD1E3-47CF-41FE-9FBF-98B5FA862F39}" type="parTrans">
      <dgm:prSet/>
      <dgm:spPr/>
      <dgm:t>
        <a:bodyPr/>
        <a:lstStyle/>
        <a:p>
          <a:endParaRPr lang="en-US"/>
        </a:p>
      </dgm:t>
    </dgm:pt>
    <dgm:pt modelId="{FED32AE0-83B2-45DB-B0B1-826A216C3826}" cxnId="{E1BDD1E3-47CF-41FE-9FBF-98B5FA862F39}" type="sibTrans">
      <dgm:prSet/>
      <dgm:spPr/>
      <dgm:t>
        <a:bodyPr/>
        <a:lstStyle/>
        <a:p>
          <a:endParaRPr lang="en-US"/>
        </a:p>
      </dgm:t>
    </dgm:pt>
    <dgm:pt modelId="{24C95425-5853-4170-9E85-0A08931A142D}" type="pres">
      <dgm:prSet presAssocID="{724D021C-E368-4595-9D7A-E771DA79DF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3441B2-6BC9-4E90-A162-DADCAECA2BDB}" type="pres">
      <dgm:prSet presAssocID="{C9314095-4C8F-4705-8732-7B4B6F9C64C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4CDF4-0F9B-4ACD-80A2-5E5377FAB606}" type="pres">
      <dgm:prSet presAssocID="{DB641C9C-CCEC-4A6B-9949-C21D80DCE5B2}" presName="spacer" presStyleCnt="0"/>
      <dgm:spPr/>
    </dgm:pt>
    <dgm:pt modelId="{61D933CB-3570-48BB-B74D-8599DAE951EA}" type="pres">
      <dgm:prSet presAssocID="{D8ECFA9D-1E72-4CD2-A9A2-89CEDB06B6F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DD1E3-47CF-41FE-9FBF-98B5FA862F39}" srcId="{724D021C-E368-4595-9D7A-E771DA79DFED}" destId="{D8ECFA9D-1E72-4CD2-A9A2-89CEDB06B6FB}" srcOrd="1" destOrd="0" parTransId="{B538EFB1-C970-4B00-9A88-310CBDB27CCF}" sibTransId="{FED32AE0-83B2-45DB-B0B1-826A216C3826}"/>
    <dgm:cxn modelId="{E5E418EC-4B18-4EA9-9BF9-F6BD1D1F9997}" type="presOf" srcId="{C9314095-4C8F-4705-8732-7B4B6F9C64C5}" destId="{6D3441B2-6BC9-4E90-A162-DADCAECA2BDB}" srcOrd="0" destOrd="0" presId="urn:microsoft.com/office/officeart/2005/8/layout/vList2"/>
    <dgm:cxn modelId="{5C8FB8DB-AD51-4945-87DB-25530C2CA242}" srcId="{724D021C-E368-4595-9D7A-E771DA79DFED}" destId="{C9314095-4C8F-4705-8732-7B4B6F9C64C5}" srcOrd="0" destOrd="0" parTransId="{F8491CB4-5315-46B2-8615-197A4745DB95}" sibTransId="{DB641C9C-CCEC-4A6B-9949-C21D80DCE5B2}"/>
    <dgm:cxn modelId="{9229C907-D9FC-4905-BDD1-03E0AEC9B5E3}" type="presOf" srcId="{724D021C-E368-4595-9D7A-E771DA79DFED}" destId="{24C95425-5853-4170-9E85-0A08931A142D}" srcOrd="0" destOrd="0" presId="urn:microsoft.com/office/officeart/2005/8/layout/vList2"/>
    <dgm:cxn modelId="{5F8916CC-2749-4D1A-A90B-55A231B0E926}" type="presOf" srcId="{D8ECFA9D-1E72-4CD2-A9A2-89CEDB06B6FB}" destId="{61D933CB-3570-48BB-B74D-8599DAE951EA}" srcOrd="0" destOrd="0" presId="urn:microsoft.com/office/officeart/2005/8/layout/vList2"/>
    <dgm:cxn modelId="{B2DE4591-4136-4372-9632-1182EA91ECB6}" type="presParOf" srcId="{24C95425-5853-4170-9E85-0A08931A142D}" destId="{6D3441B2-6BC9-4E90-A162-DADCAECA2BDB}" srcOrd="0" destOrd="0" presId="urn:microsoft.com/office/officeart/2005/8/layout/vList2"/>
    <dgm:cxn modelId="{908EF355-7FF2-4ED0-BCAD-DBE6CA0F0F6A}" type="presParOf" srcId="{24C95425-5853-4170-9E85-0A08931A142D}" destId="{2F44CDF4-0F9B-4ACD-80A2-5E5377FAB606}" srcOrd="1" destOrd="0" presId="urn:microsoft.com/office/officeart/2005/8/layout/vList2"/>
    <dgm:cxn modelId="{E5758381-612E-4620-8AA5-1811F1B8E1D0}" type="presParOf" srcId="{24C95425-5853-4170-9E85-0A08931A142D}" destId="{61D933CB-3570-48BB-B74D-8599DAE951E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04743A-A6A9-43E1-A31F-26D68E2A492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401DE1E-C036-4C6B-89B2-A82FCCE8D057}">
      <dgm:prSet/>
      <dgm:spPr/>
      <dgm:t>
        <a:bodyPr/>
        <a:lstStyle/>
        <a:p>
          <a:pPr rtl="0"/>
          <a:r>
            <a:rPr lang="en-US" b="1" i="0" baseline="0" smtClean="0"/>
            <a:t>- Thể</a:t>
          </a:r>
          <a:r>
            <a:rPr lang="en-US" b="1" i="0" smtClean="0"/>
            <a:t> loại: Du kí</a:t>
          </a:r>
          <a:endParaRPr lang="en-US"/>
        </a:p>
      </dgm:t>
    </dgm:pt>
    <dgm:pt modelId="{9E48A4B5-1ED2-4101-AE35-7EC259665CF2}" cxnId="{65C561DF-A035-4C9A-85DB-61996371A297}" type="parTrans">
      <dgm:prSet/>
      <dgm:spPr/>
      <dgm:t>
        <a:bodyPr/>
        <a:lstStyle/>
        <a:p>
          <a:endParaRPr lang="en-US"/>
        </a:p>
      </dgm:t>
    </dgm:pt>
    <dgm:pt modelId="{9036C9BA-1728-490B-8B1F-41ABEB70AD03}" cxnId="{65C561DF-A035-4C9A-85DB-61996371A297}" type="sibTrans">
      <dgm:prSet/>
      <dgm:spPr/>
      <dgm:t>
        <a:bodyPr/>
        <a:lstStyle/>
        <a:p>
          <a:endParaRPr lang="en-US"/>
        </a:p>
      </dgm:t>
    </dgm:pt>
    <dgm:pt modelId="{1201D5D6-9E0F-4D7B-B331-1EDFB0BFEFFF}" type="pres">
      <dgm:prSet presAssocID="{FD04743A-A6A9-43E1-A31F-26D68E2A49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BEA567-09CB-4E70-9195-4806B8AA2EE1}" type="pres">
      <dgm:prSet presAssocID="{F401DE1E-C036-4C6B-89B2-A82FCCE8D0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C561DF-A035-4C9A-85DB-61996371A297}" srcId="{FD04743A-A6A9-43E1-A31F-26D68E2A4929}" destId="{F401DE1E-C036-4C6B-89B2-A82FCCE8D057}" srcOrd="0" destOrd="0" parTransId="{9E48A4B5-1ED2-4101-AE35-7EC259665CF2}" sibTransId="{9036C9BA-1728-490B-8B1F-41ABEB70AD03}"/>
    <dgm:cxn modelId="{97AA2879-8701-417F-9F5B-5DA8DC70822B}" type="presOf" srcId="{FD04743A-A6A9-43E1-A31F-26D68E2A4929}" destId="{1201D5D6-9E0F-4D7B-B331-1EDFB0BFEFFF}" srcOrd="0" destOrd="0" presId="urn:microsoft.com/office/officeart/2005/8/layout/vList2"/>
    <dgm:cxn modelId="{8829DA07-FD87-46D3-B120-DB5E11694998}" type="presOf" srcId="{F401DE1E-C036-4C6B-89B2-A82FCCE8D057}" destId="{94BEA567-09CB-4E70-9195-4806B8AA2EE1}" srcOrd="0" destOrd="0" presId="urn:microsoft.com/office/officeart/2005/8/layout/vList2"/>
    <dgm:cxn modelId="{5C207C2C-2733-46CF-A07D-AB19C43062F7}" type="presParOf" srcId="{1201D5D6-9E0F-4D7B-B331-1EDFB0BFEFFF}" destId="{94BEA567-09CB-4E70-9195-4806B8AA2E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CDD28B-1D96-4970-BA01-61E4D0CD5AC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28642AA-3AE1-42D5-8C2A-C131FEAB9043}">
      <dgm:prSet/>
      <dgm:spPr/>
      <dgm:t>
        <a:bodyPr/>
        <a:lstStyle/>
        <a:p>
          <a:pPr rtl="0"/>
          <a:r>
            <a:rPr lang="vi-VN" b="1" i="1" dirty="0" smtClean="0"/>
            <a:t>Thể văn tự sự viết về </a:t>
          </a:r>
          <a:r>
            <a:rPr lang="vi-VN" b="1" i="1" u="sng" dirty="0" smtClean="0"/>
            <a:t>người thật</a:t>
          </a:r>
          <a:r>
            <a:rPr lang="vi-VN" b="1" i="1" dirty="0" smtClean="0"/>
            <a:t>, </a:t>
          </a:r>
          <a:r>
            <a:rPr lang="vi-VN" b="1" i="1" u="sng" dirty="0" smtClean="0"/>
            <a:t>việc thật</a:t>
          </a:r>
          <a:r>
            <a:rPr lang="vi-VN" b="1" i="1" dirty="0" smtClean="0"/>
            <a:t>, có tính chất thời sự, trung thành với hiện thực đến mức cao nhất</a:t>
          </a:r>
          <a:endParaRPr lang="en-US" dirty="0"/>
        </a:p>
      </dgm:t>
    </dgm:pt>
    <dgm:pt modelId="{368B3589-A5A1-4749-9C80-4BDD4CBA0D4F}" cxnId="{EA93C034-6296-4A1B-AB0B-5D4B9FEA1E2F}" type="parTrans">
      <dgm:prSet/>
      <dgm:spPr/>
      <dgm:t>
        <a:bodyPr/>
        <a:lstStyle/>
        <a:p>
          <a:endParaRPr lang="en-US"/>
        </a:p>
      </dgm:t>
    </dgm:pt>
    <dgm:pt modelId="{30CCA946-98FC-4376-8011-43A7BD68A772}" cxnId="{EA93C034-6296-4A1B-AB0B-5D4B9FEA1E2F}" type="sibTrans">
      <dgm:prSet/>
      <dgm:spPr/>
      <dgm:t>
        <a:bodyPr/>
        <a:lstStyle/>
        <a:p>
          <a:endParaRPr lang="en-US"/>
        </a:p>
      </dgm:t>
    </dgm:pt>
    <dgm:pt modelId="{4B0F3CE9-E7E2-4B96-8C6C-96D195A58560}" type="pres">
      <dgm:prSet presAssocID="{D7CDD28B-1D96-4970-BA01-61E4D0CD5A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38EEF6-82FB-4307-A5C9-F5A1449BE20C}" type="pres">
      <dgm:prSet presAssocID="{128642AA-3AE1-42D5-8C2A-C131FEAB90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2FEA03-8BA7-46BC-91EE-3F58C9018D32}" type="presOf" srcId="{128642AA-3AE1-42D5-8C2A-C131FEAB9043}" destId="{7638EEF6-82FB-4307-A5C9-F5A1449BE20C}" srcOrd="0" destOrd="0" presId="urn:microsoft.com/office/officeart/2005/8/layout/vList2"/>
    <dgm:cxn modelId="{EA93C034-6296-4A1B-AB0B-5D4B9FEA1E2F}" srcId="{D7CDD28B-1D96-4970-BA01-61E4D0CD5AC1}" destId="{128642AA-3AE1-42D5-8C2A-C131FEAB9043}" srcOrd="0" destOrd="0" parTransId="{368B3589-A5A1-4749-9C80-4BDD4CBA0D4F}" sibTransId="{30CCA946-98FC-4376-8011-43A7BD68A772}"/>
    <dgm:cxn modelId="{19EBABAB-DFCB-40B6-9ADD-8B543CDEF713}" type="presOf" srcId="{D7CDD28B-1D96-4970-BA01-61E4D0CD5AC1}" destId="{4B0F3CE9-E7E2-4B96-8C6C-96D195A58560}" srcOrd="0" destOrd="0" presId="urn:microsoft.com/office/officeart/2005/8/layout/vList2"/>
    <dgm:cxn modelId="{3CED9ED6-60CA-408E-A197-CFC151598921}" type="presParOf" srcId="{4B0F3CE9-E7E2-4B96-8C6C-96D195A58560}" destId="{7638EEF6-82FB-4307-A5C9-F5A1449BE2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CF3A77-388C-467F-9845-11BF144B3766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4BE4FBB4-BC10-453F-A0C0-77A9AB320509}">
      <dgm:prSet/>
      <dgm:spPr/>
      <dgm:t>
        <a:bodyPr/>
        <a:lstStyle/>
        <a:p>
          <a:pPr rtl="0"/>
          <a:r>
            <a:rPr lang="en-US" b="1" dirty="0" smtClean="0"/>
            <a:t>- PTBĐ: </a:t>
          </a:r>
          <a:r>
            <a:rPr lang="en-US" b="1" dirty="0" err="1" smtClean="0"/>
            <a:t>Miêu</a:t>
          </a:r>
          <a:r>
            <a:rPr lang="en-US" b="1" dirty="0" smtClean="0"/>
            <a:t> </a:t>
          </a:r>
          <a:r>
            <a:rPr lang="en-US" b="1" dirty="0" err="1" smtClean="0"/>
            <a:t>tả</a:t>
          </a:r>
          <a:r>
            <a:rPr lang="en-US" b="1" dirty="0" smtClean="0"/>
            <a:t> + </a:t>
          </a:r>
          <a:r>
            <a:rPr lang="en-US" b="1" dirty="0" err="1" smtClean="0"/>
            <a:t>biểu</a:t>
          </a:r>
          <a:r>
            <a:rPr lang="en-US" b="1" dirty="0" smtClean="0"/>
            <a:t> </a:t>
          </a:r>
          <a:r>
            <a:rPr lang="en-US" b="1" dirty="0" err="1" smtClean="0"/>
            <a:t>cảm</a:t>
          </a:r>
          <a:r>
            <a:rPr lang="en-US" b="1" dirty="0" smtClean="0"/>
            <a:t> + </a:t>
          </a:r>
          <a:r>
            <a:rPr lang="en-US" b="1" dirty="0" err="1" smtClean="0"/>
            <a:t>Tự</a:t>
          </a:r>
          <a:r>
            <a:rPr lang="en-US" b="1" dirty="0" smtClean="0"/>
            <a:t> </a:t>
          </a:r>
          <a:r>
            <a:rPr lang="en-US" b="1" dirty="0" err="1" smtClean="0"/>
            <a:t>sự</a:t>
          </a:r>
          <a:endParaRPr lang="en-US" dirty="0"/>
        </a:p>
      </dgm:t>
    </dgm:pt>
    <dgm:pt modelId="{16E12939-35EB-4D9C-A06A-059B240ADB9D}" cxnId="{8A690107-6E63-4C34-8F00-F06D18E1FEDB}" type="parTrans">
      <dgm:prSet/>
      <dgm:spPr/>
      <dgm:t>
        <a:bodyPr/>
        <a:lstStyle/>
        <a:p>
          <a:endParaRPr lang="en-US"/>
        </a:p>
      </dgm:t>
    </dgm:pt>
    <dgm:pt modelId="{C9614A17-9A92-4633-94FE-F5CA817BD6EE}" cxnId="{8A690107-6E63-4C34-8F00-F06D18E1FEDB}" type="sibTrans">
      <dgm:prSet/>
      <dgm:spPr/>
      <dgm:t>
        <a:bodyPr/>
        <a:lstStyle/>
        <a:p>
          <a:endParaRPr lang="en-US"/>
        </a:p>
      </dgm:t>
    </dgm:pt>
    <dgm:pt modelId="{C5B49A70-6C8A-40BF-A226-C3FF76CA6CE4}" type="pres">
      <dgm:prSet presAssocID="{51CF3A77-388C-467F-9845-11BF144B3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361054-77CA-4639-8431-2E0305BDAB1D}" type="pres">
      <dgm:prSet presAssocID="{4BE4FBB4-BC10-453F-A0C0-77A9AB3205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690107-6E63-4C34-8F00-F06D18E1FEDB}" srcId="{51CF3A77-388C-467F-9845-11BF144B3766}" destId="{4BE4FBB4-BC10-453F-A0C0-77A9AB320509}" srcOrd="0" destOrd="0" parTransId="{16E12939-35EB-4D9C-A06A-059B240ADB9D}" sibTransId="{C9614A17-9A92-4633-94FE-F5CA817BD6EE}"/>
    <dgm:cxn modelId="{EEBE6805-2B26-4FB0-92B0-688D359CAA51}" type="presOf" srcId="{4BE4FBB4-BC10-453F-A0C0-77A9AB320509}" destId="{0C361054-77CA-4639-8431-2E0305BDAB1D}" srcOrd="0" destOrd="0" presId="urn:microsoft.com/office/officeart/2005/8/layout/vList2"/>
    <dgm:cxn modelId="{DEF28BBF-8131-4D13-9002-80C11B642CF2}" type="presOf" srcId="{51CF3A77-388C-467F-9845-11BF144B3766}" destId="{C5B49A70-6C8A-40BF-A226-C3FF76CA6CE4}" srcOrd="0" destOrd="0" presId="urn:microsoft.com/office/officeart/2005/8/layout/vList2"/>
    <dgm:cxn modelId="{2A0898D3-1733-4FDF-8CA3-7D8775DCD917}" type="presParOf" srcId="{C5B49A70-6C8A-40BF-A226-C3FF76CA6CE4}" destId="{0C361054-77CA-4639-8431-2E0305BDAB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343400" cy="523220"/>
        <a:chOff x="0" y="0"/>
        <a:chExt cx="4343400" cy="523220"/>
      </a:xfrm>
    </dsp:grpSpPr>
    <dsp:sp modelId="{C69A2143-3C02-4DCC-ACB1-D39B8B609135}">
      <dsp:nvSpPr>
        <dsp:cNvPr id="3" name="Rounded Rectangle 2"/>
        <dsp:cNvSpPr/>
      </dsp:nvSpPr>
      <dsp:spPr bwMode="white">
        <a:xfrm>
          <a:off x="0" y="7928"/>
          <a:ext cx="4343400" cy="507365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76200" tIns="76200" rIns="76200" bIns="762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/>
            <a:t>I. TÌM HIỂU CHUNG:</a:t>
          </a:r>
          <a:endParaRPr lang="en-US" dirty="0"/>
        </a:p>
      </dsp:txBody>
      <dsp:txXfrm>
        <a:off x="0" y="7928"/>
        <a:ext cx="4343400" cy="5073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2247731" cy="523220"/>
        <a:chOff x="0" y="0"/>
        <a:chExt cx="2247731" cy="523220"/>
      </a:xfrm>
    </dsp:grpSpPr>
    <dsp:sp modelId="{39A21B3F-7F2F-4D84-895F-8073664E5465}">
      <dsp:nvSpPr>
        <dsp:cNvPr id="3" name="Rounded Rectangle 2"/>
        <dsp:cNvSpPr/>
      </dsp:nvSpPr>
      <dsp:spPr bwMode="white">
        <a:xfrm>
          <a:off x="0" y="7928"/>
          <a:ext cx="2247731" cy="5073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i="0" baseline="0" dirty="0" smtClean="0"/>
            <a:t>- </a:t>
          </a:r>
          <a:r>
            <a:rPr lang="en-US" b="1" i="0" baseline="0" dirty="0" err="1" smtClean="0"/>
            <a:t>Từ</a:t>
          </a:r>
          <a:r>
            <a:rPr lang="en-US" b="1" i="0" dirty="0" smtClean="0"/>
            <a:t> </a:t>
          </a:r>
          <a:r>
            <a:rPr lang="en-US" b="1" i="0" dirty="0" err="1" smtClean="0"/>
            <a:t>khó</a:t>
          </a:r>
          <a:r>
            <a:rPr lang="en-US" b="1" i="0" dirty="0" smtClean="0"/>
            <a:t>: </a:t>
          </a:r>
          <a:r>
            <a:rPr lang="en-US" b="1" i="0" dirty="0" err="1" smtClean="0"/>
            <a:t>sgk</a:t>
          </a:r>
          <a:endParaRPr lang="en-US" dirty="0"/>
        </a:p>
      </dsp:txBody>
      <dsp:txXfrm>
        <a:off x="0" y="7928"/>
        <a:ext cx="2247731" cy="5073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132469" cy="954107"/>
        <a:chOff x="0" y="0"/>
        <a:chExt cx="6132469" cy="954107"/>
      </a:xfrm>
    </dsp:grpSpPr>
    <dsp:sp modelId="{EDBF0864-496A-4C8F-BB19-D244BD20D767}">
      <dsp:nvSpPr>
        <dsp:cNvPr id="3" name="Rounded Rectangle 2"/>
        <dsp:cNvSpPr/>
      </dsp:nvSpPr>
      <dsp:spPr bwMode="white">
        <a:xfrm>
          <a:off x="0" y="0"/>
          <a:ext cx="6132469" cy="469878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II. TÌM HIỂU VĂN BẢN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132469" cy="469878"/>
      </dsp:txXfrm>
    </dsp:sp>
    <dsp:sp modelId="{24911B24-986F-402E-B606-C9E8771D02EF}">
      <dsp:nvSpPr>
        <dsp:cNvPr id="4" name="Rounded Rectangle 3"/>
        <dsp:cNvSpPr/>
      </dsp:nvSpPr>
      <dsp:spPr bwMode="white">
        <a:xfrm>
          <a:off x="0" y="484229"/>
          <a:ext cx="6132469" cy="469878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Cơn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bão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biển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Cô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Tô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84229"/>
        <a:ext cx="6132469" cy="4698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3416320"/>
        <a:chOff x="0" y="0"/>
        <a:chExt cx="8229600" cy="3416320"/>
      </a:xfrm>
    </dsp:grpSpPr>
    <dsp:sp modelId="{BF9AA6F0-8188-4C2A-BFDD-16352F0C8467}">
      <dsp:nvSpPr>
        <dsp:cNvPr id="3" name="Rounded Rectangle 2"/>
        <dsp:cNvSpPr/>
      </dsp:nvSpPr>
      <dsp:spPr bwMode="white">
        <a:xfrm>
          <a:off x="0" y="0"/>
          <a:ext cx="8229600" cy="67179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Chờ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lọt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trận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rồi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tăng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hỏa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229600" cy="671794"/>
      </dsp:txXfrm>
    </dsp:sp>
    <dsp:sp modelId="{F8BF4AD7-0FC8-4684-92A9-29C96A848400}">
      <dsp:nvSpPr>
        <dsp:cNvPr id="4" name="Rounded Rectangle 3"/>
        <dsp:cNvSpPr/>
      </dsp:nvSpPr>
      <dsp:spPr bwMode="white">
        <a:xfrm>
          <a:off x="0" y="686131"/>
          <a:ext cx="8229600" cy="67179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1170000"/>
            <a:satOff val="-1470"/>
            <a:lumOff val="29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bắn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buốt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rát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gió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thanh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quạt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lia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lịa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trắng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mù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mù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rền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rền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vua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86131"/>
        <a:ext cx="8229600" cy="671794"/>
      </dsp:txXfrm>
    </dsp:sp>
    <dsp:sp modelId="{3D9FB89B-9241-49F6-B83E-106B0E285EAA}">
      <dsp:nvSpPr>
        <dsp:cNvPr id="5" name="Rounded Rectangle 4"/>
        <dsp:cNvSpPr/>
      </dsp:nvSpPr>
      <dsp:spPr bwMode="white">
        <a:xfrm>
          <a:off x="0" y="1372263"/>
          <a:ext cx="8229600" cy="67179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2340000"/>
            <a:satOff val="-2940"/>
            <a:lumOff val="58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Gió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giật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11….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rít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rú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ghê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rợn</a:t>
          </a:r>
          <a:r>
            <a: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72263"/>
        <a:ext cx="8229600" cy="671794"/>
      </dsp:txXfrm>
    </dsp:sp>
    <dsp:sp modelId="{1E7F3E26-35A7-4ED5-9208-C1B5F6E02198}">
      <dsp:nvSpPr>
        <dsp:cNvPr id="6" name="Rounded Rectangle 5"/>
        <dsp:cNvSpPr/>
      </dsp:nvSpPr>
      <dsp:spPr bwMode="white">
        <a:xfrm>
          <a:off x="0" y="2058394"/>
          <a:ext cx="8229600" cy="67179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3510000"/>
            <a:satOff val="-4411"/>
            <a:lumOff val="88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(NT: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so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sánh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miêu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thủ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tăng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58394"/>
        <a:ext cx="8229600" cy="671794"/>
      </dsp:txXfrm>
    </dsp:sp>
    <dsp:sp modelId="{C2C96240-B8E7-4D0F-BB7A-762365ADC957}">
      <dsp:nvSpPr>
        <dsp:cNvPr id="7" name="Rounded Rectangle 6"/>
        <dsp:cNvSpPr/>
      </dsp:nvSpPr>
      <dsp:spPr bwMode="white">
        <a:xfrm>
          <a:off x="0" y="2744526"/>
          <a:ext cx="8229600" cy="67179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4680000"/>
            <a:satOff val="-5881"/>
            <a:lumOff val="1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=&gt;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Miêu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cơn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bão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trận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dữ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dội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đe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dọa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hủy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diệt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cơn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bão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44526"/>
        <a:ext cx="8229600" cy="6717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414690" cy="400110"/>
        <a:chOff x="0" y="0"/>
        <a:chExt cx="3414690" cy="400110"/>
      </a:xfrm>
    </dsp:grpSpPr>
    <dsp:sp modelId="{6B93582B-33F8-41F5-8EDD-DA0CF65F2EB9}">
      <dsp:nvSpPr>
        <dsp:cNvPr id="3" name="Rounded Rectangle 2"/>
        <dsp:cNvSpPr/>
      </dsp:nvSpPr>
      <dsp:spPr bwMode="white">
        <a:xfrm>
          <a:off x="0" y="8285"/>
          <a:ext cx="3414690" cy="383540"/>
        </a:xfrm>
        <a:prstGeom prst="roundRect">
          <a:avLst/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Trên</a:t>
          </a:r>
          <a:r>
            <a:rPr lang="en-US" dirty="0" smtClean="0"/>
            <a:t> </a:t>
          </a:r>
          <a:r>
            <a:rPr lang="en-US" dirty="0" err="1" smtClean="0"/>
            <a:t>nóc</a:t>
          </a:r>
          <a:r>
            <a:rPr lang="en-US" dirty="0" smtClean="0"/>
            <a:t> </a:t>
          </a:r>
          <a:r>
            <a:rPr lang="en-US" dirty="0" err="1" smtClean="0"/>
            <a:t>đồn</a:t>
          </a:r>
          <a:r>
            <a:rPr lang="en-US" dirty="0" smtClean="0"/>
            <a:t> </a:t>
          </a:r>
          <a:r>
            <a:rPr lang="en-US" dirty="0" err="1" smtClean="0"/>
            <a:t>biên</a:t>
          </a:r>
          <a:r>
            <a:rPr lang="en-US" dirty="0" smtClean="0"/>
            <a:t> </a:t>
          </a:r>
          <a:r>
            <a:rPr lang="en-US" dirty="0" err="1" smtClean="0"/>
            <a:t>phòng</a:t>
          </a:r>
          <a:r>
            <a:rPr lang="en-US" dirty="0" smtClean="0"/>
            <a:t> </a:t>
          </a:r>
          <a:endParaRPr lang="en-US" dirty="0"/>
        </a:p>
      </dsp:txBody>
      <dsp:txXfrm>
        <a:off x="0" y="8285"/>
        <a:ext cx="3414690" cy="3835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343400" cy="400110"/>
        <a:chOff x="0" y="0"/>
        <a:chExt cx="4343400" cy="400110"/>
      </a:xfrm>
    </dsp:grpSpPr>
    <dsp:sp modelId="{95AC3D17-BD0F-4521-A173-791D8704E1F7}">
      <dsp:nvSpPr>
        <dsp:cNvPr id="3" name="Rounded Rectangle 2"/>
        <dsp:cNvSpPr/>
      </dsp:nvSpPr>
      <dsp:spPr bwMode="white">
        <a:xfrm>
          <a:off x="0" y="0"/>
          <a:ext cx="4343400" cy="383540"/>
        </a:xfrm>
        <a:prstGeom prst="roundRect">
          <a:avLst/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Trình</a:t>
          </a:r>
          <a:r>
            <a:rPr lang="en-US" dirty="0" smtClean="0"/>
            <a:t> </a:t>
          </a:r>
          <a:r>
            <a:rPr lang="en-US" dirty="0" err="1" smtClean="0"/>
            <a:t>tự</a:t>
          </a:r>
          <a:r>
            <a:rPr lang="en-US" dirty="0" smtClean="0"/>
            <a:t> </a:t>
          </a:r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gian</a:t>
          </a:r>
          <a:r>
            <a:rPr lang="en-US" dirty="0" smtClean="0"/>
            <a:t> </a:t>
          </a:r>
          <a:endParaRPr lang="en-US" dirty="0"/>
        </a:p>
      </dsp:txBody>
      <dsp:txXfrm>
        <a:off x="0" y="0"/>
        <a:ext cx="4343400" cy="3835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2441694" cy="400110"/>
        <a:chOff x="0" y="0"/>
        <a:chExt cx="2441694" cy="400110"/>
      </a:xfrm>
    </dsp:grpSpPr>
    <dsp:sp modelId="{5F3218A9-25BB-47E7-8250-0A073988A7DD}">
      <dsp:nvSpPr>
        <dsp:cNvPr id="3" name="Rounded Rectangle 2"/>
        <dsp:cNvSpPr/>
      </dsp:nvSpPr>
      <dsp:spPr bwMode="white">
        <a:xfrm>
          <a:off x="0" y="8285"/>
          <a:ext cx="2441694" cy="38354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57150" tIns="57150" rIns="57150" bIns="5715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+ </a:t>
          </a:r>
          <a:r>
            <a:rPr lang="en-US" dirty="0" err="1" smtClean="0"/>
            <a:t>Bầu</a:t>
          </a:r>
          <a:r>
            <a:rPr lang="en-US" dirty="0" smtClean="0"/>
            <a:t> </a:t>
          </a:r>
          <a:r>
            <a:rPr lang="en-US" dirty="0" err="1" smtClean="0"/>
            <a:t>trời</a:t>
          </a:r>
          <a:r>
            <a:rPr lang="en-US" dirty="0" smtClean="0"/>
            <a:t>: </a:t>
          </a:r>
          <a:r>
            <a:rPr lang="en-US" dirty="0" err="1" smtClean="0"/>
            <a:t>trong</a:t>
          </a:r>
          <a:r>
            <a:rPr lang="en-US" dirty="0" smtClean="0"/>
            <a:t> </a:t>
          </a:r>
          <a:r>
            <a:rPr lang="en-US" dirty="0" err="1" smtClean="0"/>
            <a:t>sáng</a:t>
          </a:r>
          <a:endParaRPr lang="en-US" dirty="0"/>
        </a:p>
      </dsp:txBody>
      <dsp:txXfrm>
        <a:off x="0" y="8285"/>
        <a:ext cx="2441694" cy="3835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2759075" cy="400110"/>
        <a:chOff x="0" y="0"/>
        <a:chExt cx="2759075" cy="400110"/>
      </a:xfrm>
    </dsp:grpSpPr>
    <dsp:sp modelId="{347398D4-48A5-4C53-91AF-B70DCB43A593}">
      <dsp:nvSpPr>
        <dsp:cNvPr id="3" name="Rounded Rectangle 2"/>
        <dsp:cNvSpPr/>
      </dsp:nvSpPr>
      <dsp:spPr bwMode="white">
        <a:xfrm>
          <a:off x="0" y="8285"/>
          <a:ext cx="2759075" cy="38354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57150" tIns="57150" rIns="57150" bIns="5715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+ </a:t>
          </a:r>
          <a:r>
            <a:rPr lang="en-US" dirty="0" err="1" smtClean="0"/>
            <a:t>Cây</a:t>
          </a:r>
          <a:r>
            <a:rPr lang="en-US" dirty="0" smtClean="0"/>
            <a:t> : </a:t>
          </a:r>
          <a:r>
            <a:rPr lang="en-US" dirty="0" err="1" smtClean="0"/>
            <a:t>xanh</a:t>
          </a:r>
          <a:r>
            <a:rPr lang="en-US" dirty="0" smtClean="0"/>
            <a:t> </a:t>
          </a:r>
          <a:r>
            <a:rPr lang="en-US" dirty="0" err="1" smtClean="0"/>
            <a:t>mượt</a:t>
          </a:r>
          <a:endParaRPr lang="en-US" dirty="0"/>
        </a:p>
      </dsp:txBody>
      <dsp:txXfrm>
        <a:off x="0" y="8285"/>
        <a:ext cx="2759075" cy="3835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357009" cy="400110"/>
        <a:chOff x="0" y="0"/>
        <a:chExt cx="3357009" cy="400110"/>
      </a:xfrm>
    </dsp:grpSpPr>
    <dsp:sp modelId="{AEEF1415-CDEC-47F1-8A2A-158A64126522}">
      <dsp:nvSpPr>
        <dsp:cNvPr id="3" name="Rounded Rectangle 2"/>
        <dsp:cNvSpPr/>
      </dsp:nvSpPr>
      <dsp:spPr bwMode="white">
        <a:xfrm>
          <a:off x="0" y="8285"/>
          <a:ext cx="3357009" cy="38354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57150" tIns="57150" rIns="57150" bIns="5715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+ </a:t>
          </a:r>
          <a:r>
            <a:rPr lang="en-US" dirty="0" err="1" smtClean="0"/>
            <a:t>Nước</a:t>
          </a:r>
          <a:r>
            <a:rPr lang="en-US" dirty="0" smtClean="0"/>
            <a:t> </a:t>
          </a:r>
          <a:r>
            <a:rPr lang="en-US" dirty="0" err="1" smtClean="0"/>
            <a:t>biển</a:t>
          </a:r>
          <a:r>
            <a:rPr lang="en-US" dirty="0" smtClean="0"/>
            <a:t>: lam </a:t>
          </a:r>
          <a:r>
            <a:rPr lang="en-US" dirty="0" err="1" smtClean="0"/>
            <a:t>biếc</a:t>
          </a:r>
          <a:r>
            <a:rPr lang="en-US" dirty="0" smtClean="0"/>
            <a:t>, </a:t>
          </a:r>
          <a:r>
            <a:rPr lang="en-US" dirty="0" err="1" smtClean="0"/>
            <a:t>đặm</a:t>
          </a:r>
          <a:r>
            <a:rPr lang="en-US" dirty="0" smtClean="0"/>
            <a:t> </a:t>
          </a:r>
          <a:r>
            <a:rPr lang="en-US" dirty="0" err="1" smtClean="0"/>
            <a:t>đà</a:t>
          </a:r>
          <a:endParaRPr lang="en-US" dirty="0"/>
        </a:p>
      </dsp:txBody>
      <dsp:txXfrm>
        <a:off x="0" y="8285"/>
        <a:ext cx="3357009" cy="3835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078311" cy="400110"/>
        <a:chOff x="0" y="0"/>
        <a:chExt cx="4078311" cy="400110"/>
      </a:xfrm>
    </dsp:grpSpPr>
    <dsp:sp modelId="{02708B28-84B3-4ABA-95F7-5BFB3BF589BC}">
      <dsp:nvSpPr>
        <dsp:cNvPr id="3" name="Rounded Rectangle 2"/>
        <dsp:cNvSpPr/>
      </dsp:nvSpPr>
      <dsp:spPr bwMode="white">
        <a:xfrm>
          <a:off x="0" y="8285"/>
          <a:ext cx="4078311" cy="38354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57150" tIns="57150" rIns="57150" bIns="5715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+ </a:t>
          </a:r>
          <a:r>
            <a:rPr lang="en-US" dirty="0" err="1" smtClean="0"/>
            <a:t>Cát</a:t>
          </a:r>
          <a:r>
            <a:rPr lang="en-US" dirty="0" smtClean="0"/>
            <a:t> : </a:t>
          </a:r>
          <a:r>
            <a:rPr lang="en-US" dirty="0" err="1" smtClean="0"/>
            <a:t>vàng</a:t>
          </a:r>
          <a:r>
            <a:rPr lang="en-US" dirty="0" smtClean="0"/>
            <a:t> </a:t>
          </a:r>
          <a:r>
            <a:rPr lang="en-US" dirty="0" err="1" smtClean="0"/>
            <a:t>giòn</a:t>
          </a:r>
          <a:r>
            <a:rPr lang="en-US" dirty="0" smtClean="0"/>
            <a:t>(</a:t>
          </a:r>
          <a:r>
            <a:rPr lang="en-US" dirty="0" err="1" smtClean="0"/>
            <a:t>ẩn</a:t>
          </a:r>
          <a:r>
            <a:rPr lang="en-US" dirty="0" smtClean="0"/>
            <a:t> </a:t>
          </a:r>
          <a:r>
            <a:rPr lang="en-US" dirty="0" err="1" smtClean="0"/>
            <a:t>dụ</a:t>
          </a:r>
          <a:r>
            <a:rPr lang="en-US" dirty="0" smtClean="0"/>
            <a:t> </a:t>
          </a:r>
          <a:r>
            <a:rPr lang="en-US" dirty="0" err="1" smtClean="0"/>
            <a:t>chuyển</a:t>
          </a:r>
          <a:r>
            <a:rPr lang="en-US" dirty="0" smtClean="0"/>
            <a:t> </a:t>
          </a:r>
          <a:r>
            <a:rPr lang="en-US" dirty="0" err="1" smtClean="0"/>
            <a:t>đổi</a:t>
          </a:r>
          <a:r>
            <a:rPr lang="en-US" dirty="0" smtClean="0"/>
            <a:t> </a:t>
          </a:r>
          <a:r>
            <a:rPr lang="en-US" dirty="0" err="1" smtClean="0"/>
            <a:t>cảm</a:t>
          </a:r>
          <a:r>
            <a:rPr lang="en-US" dirty="0" smtClean="0"/>
            <a:t> </a:t>
          </a:r>
          <a:r>
            <a:rPr lang="en-US" dirty="0" err="1" smtClean="0"/>
            <a:t>giác</a:t>
          </a:r>
          <a:r>
            <a:rPr lang="en-US" dirty="0" smtClean="0"/>
            <a:t>) </a:t>
          </a:r>
          <a:endParaRPr lang="en-US" dirty="0"/>
        </a:p>
      </dsp:txBody>
      <dsp:txXfrm>
        <a:off x="0" y="8285"/>
        <a:ext cx="4078311" cy="3835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153701" cy="400110"/>
        <a:chOff x="0" y="0"/>
        <a:chExt cx="4153701" cy="400110"/>
      </a:xfrm>
    </dsp:grpSpPr>
    <dsp:sp modelId="{40550E14-EC87-479D-A0C5-8B4B3DF55809}">
      <dsp:nvSpPr>
        <dsp:cNvPr id="3" name="Rounded Rectangle 2"/>
        <dsp:cNvSpPr/>
      </dsp:nvSpPr>
      <dsp:spPr bwMode="white">
        <a:xfrm>
          <a:off x="0" y="8285"/>
          <a:ext cx="4153701" cy="38354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57150" tIns="57150" rIns="57150" bIns="5715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+ </a:t>
          </a:r>
          <a:r>
            <a:rPr lang="en-US" dirty="0" err="1" smtClean="0"/>
            <a:t>Lưới</a:t>
          </a:r>
          <a:r>
            <a:rPr lang="en-US" dirty="0" smtClean="0"/>
            <a:t> : </a:t>
          </a:r>
          <a:r>
            <a:rPr lang="en-US" dirty="0" err="1" smtClean="0"/>
            <a:t>càng</a:t>
          </a:r>
          <a:r>
            <a:rPr lang="en-US" dirty="0" smtClean="0"/>
            <a:t> </a:t>
          </a:r>
          <a:r>
            <a:rPr lang="en-US" dirty="0" err="1" smtClean="0"/>
            <a:t>thêm</a:t>
          </a:r>
          <a:r>
            <a:rPr lang="en-US" dirty="0" smtClean="0"/>
            <a:t> </a:t>
          </a:r>
          <a:r>
            <a:rPr lang="en-US" dirty="0" err="1" smtClean="0"/>
            <a:t>nặng</a:t>
          </a:r>
          <a:r>
            <a:rPr lang="en-US" dirty="0" smtClean="0"/>
            <a:t> </a:t>
          </a:r>
          <a:r>
            <a:rPr lang="en-US" dirty="0" err="1" smtClean="0"/>
            <a:t>mẻ</a:t>
          </a:r>
          <a:r>
            <a:rPr lang="en-US" dirty="0" smtClean="0"/>
            <a:t> </a:t>
          </a:r>
          <a:r>
            <a:rPr lang="en-US" dirty="0" err="1" smtClean="0"/>
            <a:t>cá</a:t>
          </a:r>
          <a:r>
            <a:rPr lang="en-US" dirty="0" smtClean="0"/>
            <a:t> </a:t>
          </a:r>
          <a:r>
            <a:rPr lang="en-US" dirty="0" err="1" smtClean="0"/>
            <a:t>giã</a:t>
          </a:r>
          <a:r>
            <a:rPr lang="en-US" dirty="0" smtClean="0"/>
            <a:t> </a:t>
          </a:r>
          <a:r>
            <a:rPr lang="en-US" dirty="0" err="1" smtClean="0"/>
            <a:t>đôi</a:t>
          </a:r>
          <a:endParaRPr lang="en-US" dirty="0"/>
        </a:p>
      </dsp:txBody>
      <dsp:txXfrm>
        <a:off x="0" y="8285"/>
        <a:ext cx="4153701" cy="38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447800" cy="523220"/>
        <a:chOff x="0" y="0"/>
        <a:chExt cx="1447800" cy="523220"/>
      </a:xfrm>
    </dsp:grpSpPr>
    <dsp:sp modelId="{A6525B1D-E57B-40EB-B9C1-BFA96891EA5A}">
      <dsp:nvSpPr>
        <dsp:cNvPr id="3" name="Rounded Rectangle 2"/>
        <dsp:cNvSpPr/>
      </dsp:nvSpPr>
      <dsp:spPr bwMode="white">
        <a:xfrm>
          <a:off x="0" y="7928"/>
          <a:ext cx="1447800" cy="507365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76200" tIns="76200" rIns="76200" bIns="762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b="1" i="0" baseline="0" dirty="0" smtClean="0"/>
            <a:t>1.</a:t>
          </a:r>
          <a:r>
            <a:rPr lang="en-US" b="1" i="0" baseline="0" dirty="0" smtClean="0"/>
            <a:t> </a:t>
          </a:r>
          <a:r>
            <a:rPr lang="en-US" b="1" dirty="0" err="1" smtClean="0"/>
            <a:t>Tác</a:t>
          </a:r>
          <a:r>
            <a:rPr lang="en-US" b="1" dirty="0" smtClean="0"/>
            <a:t> </a:t>
          </a:r>
          <a:r>
            <a:rPr lang="en-US" b="1" dirty="0" err="1" smtClean="0"/>
            <a:t>giả</a:t>
          </a:r>
          <a:endParaRPr lang="en-US" dirty="0"/>
        </a:p>
      </dsp:txBody>
      <dsp:txXfrm>
        <a:off x="0" y="7928"/>
        <a:ext cx="1447800" cy="50736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2739776" cy="1669426"/>
        <a:chOff x="0" y="0"/>
        <a:chExt cx="2739776" cy="1669426"/>
      </a:xfrm>
    </dsp:grpSpPr>
    <dsp:sp modelId="{012A05B1-F1E0-400B-B916-4DDBB77372DA}">
      <dsp:nvSpPr>
        <dsp:cNvPr id="3" name="Rounded Rectangle 2"/>
        <dsp:cNvSpPr/>
      </dsp:nvSpPr>
      <dsp:spPr bwMode="white">
        <a:xfrm>
          <a:off x="0" y="2833"/>
          <a:ext cx="2739776" cy="383540"/>
        </a:xfrm>
        <a:prstGeom prst="roundRect">
          <a:avLst/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mtClean="0"/>
            <a:t>-Thời gian:</a:t>
          </a:r>
          <a:endParaRPr lang="en-US"/>
        </a:p>
      </dsp:txBody>
      <dsp:txXfrm>
        <a:off x="0" y="2833"/>
        <a:ext cx="2739776" cy="383540"/>
      </dsp:txXfrm>
    </dsp:sp>
    <dsp:sp modelId="{ED19EF74-13DC-4D49-BD53-AEF295FD55F0}">
      <dsp:nvSpPr>
        <dsp:cNvPr id="4" name="Rounded Rectangle 3"/>
        <dsp:cNvSpPr/>
      </dsp:nvSpPr>
      <dsp:spPr bwMode="white">
        <a:xfrm>
          <a:off x="0" y="429573"/>
          <a:ext cx="2739776" cy="383540"/>
        </a:xfrm>
        <a:prstGeom prst="roundRect">
          <a:avLst/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mtClean="0"/>
            <a:t>-Điểm nhìn:</a:t>
          </a:r>
          <a:endParaRPr lang="en-US"/>
        </a:p>
      </dsp:txBody>
      <dsp:txXfrm>
        <a:off x="0" y="429573"/>
        <a:ext cx="2739776" cy="383540"/>
      </dsp:txXfrm>
    </dsp:sp>
    <dsp:sp modelId="{23C37AC2-9FD3-46F0-A362-0E005A7A9984}">
      <dsp:nvSpPr>
        <dsp:cNvPr id="5" name="Rounded Rectangle 4"/>
        <dsp:cNvSpPr/>
      </dsp:nvSpPr>
      <dsp:spPr bwMode="white">
        <a:xfrm>
          <a:off x="0" y="856313"/>
          <a:ext cx="2739776" cy="383540"/>
        </a:xfrm>
        <a:prstGeom prst="roundRect">
          <a:avLst/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mtClean="0"/>
            <a:t>-Trình tự miêu tả:</a:t>
          </a:r>
          <a:endParaRPr lang="en-US"/>
        </a:p>
      </dsp:txBody>
      <dsp:txXfrm>
        <a:off x="0" y="856313"/>
        <a:ext cx="2739776" cy="383540"/>
      </dsp:txXfrm>
    </dsp:sp>
    <dsp:sp modelId="{2832E868-64AA-4CC7-BF1E-3F50A6D1E647}">
      <dsp:nvSpPr>
        <dsp:cNvPr id="6" name="Rounded Rectangle 5"/>
        <dsp:cNvSpPr/>
      </dsp:nvSpPr>
      <dsp:spPr bwMode="white">
        <a:xfrm>
          <a:off x="0" y="1283053"/>
          <a:ext cx="2739776" cy="383540"/>
        </a:xfrm>
        <a:prstGeom prst="roundRect">
          <a:avLst/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mtClean="0"/>
            <a:t>-Hình ảnh, cảnh vật:</a:t>
          </a:r>
          <a:endParaRPr lang="en-US"/>
        </a:p>
      </dsp:txBody>
      <dsp:txXfrm>
        <a:off x="0" y="1283053"/>
        <a:ext cx="2739776" cy="38354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206327" cy="400110"/>
        <a:chOff x="0" y="0"/>
        <a:chExt cx="3206327" cy="400110"/>
      </a:xfrm>
    </dsp:grpSpPr>
    <dsp:sp modelId="{A445E061-4299-494C-9806-D31B8A6312B0}">
      <dsp:nvSpPr>
        <dsp:cNvPr id="3" name="Rounded Rectangle 2"/>
        <dsp:cNvSpPr/>
      </dsp:nvSpPr>
      <dsp:spPr bwMode="white">
        <a:xfrm>
          <a:off x="0" y="8285"/>
          <a:ext cx="3206327" cy="383540"/>
        </a:xfrm>
        <a:prstGeom prst="roundRect">
          <a:avLst/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mtClean="0"/>
            <a:t>Ngày thứ năm,…sau trận bão</a:t>
          </a:r>
          <a:endParaRPr lang="en-US"/>
        </a:p>
      </dsp:txBody>
      <dsp:txXfrm>
        <a:off x="0" y="8285"/>
        <a:ext cx="3206327" cy="3835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132469" cy="954107"/>
        <a:chOff x="0" y="0"/>
        <a:chExt cx="6132469" cy="954107"/>
      </a:xfrm>
    </dsp:grpSpPr>
    <dsp:sp modelId="{4CD15BAF-6D5D-425E-A88B-417A1D85B0F0}">
      <dsp:nvSpPr>
        <dsp:cNvPr id="3" name="Rounded Rectangle 2"/>
        <dsp:cNvSpPr/>
      </dsp:nvSpPr>
      <dsp:spPr bwMode="white">
        <a:xfrm>
          <a:off x="0" y="19504"/>
          <a:ext cx="6132469" cy="43307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/>
            <a:t>II. </a:t>
          </a:r>
          <a:r>
            <a:rPr lang="en-US" b="1" dirty="0" err="1" smtClean="0"/>
            <a:t>Tìm</a:t>
          </a:r>
          <a:r>
            <a:rPr lang="en-US" b="1" dirty="0" smtClean="0"/>
            <a:t> </a:t>
          </a:r>
          <a:r>
            <a:rPr lang="en-US" b="1" dirty="0" err="1" smtClean="0"/>
            <a:t>hiểu</a:t>
          </a:r>
          <a:r>
            <a:rPr lang="en-US" b="1" dirty="0" smtClean="0"/>
            <a:t> </a:t>
          </a:r>
          <a:r>
            <a:rPr lang="en-US" b="1" dirty="0" err="1" smtClean="0"/>
            <a:t>văn</a:t>
          </a:r>
          <a:r>
            <a:rPr lang="en-US" b="1" dirty="0" smtClean="0"/>
            <a:t> </a:t>
          </a:r>
          <a:r>
            <a:rPr lang="en-US" b="1" dirty="0" err="1" smtClean="0"/>
            <a:t>bản</a:t>
          </a:r>
          <a:endParaRPr lang="en-US" dirty="0"/>
        </a:p>
      </dsp:txBody>
      <dsp:txXfrm>
        <a:off x="0" y="19504"/>
        <a:ext cx="6132469" cy="433070"/>
      </dsp:txXfrm>
    </dsp:sp>
    <dsp:sp modelId="{06C5FF50-B702-43B9-95E1-1BE6DF9E75E0}">
      <dsp:nvSpPr>
        <dsp:cNvPr id="4" name="Rounded Rectangle 3"/>
        <dsp:cNvSpPr/>
      </dsp:nvSpPr>
      <dsp:spPr bwMode="white">
        <a:xfrm>
          <a:off x="0" y="501534"/>
          <a:ext cx="6132469" cy="43307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/>
            <a:t>2. </a:t>
          </a:r>
          <a:r>
            <a:rPr lang="en-US" b="1" dirty="0" err="1" smtClean="0"/>
            <a:t>Vẻ</a:t>
          </a:r>
          <a:r>
            <a:rPr lang="en-US" b="1" dirty="0" smtClean="0"/>
            <a:t> </a:t>
          </a:r>
          <a:r>
            <a:rPr lang="en-US" b="1" dirty="0" err="1" smtClean="0"/>
            <a:t>đẹp</a:t>
          </a:r>
          <a:r>
            <a:rPr lang="en-US" b="1" dirty="0" smtClean="0"/>
            <a:t> </a:t>
          </a:r>
          <a:r>
            <a:rPr lang="en-US" b="1" dirty="0" err="1" smtClean="0"/>
            <a:t>của</a:t>
          </a:r>
          <a:r>
            <a:rPr lang="en-US" b="1" dirty="0" smtClean="0"/>
            <a:t> </a:t>
          </a:r>
          <a:r>
            <a:rPr lang="en-US" b="1" dirty="0" err="1" smtClean="0"/>
            <a:t>Cô</a:t>
          </a:r>
          <a:r>
            <a:rPr lang="en-US" b="1" dirty="0" smtClean="0"/>
            <a:t> </a:t>
          </a:r>
          <a:r>
            <a:rPr lang="en-US" b="1" dirty="0" err="1" smtClean="0"/>
            <a:t>Tô</a:t>
          </a:r>
          <a:r>
            <a:rPr lang="en-US" b="1" dirty="0" smtClean="0"/>
            <a:t> </a:t>
          </a:r>
          <a:r>
            <a:rPr lang="en-US" b="1" dirty="0" err="1" smtClean="0"/>
            <a:t>sau</a:t>
          </a:r>
          <a:r>
            <a:rPr lang="en-US" b="1" dirty="0" smtClean="0"/>
            <a:t> </a:t>
          </a:r>
          <a:r>
            <a:rPr lang="en-US" b="1" dirty="0" err="1" smtClean="0"/>
            <a:t>cơn</a:t>
          </a:r>
          <a:r>
            <a:rPr lang="en-US" b="1" dirty="0" smtClean="0"/>
            <a:t> </a:t>
          </a:r>
          <a:r>
            <a:rPr lang="en-US" b="1" dirty="0" err="1" smtClean="0"/>
            <a:t>bão</a:t>
          </a:r>
          <a:r>
            <a:rPr lang="en-US" b="1" dirty="0" smtClean="0"/>
            <a:t>: </a:t>
          </a:r>
          <a:endParaRPr lang="en-US" dirty="0"/>
        </a:p>
      </dsp:txBody>
      <dsp:txXfrm>
        <a:off x="0" y="501534"/>
        <a:ext cx="6132469" cy="43307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543799" cy="461665"/>
        <a:chOff x="0" y="0"/>
        <a:chExt cx="7543799" cy="461665"/>
      </a:xfrm>
    </dsp:grpSpPr>
    <dsp:sp modelId="{89CE13F6-593E-43EE-8243-0E2572B8CCDF}">
      <dsp:nvSpPr>
        <dsp:cNvPr id="3" name="Rounded Rectangle 2"/>
        <dsp:cNvSpPr/>
      </dsp:nvSpPr>
      <dsp:spPr bwMode="white">
        <a:xfrm>
          <a:off x="0" y="94239"/>
          <a:ext cx="7543799" cy="305435"/>
        </a:xfrm>
        <a:prstGeom prst="roundRect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i="1" dirty="0" smtClean="0">
              <a:solidFill>
                <a:schemeClr val="dk1"/>
              </a:solidFill>
            </a:rPr>
            <a:t>(NT: </a:t>
          </a:r>
          <a:r>
            <a:rPr lang="en-US" b="1" dirty="0" err="1" smtClean="0">
              <a:solidFill>
                <a:schemeClr val="dk1"/>
              </a:solidFill>
            </a:rPr>
            <a:t>miêu</a:t>
          </a:r>
          <a:r>
            <a:rPr lang="en-US" b="1" dirty="0" smtClean="0">
              <a:solidFill>
                <a:schemeClr val="dk1"/>
              </a:solidFill>
            </a:rPr>
            <a:t> </a:t>
          </a:r>
          <a:r>
            <a:rPr lang="en-US" b="1" dirty="0" err="1" smtClean="0">
              <a:solidFill>
                <a:schemeClr val="dk1"/>
              </a:solidFill>
            </a:rPr>
            <a:t>tả</a:t>
          </a:r>
          <a:r>
            <a:rPr lang="en-US" b="1" dirty="0" smtClean="0">
              <a:solidFill>
                <a:schemeClr val="dk1"/>
              </a:solidFill>
            </a:rPr>
            <a:t>, </a:t>
          </a:r>
          <a:r>
            <a:rPr lang="en-US" b="1" dirty="0" err="1" smtClean="0">
              <a:solidFill>
                <a:schemeClr val="dk1"/>
              </a:solidFill>
            </a:rPr>
            <a:t>ẩn</a:t>
          </a:r>
          <a:r>
            <a:rPr lang="en-US" b="1" dirty="0" smtClean="0">
              <a:solidFill>
                <a:schemeClr val="dk1"/>
              </a:solidFill>
            </a:rPr>
            <a:t> </a:t>
          </a:r>
          <a:r>
            <a:rPr lang="en-US" b="1" dirty="0" err="1" smtClean="0">
              <a:solidFill>
                <a:schemeClr val="dk1"/>
              </a:solidFill>
            </a:rPr>
            <a:t>dụ</a:t>
          </a:r>
          <a:r>
            <a:rPr lang="en-US" b="1" dirty="0" smtClean="0">
              <a:solidFill>
                <a:schemeClr val="dk1"/>
              </a:solidFill>
            </a:rPr>
            <a:t> </a:t>
          </a:r>
          <a:r>
            <a:rPr lang="en-US" b="1" dirty="0" err="1" smtClean="0">
              <a:solidFill>
                <a:schemeClr val="dk1"/>
              </a:solidFill>
            </a:rPr>
            <a:t>và</a:t>
          </a:r>
          <a:r>
            <a:rPr lang="en-US" b="1" dirty="0" smtClean="0">
              <a:solidFill>
                <a:schemeClr val="dk1"/>
              </a:solidFill>
            </a:rPr>
            <a:t> </a:t>
          </a:r>
          <a:r>
            <a:rPr lang="en-US" b="1" dirty="0" err="1" smtClean="0">
              <a:solidFill>
                <a:schemeClr val="dk1"/>
              </a:solidFill>
            </a:rPr>
            <a:t>biểu</a:t>
          </a:r>
          <a:r>
            <a:rPr lang="en-US" b="1" dirty="0" smtClean="0">
              <a:solidFill>
                <a:schemeClr val="dk1"/>
              </a:solidFill>
            </a:rPr>
            <a:t> </a:t>
          </a:r>
          <a:r>
            <a:rPr lang="en-US" b="1" dirty="0" err="1" smtClean="0">
              <a:solidFill>
                <a:schemeClr val="dk1"/>
              </a:solidFill>
            </a:rPr>
            <a:t>cảm</a:t>
          </a:r>
          <a:r>
            <a:rPr lang="en-US" b="1" dirty="0" smtClean="0">
              <a:solidFill>
                <a:schemeClr val="dk1"/>
              </a:solidFill>
            </a:rPr>
            <a:t>) </a:t>
          </a:r>
          <a:r>
            <a:rPr lang="en-US" b="1" i="0" dirty="0" err="1" smtClean="0">
              <a:solidFill>
                <a:schemeClr val="dk1"/>
              </a:solidFill>
            </a:rPr>
            <a:t>Thiên</a:t>
          </a:r>
          <a:r>
            <a:rPr lang="en-US" b="1" i="0" dirty="0" smtClean="0">
              <a:solidFill>
                <a:schemeClr val="dk1"/>
              </a:solidFill>
            </a:rPr>
            <a:t> </a:t>
          </a:r>
          <a:r>
            <a:rPr lang="en-US" b="1" i="0" dirty="0" err="1" smtClean="0">
              <a:solidFill>
                <a:schemeClr val="dk1"/>
              </a:solidFill>
            </a:rPr>
            <a:t>nhiên</a:t>
          </a:r>
          <a:r>
            <a:rPr lang="en-US" b="1" i="0" dirty="0" smtClean="0">
              <a:solidFill>
                <a:schemeClr val="dk1"/>
              </a:solidFill>
            </a:rPr>
            <a:t> </a:t>
          </a:r>
          <a:r>
            <a:rPr lang="en-US" b="1" i="0" dirty="0" err="1" smtClean="0">
              <a:solidFill>
                <a:schemeClr val="dk1"/>
              </a:solidFill>
            </a:rPr>
            <a:t>đẹp</a:t>
          </a:r>
          <a:r>
            <a:rPr lang="en-US" b="1" i="0" dirty="0" smtClean="0">
              <a:solidFill>
                <a:schemeClr val="dk1"/>
              </a:solidFill>
            </a:rPr>
            <a:t> </a:t>
          </a:r>
          <a:r>
            <a:rPr lang="en-US" b="1" i="0" dirty="0" err="1" smtClean="0">
              <a:solidFill>
                <a:schemeClr val="dk1"/>
              </a:solidFill>
            </a:rPr>
            <a:t>trong</a:t>
          </a:r>
          <a:r>
            <a:rPr lang="en-US" b="1" i="0" dirty="0" smtClean="0">
              <a:solidFill>
                <a:schemeClr val="dk1"/>
              </a:solidFill>
            </a:rPr>
            <a:t> </a:t>
          </a:r>
          <a:r>
            <a:rPr lang="en-US" b="1" i="0" dirty="0" err="1" smtClean="0">
              <a:solidFill>
                <a:schemeClr val="dk1"/>
              </a:solidFill>
            </a:rPr>
            <a:t>sáng</a:t>
          </a:r>
          <a:r>
            <a:rPr lang="en-US" b="1" i="0" dirty="0" smtClean="0">
              <a:solidFill>
                <a:schemeClr val="dk1"/>
              </a:solidFill>
            </a:rPr>
            <a:t> </a:t>
          </a:r>
          <a:r>
            <a:rPr lang="en-US" b="1" i="0" dirty="0" err="1" smtClean="0">
              <a:solidFill>
                <a:schemeClr val="dk1"/>
              </a:solidFill>
            </a:rPr>
            <a:t>tinh</a:t>
          </a:r>
          <a:r>
            <a:rPr lang="en-US" b="1" i="0" dirty="0" smtClean="0">
              <a:solidFill>
                <a:schemeClr val="dk1"/>
              </a:solidFill>
            </a:rPr>
            <a:t> </a:t>
          </a:r>
          <a:r>
            <a:rPr lang="en-US" b="1" i="0" dirty="0" err="1" smtClean="0">
              <a:solidFill>
                <a:schemeClr val="dk1"/>
              </a:solidFill>
            </a:rPr>
            <a:t>khôi</a:t>
          </a:r>
          <a:r>
            <a:rPr lang="en-US" b="1" i="0" dirty="0" smtClean="0">
              <a:solidFill>
                <a:schemeClr val="dk1"/>
              </a:solidFill>
            </a:rPr>
            <a:t>; </a:t>
          </a:r>
          <a:r>
            <a:rPr lang="en-US" b="1" i="0" dirty="0" err="1" smtClean="0">
              <a:solidFill>
                <a:schemeClr val="dk1"/>
              </a:solidFill>
            </a:rPr>
            <a:t>Tình</a:t>
          </a:r>
          <a:r>
            <a:rPr lang="en-US" b="1" i="0" dirty="0" smtClean="0">
              <a:solidFill>
                <a:schemeClr val="dk1"/>
              </a:solidFill>
            </a:rPr>
            <a:t> </a:t>
          </a:r>
          <a:r>
            <a:rPr lang="en-US" b="1" i="0" dirty="0" err="1" smtClean="0">
              <a:solidFill>
                <a:schemeClr val="dk1"/>
              </a:solidFill>
            </a:rPr>
            <a:t>cảm</a:t>
          </a:r>
          <a:r>
            <a:rPr lang="en-US" b="1" i="0" dirty="0" smtClean="0">
              <a:solidFill>
                <a:schemeClr val="dk1"/>
              </a:solidFill>
            </a:rPr>
            <a:t> </a:t>
          </a:r>
          <a:r>
            <a:rPr lang="en-US" b="1" i="0" dirty="0" err="1" smtClean="0">
              <a:solidFill>
                <a:schemeClr val="dk1"/>
              </a:solidFill>
            </a:rPr>
            <a:t>của</a:t>
          </a:r>
          <a:r>
            <a:rPr lang="en-US" b="1" i="0" dirty="0" smtClean="0">
              <a:solidFill>
                <a:schemeClr val="dk1"/>
              </a:solidFill>
            </a:rPr>
            <a:t> </a:t>
          </a:r>
          <a:r>
            <a:rPr lang="en-US" b="1" i="0" dirty="0" err="1" smtClean="0">
              <a:solidFill>
                <a:schemeClr val="dk1"/>
              </a:solidFill>
            </a:rPr>
            <a:t>tác</a:t>
          </a:r>
          <a:r>
            <a:rPr lang="en-US" b="1" i="0" dirty="0" smtClean="0">
              <a:solidFill>
                <a:schemeClr val="dk1"/>
              </a:solidFill>
            </a:rPr>
            <a:t> </a:t>
          </a:r>
          <a:r>
            <a:rPr lang="en-US" b="1" i="0" dirty="0" err="1" smtClean="0">
              <a:solidFill>
                <a:schemeClr val="dk1"/>
              </a:solidFill>
            </a:rPr>
            <a:t>giả</a:t>
          </a:r>
          <a:r>
            <a:rPr lang="en-US" b="1" i="0" dirty="0" smtClean="0">
              <a:solidFill>
                <a:schemeClr val="dk1"/>
              </a:solidFill>
            </a:rPr>
            <a:t> </a:t>
          </a:r>
          <a:r>
            <a:rPr lang="en-US" b="1" i="0" dirty="0" err="1" smtClean="0">
              <a:solidFill>
                <a:schemeClr val="dk1"/>
              </a:solidFill>
            </a:rPr>
            <a:t>yêu</a:t>
          </a:r>
          <a:r>
            <a:rPr lang="en-US" b="1" i="0" dirty="0" smtClean="0">
              <a:solidFill>
                <a:schemeClr val="dk1"/>
              </a:solidFill>
            </a:rPr>
            <a:t> </a:t>
          </a:r>
          <a:r>
            <a:rPr lang="en-US" b="1" i="0" dirty="0" err="1" smtClean="0">
              <a:solidFill>
                <a:schemeClr val="dk1"/>
              </a:solidFill>
            </a:rPr>
            <a:t>mến</a:t>
          </a:r>
          <a:r>
            <a:rPr lang="en-US" b="1" i="0" dirty="0" smtClean="0">
              <a:solidFill>
                <a:schemeClr val="dk1"/>
              </a:solidFill>
            </a:rPr>
            <a:t>, </a:t>
          </a:r>
          <a:r>
            <a:rPr lang="en-US" b="1" i="0" dirty="0" err="1" smtClean="0">
              <a:solidFill>
                <a:schemeClr val="dk1"/>
              </a:solidFill>
            </a:rPr>
            <a:t>gần</a:t>
          </a:r>
          <a:r>
            <a:rPr lang="en-US" b="1" i="0" dirty="0" smtClean="0">
              <a:solidFill>
                <a:schemeClr val="dk1"/>
              </a:solidFill>
            </a:rPr>
            <a:t> </a:t>
          </a:r>
          <a:r>
            <a:rPr lang="en-US" b="1" i="0" dirty="0" err="1" smtClean="0">
              <a:solidFill>
                <a:schemeClr val="dk1"/>
              </a:solidFill>
            </a:rPr>
            <a:t>gũi</a:t>
          </a:r>
          <a:r>
            <a:rPr lang="en-US" b="1" i="0" dirty="0" smtClean="0">
              <a:solidFill>
                <a:schemeClr val="dk1"/>
              </a:solidFill>
            </a:rPr>
            <a:t>.</a:t>
          </a:r>
          <a:endParaRPr lang="en-US" i="0" dirty="0">
            <a:solidFill>
              <a:schemeClr val="dk1"/>
            </a:solidFill>
          </a:endParaRPr>
        </a:p>
      </dsp:txBody>
      <dsp:txXfrm>
        <a:off x="0" y="94239"/>
        <a:ext cx="7543799" cy="305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050356" cy="2246769"/>
        <a:chOff x="0" y="0"/>
        <a:chExt cx="6050356" cy="2246769"/>
      </a:xfrm>
    </dsp:grpSpPr>
    <dsp:sp modelId="{76580E86-94A0-4F19-9F19-C3EC1C9924D1}">
      <dsp:nvSpPr>
        <dsp:cNvPr id="3" name="Rounded Rectangle 2"/>
        <dsp:cNvSpPr/>
      </dsp:nvSpPr>
      <dsp:spPr bwMode="white">
        <a:xfrm>
          <a:off x="0" y="264710"/>
          <a:ext cx="6050356" cy="53213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80010" tIns="80010" rIns="80010" bIns="8001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- </a:t>
          </a:r>
          <a:r>
            <a:rPr lang="en-US" dirty="0" err="1" smtClean="0"/>
            <a:t>Nguyễn</a:t>
          </a:r>
          <a:r>
            <a:rPr lang="en-US" dirty="0" smtClean="0"/>
            <a:t> </a:t>
          </a:r>
          <a:r>
            <a:rPr lang="en-US" dirty="0" err="1" smtClean="0"/>
            <a:t>Tuân</a:t>
          </a:r>
          <a:r>
            <a:rPr lang="en-US" dirty="0" smtClean="0"/>
            <a:t> (1910 – 1987) </a:t>
          </a:r>
          <a:r>
            <a:rPr lang="en-US" dirty="0" err="1" smtClean="0"/>
            <a:t>quê</a:t>
          </a:r>
          <a:r>
            <a:rPr lang="en-US" dirty="0" smtClean="0"/>
            <a:t> ở </a:t>
          </a:r>
          <a:r>
            <a:rPr lang="en-US" dirty="0" err="1" smtClean="0"/>
            <a:t>Hà</a:t>
          </a:r>
          <a:r>
            <a:rPr lang="en-US" dirty="0" smtClean="0"/>
            <a:t> </a:t>
          </a:r>
          <a:r>
            <a:rPr lang="en-US" dirty="0" err="1" smtClean="0"/>
            <a:t>Nội</a:t>
          </a:r>
          <a:r>
            <a:rPr lang="en-US" dirty="0" smtClean="0"/>
            <a:t>.</a:t>
          </a:r>
          <a:endParaRPr lang="en-US" dirty="0"/>
        </a:p>
      </dsp:txBody>
      <dsp:txXfrm>
        <a:off x="0" y="264710"/>
        <a:ext cx="6050356" cy="532130"/>
      </dsp:txXfrm>
    </dsp:sp>
    <dsp:sp modelId="{338EC251-65EB-41FB-BE95-2DD87C5C499D}">
      <dsp:nvSpPr>
        <dsp:cNvPr id="4" name="Rounded Rectangle 3"/>
        <dsp:cNvSpPr/>
      </dsp:nvSpPr>
      <dsp:spPr bwMode="white">
        <a:xfrm>
          <a:off x="0" y="857320"/>
          <a:ext cx="6050356" cy="53213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80010" tIns="80010" rIns="80010" bIns="8001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mtClean="0"/>
            <a:t>- Sở trường viết tùy bút, bút kí.</a:t>
          </a:r>
          <a:endParaRPr lang="en-US"/>
        </a:p>
      </dsp:txBody>
      <dsp:txXfrm>
        <a:off x="0" y="857320"/>
        <a:ext cx="6050356" cy="532130"/>
      </dsp:txXfrm>
    </dsp:sp>
    <dsp:sp modelId="{C9033D65-1FAE-4BC1-A1D0-222A171C364C}">
      <dsp:nvSpPr>
        <dsp:cNvPr id="5" name="Rounded Rectangle 4"/>
        <dsp:cNvSpPr/>
      </dsp:nvSpPr>
      <dsp:spPr bwMode="white">
        <a:xfrm>
          <a:off x="0" y="1449930"/>
          <a:ext cx="6050356" cy="53213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80010" tIns="80010" rIns="80010" bIns="80010" anchor="ctr"/>
        <a:lstStyle>
          <a:lvl1pPr algn="l">
            <a:defRPr sz="21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mtClean="0"/>
            <a:t>- Là cây bút tài hoa, sự hiểu biết phong phú nhiều mặt.</a:t>
          </a:r>
          <a:endParaRPr lang="en-US"/>
        </a:p>
      </dsp:txBody>
      <dsp:txXfrm>
        <a:off x="0" y="1449930"/>
        <a:ext cx="6050356" cy="532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2111475" cy="523220"/>
        <a:chOff x="0" y="0"/>
        <a:chExt cx="2111475" cy="523220"/>
      </a:xfrm>
    </dsp:grpSpPr>
    <dsp:sp modelId="{08524108-F438-4319-AE5A-319E2CC6B6D5}">
      <dsp:nvSpPr>
        <dsp:cNvPr id="3" name="Rounded Rectangle 2"/>
        <dsp:cNvSpPr/>
      </dsp:nvSpPr>
      <dsp:spPr bwMode="white">
        <a:xfrm>
          <a:off x="0" y="7928"/>
          <a:ext cx="2111475" cy="507365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76200" tIns="76200" rIns="76200" bIns="762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i="0" baseline="0" dirty="0" smtClean="0"/>
            <a:t>2. </a:t>
          </a:r>
          <a:r>
            <a:rPr lang="en-US" b="1" i="0" baseline="0" dirty="0" err="1" smtClean="0"/>
            <a:t>Tác</a:t>
          </a:r>
          <a:r>
            <a:rPr lang="en-US" b="1" i="0" baseline="0" dirty="0" smtClean="0"/>
            <a:t> </a:t>
          </a:r>
          <a:r>
            <a:rPr lang="en-US" b="1" i="0" baseline="0" dirty="0" err="1" smtClean="0"/>
            <a:t>phẩm</a:t>
          </a:r>
          <a:endParaRPr lang="en-US" dirty="0"/>
        </a:p>
      </dsp:txBody>
      <dsp:txXfrm>
        <a:off x="0" y="7928"/>
        <a:ext cx="2111475" cy="5073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862228" cy="523220"/>
        <a:chOff x="0" y="0"/>
        <a:chExt cx="4862228" cy="523220"/>
      </a:xfrm>
    </dsp:grpSpPr>
    <dsp:sp modelId="{D4E876B5-5E7B-4BBF-BCD1-B63E3F27532A}">
      <dsp:nvSpPr>
        <dsp:cNvPr id="3" name="Rounded Rectangle 2"/>
        <dsp:cNvSpPr/>
      </dsp:nvSpPr>
      <dsp:spPr bwMode="white">
        <a:xfrm>
          <a:off x="0" y="7928"/>
          <a:ext cx="4862228" cy="5073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i="0" baseline="0" smtClean="0"/>
            <a:t>- Hoàn</a:t>
          </a:r>
          <a:r>
            <a:rPr lang="en-US" b="1" i="0" smtClean="0"/>
            <a:t> cảnh sáng tác, xuất xứ:</a:t>
          </a:r>
          <a:endParaRPr lang="en-US" dirty="0"/>
        </a:p>
      </dsp:txBody>
      <dsp:txXfrm>
        <a:off x="0" y="7928"/>
        <a:ext cx="4862228" cy="5073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045700" cy="1384995"/>
        <a:chOff x="0" y="0"/>
        <a:chExt cx="6045700" cy="1384995"/>
      </a:xfrm>
    </dsp:grpSpPr>
    <dsp:sp modelId="{6D3441B2-6BC9-4E90-A162-DADCAECA2BDB}">
      <dsp:nvSpPr>
        <dsp:cNvPr id="3" name="Rounded Rectangle 2"/>
        <dsp:cNvSpPr/>
      </dsp:nvSpPr>
      <dsp:spPr bwMode="white">
        <a:xfrm>
          <a:off x="0" y="156332"/>
          <a:ext cx="6045700" cy="5073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solidFill>
                <a:schemeClr val="tx1"/>
              </a:solidFill>
            </a:rPr>
            <a:t>+T4 – 1976 </a:t>
          </a:r>
          <a:r>
            <a:rPr lang="en-US" b="1" dirty="0" err="1" smtClean="0">
              <a:solidFill>
                <a:schemeClr val="tx1"/>
              </a:solidFill>
            </a:rPr>
            <a:t>nhân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chuyến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nhà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văn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ra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thăm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đảo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Cô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Tô</a:t>
          </a:r>
          <a:r>
            <a:rPr lang="en-US" b="1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sp:txBody>
      <dsp:txXfrm>
        <a:off x="0" y="156332"/>
        <a:ext cx="6045700" cy="507365"/>
      </dsp:txXfrm>
    </dsp:sp>
    <dsp:sp modelId="{61D933CB-3570-48BB-B74D-8599DAE951EA}">
      <dsp:nvSpPr>
        <dsp:cNvPr id="4" name="Rounded Rectangle 3"/>
        <dsp:cNvSpPr/>
      </dsp:nvSpPr>
      <dsp:spPr bwMode="white">
        <a:xfrm>
          <a:off x="0" y="721298"/>
          <a:ext cx="6045700" cy="5073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solidFill>
                <a:schemeClr val="tx1"/>
              </a:solidFill>
            </a:rPr>
            <a:t>+ </a:t>
          </a:r>
          <a:r>
            <a:rPr lang="en-US" b="1" dirty="0" err="1" smtClean="0">
              <a:solidFill>
                <a:schemeClr val="tx1"/>
              </a:solidFill>
            </a:rPr>
            <a:t>Trích</a:t>
          </a:r>
          <a:r>
            <a:rPr lang="en-US" b="1" dirty="0" smtClean="0">
              <a:solidFill>
                <a:schemeClr val="tx1"/>
              </a:solidFill>
            </a:rPr>
            <a:t>: </a:t>
          </a:r>
          <a:r>
            <a:rPr lang="en-US" b="1" dirty="0" err="1" smtClean="0">
              <a:solidFill>
                <a:schemeClr val="tx1"/>
              </a:solidFill>
            </a:rPr>
            <a:t>phần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cuối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của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bài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kí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Cô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Tô</a:t>
          </a:r>
          <a:endParaRPr lang="en-US" dirty="0">
            <a:solidFill>
              <a:schemeClr val="tx1"/>
            </a:solidFill>
          </a:endParaRPr>
        </a:p>
      </dsp:txBody>
      <dsp:txXfrm>
        <a:off x="0" y="721298"/>
        <a:ext cx="6045700" cy="5073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2699778" cy="523220"/>
        <a:chOff x="0" y="0"/>
        <a:chExt cx="2699778" cy="523220"/>
      </a:xfrm>
    </dsp:grpSpPr>
    <dsp:sp modelId="{94BEA567-09CB-4E70-9195-4806B8AA2EE1}">
      <dsp:nvSpPr>
        <dsp:cNvPr id="3" name="Rounded Rectangle 2"/>
        <dsp:cNvSpPr/>
      </dsp:nvSpPr>
      <dsp:spPr bwMode="white">
        <a:xfrm>
          <a:off x="0" y="7928"/>
          <a:ext cx="2699778" cy="5073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i="0" baseline="0" smtClean="0"/>
            <a:t>- Thể</a:t>
          </a:r>
          <a:r>
            <a:rPr lang="en-US" b="1" i="0" smtClean="0"/>
            <a:t> loại: Du kí</a:t>
          </a:r>
          <a:endParaRPr lang="en-US"/>
        </a:p>
      </dsp:txBody>
      <dsp:txXfrm>
        <a:off x="0" y="7928"/>
        <a:ext cx="2699778" cy="5073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762984" cy="830997"/>
        <a:chOff x="0" y="0"/>
        <a:chExt cx="8762984" cy="830997"/>
      </a:xfrm>
    </dsp:grpSpPr>
    <dsp:sp modelId="{7638EEF6-82FB-4307-A5C9-F5A1449BE20C}">
      <dsp:nvSpPr>
        <dsp:cNvPr id="3" name="Rounded Rectangle 2"/>
        <dsp:cNvSpPr/>
      </dsp:nvSpPr>
      <dsp:spPr bwMode="white">
        <a:xfrm>
          <a:off x="0" y="14179"/>
          <a:ext cx="8762984" cy="80264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72390" tIns="72390" rIns="72390" bIns="7239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b="1" i="1" dirty="0" smtClean="0"/>
            <a:t>Thể văn tự sự viết về </a:t>
          </a:r>
          <a:r>
            <a:rPr lang="vi-VN" b="1" i="1" u="sng" dirty="0" smtClean="0"/>
            <a:t>người thật</a:t>
          </a:r>
          <a:r>
            <a:rPr lang="vi-VN" b="1" i="1" dirty="0" smtClean="0"/>
            <a:t>, </a:t>
          </a:r>
          <a:r>
            <a:rPr lang="vi-VN" b="1" i="1" u="sng" dirty="0" smtClean="0"/>
            <a:t>việc thật</a:t>
          </a:r>
          <a:r>
            <a:rPr lang="vi-VN" b="1" i="1" dirty="0" smtClean="0"/>
            <a:t>, có tính chất thời sự, trung thành với hiện thực đến mức cao nhất</a:t>
          </a:r>
          <a:endParaRPr lang="en-US" dirty="0"/>
        </a:p>
      </dsp:txBody>
      <dsp:txXfrm>
        <a:off x="0" y="14179"/>
        <a:ext cx="8762984" cy="8026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172200" cy="461665"/>
        <a:chOff x="0" y="0"/>
        <a:chExt cx="6172200" cy="461665"/>
      </a:xfrm>
    </dsp:grpSpPr>
    <dsp:sp modelId="{0C361054-77CA-4639-8431-2E0305BDAB1D}">
      <dsp:nvSpPr>
        <dsp:cNvPr id="3" name="Rounded Rectangle 2"/>
        <dsp:cNvSpPr/>
      </dsp:nvSpPr>
      <dsp:spPr bwMode="white">
        <a:xfrm>
          <a:off x="0" y="2550"/>
          <a:ext cx="6172200" cy="4565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shade val="8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l">
            <a:defRPr sz="18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/>
            <a:t>- PTBĐ: </a:t>
          </a:r>
          <a:r>
            <a:rPr lang="en-US" b="1" dirty="0" err="1" smtClean="0"/>
            <a:t>Miêu</a:t>
          </a:r>
          <a:r>
            <a:rPr lang="en-US" b="1" dirty="0" smtClean="0"/>
            <a:t> </a:t>
          </a:r>
          <a:r>
            <a:rPr lang="en-US" b="1" dirty="0" err="1" smtClean="0"/>
            <a:t>tả</a:t>
          </a:r>
          <a:r>
            <a:rPr lang="en-US" b="1" dirty="0" smtClean="0"/>
            <a:t> + </a:t>
          </a:r>
          <a:r>
            <a:rPr lang="en-US" b="1" dirty="0" err="1" smtClean="0"/>
            <a:t>biểu</a:t>
          </a:r>
          <a:r>
            <a:rPr lang="en-US" b="1" dirty="0" smtClean="0"/>
            <a:t> </a:t>
          </a:r>
          <a:r>
            <a:rPr lang="en-US" b="1" dirty="0" err="1" smtClean="0"/>
            <a:t>cảm</a:t>
          </a:r>
          <a:r>
            <a:rPr lang="en-US" b="1" dirty="0" smtClean="0"/>
            <a:t> + </a:t>
          </a:r>
          <a:r>
            <a:rPr lang="en-US" b="1" dirty="0" err="1" smtClean="0"/>
            <a:t>Tự</a:t>
          </a:r>
          <a:r>
            <a:rPr lang="en-US" b="1" dirty="0" smtClean="0"/>
            <a:t> </a:t>
          </a:r>
          <a:r>
            <a:rPr lang="en-US" b="1" dirty="0" err="1" smtClean="0"/>
            <a:t>sự</a:t>
          </a:r>
          <a:endParaRPr lang="en-US" dirty="0"/>
        </a:p>
      </dsp:txBody>
      <dsp:txXfrm>
        <a:off x="0" y="2550"/>
        <a:ext cx="6172200" cy="45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9E42082A-6534-40AC-95A7-5A2A8909A5E5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13AC7D-43F4-437B-B4B7-7486CC67F161}" type="slidenum">
              <a:rPr lang="en-US" altLang="en-US" sz="1200">
                <a:solidFill>
                  <a:prstClr val="black"/>
                </a:solidFill>
              </a:rPr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13AC7D-43F4-437B-B4B7-7486CC67F161}" type="slidenum">
              <a:rPr lang="en-US" altLang="en-US" sz="1200">
                <a:solidFill>
                  <a:prstClr val="black"/>
                </a:solidFill>
              </a:rPr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3CA409-74E7-4F80-A110-1BD7B2F4FB8B}" type="slidenum">
              <a:rPr lang="en-US"/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6D10D-CC23-4854-A241-93383149155D}" type="slidenum">
              <a:rPr lang="en-US" smtClean="0">
                <a:solidFill>
                  <a:prstClr val="black"/>
                </a:solidFill>
              </a:rPr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6D10D-CC23-4854-A241-93383149155D}" type="slidenum">
              <a:rPr lang="en-US" smtClean="0">
                <a:solidFill>
                  <a:prstClr val="black"/>
                </a:solidFill>
              </a:rPr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6A8DC-90D9-4EDF-968C-18ACA30A222B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9AD0-F960-4720-A425-BA0F9A43E19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4FD38-15E9-4F12-97A3-A7FA0E83206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1D04-9F49-4ADD-AF4D-219B69ED80C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6D18-85E1-4C07-B222-062A567171F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301C-77AF-4BD2-AD3F-89C96494328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96DF-425F-428D-A945-011F2544AF2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4FD38-15E9-4F12-97A3-A7FA0E83206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1BE57-CFB9-4D49-B308-14534843DBC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55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55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CEBA-BAF0-42FF-8ABD-9D283856957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5A4AC-3C89-4B62-9B8F-E579A6DE316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F12E-967D-4693-8747-3BCD4E9919A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1BE57-CFB9-4D49-B308-14534843DBC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55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55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CEBA-BAF0-42FF-8ABD-9D283856957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5A4AC-3C89-4B62-9B8F-E579A6DE316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F12E-967D-4693-8747-3BCD4E9919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8378"/>
            <a:ext cx="7772400" cy="8268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85987"/>
            <a:ext cx="6400800" cy="985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78884"/>
            <a:ext cx="7772400" cy="7661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35026"/>
            <a:ext cx="7772400" cy="8438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3514"/>
            <a:ext cx="4040188" cy="359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23368"/>
            <a:ext cx="4040188" cy="222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863514"/>
            <a:ext cx="4041775" cy="359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223368"/>
            <a:ext cx="4041775" cy="222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13AD-6174-40E8-AAC6-C360E07551C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53592"/>
            <a:ext cx="3008313" cy="6536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592"/>
            <a:ext cx="5111750" cy="32923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807258"/>
            <a:ext cx="3008313" cy="26387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2700345"/>
            <a:ext cx="5486400" cy="3187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44687"/>
            <a:ext cx="5486400" cy="231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019141"/>
            <a:ext cx="5486400" cy="4527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484"/>
            <a:ext cx="2057400" cy="32914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484"/>
            <a:ext cx="6019800" cy="32914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486"/>
            <a:ext cx="74676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8029043" y="524528"/>
            <a:ext cx="1131392" cy="384175"/>
          </a:xfrm>
        </p:spPr>
        <p:txBody>
          <a:bodyPr/>
          <a:lstStyle>
            <a:lvl1pPr>
              <a:defRPr/>
            </a:lvl1pPr>
          </a:lstStyle>
          <a:p>
            <a:fld id="{C112374C-89DB-46F7-A565-E76775670ED2}" type="datetime1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7689864" y="2022191"/>
            <a:ext cx="1800225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9588" y="3225405"/>
            <a:ext cx="609600" cy="292894"/>
          </a:xfrm>
        </p:spPr>
        <p:txBody>
          <a:bodyPr/>
          <a:lstStyle>
            <a:lvl1pPr>
              <a:defRPr/>
            </a:lvl1pPr>
          </a:lstStyle>
          <a:p>
            <a:fld id="{E4806FF6-CD57-428D-819B-6C36B1495B1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8374"/>
            <a:ext cx="7772400" cy="8268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85987"/>
            <a:ext cx="6400800" cy="985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78884"/>
            <a:ext cx="7772400" cy="7661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35026"/>
            <a:ext cx="7772400" cy="8438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7056-A517-49DD-8EFE-385B72E8BF9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3510"/>
            <a:ext cx="4040188" cy="359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23368"/>
            <a:ext cx="4040188" cy="222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863510"/>
            <a:ext cx="4041775" cy="359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223368"/>
            <a:ext cx="4041775" cy="222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53592"/>
            <a:ext cx="3008313" cy="6536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592"/>
            <a:ext cx="5111750" cy="32923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807254"/>
            <a:ext cx="3008313" cy="26387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2700345"/>
            <a:ext cx="5486400" cy="3187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44687"/>
            <a:ext cx="5486400" cy="231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019137"/>
            <a:ext cx="5486400" cy="4527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484"/>
            <a:ext cx="2057400" cy="32914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484"/>
            <a:ext cx="6019800" cy="32914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486"/>
            <a:ext cx="74676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8029039" y="524528"/>
            <a:ext cx="1131392" cy="384175"/>
          </a:xfrm>
        </p:spPr>
        <p:txBody>
          <a:bodyPr/>
          <a:lstStyle>
            <a:lvl1pPr>
              <a:defRPr/>
            </a:lvl1pPr>
          </a:lstStyle>
          <a:p>
            <a:fld id="{C112374C-89DB-46F7-A565-E76775670ED2}" type="datetime1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7689860" y="2022187"/>
            <a:ext cx="1800225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9588" y="3225405"/>
            <a:ext cx="609600" cy="292894"/>
          </a:xfrm>
        </p:spPr>
        <p:txBody>
          <a:bodyPr/>
          <a:lstStyle>
            <a:lvl1pPr>
              <a:defRPr/>
            </a:lvl1pPr>
          </a:lstStyle>
          <a:p>
            <a:fld id="{E4806FF6-CD57-428D-819B-6C36B1495B1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8370"/>
            <a:ext cx="7772400" cy="8268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85987"/>
            <a:ext cx="6400800" cy="985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99C80-C8AE-4895-A905-C184413CEA4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78884"/>
            <a:ext cx="7772400" cy="7661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35026"/>
            <a:ext cx="7772400" cy="8438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3506"/>
            <a:ext cx="4040188" cy="359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23368"/>
            <a:ext cx="4040188" cy="222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863506"/>
            <a:ext cx="4041775" cy="359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223368"/>
            <a:ext cx="4041775" cy="222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153592"/>
            <a:ext cx="3008313" cy="6536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592"/>
            <a:ext cx="5111750" cy="32923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807250"/>
            <a:ext cx="3008313" cy="26387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2700342"/>
            <a:ext cx="5486400" cy="3187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44687"/>
            <a:ext cx="5486400" cy="231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019133"/>
            <a:ext cx="5486400" cy="4527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484"/>
            <a:ext cx="2057400" cy="32914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484"/>
            <a:ext cx="6019800" cy="32914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A57E-C81E-41B8-A450-FA09B4DA128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486"/>
            <a:ext cx="74676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8029035" y="524525"/>
            <a:ext cx="1131392" cy="384175"/>
          </a:xfrm>
        </p:spPr>
        <p:txBody>
          <a:bodyPr/>
          <a:lstStyle>
            <a:lvl1pPr>
              <a:defRPr/>
            </a:lvl1pPr>
          </a:lstStyle>
          <a:p>
            <a:fld id="{C112374C-89DB-46F7-A565-E76775670ED2}" type="datetime1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7689856" y="2022183"/>
            <a:ext cx="1800225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9588" y="3225405"/>
            <a:ext cx="609600" cy="292894"/>
          </a:xfrm>
        </p:spPr>
        <p:txBody>
          <a:bodyPr/>
          <a:lstStyle>
            <a:lvl1pPr>
              <a:defRPr/>
            </a:lvl1pPr>
          </a:lstStyle>
          <a:p>
            <a:fld id="{E4806FF6-CD57-428D-819B-6C36B1495B1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</a:fld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71450"/>
            <a:ext cx="8696325" cy="452755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4016375"/>
            <a:ext cx="8723312" cy="996950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0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CD1C-22A0-4761-9227-32968DD2380E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B716-3423-4E94-BE8E-C6726C8E7E00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71450"/>
            <a:ext cx="8696325" cy="35528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/>
          <p:nvPr/>
        </p:nvSpPr>
        <p:spPr bwMode="hidden">
          <a:xfrm>
            <a:off x="6046788" y="3152775"/>
            <a:ext cx="2876550" cy="5365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Freeform 18"/>
          <p:cNvSpPr/>
          <p:nvPr/>
        </p:nvSpPr>
        <p:spPr bwMode="hidden">
          <a:xfrm>
            <a:off x="2619375" y="3055938"/>
            <a:ext cx="5545138" cy="638175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Freeform 22"/>
          <p:cNvSpPr/>
          <p:nvPr/>
        </p:nvSpPr>
        <p:spPr bwMode="hidden">
          <a:xfrm>
            <a:off x="2828925" y="3065463"/>
            <a:ext cx="5467350" cy="581025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Freeform 26"/>
          <p:cNvSpPr/>
          <p:nvPr/>
        </p:nvSpPr>
        <p:spPr bwMode="hidden">
          <a:xfrm>
            <a:off x="5610225" y="3055938"/>
            <a:ext cx="3306763" cy="488950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 useBgFill="1">
        <p:nvSpPr>
          <p:cNvPr id="9" name="Freeform 10"/>
          <p:cNvSpPr/>
          <p:nvPr/>
        </p:nvSpPr>
        <p:spPr bwMode="hidden">
          <a:xfrm>
            <a:off x="211138" y="3044825"/>
            <a:ext cx="8723312" cy="996950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39DA-DA38-4ED9-BA26-D866FB56DFD5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83B8-F662-496D-BC6B-7BB84E47FA24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55BC-4440-4E2D-9A57-A12E3F7D5AB6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15A8-664B-4A6D-80F2-A6C9394BD59C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536575"/>
            <a:ext cx="8723312" cy="996950"/>
            <a:chOff x="-3905251" y="4294188"/>
            <a:chExt cx="13027839" cy="1892300"/>
          </a:xfrm>
        </p:grpSpPr>
        <p:sp>
          <p:nvSpPr>
            <p:cNvPr id="4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8" name="Freeform 25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D7C4-6A00-43D3-A522-E80FBC96EC75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536575"/>
            <a:ext cx="8723312" cy="998538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1" name="Freeform 25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B27F-2A38-493D-BC7F-8055808DA7C6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171450"/>
            <a:ext cx="8696325" cy="452755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4016375"/>
            <a:ext cx="8723312" cy="996950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1" name="Freeform 2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4CB3-E45F-40AA-99E5-D39FAA24C751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1D04-9F49-4ADD-AF4D-219B69ED80C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2C51D-AEB4-422F-B642-AD95352A2B04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536575"/>
            <a:ext cx="8723312" cy="998538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0" name="Freeform 25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8C48-2FCD-4F61-811C-569C8FAEDFB7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71450"/>
            <a:ext cx="8696325" cy="452755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4016375"/>
            <a:ext cx="8723312" cy="996950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0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CD1C-22A0-4761-9227-32968DD2380E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B716-3423-4E94-BE8E-C6726C8E7E00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71450"/>
            <a:ext cx="8696325" cy="35528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/>
          <p:nvPr/>
        </p:nvSpPr>
        <p:spPr bwMode="hidden">
          <a:xfrm>
            <a:off x="6046788" y="3152775"/>
            <a:ext cx="2876550" cy="5365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Freeform 18"/>
          <p:cNvSpPr/>
          <p:nvPr/>
        </p:nvSpPr>
        <p:spPr bwMode="hidden">
          <a:xfrm>
            <a:off x="2619375" y="3055938"/>
            <a:ext cx="5545138" cy="638175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Freeform 22"/>
          <p:cNvSpPr/>
          <p:nvPr/>
        </p:nvSpPr>
        <p:spPr bwMode="hidden">
          <a:xfrm>
            <a:off x="2828925" y="3065463"/>
            <a:ext cx="5467350" cy="581025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Freeform 26"/>
          <p:cNvSpPr/>
          <p:nvPr/>
        </p:nvSpPr>
        <p:spPr bwMode="hidden">
          <a:xfrm>
            <a:off x="5610225" y="3055938"/>
            <a:ext cx="3306763" cy="488950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 useBgFill="1">
        <p:nvSpPr>
          <p:cNvPr id="9" name="Freeform 10"/>
          <p:cNvSpPr/>
          <p:nvPr/>
        </p:nvSpPr>
        <p:spPr bwMode="hidden">
          <a:xfrm>
            <a:off x="211138" y="3044825"/>
            <a:ext cx="8723312" cy="996950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39DA-DA38-4ED9-BA26-D866FB56DFD5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83B8-F662-496D-BC6B-7BB84E47FA24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55BC-4440-4E2D-9A57-A12E3F7D5AB6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15A8-664B-4A6D-80F2-A6C9394BD59C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536575"/>
            <a:ext cx="8723312" cy="996950"/>
            <a:chOff x="-3905251" y="4294188"/>
            <a:chExt cx="13027839" cy="1892300"/>
          </a:xfrm>
        </p:grpSpPr>
        <p:sp>
          <p:nvSpPr>
            <p:cNvPr id="4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8" name="Freeform 25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D7C4-6A00-43D3-A522-E80FBC96EC75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536575"/>
            <a:ext cx="8723312" cy="998538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1" name="Freeform 25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B27F-2A38-493D-BC7F-8055808DA7C6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6D18-85E1-4C07-B222-062A567171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171450"/>
            <a:ext cx="8696325" cy="452755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4016375"/>
            <a:ext cx="8723312" cy="996950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1" name="Freeform 2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4CB3-E45F-40AA-99E5-D39FAA24C751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2C51D-AEB4-422F-B642-AD95352A2B04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536575"/>
            <a:ext cx="8723312" cy="998538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0" name="Freeform 25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8C48-2FCD-4F61-811C-569C8FAEDFB7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71450"/>
            <a:ext cx="8696325" cy="452755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4016375"/>
            <a:ext cx="8723312" cy="996950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0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CD1C-22A0-4761-9227-32968DD2380E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B716-3423-4E94-BE8E-C6726C8E7E00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71450"/>
            <a:ext cx="8696325" cy="35528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/>
          <p:nvPr/>
        </p:nvSpPr>
        <p:spPr bwMode="hidden">
          <a:xfrm>
            <a:off x="6046788" y="3152775"/>
            <a:ext cx="2876550" cy="5365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Freeform 18"/>
          <p:cNvSpPr/>
          <p:nvPr/>
        </p:nvSpPr>
        <p:spPr bwMode="hidden">
          <a:xfrm>
            <a:off x="2619375" y="3055938"/>
            <a:ext cx="5545138" cy="638175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Freeform 22"/>
          <p:cNvSpPr/>
          <p:nvPr/>
        </p:nvSpPr>
        <p:spPr bwMode="hidden">
          <a:xfrm>
            <a:off x="2828925" y="3065463"/>
            <a:ext cx="5467350" cy="581025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Freeform 26"/>
          <p:cNvSpPr/>
          <p:nvPr/>
        </p:nvSpPr>
        <p:spPr bwMode="hidden">
          <a:xfrm>
            <a:off x="5610225" y="3055938"/>
            <a:ext cx="3306763" cy="488950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 useBgFill="1">
        <p:nvSpPr>
          <p:cNvPr id="9" name="Freeform 10"/>
          <p:cNvSpPr/>
          <p:nvPr/>
        </p:nvSpPr>
        <p:spPr bwMode="hidden">
          <a:xfrm>
            <a:off x="211138" y="3044825"/>
            <a:ext cx="8723312" cy="996950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39DA-DA38-4ED9-BA26-D866FB56DFD5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83B8-F662-496D-BC6B-7BB84E47FA24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55BC-4440-4E2D-9A57-A12E3F7D5AB6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15A8-664B-4A6D-80F2-A6C9394BD59C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536575"/>
            <a:ext cx="8723312" cy="996950"/>
            <a:chOff x="-3905251" y="4294188"/>
            <a:chExt cx="13027839" cy="1892300"/>
          </a:xfrm>
        </p:grpSpPr>
        <p:sp>
          <p:nvSpPr>
            <p:cNvPr id="4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8" name="Freeform 25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D7C4-6A00-43D3-A522-E80FBC96EC75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301C-77AF-4BD2-AD3F-89C96494328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536575"/>
            <a:ext cx="8723312" cy="998538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1" name="Freeform 25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B27F-2A38-493D-BC7F-8055808DA7C6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171450"/>
            <a:ext cx="8696325" cy="452755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4016375"/>
            <a:ext cx="8723312" cy="996950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1" name="Freeform 2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4CB3-E45F-40AA-99E5-D39FAA24C751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2C51D-AEB4-422F-B642-AD95352A2B04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536575"/>
            <a:ext cx="8723312" cy="998538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0" name="Freeform 25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8C48-2FCD-4F61-811C-569C8FAEDFB7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71450"/>
            <a:ext cx="8696325" cy="452755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4016375"/>
            <a:ext cx="8723312" cy="996950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0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CD1C-22A0-4761-9227-32968DD2380E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B716-3423-4E94-BE8E-C6726C8E7E00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71450"/>
            <a:ext cx="8696325" cy="35528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/>
          <p:nvPr/>
        </p:nvSpPr>
        <p:spPr bwMode="hidden">
          <a:xfrm>
            <a:off x="6046788" y="3152775"/>
            <a:ext cx="2876550" cy="5365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Freeform 18"/>
          <p:cNvSpPr/>
          <p:nvPr/>
        </p:nvSpPr>
        <p:spPr bwMode="hidden">
          <a:xfrm>
            <a:off x="2619375" y="3055938"/>
            <a:ext cx="5545138" cy="638175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Freeform 22"/>
          <p:cNvSpPr/>
          <p:nvPr/>
        </p:nvSpPr>
        <p:spPr bwMode="hidden">
          <a:xfrm>
            <a:off x="2828925" y="3065463"/>
            <a:ext cx="5467350" cy="581025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Freeform 26"/>
          <p:cNvSpPr/>
          <p:nvPr/>
        </p:nvSpPr>
        <p:spPr bwMode="hidden">
          <a:xfrm>
            <a:off x="5610225" y="3055938"/>
            <a:ext cx="3306763" cy="488950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 useBgFill="1">
        <p:nvSpPr>
          <p:cNvPr id="9" name="Freeform 10"/>
          <p:cNvSpPr/>
          <p:nvPr/>
        </p:nvSpPr>
        <p:spPr bwMode="hidden">
          <a:xfrm>
            <a:off x="211138" y="3044825"/>
            <a:ext cx="8723312" cy="996950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 sz="200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39DA-DA38-4ED9-BA26-D866FB56DFD5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83B8-F662-496D-BC6B-7BB84E47FA24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55BC-4440-4E2D-9A57-A12E3F7D5AB6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15A8-664B-4A6D-80F2-A6C9394BD59C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96DF-425F-428D-A945-011F2544AF2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536575"/>
            <a:ext cx="8723312" cy="996950"/>
            <a:chOff x="-3905251" y="4294188"/>
            <a:chExt cx="13027839" cy="1892300"/>
          </a:xfrm>
        </p:grpSpPr>
        <p:sp>
          <p:nvSpPr>
            <p:cNvPr id="4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8" name="Freeform 25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D7C4-6A00-43D3-A522-E80FBC96EC75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536575"/>
            <a:ext cx="8723312" cy="998538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1" name="Freeform 25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B27F-2A38-493D-BC7F-8055808DA7C6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171450"/>
            <a:ext cx="8696325" cy="452755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4016375"/>
            <a:ext cx="8723312" cy="996950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1" name="Freeform 2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4CB3-E45F-40AA-99E5-D39FAA24C751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2C51D-AEB4-422F-B642-AD95352A2B04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536575"/>
            <a:ext cx="8723312" cy="998538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0" name="Freeform 25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8C48-2FCD-4F61-811C-569C8FAEDFB7}" type="slidenum">
              <a:rPr lang="en-US" altLang="en-US">
                <a:solidFill>
                  <a:srgbClr val="1F497D"/>
                </a:solidFill>
              </a:rPr>
            </a:fld>
            <a:endParaRPr lang="en-US" alt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9AD0-F960-4720-A425-BA0F9A43E19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13AD-6174-40E8-AAC6-C360E07551C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7056-A517-49DD-8EFE-385B72E8BF9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99C80-C8AE-4895-A905-C184413CEA4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A57E-C81E-41B8-A450-FA09B4DA128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4" Type="http://schemas.openxmlformats.org/officeDocument/2006/relationships/theme" Target="../theme/theme3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4" Type="http://schemas.openxmlformats.org/officeDocument/2006/relationships/theme" Target="../theme/theme4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8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.xml"/><Relationship Id="rId8" Type="http://schemas.openxmlformats.org/officeDocument/2006/relationships/slideLayout" Target="../slideLayouts/slideLayout69.xml"/><Relationship Id="rId7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9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6D38BC09-6F87-4E0E-BEBA-66DCB93AD045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4486"/>
            <a:ext cx="8229600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0113"/>
            <a:ext cx="8229600" cy="254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3575447"/>
            <a:ext cx="21336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3575447"/>
            <a:ext cx="28956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3575447"/>
            <a:ext cx="21336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4486"/>
            <a:ext cx="8229600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0113"/>
            <a:ext cx="8229600" cy="254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3575447"/>
            <a:ext cx="21336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3575447"/>
            <a:ext cx="28956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3575447"/>
            <a:ext cx="21336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4486"/>
            <a:ext cx="8229600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0113"/>
            <a:ext cx="8229600" cy="254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3575447"/>
            <a:ext cx="21336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8B1D5F-E5F9-4161-A434-40E572D8C6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3575447"/>
            <a:ext cx="28956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3575447"/>
            <a:ext cx="21336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6A8021-A078-4DE1-8D24-F28F7C44AB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6325" cy="185102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260475"/>
            <a:ext cx="8723312" cy="996950"/>
            <a:chOff x="-3905251" y="4294188"/>
            <a:chExt cx="13027839" cy="1892300"/>
          </a:xfrm>
        </p:grpSpPr>
        <p:sp>
          <p:nvSpPr>
            <p:cNvPr id="1033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4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5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6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037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822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4687888"/>
            <a:ext cx="3786187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1F497D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4687888"/>
            <a:ext cx="3786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1F497D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4687888"/>
            <a:ext cx="11620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eaLnBrk="0" hangingPunct="0">
              <a:defRPr/>
            </a:pPr>
            <a:fld id="{244B3CA5-1A38-4E4F-B796-85EC6E8A245E}" type="slidenum">
              <a:rPr lang="en-US" altLang="en-US">
                <a:solidFill>
                  <a:srgbClr val="1F497D"/>
                </a:solidFill>
                <a:latin typeface="Arial" panose="020B0604020202020204" pitchFamily="34" charset="0"/>
                <a:cs typeface="+mn-cs"/>
              </a:rPr>
            </a:fld>
            <a:endParaRPr lang="en-US" altLang="en-US">
              <a:solidFill>
                <a:srgbClr val="1F497D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006600"/>
            <a:ext cx="74088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405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6325" cy="185102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260475"/>
            <a:ext cx="8723312" cy="996950"/>
            <a:chOff x="-3905251" y="4294188"/>
            <a:chExt cx="13027839" cy="1892300"/>
          </a:xfrm>
        </p:grpSpPr>
        <p:sp>
          <p:nvSpPr>
            <p:cNvPr id="1033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4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5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6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037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822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4687888"/>
            <a:ext cx="3786187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1F497D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4687888"/>
            <a:ext cx="3786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1F497D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4687888"/>
            <a:ext cx="11620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eaLnBrk="0" hangingPunct="0">
              <a:defRPr/>
            </a:pPr>
            <a:fld id="{244B3CA5-1A38-4E4F-B796-85EC6E8A245E}" type="slidenum">
              <a:rPr lang="en-US" altLang="en-US">
                <a:solidFill>
                  <a:srgbClr val="1F497D"/>
                </a:solidFill>
                <a:latin typeface="Arial" panose="020B0604020202020204" pitchFamily="34" charset="0"/>
                <a:cs typeface="+mn-cs"/>
              </a:rPr>
            </a:fld>
            <a:endParaRPr lang="en-US" altLang="en-US">
              <a:solidFill>
                <a:srgbClr val="1F497D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006600"/>
            <a:ext cx="74088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405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6325" cy="185102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260475"/>
            <a:ext cx="8723312" cy="996950"/>
            <a:chOff x="-3905251" y="4294188"/>
            <a:chExt cx="13027839" cy="1892300"/>
          </a:xfrm>
        </p:grpSpPr>
        <p:sp>
          <p:nvSpPr>
            <p:cNvPr id="1033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4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5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6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037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822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4687888"/>
            <a:ext cx="3786187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1F497D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4687888"/>
            <a:ext cx="3786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1F497D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4687888"/>
            <a:ext cx="11620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eaLnBrk="0" hangingPunct="0">
              <a:defRPr/>
            </a:pPr>
            <a:fld id="{244B3CA5-1A38-4E4F-B796-85EC6E8A245E}" type="slidenum">
              <a:rPr lang="en-US" altLang="en-US">
                <a:solidFill>
                  <a:srgbClr val="1F497D"/>
                </a:solidFill>
                <a:latin typeface="Arial" panose="020B0604020202020204" pitchFamily="34" charset="0"/>
                <a:cs typeface="+mn-cs"/>
              </a:rPr>
            </a:fld>
            <a:endParaRPr lang="en-US" altLang="en-US">
              <a:solidFill>
                <a:srgbClr val="1F497D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006600"/>
            <a:ext cx="74088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405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6325" cy="185102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260475"/>
            <a:ext cx="8723312" cy="996950"/>
            <a:chOff x="-3905251" y="4294188"/>
            <a:chExt cx="13027839" cy="1892300"/>
          </a:xfrm>
        </p:grpSpPr>
        <p:sp>
          <p:nvSpPr>
            <p:cNvPr id="1033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4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5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6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 useBgFill="1">
          <p:nvSpPr>
            <p:cNvPr id="1037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822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4687888"/>
            <a:ext cx="3786187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1F497D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4687888"/>
            <a:ext cx="3786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1F497D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4687888"/>
            <a:ext cx="11620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eaLnBrk="0" hangingPunct="0">
              <a:defRPr/>
            </a:pPr>
            <a:fld id="{244B3CA5-1A38-4E4F-B796-85EC6E8A245E}" type="slidenum">
              <a:rPr lang="en-US" altLang="en-US">
                <a:solidFill>
                  <a:srgbClr val="1F497D"/>
                </a:solidFill>
                <a:latin typeface="Arial" panose="020B0604020202020204" pitchFamily="34" charset="0"/>
                <a:cs typeface="+mn-cs"/>
              </a:rPr>
            </a:fld>
            <a:endParaRPr lang="en-US" altLang="en-US">
              <a:solidFill>
                <a:srgbClr val="1F497D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006600"/>
            <a:ext cx="74088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405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6D38BC09-6F87-4E0E-BEBA-66DCB93AD04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8" Type="http://schemas.openxmlformats.org/officeDocument/2006/relationships/diagramLayout" Target="../diagrams/layout2.xml"/><Relationship Id="rId7" Type="http://schemas.openxmlformats.org/officeDocument/2006/relationships/diagramData" Target="../diagrams/data2.xml"/><Relationship Id="rId6" Type="http://schemas.openxmlformats.org/officeDocument/2006/relationships/image" Target="../media/image12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3" Type="http://schemas.openxmlformats.org/officeDocument/2006/relationships/slideLayout" Target="../slideLayouts/slideLayout1.xml"/><Relationship Id="rId22" Type="http://schemas.microsoft.com/office/2007/relationships/diagramDrawing" Target="../diagrams/drawing4.xml"/><Relationship Id="rId21" Type="http://schemas.openxmlformats.org/officeDocument/2006/relationships/diagramColors" Target="../diagrams/colors4.xml"/><Relationship Id="rId20" Type="http://schemas.openxmlformats.org/officeDocument/2006/relationships/diagramQuickStyle" Target="../diagrams/quickStyle4.xml"/><Relationship Id="rId2" Type="http://schemas.openxmlformats.org/officeDocument/2006/relationships/diagramLayout" Target="../diagrams/layout1.xml"/><Relationship Id="rId19" Type="http://schemas.openxmlformats.org/officeDocument/2006/relationships/diagramLayout" Target="../diagrams/layout4.xml"/><Relationship Id="rId18" Type="http://schemas.openxmlformats.org/officeDocument/2006/relationships/diagramData" Target="../diagrams/data4.xml"/><Relationship Id="rId17" Type="http://schemas.openxmlformats.org/officeDocument/2006/relationships/image" Target="../media/image13.jpeg"/><Relationship Id="rId16" Type="http://schemas.microsoft.com/office/2007/relationships/diagramDrawing" Target="../diagrams/drawing3.xml"/><Relationship Id="rId15" Type="http://schemas.openxmlformats.org/officeDocument/2006/relationships/diagramColors" Target="../diagrams/colors3.xml"/><Relationship Id="rId14" Type="http://schemas.openxmlformats.org/officeDocument/2006/relationships/diagramQuickStyle" Target="../diagrams/quickStyle3.xml"/><Relationship Id="rId13" Type="http://schemas.openxmlformats.org/officeDocument/2006/relationships/diagramLayout" Target="../diagrams/layout3.xml"/><Relationship Id="rId12" Type="http://schemas.openxmlformats.org/officeDocument/2006/relationships/diagramData" Target="../diagrams/data3.xml"/><Relationship Id="rId11" Type="http://schemas.microsoft.com/office/2007/relationships/diagramDrawing" Target="../diagrams/drawing2.xml"/><Relationship Id="rId10" Type="http://schemas.openxmlformats.org/officeDocument/2006/relationships/diagramColors" Target="../diagrams/colors2.xml"/><Relationship Id="rId1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6.xml"/><Relationship Id="rId8" Type="http://schemas.openxmlformats.org/officeDocument/2006/relationships/diagramLayout" Target="../diagrams/layout6.xml"/><Relationship Id="rId7" Type="http://schemas.openxmlformats.org/officeDocument/2006/relationships/diagramData" Target="../diagrams/data6.xml"/><Relationship Id="rId6" Type="http://schemas.openxmlformats.org/officeDocument/2006/relationships/image" Target="../media/image15.jpe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2" Type="http://schemas.openxmlformats.org/officeDocument/2006/relationships/slideLayout" Target="../slideLayouts/slideLayout1.xml"/><Relationship Id="rId31" Type="http://schemas.microsoft.com/office/2007/relationships/diagramDrawing" Target="../diagrams/drawing10.xml"/><Relationship Id="rId30" Type="http://schemas.openxmlformats.org/officeDocument/2006/relationships/diagramColors" Target="../diagrams/colors10.xml"/><Relationship Id="rId3" Type="http://schemas.openxmlformats.org/officeDocument/2006/relationships/diagramQuickStyle" Target="../diagrams/quickStyle5.xml"/><Relationship Id="rId29" Type="http://schemas.openxmlformats.org/officeDocument/2006/relationships/diagramQuickStyle" Target="../diagrams/quickStyle10.xml"/><Relationship Id="rId28" Type="http://schemas.openxmlformats.org/officeDocument/2006/relationships/diagramLayout" Target="../diagrams/layout10.xml"/><Relationship Id="rId27" Type="http://schemas.openxmlformats.org/officeDocument/2006/relationships/diagramData" Target="../diagrams/data10.xml"/><Relationship Id="rId26" Type="http://schemas.microsoft.com/office/2007/relationships/diagramDrawing" Target="../diagrams/drawing9.xml"/><Relationship Id="rId25" Type="http://schemas.openxmlformats.org/officeDocument/2006/relationships/diagramColors" Target="../diagrams/colors9.xml"/><Relationship Id="rId24" Type="http://schemas.openxmlformats.org/officeDocument/2006/relationships/diagramQuickStyle" Target="../diagrams/quickStyle9.xml"/><Relationship Id="rId23" Type="http://schemas.openxmlformats.org/officeDocument/2006/relationships/diagramLayout" Target="../diagrams/layout9.xml"/><Relationship Id="rId22" Type="http://schemas.openxmlformats.org/officeDocument/2006/relationships/diagramData" Target="../diagrams/data9.xml"/><Relationship Id="rId21" Type="http://schemas.microsoft.com/office/2007/relationships/diagramDrawing" Target="../diagrams/drawing8.xml"/><Relationship Id="rId20" Type="http://schemas.openxmlformats.org/officeDocument/2006/relationships/diagramColors" Target="../diagrams/colors8.xml"/><Relationship Id="rId2" Type="http://schemas.openxmlformats.org/officeDocument/2006/relationships/diagramLayout" Target="../diagrams/layout5.xml"/><Relationship Id="rId19" Type="http://schemas.openxmlformats.org/officeDocument/2006/relationships/diagramQuickStyle" Target="../diagrams/quickStyle8.xml"/><Relationship Id="rId18" Type="http://schemas.openxmlformats.org/officeDocument/2006/relationships/diagramLayout" Target="../diagrams/layout8.xml"/><Relationship Id="rId17" Type="http://schemas.openxmlformats.org/officeDocument/2006/relationships/diagramData" Target="../diagrams/data8.xml"/><Relationship Id="rId16" Type="http://schemas.microsoft.com/office/2007/relationships/diagramDrawing" Target="../diagrams/drawing7.xml"/><Relationship Id="rId15" Type="http://schemas.openxmlformats.org/officeDocument/2006/relationships/diagramColors" Target="../diagrams/colors7.xml"/><Relationship Id="rId14" Type="http://schemas.openxmlformats.org/officeDocument/2006/relationships/diagramQuickStyle" Target="../diagrams/quickStyle7.xml"/><Relationship Id="rId13" Type="http://schemas.openxmlformats.org/officeDocument/2006/relationships/diagramLayout" Target="../diagrams/layout7.xml"/><Relationship Id="rId12" Type="http://schemas.openxmlformats.org/officeDocument/2006/relationships/diagramData" Target="../diagrams/data7.xml"/><Relationship Id="rId11" Type="http://schemas.microsoft.com/office/2007/relationships/diagramDrawing" Target="../diagrams/drawing6.xml"/><Relationship Id="rId10" Type="http://schemas.openxmlformats.org/officeDocument/2006/relationships/diagramColors" Target="../diagrams/colors6.xml"/><Relationship Id="rId1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2.xml"/><Relationship Id="rId8" Type="http://schemas.openxmlformats.org/officeDocument/2006/relationships/diagramQuickStyle" Target="../diagrams/quickStyle12.xml"/><Relationship Id="rId7" Type="http://schemas.openxmlformats.org/officeDocument/2006/relationships/diagramLayout" Target="../diagrams/layout12.xml"/><Relationship Id="rId6" Type="http://schemas.openxmlformats.org/officeDocument/2006/relationships/diagramData" Target="../diagrams/data12.xml"/><Relationship Id="rId5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1" Type="http://schemas.openxmlformats.org/officeDocument/2006/relationships/slideLayout" Target="../slideLayouts/slideLayout28.xml"/><Relationship Id="rId10" Type="http://schemas.microsoft.com/office/2007/relationships/diagramDrawing" Target="../diagrams/drawing12.xml"/><Relationship Id="rId1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4.xml"/><Relationship Id="rId8" Type="http://schemas.openxmlformats.org/officeDocument/2006/relationships/diagramQuickStyle" Target="../diagrams/quickStyle14.xml"/><Relationship Id="rId7" Type="http://schemas.openxmlformats.org/officeDocument/2006/relationships/diagramLayout" Target="../diagrams/layout14.xml"/><Relationship Id="rId6" Type="http://schemas.openxmlformats.org/officeDocument/2006/relationships/diagramData" Target="../diagrams/data14.xml"/><Relationship Id="rId57" Type="http://schemas.openxmlformats.org/officeDocument/2006/relationships/notesSlide" Target="../notesSlides/notesSlide5.xml"/><Relationship Id="rId56" Type="http://schemas.openxmlformats.org/officeDocument/2006/relationships/slideLayout" Target="../slideLayouts/slideLayout27.xml"/><Relationship Id="rId55" Type="http://schemas.microsoft.com/office/2007/relationships/diagramDrawing" Target="../diagrams/drawing23.xml"/><Relationship Id="rId54" Type="http://schemas.openxmlformats.org/officeDocument/2006/relationships/diagramColors" Target="../diagrams/colors23.xml"/><Relationship Id="rId53" Type="http://schemas.openxmlformats.org/officeDocument/2006/relationships/diagramQuickStyle" Target="../diagrams/quickStyle23.xml"/><Relationship Id="rId52" Type="http://schemas.openxmlformats.org/officeDocument/2006/relationships/diagramLayout" Target="../diagrams/layout23.xml"/><Relationship Id="rId51" Type="http://schemas.openxmlformats.org/officeDocument/2006/relationships/diagramData" Target="../diagrams/data23.xml"/><Relationship Id="rId50" Type="http://schemas.microsoft.com/office/2007/relationships/diagramDrawing" Target="../diagrams/drawing22.xml"/><Relationship Id="rId5" Type="http://schemas.microsoft.com/office/2007/relationships/diagramDrawing" Target="../diagrams/drawing13.xml"/><Relationship Id="rId49" Type="http://schemas.openxmlformats.org/officeDocument/2006/relationships/diagramColors" Target="../diagrams/colors22.xml"/><Relationship Id="rId48" Type="http://schemas.openxmlformats.org/officeDocument/2006/relationships/diagramQuickStyle" Target="../diagrams/quickStyle22.xml"/><Relationship Id="rId47" Type="http://schemas.openxmlformats.org/officeDocument/2006/relationships/diagramLayout" Target="../diagrams/layout22.xml"/><Relationship Id="rId46" Type="http://schemas.openxmlformats.org/officeDocument/2006/relationships/diagramData" Target="../diagrams/data22.xml"/><Relationship Id="rId45" Type="http://schemas.microsoft.com/office/2007/relationships/diagramDrawing" Target="../diagrams/drawing21.xml"/><Relationship Id="rId44" Type="http://schemas.openxmlformats.org/officeDocument/2006/relationships/diagramColors" Target="../diagrams/colors21.xml"/><Relationship Id="rId43" Type="http://schemas.openxmlformats.org/officeDocument/2006/relationships/diagramQuickStyle" Target="../diagrams/quickStyle21.xml"/><Relationship Id="rId42" Type="http://schemas.openxmlformats.org/officeDocument/2006/relationships/diagramLayout" Target="../diagrams/layout21.xml"/><Relationship Id="rId41" Type="http://schemas.openxmlformats.org/officeDocument/2006/relationships/diagramData" Target="../diagrams/data21.xml"/><Relationship Id="rId40" Type="http://schemas.microsoft.com/office/2007/relationships/diagramDrawing" Target="../diagrams/drawing20.xml"/><Relationship Id="rId4" Type="http://schemas.openxmlformats.org/officeDocument/2006/relationships/diagramColors" Target="../diagrams/colors13.xml"/><Relationship Id="rId39" Type="http://schemas.openxmlformats.org/officeDocument/2006/relationships/diagramColors" Target="../diagrams/colors20.xml"/><Relationship Id="rId38" Type="http://schemas.openxmlformats.org/officeDocument/2006/relationships/diagramQuickStyle" Target="../diagrams/quickStyle20.xml"/><Relationship Id="rId37" Type="http://schemas.openxmlformats.org/officeDocument/2006/relationships/diagramLayout" Target="../diagrams/layout20.xml"/><Relationship Id="rId36" Type="http://schemas.openxmlformats.org/officeDocument/2006/relationships/diagramData" Target="../diagrams/data20.xml"/><Relationship Id="rId35" Type="http://schemas.microsoft.com/office/2007/relationships/diagramDrawing" Target="../diagrams/drawing19.xml"/><Relationship Id="rId34" Type="http://schemas.openxmlformats.org/officeDocument/2006/relationships/diagramColors" Target="../diagrams/colors19.xml"/><Relationship Id="rId33" Type="http://schemas.openxmlformats.org/officeDocument/2006/relationships/diagramQuickStyle" Target="../diagrams/quickStyle19.xml"/><Relationship Id="rId32" Type="http://schemas.openxmlformats.org/officeDocument/2006/relationships/diagramLayout" Target="../diagrams/layout19.xml"/><Relationship Id="rId31" Type="http://schemas.openxmlformats.org/officeDocument/2006/relationships/diagramData" Target="../diagrams/data19.xml"/><Relationship Id="rId30" Type="http://schemas.microsoft.com/office/2007/relationships/diagramDrawing" Target="../diagrams/drawing18.xml"/><Relationship Id="rId3" Type="http://schemas.openxmlformats.org/officeDocument/2006/relationships/diagramQuickStyle" Target="../diagrams/quickStyle13.xml"/><Relationship Id="rId29" Type="http://schemas.openxmlformats.org/officeDocument/2006/relationships/diagramColors" Target="../diagrams/colors18.xml"/><Relationship Id="rId28" Type="http://schemas.openxmlformats.org/officeDocument/2006/relationships/diagramQuickStyle" Target="../diagrams/quickStyle18.xml"/><Relationship Id="rId27" Type="http://schemas.openxmlformats.org/officeDocument/2006/relationships/diagramLayout" Target="../diagrams/layout18.xml"/><Relationship Id="rId26" Type="http://schemas.openxmlformats.org/officeDocument/2006/relationships/diagramData" Target="../diagrams/data18.xml"/><Relationship Id="rId25" Type="http://schemas.microsoft.com/office/2007/relationships/diagramDrawing" Target="../diagrams/drawing17.xml"/><Relationship Id="rId24" Type="http://schemas.openxmlformats.org/officeDocument/2006/relationships/diagramColors" Target="../diagrams/colors17.xml"/><Relationship Id="rId23" Type="http://schemas.openxmlformats.org/officeDocument/2006/relationships/diagramQuickStyle" Target="../diagrams/quickStyle17.xml"/><Relationship Id="rId22" Type="http://schemas.openxmlformats.org/officeDocument/2006/relationships/diagramLayout" Target="../diagrams/layout17.xml"/><Relationship Id="rId21" Type="http://schemas.openxmlformats.org/officeDocument/2006/relationships/diagramData" Target="../diagrams/data17.xml"/><Relationship Id="rId20" Type="http://schemas.microsoft.com/office/2007/relationships/diagramDrawing" Target="../diagrams/drawing16.xml"/><Relationship Id="rId2" Type="http://schemas.openxmlformats.org/officeDocument/2006/relationships/diagramLayout" Target="../diagrams/layout13.xml"/><Relationship Id="rId19" Type="http://schemas.openxmlformats.org/officeDocument/2006/relationships/diagramColors" Target="../diagrams/colors16.xml"/><Relationship Id="rId18" Type="http://schemas.openxmlformats.org/officeDocument/2006/relationships/diagramQuickStyle" Target="../diagrams/quickStyle16.xml"/><Relationship Id="rId17" Type="http://schemas.openxmlformats.org/officeDocument/2006/relationships/diagramLayout" Target="../diagrams/layout16.xml"/><Relationship Id="rId16" Type="http://schemas.openxmlformats.org/officeDocument/2006/relationships/diagramData" Target="../diagrams/data16.xml"/><Relationship Id="rId15" Type="http://schemas.microsoft.com/office/2007/relationships/diagramDrawing" Target="../diagrams/drawing15.xml"/><Relationship Id="rId14" Type="http://schemas.openxmlformats.org/officeDocument/2006/relationships/diagramColors" Target="../diagrams/colors15.xml"/><Relationship Id="rId13" Type="http://schemas.openxmlformats.org/officeDocument/2006/relationships/diagramQuickStyle" Target="../diagrams/quickStyle15.xml"/><Relationship Id="rId12" Type="http://schemas.openxmlformats.org/officeDocument/2006/relationships/diagramLayout" Target="../diagrams/layout15.xml"/><Relationship Id="rId11" Type="http://schemas.openxmlformats.org/officeDocument/2006/relationships/diagramData" Target="../diagrams/data15.xml"/><Relationship Id="rId10" Type="http://schemas.microsoft.com/office/2007/relationships/diagramDrawing" Target="../diagrams/drawing14.xml"/><Relationship Id="rId1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image" Target="../media/image10.emf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4.xml"/><Relationship Id="rId2" Type="http://schemas.openxmlformats.org/officeDocument/2006/relationships/image" Target="../media/image10.emf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5.xml"/><Relationship Id="rId2" Type="http://schemas.openxmlformats.org/officeDocument/2006/relationships/image" Target="../media/image10.emf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6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0312 (5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1" y="3186113"/>
            <a:ext cx="1196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900113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028700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3386138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1" y="2185988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1" y="1457325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2743200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WordArt 14"/>
          <p:cNvSpPr>
            <a:spLocks noChangeArrowheads="1" noChangeShapeType="1" noTextEdit="1"/>
          </p:cNvSpPr>
          <p:nvPr/>
        </p:nvSpPr>
        <p:spPr bwMode="auto">
          <a:xfrm>
            <a:off x="990600" y="1971675"/>
            <a:ext cx="7162800" cy="9108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</a:rPr>
              <a:t>Ngữ 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</a:rPr>
              <a:t>văn lớp 6</a:t>
            </a:r>
            <a:endParaRPr 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UVN Banh M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5787"/>
          <a:ext cx="43434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075" name="Picture 3" descr="C:\Users\M\Downloads\download (1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3" y="0"/>
            <a:ext cx="27527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305430" y="600730"/>
          <a:ext cx="14478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152400" y="1200150"/>
          <a:ext cx="6050356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Picture 6" descr="C:\Users\FTC Laptop\Desktop\0.Nha_van_Nguyen_Tuan.jpg.jpg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2747772"/>
            <a:ext cx="2752725" cy="23385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Diagram 13"/>
          <p:cNvGraphicFramePr/>
          <p:nvPr/>
        </p:nvGraphicFramePr>
        <p:xfrm>
          <a:off x="152400" y="3333750"/>
          <a:ext cx="2111475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TP Ng Tua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2" y="285750"/>
            <a:ext cx="870796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57150"/>
          <a:ext cx="4862228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122" name="Picture 2" descr="C:\Users\M\Downloads\images (1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00" y="22861"/>
            <a:ext cx="2369100" cy="285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228600" y="653355"/>
          <a:ext cx="6045700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28600" y="2124730"/>
          <a:ext cx="2699778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228616" y="2959953"/>
          <a:ext cx="8762984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228600" y="3847592"/>
          <a:ext cx="617220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228600" y="4410730"/>
          <a:ext cx="2247731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2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45394" y="857250"/>
            <a:ext cx="1726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800" b="1">
              <a:solidFill>
                <a:srgbClr val="0000FF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43300" y="22623"/>
            <a:ext cx="4800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50" b="1">
                <a:solidFill>
                  <a:srgbClr val="0000FF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     </a:t>
            </a:r>
            <a:r>
              <a:rPr lang="en-US" sz="270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 </a:t>
            </a:r>
            <a:endParaRPr lang="en-US" sz="1650" b="1" i="1">
              <a:solidFill>
                <a:srgbClr val="FF00FF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42402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43100"/>
            <a:ext cx="3124200" cy="16573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314450" y="3600450"/>
            <a:ext cx="105727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Ngấn</a:t>
            </a:r>
            <a:r>
              <a:rPr lang="en-US" sz="18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bể</a:t>
            </a:r>
            <a:endParaRPr lang="en-US" sz="1800" b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057900" y="1657350"/>
            <a:ext cx="154305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Bãi</a:t>
            </a:r>
            <a:r>
              <a:rPr lang="en-US" sz="18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đá</a:t>
            </a:r>
            <a:r>
              <a:rPr lang="en-US" sz="18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đầu</a:t>
            </a:r>
            <a:r>
              <a:rPr lang="en-US" sz="18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sư</a:t>
            </a:r>
            <a:endParaRPr lang="en-US" sz="1800" b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114800" y="3543300"/>
            <a:ext cx="97155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Cái</a:t>
            </a:r>
            <a:r>
              <a:rPr lang="en-US" sz="18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ang</a:t>
            </a:r>
            <a:endParaRPr lang="en-US" sz="1800" b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53" name="Picture 9" descr="1byp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43" y="-10274"/>
            <a:ext cx="3114657" cy="1676614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8" t="32291" r="24304" b="38542"/>
          <a:stretch>
            <a:fillRect/>
          </a:stretch>
        </p:blipFill>
        <p:spPr bwMode="auto">
          <a:xfrm>
            <a:off x="3314700" y="1943100"/>
            <a:ext cx="2857500" cy="16573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4"/>
            <a:ext cx="2971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381125" y="1581150"/>
            <a:ext cx="90487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chemeClr val="accent2"/>
                </a:solidFill>
                <a:latin typeface="+mj-lt"/>
              </a:rPr>
              <a:t>Giã</a:t>
            </a:r>
            <a:r>
              <a:rPr lang="en-US" sz="18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+mj-lt"/>
              </a:rPr>
              <a:t>đôi</a:t>
            </a:r>
            <a:endParaRPr lang="en-US" sz="1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2286000" y="1543050"/>
            <a:ext cx="17145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 flipV="1">
            <a:off x="1885950" y="3086100"/>
            <a:ext cx="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pic>
        <p:nvPicPr>
          <p:cNvPr id="6159" name="Picture 15" descr="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2623"/>
            <a:ext cx="2924282" cy="16544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6858000" y="1143000"/>
            <a:ext cx="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pic>
        <p:nvPicPr>
          <p:cNvPr id="6162" name="Picture 18" descr="597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943100"/>
            <a:ext cx="2819399" cy="164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7310920" y="3558704"/>
            <a:ext cx="1257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 dirty="0" err="1">
                <a:solidFill>
                  <a:srgbClr val="3333FF"/>
                </a:solidFill>
                <a:latin typeface="+mj-lt"/>
              </a:rPr>
              <a:t>Hải</a:t>
            </a:r>
            <a:r>
              <a:rPr lang="en-US" sz="1500" b="1" dirty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rgbClr val="3333FF"/>
                </a:solidFill>
                <a:latin typeface="+mj-lt"/>
              </a:rPr>
              <a:t>sâm</a:t>
            </a:r>
            <a:endParaRPr lang="en-US" sz="1500" b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 flipV="1">
            <a:off x="6248400" y="2857500"/>
            <a:ext cx="0" cy="742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171950" y="4457700"/>
            <a:ext cx="914400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Cá</a:t>
            </a:r>
            <a:r>
              <a:rPr lang="en-US" sz="15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hồng</a:t>
            </a:r>
            <a:endParaRPr lang="en-US" sz="15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169" name="Picture 25" descr="cahongnewl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43350"/>
            <a:ext cx="4019550" cy="117371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bienvanguoi.files.wordpress.com/2012/07/sardin-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1" y="3905251"/>
            <a:ext cx="4171968" cy="121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6" grpId="0" animBg="1"/>
      <p:bldP spid="6157" grpId="0" animBg="1"/>
      <p:bldP spid="6158" grpId="0" animBg="1"/>
      <p:bldP spid="6161" grpId="0" animBg="1"/>
      <p:bldP spid="6166" grpId="0" animBg="1"/>
      <p:bldP spid="6167" grpId="0" animBg="1"/>
      <p:bldP spid="61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04" name="AutoShape 32"/>
          <p:cNvSpPr>
            <a:spLocks noChangeArrowheads="1"/>
          </p:cNvSpPr>
          <p:nvPr/>
        </p:nvSpPr>
        <p:spPr bwMode="auto">
          <a:xfrm rot="5400000">
            <a:off x="7787482" y="1813732"/>
            <a:ext cx="114300" cy="144463"/>
          </a:xfrm>
          <a:prstGeom prst="rightArrow">
            <a:avLst>
              <a:gd name="adj1" fmla="val 50000"/>
              <a:gd name="adj2" fmla="val 26374"/>
            </a:avLst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vi-VN" sz="1800">
              <a:solidFill>
                <a:srgbClr val="0000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3974054" y="1149771"/>
            <a:ext cx="5093746" cy="1040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cs typeface="+mn-cs"/>
              </a:rPr>
              <a:t>2</a:t>
            </a:r>
            <a:r>
              <a:rPr lang="en-US" sz="2400" dirty="0" smtClean="0">
                <a:cs typeface="+mn-cs"/>
              </a:rPr>
              <a:t>. </a:t>
            </a:r>
            <a:r>
              <a:rPr lang="en-US" sz="2400" dirty="0" err="1" smtClean="0">
                <a:cs typeface="+mn-cs"/>
              </a:rPr>
              <a:t>Ngày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thứ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năm</a:t>
            </a:r>
            <a:r>
              <a:rPr lang="en-US" sz="2400" dirty="0" smtClean="0">
                <a:cs typeface="+mn-cs"/>
              </a:rPr>
              <a:t>……</a:t>
            </a:r>
            <a:r>
              <a:rPr lang="en-US" sz="2400" dirty="0" err="1" smtClean="0">
                <a:cs typeface="+mn-cs"/>
              </a:rPr>
              <a:t>mùa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sóng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ở </a:t>
            </a:r>
            <a:r>
              <a:rPr lang="en-US" sz="2400" dirty="0" err="1" smtClean="0">
                <a:cs typeface="+mn-cs"/>
              </a:rPr>
              <a:t>đây</a:t>
            </a:r>
            <a:r>
              <a:rPr lang="en-US" sz="2400" dirty="0" smtClean="0">
                <a:cs typeface="+mn-cs"/>
              </a:rPr>
              <a:t>:</a:t>
            </a:r>
            <a:endParaRPr lang="en-US" sz="2400" dirty="0" smtClean="0"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3300"/>
                </a:solidFill>
              </a:rPr>
              <a:t>Cô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</a:rPr>
              <a:t>Tô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</a:rPr>
              <a:t>một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</a:rPr>
              <a:t>ngày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</a:rPr>
              <a:t>sau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</a:rPr>
              <a:t>trận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</a:rPr>
              <a:t>bão</a:t>
            </a:r>
            <a:endParaRPr lang="en-US" sz="2400" dirty="0">
              <a:cs typeface="+mn-cs"/>
            </a:endParaRPr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 flipV="1">
            <a:off x="2519638" y="1670261"/>
            <a:ext cx="1454416" cy="8314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>
            <a:off x="2545299" y="2647950"/>
            <a:ext cx="13474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2545299" y="2710829"/>
            <a:ext cx="1347483" cy="13849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926160" y="2303599"/>
            <a:ext cx="5141640" cy="10816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cs typeface="+mn-cs"/>
              </a:rPr>
              <a:t>3</a:t>
            </a:r>
            <a:r>
              <a:rPr lang="en-US" sz="2400" dirty="0" smtClean="0">
                <a:cs typeface="+mn-cs"/>
              </a:rPr>
              <a:t>. </a:t>
            </a:r>
            <a:r>
              <a:rPr lang="en-US" sz="2400" dirty="0" err="1" smtClean="0">
                <a:cs typeface="+mn-cs"/>
              </a:rPr>
              <a:t>Mặt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trời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lại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rọi</a:t>
            </a:r>
            <a:r>
              <a:rPr lang="en-US" sz="2400" dirty="0" smtClean="0">
                <a:cs typeface="+mn-cs"/>
              </a:rPr>
              <a:t>……</a:t>
            </a:r>
            <a:r>
              <a:rPr lang="en-US" sz="2400" dirty="0" err="1" smtClean="0">
                <a:cs typeface="+mn-cs"/>
              </a:rPr>
              <a:t>là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là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nhịp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cánh</a:t>
            </a:r>
            <a:r>
              <a:rPr lang="en-US" sz="2400" dirty="0" smtClean="0">
                <a:cs typeface="+mn-cs"/>
              </a:rPr>
              <a:t>:</a:t>
            </a:r>
            <a:endParaRPr lang="en-US" sz="2400" dirty="0" smtClean="0"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CC0000"/>
                </a:solidFill>
              </a:rPr>
              <a:t>C</a:t>
            </a:r>
            <a:r>
              <a:rPr lang="en-US" sz="2400" b="1" dirty="0" err="1" smtClean="0">
                <a:solidFill>
                  <a:srgbClr val="CC0000"/>
                </a:solidFill>
              </a:rPr>
              <a:t>ảnh</a:t>
            </a:r>
            <a:r>
              <a:rPr lang="en-U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mặt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trời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</a:rPr>
              <a:t>lên</a:t>
            </a:r>
            <a:r>
              <a:rPr lang="en-U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trên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đảo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Cô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Tô</a:t>
            </a:r>
            <a:endParaRPr lang="en-US" sz="2400" b="1" dirty="0">
              <a:solidFill>
                <a:srgbClr val="CC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cs typeface="+mn-cs"/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0" y="2303598"/>
            <a:ext cx="2514600" cy="87775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C00000"/>
                </a:solidFill>
                <a:cs typeface="+mn-cs"/>
              </a:rPr>
              <a:t>Cô</a:t>
            </a:r>
            <a:r>
              <a:rPr lang="en-US" sz="4400" b="1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cs typeface="+mn-cs"/>
              </a:rPr>
              <a:t>Tô</a:t>
            </a:r>
            <a:endParaRPr lang="en-US" sz="4400" b="1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471" y="586085"/>
            <a:ext cx="13468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- </a:t>
            </a:r>
            <a:r>
              <a:rPr lang="en-US" sz="2400" b="1" dirty="0" err="1" smtClean="0"/>
              <a:t>Bố</a:t>
            </a:r>
            <a:r>
              <a:rPr lang="en-US" sz="2400" b="1" dirty="0" smtClean="0"/>
              <a:t> </a:t>
            </a:r>
            <a:r>
              <a:rPr lang="en-US" sz="2400" b="1" dirty="0" err="1"/>
              <a:t>cục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905482" y="586085"/>
            <a:ext cx="106631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prstClr val="black"/>
                </a:solidFill>
              </a:rPr>
              <a:t>4</a:t>
            </a:r>
            <a:r>
              <a:rPr lang="en-US" sz="2400" b="1" i="1" dirty="0" smtClean="0">
                <a:solidFill>
                  <a:prstClr val="black"/>
                </a:solidFill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</a:rPr>
              <a:t>phần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3974054" y="39567"/>
            <a:ext cx="5093746" cy="1040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sz="2400" dirty="0" smtClean="0"/>
              <a:t>1.Từ </a:t>
            </a:r>
            <a:r>
              <a:rPr lang="en-US" sz="2400" dirty="0" err="1"/>
              <a:t>đầu</a:t>
            </a:r>
            <a:r>
              <a:rPr lang="en-US" sz="2400" dirty="0"/>
              <a:t>… </a:t>
            </a:r>
            <a:r>
              <a:rPr lang="en-US" sz="2400" i="1" dirty="0" err="1"/>
              <a:t>quỷ</a:t>
            </a:r>
            <a:r>
              <a:rPr lang="en-US" sz="2400" i="1" dirty="0"/>
              <a:t> </a:t>
            </a:r>
            <a:r>
              <a:rPr lang="en-US" sz="2400" i="1" dirty="0" err="1"/>
              <a:t>khốc</a:t>
            </a:r>
            <a:r>
              <a:rPr lang="en-US" sz="2400" i="1" dirty="0"/>
              <a:t> </a:t>
            </a:r>
            <a:r>
              <a:rPr lang="en-US" sz="2400" i="1" dirty="0" err="1"/>
              <a:t>thần</a:t>
            </a:r>
            <a:r>
              <a:rPr lang="en-US" sz="2400" i="1" dirty="0"/>
              <a:t> </a:t>
            </a:r>
            <a:r>
              <a:rPr lang="en-US" sz="2400" i="1" dirty="0" err="1"/>
              <a:t>linh</a:t>
            </a:r>
            <a:r>
              <a:rPr lang="en-US" sz="2400" dirty="0"/>
              <a:t>: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dirty="0" err="1" smtClean="0"/>
              <a:t>Cơn</a:t>
            </a:r>
            <a:r>
              <a:rPr lang="en-US" sz="2400" dirty="0" smtClean="0"/>
              <a:t> </a:t>
            </a:r>
            <a:r>
              <a:rPr lang="en-US" sz="2400" dirty="0" err="1"/>
              <a:t>bão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Tô</a:t>
            </a:r>
            <a:r>
              <a:rPr lang="en-US" sz="2400" dirty="0"/>
              <a:t>;</a:t>
            </a:r>
            <a:endParaRPr lang="en-US" sz="2400" dirty="0"/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3892782" y="3562350"/>
            <a:ext cx="5175017" cy="12409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cs typeface="+mn-cs"/>
              </a:rPr>
              <a:t>4.</a:t>
            </a:r>
            <a:r>
              <a:rPr lang="en-US" sz="2400" dirty="0" smtClean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…….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lũ</a:t>
            </a:r>
            <a:r>
              <a:rPr lang="en-US" sz="2400" dirty="0"/>
              <a:t> con </a:t>
            </a:r>
            <a:r>
              <a:rPr lang="en-US" sz="2400" dirty="0" err="1"/>
              <a:t>lành</a:t>
            </a:r>
            <a:r>
              <a:rPr lang="en-US" sz="1800" dirty="0">
                <a:latin typeface="Calibri" panose="020F0502020204030204"/>
              </a:rPr>
              <a:t>: </a:t>
            </a:r>
            <a:endParaRPr lang="en-US" sz="1800" dirty="0" smtClean="0">
              <a:latin typeface="Calibri" panose="020F050202020403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      </a:t>
            </a:r>
            <a:r>
              <a:rPr lang="en-US" sz="2400" b="1" dirty="0" err="1" smtClean="0">
                <a:solidFill>
                  <a:srgbClr val="FF0000"/>
                </a:solidFill>
              </a:rPr>
              <a:t>Buổi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sớm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đảo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Luân</a:t>
            </a:r>
            <a:endParaRPr lang="en-US" sz="2400" dirty="0">
              <a:cs typeface="+mn-cs"/>
            </a:endParaRPr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 flipV="1">
            <a:off x="2514599" y="742950"/>
            <a:ext cx="1440135" cy="16158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32" grpId="0" animBg="1"/>
      <p:bldP spid="2" grpId="0" animBg="1"/>
      <p:bldP spid="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6" name="Picture 8" descr="images[85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571750"/>
            <a:ext cx="45529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581025" y="4839385"/>
            <a:ext cx="3543300" cy="323165"/>
          </a:xfrm>
          <a:prstGeom prst="rect">
            <a:avLst/>
          </a:prstGeom>
          <a:gradFill rotWithShape="1">
            <a:gsLst>
              <a:gs pos="0">
                <a:srgbClr val="B2EA42">
                  <a:gamma/>
                  <a:shade val="46275"/>
                  <a:invGamma/>
                </a:srgbClr>
              </a:gs>
              <a:gs pos="50000">
                <a:srgbClr val="B2EA42"/>
              </a:gs>
              <a:gs pos="100000">
                <a:srgbClr val="B2EA4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66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500" dirty="0" err="1">
                <a:solidFill>
                  <a:srgbClr val="000099"/>
                </a:solidFill>
              </a:rPr>
              <a:t>Cảnh</a:t>
            </a:r>
            <a:r>
              <a:rPr lang="en-US" sz="1500" dirty="0">
                <a:solidFill>
                  <a:srgbClr val="000099"/>
                </a:solidFill>
              </a:rPr>
              <a:t> </a:t>
            </a:r>
            <a:r>
              <a:rPr lang="en-US" sz="1500" b="1" dirty="0">
                <a:solidFill>
                  <a:srgbClr val="000099"/>
                </a:solidFill>
              </a:rPr>
              <a:t> </a:t>
            </a:r>
            <a:r>
              <a:rPr lang="en-US" sz="1500" b="1" dirty="0" err="1" smtClean="0">
                <a:solidFill>
                  <a:srgbClr val="000099"/>
                </a:solidFill>
              </a:rPr>
              <a:t>mặt</a:t>
            </a:r>
            <a:r>
              <a:rPr lang="en-US" sz="1500" b="1" dirty="0" smtClean="0">
                <a:solidFill>
                  <a:srgbClr val="000099"/>
                </a:solidFill>
              </a:rPr>
              <a:t> </a:t>
            </a:r>
            <a:r>
              <a:rPr lang="en-US" sz="1500" b="1" dirty="0" err="1" smtClean="0">
                <a:solidFill>
                  <a:srgbClr val="000099"/>
                </a:solidFill>
              </a:rPr>
              <a:t>trời</a:t>
            </a:r>
            <a:r>
              <a:rPr lang="en-US" sz="1500" b="1" dirty="0" smtClean="0">
                <a:solidFill>
                  <a:srgbClr val="000099"/>
                </a:solidFill>
              </a:rPr>
              <a:t> </a:t>
            </a:r>
            <a:r>
              <a:rPr lang="en-US" sz="1500" b="1" dirty="0" err="1" smtClean="0">
                <a:solidFill>
                  <a:srgbClr val="000099"/>
                </a:solidFill>
              </a:rPr>
              <a:t>mọc</a:t>
            </a:r>
            <a:r>
              <a:rPr lang="en-US" sz="1500" b="1" dirty="0" smtClean="0">
                <a:solidFill>
                  <a:srgbClr val="000099"/>
                </a:solidFill>
              </a:rPr>
              <a:t> </a:t>
            </a:r>
            <a:r>
              <a:rPr lang="en-US" sz="1500" b="1" dirty="0" err="1" smtClean="0">
                <a:solidFill>
                  <a:srgbClr val="000099"/>
                </a:solidFill>
              </a:rPr>
              <a:t>trên</a:t>
            </a:r>
            <a:r>
              <a:rPr lang="en-US" sz="1500" b="1" dirty="0" smtClean="0">
                <a:solidFill>
                  <a:srgbClr val="000099"/>
                </a:solidFill>
              </a:rPr>
              <a:t> </a:t>
            </a:r>
            <a:r>
              <a:rPr lang="en-US" sz="1500" b="1" dirty="0" err="1" smtClean="0">
                <a:solidFill>
                  <a:srgbClr val="000099"/>
                </a:solidFill>
              </a:rPr>
              <a:t>biển</a:t>
            </a:r>
            <a:r>
              <a:rPr lang="en-US" sz="1500" b="1" dirty="0" smtClean="0">
                <a:solidFill>
                  <a:srgbClr val="000099"/>
                </a:solidFill>
              </a:rPr>
              <a:t> </a:t>
            </a:r>
            <a:r>
              <a:rPr lang="en-US" sz="1500" b="1" dirty="0" err="1">
                <a:solidFill>
                  <a:srgbClr val="000099"/>
                </a:solidFill>
              </a:rPr>
              <a:t>đảo</a:t>
            </a:r>
            <a:r>
              <a:rPr lang="en-US" sz="1500" b="1" dirty="0">
                <a:solidFill>
                  <a:srgbClr val="000099"/>
                </a:solidFill>
              </a:rPr>
              <a:t> </a:t>
            </a:r>
            <a:r>
              <a:rPr lang="en-US" sz="1500" b="1" dirty="0" err="1" smtClean="0">
                <a:solidFill>
                  <a:srgbClr val="000099"/>
                </a:solidFill>
              </a:rPr>
              <a:t>Cô</a:t>
            </a:r>
            <a:r>
              <a:rPr lang="en-US" sz="1500" b="1" dirty="0" smtClean="0">
                <a:solidFill>
                  <a:srgbClr val="000099"/>
                </a:solidFill>
              </a:rPr>
              <a:t> </a:t>
            </a:r>
            <a:r>
              <a:rPr lang="en-US" sz="1500" b="1" dirty="0" err="1" smtClean="0">
                <a:solidFill>
                  <a:srgbClr val="000099"/>
                </a:solidFill>
              </a:rPr>
              <a:t>Tô</a:t>
            </a:r>
            <a:endParaRPr lang="en-US" sz="1500" b="1" dirty="0">
              <a:solidFill>
                <a:srgbClr val="000099"/>
              </a:solidFill>
            </a:endParaRPr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5105400" y="4839385"/>
            <a:ext cx="3890053" cy="323165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33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500" b="1" dirty="0" err="1" smtClean="0">
                <a:solidFill>
                  <a:schemeClr val="bg1"/>
                </a:solidFill>
              </a:rPr>
              <a:t>Cảnh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sinh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</a:rPr>
              <a:t>hoạt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</a:rPr>
              <a:t>và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lao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</a:rPr>
              <a:t>động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</a:rPr>
              <a:t>trên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</a:rPr>
              <a:t>đảo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</a:rPr>
              <a:t>Cô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</a:rPr>
              <a:t>Tô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1714500" y="3200401"/>
            <a:ext cx="5715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700">
              <a:latin typeface="Verdana" panose="020B0604030504040204" pitchFamily="34" charset="0"/>
            </a:endParaRPr>
          </a:p>
        </p:txBody>
      </p:sp>
      <p:pic>
        <p:nvPicPr>
          <p:cNvPr id="130063" name="Picture 15" descr="CO GIA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r="1613" b="2339"/>
          <a:stretch>
            <a:fillRect/>
          </a:stretch>
        </p:blipFill>
        <p:spPr bwMode="auto">
          <a:xfrm>
            <a:off x="4741095" y="2647950"/>
            <a:ext cx="4402905" cy="2051315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400300" y="857251"/>
            <a:ext cx="9144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700">
              <a:latin typeface="Verdana" panose="020B0604030504040204" pitchFamily="34" charset="0"/>
            </a:endParaRPr>
          </a:p>
        </p:txBody>
      </p:sp>
      <p:pic>
        <p:nvPicPr>
          <p:cNvPr id="130066" name="Picture 5" descr="45253449-p48aa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2228850" y="342901"/>
            <a:ext cx="17716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700">
              <a:latin typeface="Verdana" panose="020B0604030504040204" pitchFamily="34" charset="0"/>
            </a:endParaRPr>
          </a:p>
        </p:txBody>
      </p:sp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5524500" y="2172385"/>
            <a:ext cx="2971800" cy="323165"/>
          </a:xfrm>
          <a:prstGeom prst="rect">
            <a:avLst/>
          </a:prstGeom>
          <a:gradFill rotWithShape="1">
            <a:gsLst>
              <a:gs pos="0">
                <a:srgbClr val="B2EA42">
                  <a:gamma/>
                  <a:shade val="46275"/>
                  <a:invGamma/>
                </a:srgbClr>
              </a:gs>
              <a:gs pos="50000">
                <a:srgbClr val="B2EA42"/>
              </a:gs>
              <a:gs pos="100000">
                <a:srgbClr val="B2EA4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66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500" b="1" dirty="0" err="1">
                <a:solidFill>
                  <a:srgbClr val="CC0066"/>
                </a:solidFill>
              </a:rPr>
              <a:t>Quang</a:t>
            </a:r>
            <a:r>
              <a:rPr lang="en-US" sz="1500" b="1" dirty="0">
                <a:solidFill>
                  <a:srgbClr val="CC0066"/>
                </a:solidFill>
              </a:rPr>
              <a:t> </a:t>
            </a:r>
            <a:r>
              <a:rPr lang="en-US" sz="1500" b="1" dirty="0" err="1">
                <a:solidFill>
                  <a:srgbClr val="CC0066"/>
                </a:solidFill>
              </a:rPr>
              <a:t>cảnh</a:t>
            </a:r>
            <a:r>
              <a:rPr lang="en-US" sz="1500" b="1" dirty="0">
                <a:solidFill>
                  <a:srgbClr val="CC0066"/>
                </a:solidFill>
              </a:rPr>
              <a:t> </a:t>
            </a:r>
            <a:r>
              <a:rPr lang="en-US" sz="1500" b="1" dirty="0" err="1" smtClean="0">
                <a:solidFill>
                  <a:srgbClr val="CC0066"/>
                </a:solidFill>
              </a:rPr>
              <a:t>Cô</a:t>
            </a:r>
            <a:r>
              <a:rPr lang="en-US" sz="1500" b="1" dirty="0" smtClean="0">
                <a:solidFill>
                  <a:srgbClr val="CC0066"/>
                </a:solidFill>
              </a:rPr>
              <a:t> </a:t>
            </a:r>
            <a:r>
              <a:rPr lang="en-US" sz="1500" b="1" dirty="0" err="1" smtClean="0">
                <a:solidFill>
                  <a:srgbClr val="CC0066"/>
                </a:solidFill>
              </a:rPr>
              <a:t>Tô</a:t>
            </a:r>
            <a:r>
              <a:rPr lang="en-US" sz="1500" b="1" dirty="0" smtClean="0">
                <a:solidFill>
                  <a:srgbClr val="CC0066"/>
                </a:solidFill>
              </a:rPr>
              <a:t> </a:t>
            </a:r>
            <a:r>
              <a:rPr lang="en-US" sz="1500" b="1" dirty="0" err="1">
                <a:solidFill>
                  <a:srgbClr val="CC0066"/>
                </a:solidFill>
              </a:rPr>
              <a:t>sau</a:t>
            </a:r>
            <a:r>
              <a:rPr lang="en-US" sz="1500" b="1" dirty="0">
                <a:solidFill>
                  <a:srgbClr val="CC0066"/>
                </a:solidFill>
              </a:rPr>
              <a:t> </a:t>
            </a:r>
            <a:r>
              <a:rPr lang="en-US" sz="1500" b="1" dirty="0" err="1">
                <a:solidFill>
                  <a:srgbClr val="CC0066"/>
                </a:solidFill>
              </a:rPr>
              <a:t>trận</a:t>
            </a:r>
            <a:r>
              <a:rPr lang="en-US" sz="1500" b="1" dirty="0">
                <a:solidFill>
                  <a:srgbClr val="CC0066"/>
                </a:solidFill>
              </a:rPr>
              <a:t> </a:t>
            </a:r>
            <a:r>
              <a:rPr lang="en-US" sz="1500" b="1" dirty="0" err="1" smtClean="0">
                <a:solidFill>
                  <a:srgbClr val="CC0066"/>
                </a:solidFill>
              </a:rPr>
              <a:t>bão</a:t>
            </a:r>
            <a:endParaRPr lang="en-US" sz="1500" b="1" dirty="0">
              <a:solidFill>
                <a:srgbClr val="CC0066"/>
              </a:solidFill>
            </a:endParaRPr>
          </a:p>
        </p:txBody>
      </p:sp>
      <p:pic>
        <p:nvPicPr>
          <p:cNvPr id="2050" name="Picture 2" descr="C:\Users\FTC Laptop\Downloads\bão đảo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6679"/>
            <a:ext cx="4552950" cy="202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838200" y="2096185"/>
            <a:ext cx="2971800" cy="323165"/>
          </a:xfrm>
          <a:prstGeom prst="rect">
            <a:avLst/>
          </a:prstGeom>
          <a:gradFill rotWithShape="1">
            <a:gsLst>
              <a:gs pos="0">
                <a:srgbClr val="B2EA42">
                  <a:gamma/>
                  <a:shade val="46275"/>
                  <a:invGamma/>
                </a:srgbClr>
              </a:gs>
              <a:gs pos="50000">
                <a:srgbClr val="B2EA42"/>
              </a:gs>
              <a:gs pos="100000">
                <a:srgbClr val="B2EA4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66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500" b="1" dirty="0" err="1">
                <a:solidFill>
                  <a:srgbClr val="CC0066"/>
                </a:solidFill>
              </a:rPr>
              <a:t>Quang</a:t>
            </a:r>
            <a:r>
              <a:rPr lang="en-US" sz="1500" b="1" dirty="0">
                <a:solidFill>
                  <a:srgbClr val="CC0066"/>
                </a:solidFill>
              </a:rPr>
              <a:t> </a:t>
            </a:r>
            <a:r>
              <a:rPr lang="en-US" sz="1500" b="1" dirty="0" err="1">
                <a:solidFill>
                  <a:srgbClr val="CC0066"/>
                </a:solidFill>
              </a:rPr>
              <a:t>cảnh</a:t>
            </a:r>
            <a:r>
              <a:rPr lang="en-US" sz="1500" b="1" dirty="0">
                <a:solidFill>
                  <a:srgbClr val="CC0066"/>
                </a:solidFill>
              </a:rPr>
              <a:t> </a:t>
            </a:r>
            <a:r>
              <a:rPr lang="en-US" sz="1500" b="1" dirty="0" err="1" smtClean="0">
                <a:solidFill>
                  <a:srgbClr val="CC0066"/>
                </a:solidFill>
              </a:rPr>
              <a:t>Cô</a:t>
            </a:r>
            <a:r>
              <a:rPr lang="en-US" sz="1500" b="1" dirty="0" smtClean="0">
                <a:solidFill>
                  <a:srgbClr val="CC0066"/>
                </a:solidFill>
              </a:rPr>
              <a:t> </a:t>
            </a:r>
            <a:r>
              <a:rPr lang="en-US" sz="1500" b="1" dirty="0" err="1" smtClean="0">
                <a:solidFill>
                  <a:srgbClr val="CC0066"/>
                </a:solidFill>
              </a:rPr>
              <a:t>Tô</a:t>
            </a:r>
            <a:r>
              <a:rPr lang="en-US" sz="1500" b="1" dirty="0" smtClean="0">
                <a:solidFill>
                  <a:srgbClr val="CC0066"/>
                </a:solidFill>
              </a:rPr>
              <a:t> </a:t>
            </a:r>
            <a:r>
              <a:rPr lang="en-US" sz="1500" b="1" dirty="0" err="1" smtClean="0">
                <a:solidFill>
                  <a:srgbClr val="CC0066"/>
                </a:solidFill>
              </a:rPr>
              <a:t>trong</a:t>
            </a:r>
            <a:r>
              <a:rPr lang="en-US" sz="1500" b="1" dirty="0" smtClean="0">
                <a:solidFill>
                  <a:srgbClr val="CC0066"/>
                </a:solidFill>
              </a:rPr>
              <a:t> </a:t>
            </a:r>
            <a:r>
              <a:rPr lang="en-US" sz="1500" b="1" dirty="0" err="1" smtClean="0">
                <a:solidFill>
                  <a:srgbClr val="CC0066"/>
                </a:solidFill>
              </a:rPr>
              <a:t>trận</a:t>
            </a:r>
            <a:r>
              <a:rPr lang="en-US" sz="1500" b="1" dirty="0" smtClean="0">
                <a:solidFill>
                  <a:srgbClr val="CC0066"/>
                </a:solidFill>
              </a:rPr>
              <a:t> </a:t>
            </a:r>
            <a:r>
              <a:rPr lang="en-US" sz="1500" b="1" dirty="0" err="1" smtClean="0">
                <a:solidFill>
                  <a:srgbClr val="CC0066"/>
                </a:solidFill>
              </a:rPr>
              <a:t>bão</a:t>
            </a:r>
            <a:endParaRPr lang="en-US" sz="15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0" grpId="0" animBg="1"/>
      <p:bldP spid="130061" grpId="0" animBg="1"/>
      <p:bldP spid="13006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41178" y="-56289"/>
          <a:ext cx="6132469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81000" y="1136630"/>
          <a:ext cx="822960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971800" y="1428750"/>
          <a:ext cx="3414690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971800" y="1866840"/>
          <a:ext cx="4343400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617889" y="2247840"/>
          <a:ext cx="2441694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3627415" y="2628840"/>
          <a:ext cx="2759075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3617889" y="3024485"/>
          <a:ext cx="3357009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3617889" y="3481685"/>
          <a:ext cx="4078311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3636940" y="3938885"/>
          <a:ext cx="4153701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20787" y="971550"/>
          <a:ext cx="2739776" cy="166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971141" y="975074"/>
          <a:ext cx="3206327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1" r:lo="rId42" r:qs="rId43" r:cs="rId44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41178" y="-56289"/>
          <a:ext cx="6132469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6" r:lo="rId47" r:qs="rId48" r:cs="rId49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838200" y="4548485"/>
          <a:ext cx="7543799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1" r:lo="rId52" r:qs="rId53" r:cs="rId54"/>
          </a:graphicData>
        </a:graphic>
      </p:graphicFrame>
      <p:sp>
        <p:nvSpPr>
          <p:cNvPr id="2" name="Right Arrow 1"/>
          <p:cNvSpPr/>
          <p:nvPr/>
        </p:nvSpPr>
        <p:spPr>
          <a:xfrm>
            <a:off x="84779" y="4629150"/>
            <a:ext cx="489204" cy="23604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4" grpId="0">
        <p:bldAsOne/>
      </p:bldGraphic>
      <p:bldGraphic spid="5" grpId="0">
        <p:bldAsOne/>
      </p:bldGraphic>
      <p:bldGraphic spid="1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M\Downloads\images (3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84582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57200" y="133350"/>
            <a:ext cx="830580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2400" i="1" dirty="0">
                <a:latin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vựng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cù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lũy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</a:rPr>
              <a:t> say </a:t>
            </a:r>
            <a:r>
              <a:rPr lang="en-US" sz="2400" dirty="0" err="1">
                <a:latin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đẻ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lũy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</a:rPr>
              <a:t>.(…). </a:t>
            </a:r>
            <a:r>
              <a:rPr lang="en-US" sz="2400" dirty="0" err="1">
                <a:latin typeface="Times New Roman" panose="02020603050405020304" pitchFamily="18" charset="0"/>
              </a:rPr>
              <a:t>Dĩ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vốn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vựng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tung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hoành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thoải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ngòi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thạo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sz="2400" i="1" dirty="0">
                <a:latin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</a:rPr>
              <a:t>Nguyễn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Đăng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Mạnh</a:t>
            </a:r>
            <a:r>
              <a:rPr lang="en-US" sz="2400" i="1" dirty="0">
                <a:latin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tài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tùy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bút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Nguyễn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</a:rPr>
              <a:t>Tuân</a:t>
            </a:r>
            <a:r>
              <a:rPr lang="en-US" sz="2400" i="1" dirty="0">
                <a:latin typeface="Times New Roman" panose="02020603050405020304" pitchFamily="18" charset="0"/>
              </a:rPr>
              <a:t>)</a:t>
            </a:r>
            <a:endParaRPr lang="en-US" sz="24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31324" y="205085"/>
            <a:ext cx="454067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smtClean="0">
                <a:cs typeface="+mn-cs"/>
              </a:rPr>
              <a:t>3. </a:t>
            </a:r>
            <a:r>
              <a:rPr lang="en-US" sz="2400" b="1" dirty="0" err="1" smtClean="0">
                <a:cs typeface="+mn-cs"/>
              </a:rPr>
              <a:t>Cảnh</a:t>
            </a:r>
            <a:r>
              <a:rPr lang="en-US" sz="2400" b="1" dirty="0" smtClean="0">
                <a:cs typeface="+mn-cs"/>
              </a:rPr>
              <a:t> </a:t>
            </a:r>
            <a:r>
              <a:rPr lang="en-US" sz="2400" b="1" dirty="0" err="1">
                <a:cs typeface="+mn-cs"/>
              </a:rPr>
              <a:t>mặt</a:t>
            </a:r>
            <a:r>
              <a:rPr lang="en-US" sz="2400" b="1" dirty="0">
                <a:cs typeface="+mn-cs"/>
              </a:rPr>
              <a:t> </a:t>
            </a:r>
            <a:r>
              <a:rPr lang="en-US" sz="2400" b="1" dirty="0" err="1">
                <a:cs typeface="+mn-cs"/>
              </a:rPr>
              <a:t>trời</a:t>
            </a:r>
            <a:r>
              <a:rPr lang="en-US" sz="2400" b="1" dirty="0">
                <a:cs typeface="+mn-cs"/>
              </a:rPr>
              <a:t> </a:t>
            </a:r>
            <a:r>
              <a:rPr lang="en-US" sz="2400" b="1" dirty="0" err="1" smtClean="0">
                <a:cs typeface="+mn-cs"/>
              </a:rPr>
              <a:t>mọc</a:t>
            </a:r>
            <a:r>
              <a:rPr lang="en-US" sz="2400" b="1" dirty="0" smtClean="0">
                <a:cs typeface="+mn-cs"/>
              </a:rPr>
              <a:t> </a:t>
            </a:r>
            <a:r>
              <a:rPr lang="en-US" sz="2400" b="1" dirty="0" err="1" smtClean="0">
                <a:cs typeface="+mn-cs"/>
              </a:rPr>
              <a:t>trên</a:t>
            </a:r>
            <a:r>
              <a:rPr lang="en-US" sz="2400" b="1" dirty="0" smtClean="0">
                <a:cs typeface="+mn-cs"/>
              </a:rPr>
              <a:t> </a:t>
            </a:r>
            <a:r>
              <a:rPr lang="en-US" sz="2400" b="1" dirty="0" err="1" smtClean="0">
                <a:cs typeface="+mn-cs"/>
              </a:rPr>
              <a:t>đảo</a:t>
            </a:r>
            <a:r>
              <a:rPr lang="en-US" sz="2400" b="1" dirty="0" smtClean="0">
                <a:cs typeface="+mn-cs"/>
              </a:rPr>
              <a:t>:</a:t>
            </a:r>
            <a:endParaRPr lang="en-US" sz="2400" b="1" dirty="0">
              <a:cs typeface="+mn-cs"/>
            </a:endParaRPr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31325" y="1519220"/>
            <a:ext cx="8911591" cy="46166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cs typeface="+mn-cs"/>
              </a:rPr>
              <a:t>- </a:t>
            </a:r>
            <a:r>
              <a:rPr lang="en-US" sz="2400" dirty="0" err="1" smtClean="0">
                <a:cs typeface="+mn-cs"/>
              </a:rPr>
              <a:t>Trước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khi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mặt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trời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mọc</a:t>
            </a:r>
            <a:r>
              <a:rPr lang="en-US" sz="2400" dirty="0" smtClean="0">
                <a:cs typeface="+mn-cs"/>
              </a:rPr>
              <a:t>: </a:t>
            </a:r>
            <a:r>
              <a:rPr lang="en-US" sz="2400" dirty="0" err="1" smtClean="0">
                <a:cs typeface="+mn-cs"/>
              </a:rPr>
              <a:t>Chân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trời</a:t>
            </a:r>
            <a:r>
              <a:rPr lang="en-US" sz="2400" dirty="0">
                <a:cs typeface="+mn-cs"/>
              </a:rPr>
              <a:t>, </a:t>
            </a:r>
            <a:r>
              <a:rPr lang="en-US" sz="2400" dirty="0" err="1">
                <a:cs typeface="+mn-cs"/>
              </a:rPr>
              <a:t>ngấn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bể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sạch</a:t>
            </a:r>
            <a:r>
              <a:rPr lang="en-US" sz="2400" dirty="0"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+mn-cs"/>
              </a:rPr>
              <a:t>như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tấm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kính</a:t>
            </a:r>
            <a:r>
              <a:rPr lang="en-US" sz="2400" dirty="0" smtClean="0">
                <a:cs typeface="+mn-cs"/>
              </a:rPr>
              <a:t>…</a:t>
            </a:r>
            <a:endParaRPr lang="en-US" sz="2400" dirty="0">
              <a:cs typeface="+mn-cs"/>
            </a:endParaRPr>
          </a:p>
        </p:txBody>
      </p:sp>
      <p:sp>
        <p:nvSpPr>
          <p:cNvPr id="106528" name="Text Box 32"/>
          <p:cNvSpPr txBox="1">
            <a:spLocks noChangeArrowheads="1"/>
          </p:cNvSpPr>
          <p:nvPr/>
        </p:nvSpPr>
        <p:spPr bwMode="auto">
          <a:xfrm>
            <a:off x="609600" y="3620696"/>
            <a:ext cx="8153400" cy="52322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</a:rPr>
              <a:t>( </a:t>
            </a:r>
            <a:r>
              <a:rPr lang="en-US" sz="2800" u="sng" dirty="0" err="1" smtClean="0">
                <a:solidFill>
                  <a:prstClr val="black"/>
                </a:solidFill>
              </a:rPr>
              <a:t>Nghệ</a:t>
            </a:r>
            <a:r>
              <a:rPr lang="en-US" sz="2800" u="sng" dirty="0" smtClean="0">
                <a:solidFill>
                  <a:prstClr val="black"/>
                </a:solidFill>
              </a:rPr>
              <a:t> </a:t>
            </a:r>
            <a:r>
              <a:rPr lang="en-US" sz="2800" u="sng" dirty="0" err="1" smtClean="0">
                <a:solidFill>
                  <a:prstClr val="black"/>
                </a:solidFill>
              </a:rPr>
              <a:t>thuật</a:t>
            </a:r>
            <a:r>
              <a:rPr lang="en-US" sz="2800" dirty="0" smtClean="0">
                <a:solidFill>
                  <a:prstClr val="black"/>
                </a:solidFill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</a:rPr>
              <a:t>hình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ảnh</a:t>
            </a:r>
            <a:r>
              <a:rPr lang="en-US" sz="2800" dirty="0">
                <a:solidFill>
                  <a:prstClr val="black"/>
                </a:solidFill>
              </a:rPr>
              <a:t> so </a:t>
            </a:r>
            <a:r>
              <a:rPr lang="en-US" sz="2800" dirty="0" err="1" smtClean="0">
                <a:solidFill>
                  <a:prstClr val="black"/>
                </a:solidFill>
              </a:rPr>
              <a:t>sánh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độc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đáo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mới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lạ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400" b="1" i="1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0" name="Text Box 53"/>
          <p:cNvSpPr txBox="1">
            <a:spLocks noChangeArrowheads="1"/>
          </p:cNvSpPr>
          <p:nvPr/>
        </p:nvSpPr>
        <p:spPr bwMode="auto">
          <a:xfrm>
            <a:off x="31325" y="2038170"/>
            <a:ext cx="8911591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-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khi</a:t>
            </a:r>
            <a:r>
              <a:rPr lang="en-US" sz="2200" dirty="0" smtClean="0"/>
              <a:t> </a:t>
            </a:r>
            <a:r>
              <a:rPr lang="en-US" sz="2200" dirty="0" err="1" smtClean="0"/>
              <a:t>mặt</a:t>
            </a:r>
            <a:r>
              <a:rPr lang="en-US" sz="2200" dirty="0" smtClean="0"/>
              <a:t> </a:t>
            </a:r>
            <a:r>
              <a:rPr lang="en-US" sz="2200" dirty="0" err="1" smtClean="0"/>
              <a:t>trời</a:t>
            </a:r>
            <a:r>
              <a:rPr lang="en-US" sz="2200" dirty="0" smtClean="0"/>
              <a:t> </a:t>
            </a:r>
            <a:r>
              <a:rPr lang="en-US" sz="2200" dirty="0" err="1" smtClean="0"/>
              <a:t>mọc</a:t>
            </a:r>
            <a:r>
              <a:rPr lang="en-US" sz="2200" dirty="0" smtClean="0"/>
              <a:t>: </a:t>
            </a:r>
            <a:r>
              <a:rPr lang="en-US" sz="2200" dirty="0" err="1" smtClean="0"/>
              <a:t>nhú</a:t>
            </a:r>
            <a:r>
              <a:rPr lang="en-US" sz="2200" dirty="0" smtClean="0"/>
              <a:t> </a:t>
            </a:r>
            <a:r>
              <a:rPr lang="en-US" sz="2200" dirty="0" err="1" smtClean="0"/>
              <a:t>dần</a:t>
            </a:r>
            <a:r>
              <a:rPr lang="en-US" sz="2200" dirty="0" smtClean="0"/>
              <a:t>, </a:t>
            </a:r>
            <a:r>
              <a:rPr lang="en-US" sz="2200" dirty="0" err="1" smtClean="0"/>
              <a:t>t</a:t>
            </a:r>
            <a:r>
              <a:rPr lang="en-US" sz="2200" dirty="0" err="1" smtClean="0">
                <a:cs typeface="+mn-cs"/>
              </a:rPr>
              <a:t>ròn</a:t>
            </a:r>
            <a:r>
              <a:rPr lang="en-US" sz="2200" dirty="0" smtClean="0">
                <a:cs typeface="+mn-cs"/>
              </a:rPr>
              <a:t> </a:t>
            </a:r>
            <a:r>
              <a:rPr lang="en-US" sz="2200" dirty="0" err="1">
                <a:cs typeface="+mn-cs"/>
              </a:rPr>
              <a:t>trĩnh</a:t>
            </a:r>
            <a:r>
              <a:rPr lang="en-US" sz="2200" dirty="0">
                <a:cs typeface="+mn-cs"/>
              </a:rPr>
              <a:t>, </a:t>
            </a:r>
            <a:r>
              <a:rPr lang="en-US" sz="2200" dirty="0" err="1">
                <a:cs typeface="+mn-cs"/>
              </a:rPr>
              <a:t>phúc</a:t>
            </a:r>
            <a:r>
              <a:rPr lang="en-US" sz="2200" dirty="0">
                <a:cs typeface="+mn-cs"/>
              </a:rPr>
              <a:t> </a:t>
            </a:r>
            <a:r>
              <a:rPr lang="en-US" sz="2200" dirty="0" err="1" smtClean="0">
                <a:cs typeface="+mn-cs"/>
              </a:rPr>
              <a:t>hậu</a:t>
            </a:r>
            <a:r>
              <a:rPr lang="en-US" sz="2200" dirty="0" smtClean="0">
                <a:cs typeface="+mn-cs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cs typeface="+mn-cs"/>
              </a:rPr>
              <a:t>như</a:t>
            </a:r>
            <a:r>
              <a:rPr lang="en-US" sz="22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200" dirty="0" err="1" smtClean="0">
                <a:cs typeface="+mn-cs"/>
              </a:rPr>
              <a:t>quả</a:t>
            </a:r>
            <a:r>
              <a:rPr lang="en-US" sz="2200" dirty="0" smtClean="0">
                <a:cs typeface="+mn-cs"/>
              </a:rPr>
              <a:t> </a:t>
            </a:r>
            <a:r>
              <a:rPr lang="en-US" sz="2200" dirty="0" err="1" smtClean="0">
                <a:cs typeface="+mn-cs"/>
              </a:rPr>
              <a:t>trứng</a:t>
            </a:r>
            <a:r>
              <a:rPr lang="en-US" sz="2200" dirty="0" smtClean="0">
                <a:cs typeface="+mn-cs"/>
              </a:rPr>
              <a:t> </a:t>
            </a:r>
            <a:r>
              <a:rPr lang="en-US" sz="2200" dirty="0" err="1">
                <a:cs typeface="+mn-cs"/>
              </a:rPr>
              <a:t>đầy</a:t>
            </a:r>
            <a:r>
              <a:rPr lang="en-US" sz="2200" dirty="0">
                <a:cs typeface="+mn-cs"/>
              </a:rPr>
              <a:t> </a:t>
            </a:r>
            <a:r>
              <a:rPr lang="en-US" sz="2200" dirty="0" err="1" smtClean="0">
                <a:cs typeface="+mn-cs"/>
              </a:rPr>
              <a:t>đặn</a:t>
            </a:r>
            <a:r>
              <a:rPr lang="en-US" sz="2200" dirty="0" smtClean="0">
                <a:cs typeface="+mn-cs"/>
              </a:rPr>
              <a:t>, </a:t>
            </a:r>
            <a:r>
              <a:rPr lang="en-US" sz="2200" dirty="0" err="1" smtClean="0">
                <a:cs typeface="+mn-cs"/>
              </a:rPr>
              <a:t>hồng</a:t>
            </a:r>
            <a:r>
              <a:rPr lang="en-US" sz="2200" dirty="0" smtClean="0">
                <a:cs typeface="+mn-cs"/>
              </a:rPr>
              <a:t> </a:t>
            </a:r>
            <a:r>
              <a:rPr lang="en-US" sz="2200" dirty="0" err="1" smtClean="0">
                <a:cs typeface="+mn-cs"/>
              </a:rPr>
              <a:t>hào</a:t>
            </a:r>
            <a:r>
              <a:rPr lang="en-US" sz="2200" dirty="0" smtClean="0">
                <a:cs typeface="+mn-cs"/>
              </a:rPr>
              <a:t>, </a:t>
            </a:r>
            <a:r>
              <a:rPr lang="en-US" sz="2200" dirty="0" err="1" smtClean="0">
                <a:cs typeface="+mn-cs"/>
              </a:rPr>
              <a:t>thăm</a:t>
            </a:r>
            <a:r>
              <a:rPr lang="en-US" sz="2200" dirty="0" smtClean="0">
                <a:cs typeface="+mn-cs"/>
              </a:rPr>
              <a:t> </a:t>
            </a:r>
            <a:r>
              <a:rPr lang="en-US" sz="2200" dirty="0" err="1" smtClean="0">
                <a:cs typeface="+mn-cs"/>
              </a:rPr>
              <a:t>thẳm</a:t>
            </a:r>
            <a:r>
              <a:rPr lang="en-US" sz="2200" dirty="0" smtClean="0">
                <a:cs typeface="+mn-cs"/>
              </a:rPr>
              <a:t>, </a:t>
            </a:r>
            <a:r>
              <a:rPr lang="en-US" sz="2200" b="1" dirty="0" smtClean="0">
                <a:solidFill>
                  <a:srgbClr val="FF0000"/>
                </a:solidFill>
              </a:rPr>
              <a:t>Y </a:t>
            </a:r>
            <a:r>
              <a:rPr lang="en-US" sz="2200" b="1" dirty="0" err="1" smtClean="0">
                <a:solidFill>
                  <a:srgbClr val="FF0000"/>
                </a:solidFill>
              </a:rPr>
              <a:t>như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err="1"/>
              <a:t>mâm</a:t>
            </a:r>
            <a:r>
              <a:rPr lang="en-US" sz="2200" dirty="0"/>
              <a:t> </a:t>
            </a:r>
            <a:r>
              <a:rPr lang="en-US" sz="2200" dirty="0" err="1"/>
              <a:t>lễ</a:t>
            </a:r>
            <a:r>
              <a:rPr lang="en-US" sz="2200" dirty="0"/>
              <a:t> </a:t>
            </a:r>
            <a:r>
              <a:rPr lang="en-US" sz="2200" dirty="0" err="1" smtClean="0"/>
              <a:t>phẩm</a:t>
            </a:r>
            <a:r>
              <a:rPr lang="en-US" sz="2200" dirty="0" smtClean="0"/>
              <a:t>…</a:t>
            </a:r>
            <a:endParaRPr lang="en-US" sz="2200" dirty="0">
              <a:cs typeface="+mn-cs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1324" y="2952750"/>
            <a:ext cx="891159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cs typeface="+mn-cs"/>
              </a:rPr>
              <a:t>- Sau </a:t>
            </a:r>
            <a:r>
              <a:rPr lang="en-US" sz="2400" dirty="0" err="1" smtClean="0">
                <a:cs typeface="+mn-cs"/>
              </a:rPr>
              <a:t>khi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mặt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trời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mọc</a:t>
            </a:r>
            <a:r>
              <a:rPr lang="en-US" sz="2400" dirty="0" smtClean="0">
                <a:cs typeface="+mn-cs"/>
              </a:rPr>
              <a:t>: </a:t>
            </a:r>
            <a:r>
              <a:rPr lang="en-US" sz="2400" dirty="0" err="1" smtClean="0">
                <a:cs typeface="+mn-cs"/>
              </a:rPr>
              <a:t>Vài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chiếc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nhạn</a:t>
            </a:r>
            <a:r>
              <a:rPr lang="en-US" sz="2400" dirty="0" smtClean="0">
                <a:cs typeface="+mn-cs"/>
              </a:rPr>
              <a:t>; </a:t>
            </a:r>
            <a:r>
              <a:rPr lang="fr-FR" sz="2400" dirty="0" err="1" smtClean="0">
                <a:cs typeface="+mn-cs"/>
              </a:rPr>
              <a:t>Một</a:t>
            </a:r>
            <a:r>
              <a:rPr lang="fr-FR" sz="2400" dirty="0" smtClean="0">
                <a:cs typeface="+mn-cs"/>
              </a:rPr>
              <a:t> </a:t>
            </a:r>
            <a:r>
              <a:rPr lang="fr-FR" sz="2400" dirty="0">
                <a:cs typeface="+mn-cs"/>
              </a:rPr>
              <a:t>con </a:t>
            </a:r>
            <a:r>
              <a:rPr lang="fr-FR" sz="2400" dirty="0" err="1">
                <a:cs typeface="+mn-cs"/>
              </a:rPr>
              <a:t>hải</a:t>
            </a:r>
            <a:r>
              <a:rPr lang="fr-FR" sz="2400" dirty="0">
                <a:cs typeface="+mn-cs"/>
              </a:rPr>
              <a:t> </a:t>
            </a:r>
            <a:r>
              <a:rPr lang="fr-FR" sz="2400" dirty="0" err="1" smtClean="0">
                <a:cs typeface="+mn-cs"/>
              </a:rPr>
              <a:t>âu</a:t>
            </a:r>
            <a:r>
              <a:rPr lang="fr-FR" sz="2400" dirty="0" smtClean="0">
                <a:cs typeface="+mn-cs"/>
              </a:rPr>
              <a:t> </a:t>
            </a:r>
            <a:r>
              <a:rPr lang="fr-FR" sz="2400" dirty="0">
                <a:cs typeface="+mn-cs"/>
              </a:rPr>
              <a:t>là </a:t>
            </a:r>
            <a:r>
              <a:rPr lang="fr-FR" sz="2400" dirty="0" err="1">
                <a:cs typeface="+mn-cs"/>
              </a:rPr>
              <a:t>là</a:t>
            </a:r>
            <a:r>
              <a:rPr lang="fr-FR" sz="2400" dirty="0">
                <a:cs typeface="+mn-cs"/>
              </a:rPr>
              <a:t> </a:t>
            </a:r>
            <a:r>
              <a:rPr lang="fr-FR" sz="2400" dirty="0" err="1">
                <a:cs typeface="+mn-cs"/>
              </a:rPr>
              <a:t>nhịp</a:t>
            </a:r>
            <a:r>
              <a:rPr lang="fr-FR" sz="2400" dirty="0">
                <a:cs typeface="+mn-cs"/>
              </a:rPr>
              <a:t> </a:t>
            </a:r>
            <a:r>
              <a:rPr lang="fr-FR" sz="2400" dirty="0" err="1" smtClean="0">
                <a:cs typeface="+mn-cs"/>
              </a:rPr>
              <a:t>cánh</a:t>
            </a:r>
            <a:endParaRPr lang="en-US" sz="2400" dirty="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25" y="699497"/>
            <a:ext cx="891159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300" b="1" dirty="0" smtClean="0">
                <a:solidFill>
                  <a:prstClr val="black"/>
                </a:solidFill>
              </a:rPr>
              <a:t>- </a:t>
            </a:r>
            <a:r>
              <a:rPr lang="en-US" sz="2300" dirty="0" err="1" smtClean="0">
                <a:solidFill>
                  <a:prstClr val="black"/>
                </a:solidFill>
              </a:rPr>
              <a:t>Cách</a:t>
            </a:r>
            <a:r>
              <a:rPr lang="en-US" sz="2300" dirty="0" smtClean="0">
                <a:solidFill>
                  <a:prstClr val="black"/>
                </a:solidFill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</a:rPr>
              <a:t>đón</a:t>
            </a:r>
            <a:r>
              <a:rPr lang="en-US" sz="2300" dirty="0" smtClean="0">
                <a:solidFill>
                  <a:prstClr val="black"/>
                </a:solidFill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</a:rPr>
              <a:t>mặt</a:t>
            </a:r>
            <a:r>
              <a:rPr lang="en-US" sz="2300" dirty="0" smtClean="0">
                <a:solidFill>
                  <a:prstClr val="black"/>
                </a:solidFill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</a:rPr>
              <a:t>trời</a:t>
            </a:r>
            <a:r>
              <a:rPr lang="en-US" sz="2300" dirty="0" smtClean="0">
                <a:solidFill>
                  <a:prstClr val="black"/>
                </a:solidFill>
              </a:rPr>
              <a:t>: </a:t>
            </a:r>
            <a:r>
              <a:rPr lang="en-US" sz="2300" dirty="0" err="1" smtClean="0">
                <a:solidFill>
                  <a:prstClr val="black"/>
                </a:solidFill>
              </a:rPr>
              <a:t>Dậy</a:t>
            </a:r>
            <a:r>
              <a:rPr lang="en-US" sz="2300" dirty="0" smtClean="0">
                <a:solidFill>
                  <a:prstClr val="black"/>
                </a:solidFill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</a:rPr>
              <a:t>từ</a:t>
            </a:r>
            <a:r>
              <a:rPr lang="en-US" sz="2300" dirty="0" smtClean="0">
                <a:solidFill>
                  <a:prstClr val="black"/>
                </a:solidFill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</a:rPr>
              <a:t>canh</a:t>
            </a:r>
            <a:r>
              <a:rPr lang="en-US" sz="2300" dirty="0" smtClean="0">
                <a:solidFill>
                  <a:prstClr val="black"/>
                </a:solidFill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</a:rPr>
              <a:t>tư</a:t>
            </a:r>
            <a:r>
              <a:rPr lang="en-US" sz="2300" dirty="0" smtClean="0">
                <a:solidFill>
                  <a:prstClr val="black"/>
                </a:solidFill>
              </a:rPr>
              <a:t>, “</a:t>
            </a:r>
            <a:r>
              <a:rPr lang="en-US" sz="2300" dirty="0" err="1" smtClean="0">
                <a:solidFill>
                  <a:prstClr val="black"/>
                </a:solidFill>
              </a:rPr>
              <a:t>rình</a:t>
            </a:r>
            <a:r>
              <a:rPr lang="en-US" sz="2300" dirty="0" smtClean="0">
                <a:solidFill>
                  <a:prstClr val="black"/>
                </a:solidFill>
              </a:rPr>
              <a:t>” </a:t>
            </a:r>
            <a:r>
              <a:rPr lang="en-US" sz="2300" dirty="0" err="1" smtClean="0">
                <a:solidFill>
                  <a:prstClr val="black"/>
                </a:solidFill>
              </a:rPr>
              <a:t>mặt</a:t>
            </a:r>
            <a:r>
              <a:rPr lang="en-US" sz="2300" dirty="0" smtClean="0">
                <a:solidFill>
                  <a:prstClr val="black"/>
                </a:solidFill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</a:rPr>
              <a:t>trời</a:t>
            </a:r>
            <a:r>
              <a:rPr lang="en-US" sz="2300" dirty="0" smtClean="0">
                <a:solidFill>
                  <a:prstClr val="black"/>
                </a:solidFill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</a:rPr>
              <a:t>lên</a:t>
            </a:r>
            <a:r>
              <a:rPr lang="en-US" sz="2300" dirty="0" smtClean="0">
                <a:solidFill>
                  <a:prstClr val="black"/>
                </a:solidFill>
              </a:rPr>
              <a:t>-&gt;</a:t>
            </a:r>
            <a:r>
              <a:rPr lang="en-US" sz="2300" dirty="0" err="1" smtClean="0">
                <a:solidFill>
                  <a:prstClr val="black"/>
                </a:solidFill>
              </a:rPr>
              <a:t>công</a:t>
            </a:r>
            <a:r>
              <a:rPr lang="en-US" sz="2300" dirty="0" smtClean="0">
                <a:solidFill>
                  <a:prstClr val="black"/>
                </a:solidFill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</a:rPr>
              <a:t>phu</a:t>
            </a:r>
            <a:r>
              <a:rPr lang="en-US" sz="2300" dirty="0" smtClean="0">
                <a:solidFill>
                  <a:prstClr val="black"/>
                </a:solidFill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</a:rPr>
              <a:t>trang</a:t>
            </a:r>
            <a:r>
              <a:rPr lang="en-US" sz="2300" dirty="0" smtClean="0">
                <a:solidFill>
                  <a:prstClr val="black"/>
                </a:solidFill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</a:rPr>
              <a:t>trọng</a:t>
            </a:r>
            <a:r>
              <a:rPr lang="en-US" sz="2300" dirty="0" smtClean="0">
                <a:solidFill>
                  <a:prstClr val="black"/>
                </a:solidFill>
              </a:rPr>
              <a:t>.</a:t>
            </a:r>
            <a:endParaRPr lang="en-US" sz="23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4" grpId="0" animBg="1"/>
      <p:bldP spid="106527" grpId="0" animBg="1"/>
      <p:bldP spid="106528" grpId="0" animBg="1"/>
      <p:bldP spid="30" grpId="0" animBg="1"/>
      <p:bldP spid="36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82" y="209550"/>
            <a:ext cx="89154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    =&gt;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Khung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cảnh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bao</a:t>
            </a:r>
            <a:r>
              <a:rPr lang="en-US" sz="2400" b="1" i="1" dirty="0">
                <a:solidFill>
                  <a:srgbClr val="C00000"/>
                </a:solidFill>
              </a:rPr>
              <a:t> la, </a:t>
            </a:r>
            <a:r>
              <a:rPr lang="en-US" sz="2400" b="1" i="1" dirty="0" err="1">
                <a:solidFill>
                  <a:srgbClr val="C00000"/>
                </a:solidFill>
              </a:rPr>
              <a:t>trong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sáng</a:t>
            </a:r>
            <a:r>
              <a:rPr lang="en-US" sz="2400" b="1" i="1" dirty="0" smtClean="0">
                <a:solidFill>
                  <a:srgbClr val="C00000"/>
                </a:solidFill>
              </a:rPr>
              <a:t>.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Cảnh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mặt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trời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mọc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đẹp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rực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rỡ</a:t>
            </a:r>
            <a:r>
              <a:rPr lang="en-US" sz="2400" b="1" i="1" dirty="0">
                <a:solidFill>
                  <a:srgbClr val="C00000"/>
                </a:solidFill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</a:rPr>
              <a:t>tráng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lệ</a:t>
            </a:r>
            <a:endParaRPr lang="en-US" sz="2400" b="1" i="1" dirty="0">
              <a:solidFill>
                <a:srgbClr val="C00000"/>
              </a:solidFill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</p:txBody>
      </p:sp>
      <p:pic>
        <p:nvPicPr>
          <p:cNvPr id="12291" name="Picture 3" descr="C:\Users\M\Downloads\download (14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" y="1657350"/>
            <a:ext cx="2971801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M\Downloads\download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83" y="1687845"/>
            <a:ext cx="3276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M\Downloads\download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07" y="1687845"/>
            <a:ext cx="2895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0" y="133350"/>
            <a:ext cx="6705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/>
              <a:t>4. 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lao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đảo</a:t>
            </a:r>
            <a:r>
              <a:rPr lang="en-US" sz="2800" b="1" dirty="0"/>
              <a:t>.</a:t>
            </a:r>
            <a:endParaRPr lang="en-US" sz="2800" b="1" dirty="0"/>
          </a:p>
        </p:txBody>
      </p:sp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90550"/>
            <a:ext cx="34290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782216" y="1147457"/>
            <a:ext cx="4953000" cy="2038350"/>
          </a:xfrm>
          <a:prstGeom prst="cloudCallout">
            <a:avLst>
              <a:gd name="adj1" fmla="val -128269"/>
              <a:gd name="adj2" fmla="val 187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r>
              <a:rPr lang="en-US" sz="2400" b="1" i="1" dirty="0" err="1"/>
              <a:t>Miêu</a:t>
            </a:r>
            <a:r>
              <a:rPr lang="en-US" sz="2400" b="1" i="1" dirty="0"/>
              <a:t> </a:t>
            </a:r>
            <a:r>
              <a:rPr lang="en-US" sz="2400" b="1" i="1" dirty="0" err="1"/>
              <a:t>tả</a:t>
            </a:r>
            <a:r>
              <a:rPr lang="en-US" sz="2400" b="1" i="1" dirty="0"/>
              <a:t> </a:t>
            </a:r>
            <a:r>
              <a:rPr lang="en-US" sz="2400" b="1" i="1" dirty="0" err="1"/>
              <a:t>cảnh</a:t>
            </a:r>
            <a:r>
              <a:rPr lang="en-US" sz="2400" b="1" i="1" dirty="0"/>
              <a:t> </a:t>
            </a:r>
            <a:r>
              <a:rPr lang="en-US" sz="2400" b="1" i="1" dirty="0" err="1"/>
              <a:t>sinh</a:t>
            </a:r>
            <a:r>
              <a:rPr lang="en-US" sz="2400" b="1" i="1" dirty="0"/>
              <a:t> </a:t>
            </a:r>
            <a:r>
              <a:rPr lang="en-US" sz="2400" b="1" i="1" dirty="0" err="1"/>
              <a:t>hoạt</a:t>
            </a:r>
            <a:r>
              <a:rPr lang="en-US" sz="2400" b="1" i="1" dirty="0"/>
              <a:t> </a:t>
            </a:r>
            <a:r>
              <a:rPr lang="en-US" sz="2400" b="1" i="1" dirty="0" err="1"/>
              <a:t>trên</a:t>
            </a:r>
            <a:r>
              <a:rPr lang="en-US" sz="2400" b="1" i="1" dirty="0"/>
              <a:t> </a:t>
            </a:r>
            <a:r>
              <a:rPr lang="en-US" sz="2400" b="1" i="1" dirty="0" err="1"/>
              <a:t>đảo</a:t>
            </a:r>
            <a:r>
              <a:rPr lang="en-US" sz="2400" b="1" i="1" dirty="0"/>
              <a:t>, </a:t>
            </a:r>
            <a:r>
              <a:rPr lang="en-US" sz="2400" b="1" i="1" dirty="0" err="1"/>
              <a:t>tác</a:t>
            </a:r>
            <a:r>
              <a:rPr lang="en-US" sz="2400" b="1" i="1" dirty="0"/>
              <a:t> </a:t>
            </a:r>
            <a:r>
              <a:rPr lang="en-US" sz="2400" b="1" i="1" dirty="0" err="1"/>
              <a:t>giả</a:t>
            </a:r>
            <a:r>
              <a:rPr lang="en-US" sz="2400" b="1" i="1" dirty="0"/>
              <a:t> </a:t>
            </a:r>
            <a:r>
              <a:rPr lang="en-US" sz="2400" b="1" i="1" dirty="0" err="1"/>
              <a:t>tập</a:t>
            </a:r>
            <a:r>
              <a:rPr lang="en-US" sz="2400" b="1" i="1" dirty="0"/>
              <a:t> </a:t>
            </a:r>
            <a:r>
              <a:rPr lang="en-US" sz="2400" b="1" i="1" dirty="0" err="1"/>
              <a:t>trung</a:t>
            </a:r>
            <a:r>
              <a:rPr lang="en-US" sz="2400" b="1" i="1" dirty="0"/>
              <a:t> </a:t>
            </a:r>
            <a:r>
              <a:rPr lang="en-US" sz="2400" b="1" i="1" dirty="0" err="1"/>
              <a:t>tả</a:t>
            </a:r>
            <a:r>
              <a:rPr lang="en-US" sz="2400" b="1" i="1" dirty="0"/>
              <a:t> </a:t>
            </a:r>
            <a:r>
              <a:rPr lang="en-US" sz="2400" b="1" i="1" dirty="0" err="1"/>
              <a:t>hình</a:t>
            </a:r>
            <a:r>
              <a:rPr lang="en-US" sz="2400" b="1" i="1" dirty="0"/>
              <a:t> </a:t>
            </a:r>
            <a:r>
              <a:rPr lang="en-US" sz="2400" b="1" i="1" dirty="0" err="1"/>
              <a:t>ảnh</a:t>
            </a:r>
            <a:r>
              <a:rPr lang="en-US" sz="2400" b="1" i="1" dirty="0"/>
              <a:t> </a:t>
            </a:r>
            <a:r>
              <a:rPr lang="en-US" sz="2400" b="1" i="1" dirty="0" err="1"/>
              <a:t>nào</a:t>
            </a:r>
            <a:r>
              <a:rPr lang="en-US" sz="2400" b="1" i="1" dirty="0"/>
              <a:t>?</a:t>
            </a:r>
            <a:endParaRPr lang="en-US" sz="2400" b="1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0" y="804446"/>
            <a:ext cx="5217242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1" dirty="0" smtClean="0"/>
              <a:t>- </a:t>
            </a:r>
            <a:r>
              <a:rPr lang="en-US" sz="2400" b="1" dirty="0" err="1" smtClean="0"/>
              <a:t>Vị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trí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Giữa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đảo</a:t>
            </a:r>
            <a:r>
              <a:rPr lang="en-US" sz="2400" b="1" dirty="0" smtClean="0"/>
              <a:t>…. </a:t>
            </a:r>
            <a:r>
              <a:rPr lang="en-US" sz="2400" b="1" dirty="0" err="1" smtClean="0"/>
              <a:t>bao</a:t>
            </a:r>
            <a:r>
              <a:rPr lang="en-US" sz="2400" b="1" dirty="0" smtClean="0"/>
              <a:t> </a:t>
            </a:r>
            <a:r>
              <a:rPr lang="en-US" sz="2400" b="1" dirty="0" err="1"/>
              <a:t>nhiêu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 smtClean="0"/>
              <a:t>tắm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múc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gánh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bao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nhiêu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cong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thùng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gỗ</a:t>
            </a:r>
            <a:r>
              <a:rPr lang="en-US" sz="2400" b="1" dirty="0" smtClean="0"/>
              <a:t>...</a:t>
            </a:r>
            <a:endParaRPr lang="en-US" sz="2400" b="1" dirty="0"/>
          </a:p>
          <a:p>
            <a:pPr eaLnBrk="1" hangingPunct="1"/>
            <a:r>
              <a:rPr lang="en-US" sz="2400" b="1" dirty="0" smtClean="0"/>
              <a:t>-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thuyền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nắp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sạp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chờ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chuẩn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khơi</a:t>
            </a:r>
            <a:r>
              <a:rPr lang="en-US" sz="2400" b="1" dirty="0" smtClean="0"/>
              <a:t>…</a:t>
            </a:r>
            <a:endParaRPr lang="en-US" sz="2400" b="1" dirty="0"/>
          </a:p>
        </p:txBody>
      </p:sp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6570"/>
            <a:ext cx="3886200" cy="44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133350"/>
            <a:ext cx="6705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*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giếng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nước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ngọt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6570"/>
            <a:ext cx="3886200" cy="44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797641" y="133350"/>
            <a:ext cx="4572000" cy="3581400"/>
          </a:xfrm>
          <a:prstGeom prst="cloudCallout">
            <a:avLst>
              <a:gd name="adj1" fmla="val -117824"/>
              <a:gd name="adj2" fmla="val 10479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r>
              <a:rPr lang="en-US" sz="2400" b="1" i="1" dirty="0" err="1" smtClean="0">
                <a:solidFill>
                  <a:srgbClr val="000000"/>
                </a:solidFill>
              </a:rPr>
              <a:t>Từ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những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hoạt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động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quanh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cái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giếng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trên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đảo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giúp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em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cảm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nhận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cuộc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sống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nơi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đây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như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thế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nào</a:t>
            </a:r>
            <a:r>
              <a:rPr lang="en-US" sz="2400" b="1" i="1" dirty="0" smtClean="0">
                <a:solidFill>
                  <a:srgbClr val="000000"/>
                </a:solidFill>
              </a:rPr>
              <a:t>?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giếng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tượng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trưng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cho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điều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gì</a:t>
            </a:r>
            <a:r>
              <a:rPr lang="en-US" sz="2400" b="1" i="1" dirty="0" smtClean="0">
                <a:solidFill>
                  <a:srgbClr val="000000"/>
                </a:solidFill>
              </a:rPr>
              <a:t> ở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đảo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9" grpId="0" animBg="1"/>
      <p:bldP spid="12595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6570"/>
            <a:ext cx="3886200" cy="44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442" y="1513498"/>
            <a:ext cx="521724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→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đông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vui</a:t>
            </a:r>
            <a:r>
              <a:rPr lang="en-US" sz="2400" b="1" i="1" dirty="0">
                <a:solidFill>
                  <a:srgbClr val="000000"/>
                </a:solidFill>
              </a:rPr>
              <a:t>,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giản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dị</a:t>
            </a:r>
            <a:r>
              <a:rPr lang="en-US" sz="2400" b="1" i="1" dirty="0">
                <a:solidFill>
                  <a:srgbClr val="000000"/>
                </a:solidFill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</a:rPr>
              <a:t>thanh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bình</a:t>
            </a:r>
            <a:r>
              <a:rPr lang="en-US" sz="2400" b="1" i="1" dirty="0" smtClean="0">
                <a:solidFill>
                  <a:srgbClr val="000000"/>
                </a:solidFill>
              </a:rPr>
              <a:t>;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giếng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nước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là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trung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tâm</a:t>
            </a:r>
            <a:r>
              <a:rPr lang="en-US" sz="2400" b="1" i="1" dirty="0" smtClean="0">
                <a:solidFill>
                  <a:srgbClr val="000000"/>
                </a:solidFill>
              </a:rPr>
              <a:t>,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là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linh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hồn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của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bức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tranh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Cô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Tô</a:t>
            </a:r>
            <a:r>
              <a:rPr lang="en-US" sz="2400" b="1" i="1" dirty="0" smtClean="0">
                <a:solidFill>
                  <a:srgbClr val="000000"/>
                </a:solidFill>
              </a:rPr>
              <a:t>.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133350"/>
            <a:ext cx="6705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</a:rPr>
              <a:t>*</a:t>
            </a:r>
            <a:r>
              <a:rPr lang="en-US" sz="2800" b="1" dirty="0" err="1" smtClean="0">
                <a:solidFill>
                  <a:srgbClr val="000000"/>
                </a:solidFill>
              </a:rPr>
              <a:t>Cảnh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bên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giếng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nước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ngọt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6570"/>
            <a:ext cx="3886200" cy="44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97641" y="839081"/>
            <a:ext cx="4572000" cy="2971800"/>
          </a:xfrm>
          <a:prstGeom prst="cloudCallout">
            <a:avLst>
              <a:gd name="adj1" fmla="val -117824"/>
              <a:gd name="adj2" fmla="val 10479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r>
              <a:rPr lang="en-US" sz="2400" b="1" i="1" dirty="0" err="1" smtClean="0">
                <a:solidFill>
                  <a:srgbClr val="000000"/>
                </a:solidFill>
              </a:rPr>
              <a:t>Hình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ảnh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kết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thúc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văn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bản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cho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thấy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tình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cảm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gì</a:t>
            </a:r>
            <a:r>
              <a:rPr lang="en-US" sz="2400" b="1" i="1" dirty="0" smtClean="0">
                <a:solidFill>
                  <a:srgbClr val="000000"/>
                </a:solidFill>
              </a:rPr>
              <a:t> ở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tác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giả</a:t>
            </a:r>
            <a:r>
              <a:rPr lang="en-US" sz="2400" b="1" i="1" dirty="0" smtClean="0">
                <a:solidFill>
                  <a:srgbClr val="000000"/>
                </a:solidFill>
              </a:rPr>
              <a:t>? 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6570"/>
            <a:ext cx="3886200" cy="44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" y="687062"/>
            <a:ext cx="5217241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* </a:t>
            </a:r>
            <a:r>
              <a:rPr lang="en-US" sz="2400" b="1" dirty="0" err="1" smtClean="0">
                <a:solidFill>
                  <a:srgbClr val="000000"/>
                </a:solidFill>
              </a:rPr>
              <a:t>Hình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ảnh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chị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Châu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Hòa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Mãn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địu</a:t>
            </a:r>
            <a:r>
              <a:rPr lang="en-US" sz="2400" b="1" dirty="0">
                <a:solidFill>
                  <a:srgbClr val="000000"/>
                </a:solidFill>
              </a:rPr>
              <a:t> con: </a:t>
            </a:r>
            <a:r>
              <a:rPr lang="en-US" sz="2400" b="1" dirty="0" err="1" smtClean="0">
                <a:solidFill>
                  <a:srgbClr val="000000"/>
                </a:solidFill>
              </a:rPr>
              <a:t>hình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ảnh</a:t>
            </a:r>
            <a:r>
              <a:rPr lang="en-US" sz="2400" b="1" dirty="0">
                <a:solidFill>
                  <a:srgbClr val="000000"/>
                </a:solidFill>
              </a:rPr>
              <a:t> so </a:t>
            </a:r>
            <a:r>
              <a:rPr lang="en-US" sz="2400" b="1" dirty="0" err="1">
                <a:solidFill>
                  <a:srgbClr val="000000"/>
                </a:solidFill>
              </a:rPr>
              <a:t>sánh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nhiều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tầng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bậc</a:t>
            </a:r>
            <a:r>
              <a:rPr lang="en-US" sz="2400" b="1" dirty="0" smtClean="0">
                <a:solidFill>
                  <a:srgbClr val="000000"/>
                </a:solidFill>
              </a:rPr>
              <a:t>:</a:t>
            </a:r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+ </a:t>
            </a:r>
            <a:r>
              <a:rPr lang="en-US" sz="2400" b="1" dirty="0" err="1" smtClean="0">
                <a:solidFill>
                  <a:srgbClr val="000000"/>
                </a:solidFill>
              </a:rPr>
              <a:t>Biển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cả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–</a:t>
            </a:r>
            <a:r>
              <a:rPr lang="en-US" sz="2400" b="1" dirty="0" err="1" smtClean="0">
                <a:solidFill>
                  <a:srgbClr val="000000"/>
                </a:solidFill>
              </a:rPr>
              <a:t>mẹ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hiền</a:t>
            </a:r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+ </a:t>
            </a:r>
            <a:r>
              <a:rPr lang="en-US" sz="2400" b="1" dirty="0" err="1" smtClean="0">
                <a:solidFill>
                  <a:srgbClr val="000000"/>
                </a:solidFill>
              </a:rPr>
              <a:t>Biển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cho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tôm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cá</a:t>
            </a:r>
            <a:r>
              <a:rPr lang="en-US" sz="2400" b="1" dirty="0">
                <a:solidFill>
                  <a:srgbClr val="000000"/>
                </a:solidFill>
              </a:rPr>
              <a:t> – </a:t>
            </a:r>
            <a:r>
              <a:rPr lang="en-US" sz="2400" b="1" dirty="0" err="1">
                <a:solidFill>
                  <a:srgbClr val="000000"/>
                </a:solidFill>
              </a:rPr>
              <a:t>mẹ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mớm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thức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ăn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cho</a:t>
            </a:r>
            <a:r>
              <a:rPr lang="en-US" sz="2400" b="1" dirty="0">
                <a:solidFill>
                  <a:srgbClr val="000000"/>
                </a:solidFill>
              </a:rPr>
              <a:t> con</a:t>
            </a:r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+ </a:t>
            </a:r>
            <a:r>
              <a:rPr lang="en-US" sz="2400" b="1" dirty="0" err="1" smtClean="0">
                <a:solidFill>
                  <a:srgbClr val="000000"/>
                </a:solidFill>
              </a:rPr>
              <a:t>Người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dân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trên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đảo</a:t>
            </a:r>
            <a:r>
              <a:rPr lang="en-US" sz="2400" b="1" dirty="0">
                <a:solidFill>
                  <a:srgbClr val="000000"/>
                </a:solidFill>
              </a:rPr>
              <a:t> – </a:t>
            </a:r>
            <a:r>
              <a:rPr lang="en-US" sz="2400" b="1" dirty="0" err="1">
                <a:solidFill>
                  <a:srgbClr val="000000"/>
                </a:solidFill>
              </a:rPr>
              <a:t>lũ</a:t>
            </a:r>
            <a:r>
              <a:rPr lang="en-US" sz="2400" b="1" dirty="0">
                <a:solidFill>
                  <a:srgbClr val="000000"/>
                </a:solidFill>
              </a:rPr>
              <a:t> con </a:t>
            </a:r>
            <a:r>
              <a:rPr lang="en-US" sz="2400" b="1" dirty="0" err="1">
                <a:solidFill>
                  <a:srgbClr val="000000"/>
                </a:solidFill>
              </a:rPr>
              <a:t>lành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của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biển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4318111"/>
            <a:ext cx="52197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→ </a:t>
            </a:r>
            <a:r>
              <a:rPr lang="en-US" sz="2400" b="1" i="1" dirty="0" err="1">
                <a:solidFill>
                  <a:srgbClr val="000000"/>
                </a:solidFill>
              </a:rPr>
              <a:t>Cuộc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sống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đông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vui</a:t>
            </a:r>
            <a:r>
              <a:rPr lang="en-US" sz="2400" b="1" i="1" dirty="0">
                <a:solidFill>
                  <a:srgbClr val="000000"/>
                </a:solidFill>
              </a:rPr>
              <a:t>,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giản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dị</a:t>
            </a:r>
            <a:r>
              <a:rPr lang="en-US" sz="2400" b="1" i="1" dirty="0">
                <a:solidFill>
                  <a:srgbClr val="000000"/>
                </a:solidFill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</a:rPr>
              <a:t>thanh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bình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và</a:t>
            </a:r>
            <a:r>
              <a:rPr lang="en-US" sz="2400" b="1" i="1" dirty="0">
                <a:solidFill>
                  <a:srgbClr val="000000"/>
                </a:solidFill>
              </a:rPr>
              <a:t>  </a:t>
            </a:r>
            <a:r>
              <a:rPr lang="en-US" sz="2400" b="1" i="1" dirty="0" err="1">
                <a:solidFill>
                  <a:srgbClr val="000000"/>
                </a:solidFill>
              </a:rPr>
              <a:t>hạnh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phúc</a:t>
            </a:r>
            <a:r>
              <a:rPr lang="en-US" sz="2400" b="1" i="1" dirty="0">
                <a:solidFill>
                  <a:srgbClr val="000000"/>
                </a:solidFill>
              </a:rPr>
              <a:t>.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E:\HÌNH ẢNH HT\images 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6101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28600" y="590550"/>
            <a:ext cx="8763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</a:rPr>
              <a:t>Nước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biển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độ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muối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trung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là</a:t>
            </a:r>
            <a:r>
              <a:rPr lang="en-US" sz="2400" dirty="0">
                <a:solidFill>
                  <a:srgbClr val="000000"/>
                </a:solidFill>
              </a:rPr>
              <a:t> 35%  </a:t>
            </a:r>
            <a:r>
              <a:rPr lang="en-US" sz="2400" dirty="0" err="1">
                <a:solidFill>
                  <a:srgbClr val="000000"/>
                </a:solidFill>
              </a:rPr>
              <a:t>lượng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muối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rải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đều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mặt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lục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lớp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muối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dày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khoảng</a:t>
            </a:r>
            <a:r>
              <a:rPr lang="en-US" sz="2400" dirty="0">
                <a:solidFill>
                  <a:srgbClr val="000000"/>
                </a:solidFill>
              </a:rPr>
              <a:t> 153m. </a:t>
            </a:r>
            <a:r>
              <a:rPr lang="en-US" sz="2400" dirty="0" err="1">
                <a:solidFill>
                  <a:srgbClr val="000000"/>
                </a:solidFill>
              </a:rPr>
              <a:t>Độ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muối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biển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nhau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Độ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muối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nước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biển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Cô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Tô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tới</a:t>
            </a:r>
            <a:r>
              <a:rPr lang="en-US" sz="2400" dirty="0">
                <a:solidFill>
                  <a:srgbClr val="000000"/>
                </a:solidFill>
              </a:rPr>
              <a:t>  41%. </a:t>
            </a:r>
            <a:r>
              <a:rPr lang="en-US" sz="2400" dirty="0" err="1">
                <a:solidFill>
                  <a:srgbClr val="000000"/>
                </a:solidFill>
              </a:rPr>
              <a:t>Nên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mọi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dùng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nước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như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vậy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6388" name="Picture 6" descr="mt26914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114550"/>
            <a:ext cx="4533900" cy="3028950"/>
          </a:xfrm>
          <a:prstGeom prst="rect">
            <a:avLst/>
          </a:prstGeom>
          <a:noFill/>
          <a:ln w="38100" cap="rnd" cmpd="dbl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-19050"/>
            <a:ext cx="6705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00"/>
                </a:solidFill>
              </a:rPr>
              <a:t>Có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thể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em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chưa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biết</a:t>
            </a:r>
            <a:r>
              <a:rPr lang="en-US" sz="2800" b="1" dirty="0" smtClean="0">
                <a:solidFill>
                  <a:srgbClr val="000000"/>
                </a:solidFill>
              </a:rPr>
              <a:t> ???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\Downloads\images 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77" y="615043"/>
            <a:ext cx="46291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M\Downloads\download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0549"/>
            <a:ext cx="4495800" cy="42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3581398" y="1228303"/>
            <a:ext cx="52614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 err="1" smtClean="0">
                <a:solidFill>
                  <a:srgbClr val="002060"/>
                </a:solidFill>
              </a:rPr>
              <a:t>Nước</a:t>
            </a:r>
            <a:r>
              <a:rPr lang="en-US" sz="2800" b="1" i="1" kern="0" dirty="0" smtClean="0">
                <a:solidFill>
                  <a:srgbClr val="002060"/>
                </a:solidFill>
              </a:rPr>
              <a:t> non </a:t>
            </a:r>
            <a:r>
              <a:rPr lang="en-US" sz="2800" b="1" i="1" kern="0" dirty="0" err="1" smtClean="0">
                <a:solidFill>
                  <a:srgbClr val="002060"/>
                </a:solidFill>
              </a:rPr>
              <a:t>ngàn</a:t>
            </a:r>
            <a:r>
              <a:rPr lang="en-US" sz="2800" b="1" i="1" kern="0" dirty="0" smtClean="0">
                <a:solidFill>
                  <a:srgbClr val="002060"/>
                </a:solidFill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</a:rPr>
              <a:t>dặm</a:t>
            </a:r>
            <a:r>
              <a:rPr lang="en-US" sz="2800" b="1" i="1" kern="0" dirty="0" smtClean="0">
                <a:solidFill>
                  <a:srgbClr val="002060"/>
                </a:solidFill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</a:rPr>
              <a:t>mình</a:t>
            </a:r>
            <a:endParaRPr lang="en-US" sz="2800" b="1" i="1" kern="0" dirty="0" smtClean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Nước</a:t>
            </a:r>
            <a:r>
              <a:rPr lang="en-US" sz="28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</a:t>
            </a:r>
            <a:r>
              <a:rPr lang="en-US" sz="2800" b="1" i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ngàn</a:t>
            </a:r>
            <a:r>
              <a:rPr lang="en-US" sz="28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dặm</a:t>
            </a:r>
            <a:r>
              <a:rPr lang="en-US" sz="28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tình</a:t>
            </a:r>
            <a:r>
              <a:rPr lang="en-US" sz="28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807" y="514350"/>
            <a:ext cx="85924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000" b="1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NHỮNG NẺO ĐƯỜNG XỨ SỞ</a:t>
            </a:r>
            <a:endParaRPr lang="en-US" sz="4000" kern="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0940" y="2343150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 </a:t>
            </a:r>
            <a:r>
              <a:rPr lang="en-US" sz="2800" b="1" i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Hải</a:t>
            </a:r>
            <a:endParaRPr lang="en-US" sz="2800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228600" y="-15506"/>
            <a:ext cx="32766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/>
              <a:t>III. </a:t>
            </a:r>
            <a:r>
              <a:rPr lang="en-US" sz="2400" b="1" dirty="0" err="1"/>
              <a:t>Tổng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endParaRPr lang="en-US" sz="2400" b="1" dirty="0"/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163769" y="679878"/>
            <a:ext cx="8839200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514350" lvl="0" indent="-514350" eaLnBrk="1" hangingPunct="1">
              <a:buAutoNum type="arabicPeriod"/>
            </a:pPr>
            <a:r>
              <a:rPr lang="en-US" sz="2800" b="1" i="1" dirty="0" err="1" smtClean="0"/>
              <a:t>Nghệ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thuật</a:t>
            </a:r>
            <a:endParaRPr lang="en-US" sz="2800" b="1" i="1" dirty="0" smtClean="0"/>
          </a:p>
          <a:p>
            <a:pPr lvl="0" eaLnBrk="1" hangingPunct="1"/>
            <a:r>
              <a:rPr lang="en-US" sz="2800" b="1" i="1" dirty="0" smtClean="0">
                <a:solidFill>
                  <a:srgbClr val="000000"/>
                </a:solidFill>
              </a:rPr>
              <a:t>    - </a:t>
            </a:r>
            <a:r>
              <a:rPr lang="en-US" sz="2800" dirty="0" err="1">
                <a:solidFill>
                  <a:srgbClr val="000000"/>
                </a:solidFill>
              </a:rPr>
              <a:t>N</a:t>
            </a:r>
            <a:r>
              <a:rPr lang="en-US" sz="2800" dirty="0" err="1" smtClean="0">
                <a:solidFill>
                  <a:srgbClr val="000000"/>
                </a:solidFill>
              </a:rPr>
              <a:t>gôn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ngữ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tinh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tế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gợi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giàu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xúc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2800" b="1" i="1" dirty="0"/>
              <a:t> </a:t>
            </a:r>
            <a:r>
              <a:rPr lang="en-US" sz="2800" b="1" i="1" dirty="0" smtClean="0"/>
              <a:t>   - </a:t>
            </a:r>
            <a:r>
              <a:rPr lang="en-US" sz="2800" dirty="0" err="1" smtClean="0"/>
              <a:t>Cách</a:t>
            </a:r>
            <a:r>
              <a:rPr lang="en-US" sz="2800" dirty="0" smtClean="0"/>
              <a:t> so </a:t>
            </a:r>
            <a:r>
              <a:rPr lang="en-US" sz="2800" dirty="0" err="1" smtClean="0"/>
              <a:t>sánh</a:t>
            </a:r>
            <a:r>
              <a:rPr lang="en-US" sz="2800" dirty="0" smtClean="0"/>
              <a:t> </a:t>
            </a:r>
            <a:r>
              <a:rPr lang="en-US" sz="2800" dirty="0" err="1" smtClean="0"/>
              <a:t>táo</a:t>
            </a:r>
            <a:r>
              <a:rPr lang="en-US" sz="2800" dirty="0" smtClean="0"/>
              <a:t> </a:t>
            </a:r>
            <a:r>
              <a:rPr lang="en-US" sz="2800" dirty="0" err="1" smtClean="0"/>
              <a:t>bạo</a:t>
            </a:r>
            <a:r>
              <a:rPr lang="en-US" sz="2800" dirty="0" smtClean="0"/>
              <a:t>, </a:t>
            </a:r>
            <a:r>
              <a:rPr lang="en-US" sz="2800" dirty="0" err="1" smtClean="0"/>
              <a:t>bất</a:t>
            </a:r>
            <a:r>
              <a:rPr lang="en-US" sz="2800" dirty="0" smtClean="0"/>
              <a:t> </a:t>
            </a:r>
            <a:r>
              <a:rPr lang="en-US" sz="2800" dirty="0" err="1" smtClean="0"/>
              <a:t>ngờ</a:t>
            </a:r>
            <a:r>
              <a:rPr lang="en-US" sz="2800" dirty="0" smtClean="0"/>
              <a:t>, </a:t>
            </a:r>
            <a:r>
              <a:rPr lang="en-US" sz="2800" dirty="0" err="1" smtClean="0"/>
              <a:t>giàu</a:t>
            </a:r>
            <a:r>
              <a:rPr lang="en-US" sz="2800" dirty="0" smtClean="0"/>
              <a:t> </a:t>
            </a:r>
            <a:r>
              <a:rPr lang="en-US" sz="2800" dirty="0" err="1" smtClean="0"/>
              <a:t>trí</a:t>
            </a:r>
            <a:r>
              <a:rPr lang="en-US" sz="2800" dirty="0" smtClean="0"/>
              <a:t> </a:t>
            </a:r>
            <a:r>
              <a:rPr lang="en-US" sz="2800" dirty="0" err="1" smtClean="0"/>
              <a:t>tưởng</a:t>
            </a:r>
            <a:r>
              <a:rPr lang="en-US" sz="2800" dirty="0" smtClean="0"/>
              <a:t> </a:t>
            </a:r>
            <a:r>
              <a:rPr lang="en-US" sz="2800" dirty="0" err="1" smtClean="0"/>
              <a:t>tượng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762000" y="3385066"/>
            <a:ext cx="7772400" cy="1600200"/>
          </a:xfrm>
          <a:prstGeom prst="cloudCallout">
            <a:avLst>
              <a:gd name="adj1" fmla="val -109347"/>
              <a:gd name="adj2" fmla="val 1783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r>
              <a:rPr lang="en-US" sz="2400" b="1" i="1" dirty="0" err="1"/>
              <a:t>Em</a:t>
            </a:r>
            <a:r>
              <a:rPr lang="en-US" sz="2400" b="1" i="1" dirty="0"/>
              <a:t> </a:t>
            </a:r>
            <a:r>
              <a:rPr lang="en-US" sz="2400" b="1" i="1" dirty="0" err="1"/>
              <a:t>có</a:t>
            </a:r>
            <a:r>
              <a:rPr lang="en-US" sz="2400" b="1" i="1" dirty="0"/>
              <a:t> </a:t>
            </a:r>
            <a:r>
              <a:rPr lang="en-US" sz="2400" b="1" i="1" dirty="0" err="1"/>
              <a:t>nhận</a:t>
            </a:r>
            <a:r>
              <a:rPr lang="en-US" sz="2400" b="1" i="1" dirty="0"/>
              <a:t> </a:t>
            </a:r>
            <a:r>
              <a:rPr lang="en-US" sz="2400" b="1" i="1" dirty="0" err="1"/>
              <a:t>xét</a:t>
            </a:r>
            <a:r>
              <a:rPr lang="en-US" sz="2400" b="1" i="1" dirty="0"/>
              <a:t> </a:t>
            </a:r>
            <a:r>
              <a:rPr lang="en-US" sz="2400" b="1" i="1" dirty="0" err="1"/>
              <a:t>gì</a:t>
            </a:r>
            <a:r>
              <a:rPr lang="en-US" sz="2400" b="1" i="1" dirty="0"/>
              <a:t> </a:t>
            </a:r>
            <a:r>
              <a:rPr lang="en-US" sz="2400" b="1" i="1" dirty="0" err="1"/>
              <a:t>về</a:t>
            </a:r>
            <a:r>
              <a:rPr lang="en-US" sz="2400" b="1" i="1" dirty="0"/>
              <a:t> </a:t>
            </a:r>
            <a:r>
              <a:rPr lang="en-US" sz="2400" b="1" i="1" dirty="0" err="1"/>
              <a:t>cách</a:t>
            </a:r>
            <a:r>
              <a:rPr lang="en-US" sz="2400" b="1" i="1" dirty="0"/>
              <a:t> </a:t>
            </a:r>
            <a:r>
              <a:rPr lang="en-US" sz="2400" b="1" i="1" dirty="0" err="1"/>
              <a:t>quan</a:t>
            </a:r>
            <a:r>
              <a:rPr lang="en-US" sz="2400" b="1" i="1" dirty="0"/>
              <a:t> </a:t>
            </a:r>
            <a:r>
              <a:rPr lang="en-US" sz="2400" b="1" i="1" dirty="0" err="1"/>
              <a:t>sát</a:t>
            </a:r>
            <a:r>
              <a:rPr lang="en-US" sz="2400" b="1" i="1" dirty="0"/>
              <a:t> </a:t>
            </a:r>
            <a:r>
              <a:rPr lang="en-US" sz="2400" b="1" i="1" dirty="0" err="1"/>
              <a:t>và</a:t>
            </a:r>
            <a:r>
              <a:rPr lang="en-US" sz="2400" b="1" i="1" dirty="0"/>
              <a:t> </a:t>
            </a:r>
            <a:r>
              <a:rPr lang="en-US" sz="2400" b="1" i="1" dirty="0" err="1"/>
              <a:t>nghệ</a:t>
            </a:r>
            <a:r>
              <a:rPr lang="en-US" sz="2400" b="1" i="1" dirty="0"/>
              <a:t> </a:t>
            </a:r>
            <a:r>
              <a:rPr lang="en-US" sz="2400" b="1" i="1" dirty="0" err="1"/>
              <a:t>thuật</a:t>
            </a:r>
            <a:r>
              <a:rPr lang="en-US" sz="2400" b="1" i="1" dirty="0"/>
              <a:t> </a:t>
            </a:r>
            <a:r>
              <a:rPr lang="en-US" sz="2400" b="1" i="1" dirty="0" err="1"/>
              <a:t>tả</a:t>
            </a:r>
            <a:r>
              <a:rPr lang="en-US" sz="2400" b="1" i="1" dirty="0"/>
              <a:t> </a:t>
            </a:r>
            <a:r>
              <a:rPr lang="en-US" sz="2400" b="1" i="1" dirty="0" err="1"/>
              <a:t>cảnh</a:t>
            </a:r>
            <a:r>
              <a:rPr lang="en-US" sz="2400" b="1" i="1" dirty="0"/>
              <a:t> </a:t>
            </a:r>
            <a:r>
              <a:rPr lang="en-US" sz="2400" b="1" i="1" dirty="0" err="1"/>
              <a:t>của</a:t>
            </a:r>
            <a:r>
              <a:rPr lang="en-US" sz="2400" b="1" i="1" dirty="0"/>
              <a:t> </a:t>
            </a:r>
            <a:r>
              <a:rPr lang="en-US" sz="2400" b="1" i="1" dirty="0" err="1"/>
              <a:t>tác</a:t>
            </a:r>
            <a:r>
              <a:rPr lang="en-US" sz="2400" b="1" i="1" dirty="0"/>
              <a:t> </a:t>
            </a:r>
            <a:r>
              <a:rPr lang="en-US" sz="2400" b="1" i="1" dirty="0" err="1"/>
              <a:t>giả</a:t>
            </a:r>
            <a:r>
              <a:rPr lang="en-US" sz="2400" b="1" i="1" dirty="0"/>
              <a:t>?</a:t>
            </a:r>
            <a:endParaRPr lang="en-US" sz="2400" b="1" i="1" dirty="0"/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066800" y="3409950"/>
            <a:ext cx="8001000" cy="1428750"/>
          </a:xfrm>
          <a:prstGeom prst="cloudCallout">
            <a:avLst>
              <a:gd name="adj1" fmla="val -109347"/>
              <a:gd name="adj2" fmla="val 1783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r>
              <a:rPr lang="en-US" sz="2400" b="1" i="1" dirty="0" err="1"/>
              <a:t>Đoạn</a:t>
            </a:r>
            <a:r>
              <a:rPr lang="en-US" sz="2400" b="1" i="1" dirty="0"/>
              <a:t> </a:t>
            </a:r>
            <a:r>
              <a:rPr lang="en-US" sz="2400" b="1" i="1" dirty="0" err="1"/>
              <a:t>kí</a:t>
            </a:r>
            <a:r>
              <a:rPr lang="en-US" sz="2400" b="1" i="1" dirty="0"/>
              <a:t> </a:t>
            </a:r>
            <a:r>
              <a:rPr lang="en-US" sz="2400" b="1" i="1" dirty="0" err="1"/>
              <a:t>giúp</a:t>
            </a:r>
            <a:r>
              <a:rPr lang="en-US" sz="2400" b="1" i="1" dirty="0"/>
              <a:t> </a:t>
            </a:r>
            <a:r>
              <a:rPr lang="en-US" sz="2400" b="1" i="1" dirty="0" err="1"/>
              <a:t>em</a:t>
            </a:r>
            <a:r>
              <a:rPr lang="en-US" sz="2400" b="1" i="1" dirty="0"/>
              <a:t> </a:t>
            </a:r>
            <a:r>
              <a:rPr lang="en-US" sz="2400" b="1" i="1" dirty="0" err="1"/>
              <a:t>hiều</a:t>
            </a:r>
            <a:r>
              <a:rPr lang="en-US" sz="2400" b="1" i="1" dirty="0"/>
              <a:t> </a:t>
            </a:r>
            <a:r>
              <a:rPr lang="en-US" sz="2400" b="1" i="1" dirty="0" err="1"/>
              <a:t>gì</a:t>
            </a:r>
            <a:r>
              <a:rPr lang="en-US" sz="2400" b="1" i="1" dirty="0"/>
              <a:t> </a:t>
            </a:r>
            <a:r>
              <a:rPr lang="en-US" sz="2400" b="1" i="1" dirty="0" err="1"/>
              <a:t>về</a:t>
            </a:r>
            <a:r>
              <a:rPr lang="en-US" sz="2400" b="1" i="1" dirty="0"/>
              <a:t> </a:t>
            </a:r>
            <a:r>
              <a:rPr lang="en-US" sz="2400" b="1" i="1" dirty="0" err="1"/>
              <a:t>thiên</a:t>
            </a:r>
            <a:r>
              <a:rPr lang="en-US" sz="2400" b="1" i="1" dirty="0"/>
              <a:t> </a:t>
            </a:r>
            <a:r>
              <a:rPr lang="en-US" sz="2400" b="1" i="1" dirty="0" err="1"/>
              <a:t>nhiên</a:t>
            </a:r>
            <a:r>
              <a:rPr lang="en-US" sz="2400" b="1" i="1" dirty="0"/>
              <a:t> </a:t>
            </a:r>
            <a:r>
              <a:rPr lang="en-US" sz="2400" b="1" i="1" dirty="0" err="1"/>
              <a:t>và</a:t>
            </a:r>
            <a:r>
              <a:rPr lang="en-US" sz="2400" b="1" i="1" dirty="0"/>
              <a:t> con </a:t>
            </a:r>
            <a:r>
              <a:rPr lang="en-US" sz="2400" b="1" i="1" dirty="0" err="1"/>
              <a:t>người</a:t>
            </a:r>
            <a:r>
              <a:rPr lang="en-US" sz="2400" b="1" i="1" dirty="0"/>
              <a:t> </a:t>
            </a:r>
            <a:r>
              <a:rPr lang="en-US" sz="2400" b="1" i="1" dirty="0" err="1"/>
              <a:t>trên</a:t>
            </a:r>
            <a:r>
              <a:rPr lang="en-US" sz="2400" b="1" i="1" dirty="0"/>
              <a:t> </a:t>
            </a:r>
            <a:r>
              <a:rPr lang="en-US" sz="2400" b="1" i="1" dirty="0" err="1"/>
              <a:t>đảo</a:t>
            </a:r>
            <a:r>
              <a:rPr lang="en-US" sz="2400" b="1" i="1" dirty="0"/>
              <a:t> </a:t>
            </a:r>
            <a:r>
              <a:rPr lang="en-US" sz="2400" b="1" i="1" dirty="0" err="1"/>
              <a:t>Cô</a:t>
            </a:r>
            <a:r>
              <a:rPr lang="en-US" sz="2400" b="1" i="1" dirty="0"/>
              <a:t> </a:t>
            </a:r>
            <a:r>
              <a:rPr lang="en-US" sz="2400" b="1" i="1" dirty="0" err="1"/>
              <a:t>Tô</a:t>
            </a:r>
            <a:r>
              <a:rPr lang="en-US" sz="2400" b="1" i="1" dirty="0"/>
              <a:t>?</a:t>
            </a:r>
            <a:endParaRPr lang="en-US" sz="2400" b="1" i="1" dirty="0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192833" y="2745162"/>
            <a:ext cx="8821994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800" b="1" i="1" dirty="0" smtClean="0"/>
              <a:t>2. </a:t>
            </a:r>
            <a:r>
              <a:rPr lang="en-US" sz="2800" b="1" i="1" dirty="0" err="1" smtClean="0">
                <a:solidFill>
                  <a:srgbClr val="000000"/>
                </a:solidFill>
              </a:rPr>
              <a:t>Nội</a:t>
            </a:r>
            <a:r>
              <a:rPr lang="en-US" sz="2800" b="1" i="1" dirty="0" smtClean="0">
                <a:solidFill>
                  <a:srgbClr val="000000"/>
                </a:solidFill>
              </a:rPr>
              <a:t> dung: </a:t>
            </a:r>
            <a:r>
              <a:rPr lang="en-US" sz="2800" dirty="0" err="1" smtClean="0">
                <a:solidFill>
                  <a:srgbClr val="000000"/>
                </a:solidFill>
              </a:rPr>
              <a:t>Bài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thấy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đẹp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độc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đáo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của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cảnh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sắc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thiên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nhiên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và</a:t>
            </a:r>
            <a:r>
              <a:rPr lang="en-US" sz="2800" dirty="0" smtClean="0">
                <a:solidFill>
                  <a:srgbClr val="000000"/>
                </a:solidFill>
              </a:rPr>
              <a:t> con </a:t>
            </a:r>
            <a:r>
              <a:rPr lang="en-US" sz="2800" dirty="0" err="1" smtClean="0">
                <a:solidFill>
                  <a:srgbClr val="000000"/>
                </a:solidFill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lao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động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trên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vùng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đảo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Cô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Tô</a:t>
            </a:r>
            <a:r>
              <a:rPr lang="en-US" sz="2800" smtClean="0">
                <a:solidFill>
                  <a:srgbClr val="000000"/>
                </a:solidFill>
              </a:rPr>
              <a:t>.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  <p:bldP spid="77835" grpId="0" animBg="1"/>
      <p:bldP spid="125959" grpId="0" animBg="1"/>
      <p:bldP spid="125959" grpId="1" animBg="1"/>
      <p:bldP spid="2" grpId="0" animBg="1"/>
      <p:bldP spid="2" grpId="1" animBg="1"/>
      <p:bldP spid="778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\Downloads\images (3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1"/>
            <a:ext cx="45243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M\Downloads\download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6" y="209551"/>
            <a:ext cx="4629150" cy="493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57150"/>
            <a:ext cx="3276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 smtClean="0"/>
              <a:t>Luyện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1047750"/>
            <a:ext cx="8915400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         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i="1" dirty="0" err="1"/>
              <a:t>Cô</a:t>
            </a:r>
            <a:r>
              <a:rPr lang="en-US" sz="2800" b="1" i="1" dirty="0"/>
              <a:t> </a:t>
            </a:r>
            <a:r>
              <a:rPr lang="en-US" sz="2800" b="1" i="1" dirty="0" err="1"/>
              <a:t>Tô</a:t>
            </a:r>
            <a:r>
              <a:rPr lang="en-US" sz="2800" b="1" dirty="0"/>
              <a:t>,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lúc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minh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ví</a:t>
            </a:r>
            <a:r>
              <a:rPr lang="en-US" sz="2800" b="1" dirty="0"/>
              <a:t> </a:t>
            </a:r>
            <a:r>
              <a:rPr lang="en-US" sz="2800" b="1" dirty="0" err="1"/>
              <a:t>như</a:t>
            </a:r>
            <a:r>
              <a:rPr lang="en-US" sz="2800" b="1" dirty="0"/>
              <a:t> </a:t>
            </a:r>
            <a:r>
              <a:rPr lang="en-US" sz="2800" b="1" dirty="0" err="1"/>
              <a:t>lòng</a:t>
            </a:r>
            <a:r>
              <a:rPr lang="en-US" sz="2800" b="1" dirty="0"/>
              <a:t> </a:t>
            </a:r>
            <a:r>
              <a:rPr lang="en-US" sz="2800" b="1" dirty="0" err="1"/>
              <a:t>đỏ</a:t>
            </a:r>
            <a:r>
              <a:rPr lang="en-US" sz="2800" b="1" dirty="0"/>
              <a:t> </a:t>
            </a:r>
            <a:r>
              <a:rPr lang="en-US" sz="2800" b="1" dirty="0" err="1"/>
              <a:t>quả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thiên</a:t>
            </a:r>
            <a:r>
              <a:rPr lang="en-US" sz="2800" b="1" dirty="0"/>
              <a:t> </a:t>
            </a:r>
            <a:r>
              <a:rPr lang="en-US" sz="2800" b="1" dirty="0" err="1"/>
              <a:t>nhiên</a:t>
            </a:r>
            <a:r>
              <a:rPr lang="en-US" sz="2800" b="1" dirty="0"/>
              <a:t> </a:t>
            </a:r>
            <a:r>
              <a:rPr lang="en-US" sz="2800" b="1" dirty="0" err="1"/>
              <a:t>đầy</a:t>
            </a:r>
            <a:r>
              <a:rPr lang="en-US" sz="2800" b="1" dirty="0"/>
              <a:t> </a:t>
            </a:r>
            <a:r>
              <a:rPr lang="en-US" sz="2800" b="1" dirty="0" err="1"/>
              <a:t>đặn</a:t>
            </a:r>
            <a:r>
              <a:rPr lang="en-US" sz="2800" b="1" dirty="0"/>
              <a:t>.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đoạn</a:t>
            </a:r>
            <a:r>
              <a:rPr lang="en-US" sz="2800" b="1" dirty="0"/>
              <a:t> </a:t>
            </a:r>
            <a:r>
              <a:rPr lang="en-US" sz="2800" b="1" dirty="0" err="1"/>
              <a:t>văn</a:t>
            </a:r>
            <a:r>
              <a:rPr lang="en-US" sz="2800" b="1" dirty="0"/>
              <a:t> (</a:t>
            </a:r>
            <a:r>
              <a:rPr lang="en-US" sz="2800" b="1" dirty="0" err="1"/>
              <a:t>khoảng</a:t>
            </a:r>
            <a:r>
              <a:rPr lang="en-US" sz="2800" b="1" dirty="0"/>
              <a:t> 5 – 7 </a:t>
            </a:r>
            <a:r>
              <a:rPr lang="en-US" sz="2800" b="1" dirty="0" err="1"/>
              <a:t>câu</a:t>
            </a:r>
            <a:r>
              <a:rPr lang="en-US" sz="2800" b="1" dirty="0"/>
              <a:t>) </a:t>
            </a:r>
            <a:r>
              <a:rPr lang="en-US" sz="2800" b="1" dirty="0" err="1"/>
              <a:t>chỉ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ý </a:t>
            </a:r>
            <a:r>
              <a:rPr lang="en-US" sz="2800" b="1" dirty="0" err="1"/>
              <a:t>nghĩa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ảnh</a:t>
            </a:r>
            <a:r>
              <a:rPr lang="en-US" sz="2800" b="1" dirty="0"/>
              <a:t> so </a:t>
            </a:r>
            <a:r>
              <a:rPr lang="en-US" sz="2800" b="1" dirty="0" err="1"/>
              <a:t>sánh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(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liên</a:t>
            </a:r>
            <a:r>
              <a:rPr lang="en-US" sz="2800" b="1" dirty="0"/>
              <a:t> </a:t>
            </a:r>
            <a:r>
              <a:rPr lang="en-US" sz="2800" b="1" dirty="0" err="1"/>
              <a:t>hệ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miêu</a:t>
            </a:r>
            <a:r>
              <a:rPr lang="en-US" sz="2800" b="1" dirty="0"/>
              <a:t> </a:t>
            </a:r>
            <a:r>
              <a:rPr lang="en-US" sz="2800" b="1" dirty="0" err="1"/>
              <a:t>tả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lúc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minh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phẩm</a:t>
            </a:r>
            <a:r>
              <a:rPr lang="en-US" sz="2800" b="1" dirty="0"/>
              <a:t> </a:t>
            </a:r>
            <a:r>
              <a:rPr lang="en-US" sz="2800" b="1" dirty="0" err="1"/>
              <a:t>khác</a:t>
            </a:r>
            <a:r>
              <a:rPr lang="en-US" sz="2800" b="1" dirty="0"/>
              <a:t> </a:t>
            </a:r>
            <a:r>
              <a:rPr lang="en-US" sz="2800" b="1" dirty="0" err="1"/>
              <a:t>mà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b="1" dirty="0"/>
              <a:t>).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743200" y="57150"/>
            <a:ext cx="3276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 smtClean="0"/>
              <a:t>Vận</a:t>
            </a:r>
            <a:r>
              <a:rPr lang="en-US" b="1" dirty="0" smtClean="0"/>
              <a:t> </a:t>
            </a:r>
            <a:r>
              <a:rPr lang="en-US" b="1" dirty="0" err="1" smtClean="0"/>
              <a:t>dụng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1200150"/>
            <a:ext cx="8839200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 </a:t>
            </a:r>
            <a:r>
              <a:rPr lang="en-US" sz="2800" b="1" i="1" dirty="0" err="1" smtClean="0"/>
              <a:t>Lựa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chọn</a:t>
            </a:r>
            <a:r>
              <a:rPr lang="en-US" sz="2800" b="1" i="1" dirty="0"/>
              <a:t> </a:t>
            </a:r>
            <a:r>
              <a:rPr lang="en-US" sz="2800" b="1" i="1" dirty="0" err="1"/>
              <a:t>và</a:t>
            </a:r>
            <a:r>
              <a:rPr lang="en-US" sz="2800" b="1" i="1" dirty="0"/>
              <a:t> </a:t>
            </a:r>
            <a:r>
              <a:rPr lang="en-US" sz="2800" b="1" i="1" dirty="0" err="1"/>
              <a:t>hoàn</a:t>
            </a:r>
            <a:r>
              <a:rPr lang="en-US" sz="2800" b="1" i="1" dirty="0"/>
              <a:t> </a:t>
            </a:r>
            <a:r>
              <a:rPr lang="en-US" sz="2800" b="1" i="1" dirty="0" err="1"/>
              <a:t>thành</a:t>
            </a:r>
            <a:r>
              <a:rPr lang="en-US" sz="2800" b="1" i="1" dirty="0"/>
              <a:t> </a:t>
            </a:r>
            <a:r>
              <a:rPr lang="en-US" sz="2800" b="1" i="1" dirty="0" err="1"/>
              <a:t>một</a:t>
            </a:r>
            <a:r>
              <a:rPr lang="en-US" sz="2800" b="1" i="1" dirty="0"/>
              <a:t> </a:t>
            </a:r>
            <a:r>
              <a:rPr lang="en-US" sz="2800" b="1" i="1" dirty="0" err="1"/>
              <a:t>trong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nhiệm</a:t>
            </a:r>
            <a:r>
              <a:rPr lang="en-US" sz="2800" b="1" i="1" dirty="0"/>
              <a:t> </a:t>
            </a:r>
            <a:r>
              <a:rPr lang="en-US" sz="2800" b="1" i="1" dirty="0" err="1"/>
              <a:t>vụ</a:t>
            </a:r>
            <a:r>
              <a:rPr lang="en-US" sz="2800" b="1" i="1" dirty="0"/>
              <a:t> </a:t>
            </a:r>
            <a:r>
              <a:rPr lang="en-US" sz="2800" b="1" i="1" dirty="0" err="1"/>
              <a:t>sau</a:t>
            </a:r>
            <a:r>
              <a:rPr lang="en-US" sz="2800" b="1" i="1" dirty="0"/>
              <a:t>:</a:t>
            </a:r>
            <a:endParaRPr lang="en-US" sz="2800" b="1" dirty="0"/>
          </a:p>
          <a:p>
            <a:r>
              <a:rPr lang="en-US" sz="2800" dirty="0"/>
              <a:t>+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mọc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?</a:t>
            </a:r>
            <a:endParaRPr lang="en-US" sz="2800" dirty="0"/>
          </a:p>
          <a:p>
            <a:r>
              <a:rPr lang="en-US" sz="2800" b="1" dirty="0"/>
              <a:t>+ </a:t>
            </a:r>
            <a:r>
              <a:rPr lang="en-US" sz="2800" dirty="0" err="1"/>
              <a:t>Sưu</a:t>
            </a:r>
            <a:r>
              <a:rPr lang="en-US" sz="2800" dirty="0"/>
              <a:t> </a:t>
            </a:r>
            <a:r>
              <a:rPr lang="en-US" sz="2800" dirty="0" err="1"/>
              <a:t>tầm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,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minh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</a:t>
            </a:r>
            <a:endParaRPr lang="en-US" sz="2800" dirty="0"/>
          </a:p>
          <a:p>
            <a:r>
              <a:rPr lang="en-US" sz="2800" dirty="0"/>
              <a:t>+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minh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067800" cy="5143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1200150"/>
            <a:ext cx="358526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x-none" sz="24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x-none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x-none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x-none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x-none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x-none" altLang="x-none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1661815"/>
            <a:ext cx="502920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x-none" sz="2800" b="1" dirty="0" err="1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Bài</a:t>
            </a:r>
            <a:r>
              <a:rPr lang="en-US" altLang="x-none" sz="2800" b="1" dirty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en-US" altLang="x-none" sz="2800" b="1" dirty="0" err="1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học</a:t>
            </a:r>
            <a:r>
              <a:rPr lang="en-US" altLang="x-none" sz="2800" b="1" dirty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en-US" altLang="x-none" sz="2800" b="1" dirty="0" err="1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nói</a:t>
            </a:r>
            <a:r>
              <a:rPr lang="en-US" altLang="x-none" sz="2800" b="1" dirty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en-US" altLang="x-none" sz="2800" b="1" dirty="0" err="1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về</a:t>
            </a:r>
            <a:r>
              <a:rPr lang="x-none" altLang="x-none" sz="2800" b="1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văn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học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sẽ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giúp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ta “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đọc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” 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nó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, 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mở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rộng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tầm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nhìn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của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ta 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đến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những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chân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trời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en-US" altLang="x-none" sz="2800" b="1" dirty="0" err="1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mới</a:t>
            </a:r>
            <a:r>
              <a:rPr lang="en-US" altLang="x-none" sz="2800" b="1" dirty="0" smtClean="0">
                <a:ln>
                  <a:solidFill>
                    <a:srgbClr val="0070C0"/>
                  </a:solidFill>
                </a:ln>
                <a:latin typeface="Times New Roman" panose="02020603050405020304" pitchFamily="18" charset="0"/>
                <a:ea typeface="Cambria Math" panose="02040503050406030204" pitchFamily="18" charset="0"/>
              </a:rPr>
              <a:t>. </a:t>
            </a:r>
            <a:endParaRPr lang="x-none" altLang="x-none" sz="2800" b="1" dirty="0">
              <a:ln>
                <a:solidFill>
                  <a:srgbClr val="0070C0"/>
                </a:solidFill>
              </a:ln>
              <a:latin typeface="Times New Roman" panose="020206030504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591800" y="3771900"/>
            <a:ext cx="914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67800" cy="5143500"/>
          </a:xfrm>
          <a:solidFill>
            <a:srgbClr val="00B050"/>
          </a:solidFill>
        </p:spPr>
      </p:pic>
      <p:pic>
        <p:nvPicPr>
          <p:cNvPr id="24579" name="图片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30" y="1371600"/>
            <a:ext cx="483743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3086100" y="1863725"/>
            <a:ext cx="417766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II.TRI THỨC NGỮ VĂN</a:t>
            </a:r>
            <a:endParaRPr lang="en-US" altLang="en-US" b="1" dirty="0" smtClean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5706" y="1862146"/>
            <a:ext cx="2105809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 smtClean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x-none" sz="2400" b="1" dirty="0" err="1" smtClean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endParaRPr lang="x-none" altLang="x-none" sz="2400" b="1" dirty="0">
              <a:ln>
                <a:solidFill>
                  <a:srgbClr val="7030A0"/>
                </a:solidFill>
              </a:ln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500" y="2355850"/>
            <a:ext cx="8686800" cy="26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chép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hangingPunct="0">
              <a:spcBef>
                <a:spcPct val="0"/>
              </a:spcBef>
              <a:buClrTx/>
              <a:buSzTx/>
              <a:buNone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xúc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kí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trực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buClrTx/>
              <a:buSzTx/>
              <a:buFontTx/>
              <a:buNone/>
            </a:pPr>
            <a:endParaRPr lang="en-US" altLang="en-US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67800" cy="5143500"/>
          </a:xfrm>
        </p:spPr>
      </p:pic>
      <p:pic>
        <p:nvPicPr>
          <p:cNvPr id="25603" name="图片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371600"/>
            <a:ext cx="34813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3086100" y="1863725"/>
            <a:ext cx="318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II. TRI THỨC NGỮ VĂN</a:t>
            </a:r>
            <a:endParaRPr lang="en-US" altLang="en-US" b="1" dirty="0" smtClean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" y="1916480"/>
            <a:ext cx="1877209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2. Du </a:t>
            </a:r>
            <a:r>
              <a:rPr lang="en-US" altLang="x-none" sz="2400" b="1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kí</a:t>
            </a:r>
            <a:endParaRPr lang="x-none" altLang="x-none" sz="2400" b="1" dirty="0">
              <a:ln>
                <a:solidFill>
                  <a:srgbClr val="7030A0"/>
                </a:solidFill>
              </a:ln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" y="2365375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chép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chuyến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xứ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sở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tai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67800" cy="5143500"/>
          </a:xfrm>
        </p:spPr>
      </p:pic>
      <p:pic>
        <p:nvPicPr>
          <p:cNvPr id="25603" name="图片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371600"/>
            <a:ext cx="34813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3086100" y="1863725"/>
            <a:ext cx="3086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II.TRI THỨC NGỮ VĂN</a:t>
            </a:r>
            <a:endParaRPr lang="en-US" altLang="en-US" b="1" dirty="0" smtClean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0392" y="2340893"/>
            <a:ext cx="2590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x-none" sz="2400" b="1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x-none" sz="2400" b="1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ngoặc</a:t>
            </a:r>
            <a:r>
              <a:rPr lang="en-US" altLang="x-none" sz="2400" b="1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400" b="1" dirty="0" err="1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x-none" sz="2400" b="1" dirty="0" smtClean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x-none" altLang="x-none" sz="2400" b="1" dirty="0">
              <a:ln>
                <a:solidFill>
                  <a:srgbClr val="7030A0"/>
                </a:solidFill>
              </a:ln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" y="2724150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SGK/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tr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109)</a:t>
            </a:r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1983015" y="1489634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2060"/>
                </a:solidFill>
              </a:rPr>
              <a:t>VĂN BẢN 1.  </a:t>
            </a:r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 TÔ</a:t>
            </a:r>
            <a:endParaRPr lang="en-US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1364" y="2343150"/>
            <a:ext cx="2231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 err="1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Nguyễn</a:t>
            </a:r>
            <a:r>
              <a:rPr lang="en-US" sz="2800" b="1" i="1" kern="0" dirty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kern="0" dirty="0" err="1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Tuân</a:t>
            </a:r>
            <a:endParaRPr lang="en-US" sz="2800" kern="0" dirty="0">
              <a:solidFill>
                <a:srgbClr val="2D2D8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NH BAC BO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19050"/>
            <a:ext cx="9144000" cy="5143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Oval 2"/>
          <p:cNvSpPr/>
          <p:nvPr/>
        </p:nvSpPr>
        <p:spPr>
          <a:xfrm rot="20227510">
            <a:off x="4909889" y="2683997"/>
            <a:ext cx="2698348" cy="950002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1741&quot;&gt;&lt;property id=&quot;20148&quot; value=&quot;5&quot;/&gt;&lt;property id=&quot;20300&quot; value=&quot;Slide 22&quot;/&gt;&lt;property id=&quot;20307&quot; value=&quot;371&quot;/&gt;&lt;/object&gt;&lt;object type=&quot;3&quot; unique_id=&quot;11742&quot;&gt;&lt;property id=&quot;20148&quot; value=&quot;5&quot;/&gt;&lt;property id=&quot;20300&quot; value=&quot;Slide 23&quot;/&gt;&lt;property id=&quot;20307&quot; value=&quot;370&quot;/&gt;&lt;/object&gt;&lt;object type=&quot;3&quot; unique_id=&quot;11743&quot;&gt;&lt;property id=&quot;20148&quot; value=&quot;5&quot;/&gt;&lt;property id=&quot;20300&quot; value=&quot;Slide 24&quot;/&gt;&lt;property id=&quot;20307&quot; value=&quot;373&quot;/&gt;&lt;/object&gt;&lt;object type=&quot;3&quot; unique_id=&quot;11744&quot;&gt;&lt;property id=&quot;20148&quot; value=&quot;5&quot;/&gt;&lt;property id=&quot;20300&quot; value=&quot;Slide 26&quot;/&gt;&lt;property id=&quot;20307&quot; value=&quot;372&quot;/&gt;&lt;/object&gt;&lt;object type=&quot;3&quot; unique_id=&quot;11936&quot;&gt;&lt;property id=&quot;20148&quot; value=&quot;5&quot;/&gt;&lt;property id=&quot;20300&quot; value=&quot;Slide 28&quot;/&gt;&lt;property id=&quot;20307&quot; value=&quot;379&quot;/&gt;&lt;/object&gt;&lt;object type=&quot;3&quot; unique_id=&quot;12445&quot;&gt;&lt;property id=&quot;20148&quot; value=&quot;5&quot;/&gt;&lt;property id=&quot;20300&quot; value=&quot;Slide 1&quot;/&gt;&lt;property id=&quot;20307&quot; value=&quot;412&quot;/&gt;&lt;/object&gt;&lt;object type=&quot;3&quot; unique_id=&quot;12446&quot;&gt;&lt;property id=&quot;20148&quot; value=&quot;5&quot;/&gt;&lt;property id=&quot;20300&quot; value=&quot;Slide 2&quot;/&gt;&lt;property id=&quot;20307&quot; value=&quot;424&quot;/&gt;&lt;/object&gt;&lt;object type=&quot;3&quot; unique_id=&quot;12447&quot;&gt;&lt;property id=&quot;20148&quot; value=&quot;5&quot;/&gt;&lt;property id=&quot;20300&quot; value=&quot;Slide 3&quot;/&gt;&lt;property id=&quot;20307&quot; value=&quot;414&quot;/&gt;&lt;/object&gt;&lt;object type=&quot;3&quot; unique_id=&quot;12448&quot;&gt;&lt;property id=&quot;20148&quot; value=&quot;5&quot;/&gt;&lt;property id=&quot;20300&quot; value=&quot;Slide 4&quot;/&gt;&lt;property id=&quot;20307&quot; value=&quot;413&quot;/&gt;&lt;/object&gt;&lt;object type=&quot;3&quot; unique_id=&quot;12449&quot;&gt;&lt;property id=&quot;20148&quot; value=&quot;5&quot;/&gt;&lt;property id=&quot;20300&quot; value=&quot;Slide 5&quot;/&gt;&lt;property id=&quot;20307&quot; value=&quot;391&quot;/&gt;&lt;/object&gt;&lt;object type=&quot;3&quot; unique_id=&quot;12450&quot;&gt;&lt;property id=&quot;20148&quot; value=&quot;5&quot;/&gt;&lt;property id=&quot;20300&quot; value=&quot;Slide 6&quot;/&gt;&lt;property id=&quot;20307&quot; value=&quot;387&quot;/&gt;&lt;/object&gt;&lt;object type=&quot;3&quot; unique_id=&quot;12451&quot;&gt;&lt;property id=&quot;20148&quot; value=&quot;5&quot;/&gt;&lt;property id=&quot;20300&quot; value=&quot;Slide 7&quot;/&gt;&lt;property id=&quot;20307&quot; value=&quot;401&quot;/&gt;&lt;/object&gt;&lt;object type=&quot;3&quot; unique_id=&quot;12452&quot;&gt;&lt;property id=&quot;20148&quot; value=&quot;5&quot;/&gt;&lt;property id=&quot;20300&quot; value=&quot;Slide 8&quot;/&gt;&lt;property id=&quot;20307&quot; value=&quot;388&quot;/&gt;&lt;/object&gt;&lt;object type=&quot;3&quot; unique_id=&quot;12453&quot;&gt;&lt;property id=&quot;20148&quot; value=&quot;5&quot;/&gt;&lt;property id=&quot;20300&quot; value=&quot;Slide 9&quot;/&gt;&lt;property id=&quot;20307&quot; value=&quot;402&quot;/&gt;&lt;/object&gt;&lt;object type=&quot;3&quot; unique_id=&quot;12454&quot;&gt;&lt;property id=&quot;20148&quot; value=&quot;5&quot;/&gt;&lt;property id=&quot;20300&quot; value=&quot;Slide 10&quot;/&gt;&lt;property id=&quot;20307&quot; value=&quot;390&quot;/&gt;&lt;/object&gt;&lt;object type=&quot;3&quot; unique_id=&quot;12455&quot;&gt;&lt;property id=&quot;20148&quot; value=&quot;5&quot;/&gt;&lt;property id=&quot;20300&quot; value=&quot;Slide 11&quot;/&gt;&lt;property id=&quot;20307&quot; value=&quot;405&quot;/&gt;&lt;/object&gt;&lt;object type=&quot;3&quot; unique_id=&quot;12456&quot;&gt;&lt;property id=&quot;20148&quot; value=&quot;5&quot;/&gt;&lt;property id=&quot;20300&quot; value=&quot;Slide 12&quot;/&gt;&lt;property id=&quot;20307&quot; value=&quot;397&quot;/&gt;&lt;/object&gt;&lt;object type=&quot;3&quot; unique_id=&quot;12457&quot;&gt;&lt;property id=&quot;20148&quot; value=&quot;5&quot;/&gt;&lt;property id=&quot;20300&quot; value=&quot;Slide 13&quot;/&gt;&lt;property id=&quot;20307&quot; value=&quot;425&quot;/&gt;&lt;/object&gt;&lt;object type=&quot;3&quot; unique_id=&quot;12458&quot;&gt;&lt;property id=&quot;20148&quot; value=&quot;5&quot;/&gt;&lt;property id=&quot;20300&quot; value=&quot;Slide 14&quot;/&gt;&lt;property id=&quot;20307&quot; value=&quot;426&quot;/&gt;&lt;/object&gt;&lt;object type=&quot;3&quot; unique_id=&quot;12459&quot;&gt;&lt;property id=&quot;20148&quot; value=&quot;5&quot;/&gt;&lt;property id=&quot;20300&quot; value=&quot;Slide 15&quot;/&gt;&lt;property id=&quot;20307&quot; value=&quot;427&quot;/&gt;&lt;/object&gt;&lt;object type=&quot;3&quot; unique_id=&quot;12460&quot;&gt;&lt;property id=&quot;20148&quot; value=&quot;5&quot;/&gt;&lt;property id=&quot;20300&quot; value=&quot;Slide 16&quot;/&gt;&lt;property id=&quot;20307&quot; value=&quot;394&quot;/&gt;&lt;/object&gt;&lt;object type=&quot;3&quot; unique_id=&quot;12461&quot;&gt;&lt;property id=&quot;20148&quot; value=&quot;5&quot;/&gt;&lt;property id=&quot;20300&quot; value=&quot;Slide 17&quot;/&gt;&lt;property id=&quot;20307&quot; value=&quot;398&quot;/&gt;&lt;/object&gt;&lt;object type=&quot;3&quot; unique_id=&quot;12462&quot;&gt;&lt;property id=&quot;20148&quot; value=&quot;5&quot;/&gt;&lt;property id=&quot;20300&quot; value=&quot;Slide 18&quot;/&gt;&lt;property id=&quot;20307&quot; value=&quot;407&quot;/&gt;&lt;/object&gt;&lt;object type=&quot;3&quot; unique_id=&quot;12463&quot;&gt;&lt;property id=&quot;20148&quot; value=&quot;5&quot;/&gt;&lt;property id=&quot;20300&quot; value=&quot;Slide 19&quot;/&gt;&lt;property id=&quot;20307&quot; value=&quot;408&quot;/&gt;&lt;/object&gt;&lt;object type=&quot;3&quot; unique_id=&quot;12464&quot;&gt;&lt;property id=&quot;20148&quot; value=&quot;5&quot;/&gt;&lt;property id=&quot;20300&quot; value=&quot;Slide 20&quot;/&gt;&lt;property id=&quot;20307&quot; value=&quot;395&quot;/&gt;&lt;/object&gt;&lt;object type=&quot;3&quot; unique_id=&quot;12465&quot;&gt;&lt;property id=&quot;20148&quot; value=&quot;5&quot;/&gt;&lt;property id=&quot;20300&quot; value=&quot;Slide 21&quot;/&gt;&lt;property id=&quot;20307&quot; value=&quot;399&quot;/&gt;&lt;/object&gt;&lt;object type=&quot;3&quot; unique_id=&quot;12466&quot;&gt;&lt;property id=&quot;20148&quot; value=&quot;5&quot;/&gt;&lt;property id=&quot;20300&quot; value=&quot;Slide 25&quot;/&gt;&lt;property id=&quot;20307&quot; value=&quot;400&quot;/&gt;&lt;/object&gt;&lt;object type=&quot;3&quot; unique_id=&quot;12467&quot;&gt;&lt;property id=&quot;20148&quot; value=&quot;5&quot;/&gt;&lt;property id=&quot;20300&quot; value=&quot;Slide 27&quot;/&gt;&lt;property id=&quot;20307&quot; value=&quot;410&quot;/&gt;&lt;/object&gt;&lt;object type=&quot;3&quot; unique_id=&quot;12468&quot;&gt;&lt;property id=&quot;20148&quot; value=&quot;5&quot;/&gt;&lt;property id=&quot;20300&quot; value=&quot;Slide 29&quot;/&gt;&lt;property id=&quot;20307&quot; value=&quot;428&quot;/&gt;&lt;/object&gt;&lt;/object&gt;&lt;/object&gt;&lt;/database&gt;"/>
  <p:tag name="SECTOMILLISECCONVERTED" val="1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4235</Words>
  <Application>WPS Presentation</Application>
  <PresentationFormat>On-screen Show (16:9)</PresentationFormat>
  <Paragraphs>148</Paragraphs>
  <Slides>33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33</vt:i4>
      </vt:variant>
    </vt:vector>
  </HeadingPairs>
  <TitlesOfParts>
    <vt:vector size="59" baseType="lpstr">
      <vt:lpstr>Arial</vt:lpstr>
      <vt:lpstr>SimSun</vt:lpstr>
      <vt:lpstr>Wingdings</vt:lpstr>
      <vt:lpstr>Times New Roman</vt:lpstr>
      <vt:lpstr>Calibri</vt:lpstr>
      <vt:lpstr>Candara</vt:lpstr>
      <vt:lpstr>Symbol</vt:lpstr>
      <vt:lpstr>UVN Banh Mi</vt:lpstr>
      <vt:lpstr>Segoe Print</vt:lpstr>
      <vt:lpstr>Cambria Math</vt:lpstr>
      <vt:lpstr>Calibri</vt:lpstr>
      <vt:lpstr>Microsoft YaHei</vt:lpstr>
      <vt:lpstr>Arial Unicode MS</vt:lpstr>
      <vt:lpstr>.VnTime</vt:lpstr>
      <vt:lpstr>.VnTimeH</vt:lpstr>
      <vt:lpstr>Verdana</vt:lpstr>
      <vt:lpstr>Arial</vt:lpstr>
      <vt:lpstr>Default Design</vt:lpstr>
      <vt:lpstr>Office Theme</vt:lpstr>
      <vt:lpstr>2_Office Theme</vt:lpstr>
      <vt:lpstr>3_Office Theme</vt:lpstr>
      <vt:lpstr>Waveform</vt:lpstr>
      <vt:lpstr>1_Waveform</vt:lpstr>
      <vt:lpstr>2_Waveform</vt:lpstr>
      <vt:lpstr>3_Waveform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GhostViet</dc:creator>
  <cp:lastModifiedBy>asus</cp:lastModifiedBy>
  <cp:revision>398</cp:revision>
  <dcterms:created xsi:type="dcterms:W3CDTF">2014-03-04T13:05:00Z</dcterms:created>
  <dcterms:modified xsi:type="dcterms:W3CDTF">2023-12-08T09:23:33Z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F42636232F6D401590FC72C4B6DF3431_13</vt:lpwstr>
  </property>
  <property fmtid="{D5CDD505-2E9C-101B-9397-08002B2CF9AE}" pid="3" name="KSOProductBuildVer">
    <vt:lpwstr>1033-12.2.0.13306</vt:lpwstr>
  </property>
</Properties>
</file>