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601" r:id="rId3"/>
    <p:sldId id="602" r:id="rId4"/>
    <p:sldId id="600" r:id="rId5"/>
    <p:sldId id="256" r:id="rId6"/>
    <p:sldId id="283" r:id="rId7"/>
    <p:sldId id="284" r:id="rId8"/>
    <p:sldId id="285" r:id="rId9"/>
    <p:sldId id="258" r:id="rId10"/>
    <p:sldId id="281" r:id="rId11"/>
    <p:sldId id="260" r:id="rId12"/>
    <p:sldId id="259" r:id="rId13"/>
    <p:sldId id="261" r:id="rId14"/>
    <p:sldId id="263" r:id="rId15"/>
    <p:sldId id="262" r:id="rId16"/>
    <p:sldId id="266" r:id="rId17"/>
    <p:sldId id="264" r:id="rId18"/>
    <p:sldId id="265" r:id="rId19"/>
    <p:sldId id="267" r:id="rId20"/>
    <p:sldId id="268" r:id="rId21"/>
    <p:sldId id="587" r:id="rId22"/>
    <p:sldId id="269" r:id="rId23"/>
    <p:sldId id="270"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2" d="100"/>
          <a:sy n="82" d="100"/>
        </p:scale>
        <p:origin x="82" y="4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notesMaster" Target="notesMasters/notesMaster1.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B555BD-E4B8-4CA8-B0DE-B4EB8EBC6B2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89B750-3640-48FC-98D5-CCCC0B7A570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5D792FA-8486-4E8C-88BE-CDA49AC4BFD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54CDF8-7200-4455-8511-4B6092C7A581}"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5D792FA-8486-4E8C-88BE-CDA49AC4BFD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54CDF8-7200-4455-8511-4B6092C7A581}"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5D792FA-8486-4E8C-88BE-CDA49AC4BFD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54CDF8-7200-4455-8511-4B6092C7A581}"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Image">
  <p:cSld name="Background Image">
    <p:bg>
      <p:bgPr>
        <a:blipFill dpi="0" rotWithShape="0">
          <a:blip r:embed="rId2"/>
          <a:srcRect/>
          <a:stretch>
            <a:fillRect/>
          </a:stretch>
        </a:blipFill>
        <a:effectLst/>
      </p:bgPr>
    </p:bg>
    <p:spTree>
      <p:nvGrpSpPr>
        <p:cNvPr id="1" name="Shape 132"/>
        <p:cNvGrpSpPr/>
        <p:nvPr/>
      </p:nvGrpSpPr>
      <p:grpSpPr>
        <a:xfrm>
          <a:off x="0" y="0"/>
          <a:ext cx="0" cy="0"/>
          <a:chOff x="0" y="0"/>
          <a:chExt cx="0" cy="0"/>
        </a:xfrm>
      </p:grpSpPr>
      <p:sp>
        <p:nvSpPr>
          <p:cNvPr id="133" name="Google Shape;133;p22"/>
          <p:cNvSpPr txBox="1">
            <a:spLocks noGrp="1"/>
          </p:cNvSpPr>
          <p:nvPr>
            <p:ph type="ctrTitle"/>
          </p:nvPr>
        </p:nvSpPr>
        <p:spPr>
          <a:xfrm>
            <a:off x="3990100" y="2021533"/>
            <a:ext cx="7242000" cy="2307200"/>
          </a:xfrm>
          <a:prstGeom prst="rect">
            <a:avLst/>
          </a:prstGeom>
        </p:spPr>
        <p:txBody>
          <a:bodyPr spcFirstLastPara="1" lIns="91425" tIns="91425" rIns="91425" bIns="91425">
            <a:noAutofit/>
          </a:bodyPr>
          <a:lstStyle>
            <a:lvl1pPr lvl="0" algn="r" rtl="0">
              <a:spcBef>
                <a:spcPts val="0"/>
              </a:spcBef>
              <a:spcAft>
                <a:spcPts val="0"/>
              </a:spcAft>
              <a:buClr>
                <a:srgbClr val="6C503E"/>
              </a:buClr>
              <a:buSzPts val="5000"/>
              <a:buFont typeface="PT Serif" panose="020A0603040505020204"/>
              <a:buNone/>
              <a:defRPr sz="4800">
                <a:solidFill>
                  <a:srgbClr val="6C503E"/>
                </a:solidFill>
                <a:latin typeface="PT Serif" panose="020A0603040505020204"/>
                <a:ea typeface="PT Serif" panose="020A0603040505020204"/>
                <a:cs typeface="PT Serif" panose="020A0603040505020204"/>
                <a:sym typeface="PT Serif" panose="020A0603040505020204"/>
              </a:defRPr>
            </a:lvl1pPr>
            <a:lvl2pPr lvl="1" algn="r" rtl="0">
              <a:spcBef>
                <a:spcPts val="0"/>
              </a:spcBef>
              <a:spcAft>
                <a:spcPts val="0"/>
              </a:spcAft>
              <a:buSzPts val="5000"/>
              <a:buFont typeface="PT Serif" panose="020A0603040505020204"/>
              <a:buNone/>
              <a:defRPr sz="5000">
                <a:latin typeface="PT Serif" panose="020A0603040505020204"/>
                <a:ea typeface="PT Serif" panose="020A0603040505020204"/>
                <a:cs typeface="PT Serif" panose="020A0603040505020204"/>
                <a:sym typeface="PT Serif" panose="020A0603040505020204"/>
              </a:defRPr>
            </a:lvl2pPr>
            <a:lvl3pPr lvl="2" algn="r" rtl="0">
              <a:spcBef>
                <a:spcPts val="0"/>
              </a:spcBef>
              <a:spcAft>
                <a:spcPts val="0"/>
              </a:spcAft>
              <a:buSzPts val="5000"/>
              <a:buFont typeface="PT Serif" panose="020A0603040505020204"/>
              <a:buNone/>
              <a:defRPr sz="5000">
                <a:latin typeface="PT Serif" panose="020A0603040505020204"/>
                <a:ea typeface="PT Serif" panose="020A0603040505020204"/>
                <a:cs typeface="PT Serif" panose="020A0603040505020204"/>
                <a:sym typeface="PT Serif" panose="020A0603040505020204"/>
              </a:defRPr>
            </a:lvl3pPr>
            <a:lvl4pPr lvl="3" algn="r" rtl="0">
              <a:spcBef>
                <a:spcPts val="0"/>
              </a:spcBef>
              <a:spcAft>
                <a:spcPts val="0"/>
              </a:spcAft>
              <a:buSzPts val="5000"/>
              <a:buFont typeface="PT Serif" panose="020A0603040505020204"/>
              <a:buNone/>
              <a:defRPr sz="5000">
                <a:latin typeface="PT Serif" panose="020A0603040505020204"/>
                <a:ea typeface="PT Serif" panose="020A0603040505020204"/>
                <a:cs typeface="PT Serif" panose="020A0603040505020204"/>
                <a:sym typeface="PT Serif" panose="020A0603040505020204"/>
              </a:defRPr>
            </a:lvl4pPr>
            <a:lvl5pPr lvl="4" algn="r" rtl="0">
              <a:spcBef>
                <a:spcPts val="0"/>
              </a:spcBef>
              <a:spcAft>
                <a:spcPts val="0"/>
              </a:spcAft>
              <a:buSzPts val="5000"/>
              <a:buFont typeface="PT Serif" panose="020A0603040505020204"/>
              <a:buNone/>
              <a:defRPr sz="5000">
                <a:latin typeface="PT Serif" panose="020A0603040505020204"/>
                <a:ea typeface="PT Serif" panose="020A0603040505020204"/>
                <a:cs typeface="PT Serif" panose="020A0603040505020204"/>
                <a:sym typeface="PT Serif" panose="020A0603040505020204"/>
              </a:defRPr>
            </a:lvl5pPr>
            <a:lvl6pPr lvl="5" algn="r" rtl="0">
              <a:spcBef>
                <a:spcPts val="0"/>
              </a:spcBef>
              <a:spcAft>
                <a:spcPts val="0"/>
              </a:spcAft>
              <a:buSzPts val="5000"/>
              <a:buFont typeface="PT Serif" panose="020A0603040505020204"/>
              <a:buNone/>
              <a:defRPr sz="5000">
                <a:latin typeface="PT Serif" panose="020A0603040505020204"/>
                <a:ea typeface="PT Serif" panose="020A0603040505020204"/>
                <a:cs typeface="PT Serif" panose="020A0603040505020204"/>
                <a:sym typeface="PT Serif" panose="020A0603040505020204"/>
              </a:defRPr>
            </a:lvl6pPr>
            <a:lvl7pPr lvl="6" algn="r" rtl="0">
              <a:spcBef>
                <a:spcPts val="0"/>
              </a:spcBef>
              <a:spcAft>
                <a:spcPts val="0"/>
              </a:spcAft>
              <a:buSzPts val="5000"/>
              <a:buFont typeface="PT Serif" panose="020A0603040505020204"/>
              <a:buNone/>
              <a:defRPr sz="5000">
                <a:latin typeface="PT Serif" panose="020A0603040505020204"/>
                <a:ea typeface="PT Serif" panose="020A0603040505020204"/>
                <a:cs typeface="PT Serif" panose="020A0603040505020204"/>
                <a:sym typeface="PT Serif" panose="020A0603040505020204"/>
              </a:defRPr>
            </a:lvl7pPr>
            <a:lvl8pPr lvl="7" algn="r" rtl="0">
              <a:spcBef>
                <a:spcPts val="0"/>
              </a:spcBef>
              <a:spcAft>
                <a:spcPts val="0"/>
              </a:spcAft>
              <a:buSzPts val="5000"/>
              <a:buFont typeface="PT Serif" panose="020A0603040505020204"/>
              <a:buNone/>
              <a:defRPr sz="5000">
                <a:latin typeface="PT Serif" panose="020A0603040505020204"/>
                <a:ea typeface="PT Serif" panose="020A0603040505020204"/>
                <a:cs typeface="PT Serif" panose="020A0603040505020204"/>
                <a:sym typeface="PT Serif" panose="020A0603040505020204"/>
              </a:defRPr>
            </a:lvl8pPr>
            <a:lvl9pPr lvl="8" algn="r" rtl="0">
              <a:spcBef>
                <a:spcPts val="0"/>
              </a:spcBef>
              <a:spcAft>
                <a:spcPts val="0"/>
              </a:spcAft>
              <a:buSzPts val="5000"/>
              <a:buFont typeface="PT Serif" panose="020A0603040505020204"/>
              <a:buNone/>
              <a:defRPr sz="5000">
                <a:latin typeface="PT Serif" panose="020A0603040505020204"/>
                <a:ea typeface="PT Serif" panose="020A0603040505020204"/>
                <a:cs typeface="PT Serif" panose="020A0603040505020204"/>
                <a:sym typeface="PT Serif" panose="020A0603040505020204"/>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5D792FA-8486-4E8C-88BE-CDA49AC4BFD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54CDF8-7200-4455-8511-4B6092C7A581}"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65D792FA-8486-4E8C-88BE-CDA49AC4BFD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54CDF8-7200-4455-8511-4B6092C7A581}"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5D792FA-8486-4E8C-88BE-CDA49AC4BFD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54CDF8-7200-4455-8511-4B6092C7A581}"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5D792FA-8486-4E8C-88BE-CDA49AC4BFD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54CDF8-7200-4455-8511-4B6092C7A581}"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5D792FA-8486-4E8C-88BE-CDA49AC4BFD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54CDF8-7200-4455-8511-4B6092C7A581}"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D792FA-8486-4E8C-88BE-CDA49AC4BFD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54CDF8-7200-4455-8511-4B6092C7A581}"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5D792FA-8486-4E8C-88BE-CDA49AC4BFD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54CDF8-7200-4455-8511-4B6092C7A581}"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5D792FA-8486-4E8C-88BE-CDA49AC4BFD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54CDF8-7200-4455-8511-4B6092C7A581}"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D792FA-8486-4E8C-88BE-CDA49AC4BFD9}"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4CDF8-7200-4455-8511-4B6092C7A58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2.xml"/><Relationship Id="rId7" Type="http://schemas.openxmlformats.org/officeDocument/2006/relationships/image" Target="../media/image9.jpeg"/><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 Id="rId3" Type="http://schemas.openxmlformats.org/officeDocument/2006/relationships/oleObject" Target="../embeddings/oleObject1.bin"/><Relationship Id="rId2" Type="http://schemas.openxmlformats.org/officeDocument/2006/relationships/image" Target="../media/image5.pn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ctrTitle"/>
          </p:nvPr>
        </p:nvSpPr>
        <p:spPr>
          <a:xfrm>
            <a:off x="2559685" y="1753870"/>
            <a:ext cx="9267190" cy="2306955"/>
          </a:xfrm>
        </p:spPr>
        <p:txBody>
          <a:bodyPr/>
          <a:lstStyle/>
          <a:p>
            <a:pPr algn="ctr"/>
            <a:r>
              <a:rPr lang="vi-VN" b="1" dirty="0">
                <a:solidFill>
                  <a:srgbClr val="C00000"/>
                </a:solidFill>
                <a:latin typeface="Times New Roman" panose="02020603050405020304" pitchFamily="18" charset="0"/>
                <a:cs typeface="Times New Roman" panose="02020603050405020304" pitchFamily="18" charset="0"/>
              </a:rPr>
              <a:t>Chia sẻ cảm nhận của em </a:t>
            </a:r>
            <a:r>
              <a:rPr lang="en-US" altLang="vi-VN" b="1" dirty="0">
                <a:solidFill>
                  <a:srgbClr val="C00000"/>
                </a:solidFill>
                <a:latin typeface="Times New Roman" panose="02020603050405020304" pitchFamily="18" charset="0"/>
                <a:cs typeface="Times New Roman" panose="02020603050405020304" pitchFamily="18" charset="0"/>
              </a:rPr>
              <a:t>sau khi </a:t>
            </a:r>
            <a:r>
              <a:rPr lang="vi-VN" altLang="en-US" b="1" dirty="0">
                <a:solidFill>
                  <a:srgbClr val="C00000"/>
                </a:solidFill>
                <a:latin typeface="Times New Roman" panose="02020603050405020304" pitchFamily="18" charset="0"/>
                <a:cs typeface="Times New Roman" panose="02020603050405020304" pitchFamily="18" charset="0"/>
              </a:rPr>
              <a:t>xem đoạn </a:t>
            </a:r>
            <a:r>
              <a:rPr lang="vi-VN" altLang="en-US" b="1" dirty="0">
                <a:solidFill>
                  <a:srgbClr val="C00000"/>
                </a:solidFill>
                <a:latin typeface="Times New Roman" panose="02020603050405020304" pitchFamily="18" charset="0"/>
                <a:cs typeface="Times New Roman" panose="02020603050405020304" pitchFamily="18" charset="0"/>
              </a:rPr>
              <a:t>video. </a:t>
            </a:r>
            <a:endParaRPr lang="vi-VN" altLang="en-US"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2737" y="326003"/>
            <a:ext cx="11203388" cy="6106602"/>
          </a:xfrm>
        </p:spPr>
        <p:txBody>
          <a:bodyPr>
            <a:normAutofit/>
          </a:bodyPr>
          <a:lstStyle/>
          <a:p>
            <a:pPr algn="just"/>
            <a:r>
              <a:rPr lang="en-US" sz="3600" dirty="0">
                <a:latin typeface="Times New Roman" panose="02020603050405020304" pitchFamily="18" charset="0"/>
                <a:cs typeface="Times New Roman" panose="02020603050405020304" pitchFamily="18" charset="0"/>
              </a:rPr>
              <a:t>=&gt; </a:t>
            </a:r>
            <a:r>
              <a:rPr lang="en-US" sz="3600" dirty="0" err="1">
                <a:solidFill>
                  <a:srgbClr val="FF0000"/>
                </a:solidFill>
                <a:latin typeface="Times New Roman" panose="02020603050405020304" pitchFamily="18" charset="0"/>
                <a:cs typeface="Times New Roman" panose="02020603050405020304" pitchFamily="18" charset="0"/>
              </a:rPr>
              <a:t>Kén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chồng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cho</a:t>
            </a:r>
            <a:r>
              <a:rPr lang="en-US" sz="3600" dirty="0">
                <a:solidFill>
                  <a:srgbClr val="FF0000"/>
                </a:solidFill>
                <a:latin typeface="Times New Roman" panose="02020603050405020304" pitchFamily="18" charset="0"/>
                <a:cs typeface="Times New Roman" panose="02020603050405020304" pitchFamily="18" charset="0"/>
              </a:rPr>
              <a:t> con, </a:t>
            </a:r>
            <a:r>
              <a:rPr lang="en-US" sz="3600" dirty="0" err="1">
                <a:solidFill>
                  <a:srgbClr val="FF0000"/>
                </a:solidFill>
                <a:latin typeface="Times New Roman" panose="02020603050405020304" pitchFamily="18" charset="0"/>
                <a:cs typeface="Times New Roman" panose="02020603050405020304" pitchFamily="18" charset="0"/>
              </a:rPr>
              <a:t>chọn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người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tài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giỏi</a:t>
            </a:r>
            <a:r>
              <a:rPr lang="en-US" sz="3600"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 Em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xét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lễ</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vậy</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Sơn</a:t>
            </a:r>
            <a:r>
              <a:rPr lang="en-US" sz="3600" dirty="0">
                <a:latin typeface="Times New Roman" panose="02020603050405020304" pitchFamily="18" charset="0"/>
                <a:cs typeface="Times New Roman" panose="02020603050405020304" pitchFamily="18" charset="0"/>
              </a:rPr>
              <a:t> Tinh.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lễ</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hiếm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Sơn</a:t>
            </a:r>
            <a:r>
              <a:rPr lang="en-US" sz="3600" dirty="0">
                <a:latin typeface="Times New Roman" panose="02020603050405020304" pitchFamily="18" charset="0"/>
                <a:cs typeface="Times New Roman" panose="02020603050405020304" pitchFamily="18" charset="0"/>
              </a:rPr>
              <a:t> Tinh.</a:t>
            </a:r>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Ngay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Sơn</a:t>
            </a:r>
            <a:r>
              <a:rPr lang="en-US" sz="3600" dirty="0">
                <a:latin typeface="Times New Roman" panose="02020603050405020304" pitchFamily="18" charset="0"/>
                <a:cs typeface="Times New Roman" panose="02020603050405020304" pitchFamily="18" charset="0"/>
              </a:rPr>
              <a:t> Tinh.</a:t>
            </a:r>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Sơn</a:t>
            </a:r>
            <a:r>
              <a:rPr lang="en-US" sz="3600" dirty="0">
                <a:latin typeface="Times New Roman" panose="02020603050405020304" pitchFamily="18" charset="0"/>
                <a:cs typeface="Times New Roman" panose="02020603050405020304" pitchFamily="18" charset="0"/>
              </a:rPr>
              <a:t> Tinh </a:t>
            </a:r>
            <a:r>
              <a:rPr lang="en-US" sz="3600" dirty="0" err="1">
                <a:latin typeface="Times New Roman" panose="02020603050405020304" pitchFamily="18" charset="0"/>
                <a:cs typeface="Times New Roman" panose="02020603050405020304" pitchFamily="18" charset="0"/>
              </a:rPr>
              <a:t>thua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lụt</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lgn="just"/>
            <a:r>
              <a:rPr lang="en-US" sz="3600" b="1" dirty="0">
                <a:solidFill>
                  <a:srgbClr val="FF0000"/>
                </a:solidFill>
                <a:latin typeface="Times New Roman" panose="02020603050405020304" pitchFamily="18" charset="0"/>
                <a:cs typeface="Times New Roman" panose="02020603050405020304" pitchFamily="18" charset="0"/>
              </a:rPr>
              <a:t>2. </a:t>
            </a:r>
            <a:r>
              <a:rPr lang="en-US" sz="3600" b="1" dirty="0" err="1">
                <a:solidFill>
                  <a:srgbClr val="FF0000"/>
                </a:solidFill>
                <a:latin typeface="Times New Roman" panose="02020603050405020304" pitchFamily="18" charset="0"/>
                <a:cs typeface="Times New Roman" panose="02020603050405020304" pitchFamily="18" charset="0"/>
              </a:rPr>
              <a:t>Cuộc</a:t>
            </a:r>
            <a:r>
              <a:rPr lang="en-US" sz="3600" b="1" dirty="0">
                <a:solidFill>
                  <a:srgbClr val="FF0000"/>
                </a:solidFill>
                <a:latin typeface="Times New Roman" panose="02020603050405020304" pitchFamily="18" charset="0"/>
                <a:cs typeface="Times New Roman" panose="02020603050405020304" pitchFamily="18" charset="0"/>
              </a:rPr>
              <a:t> so </a:t>
            </a:r>
            <a:r>
              <a:rPr lang="en-US" sz="3600" b="1" dirty="0" err="1">
                <a:solidFill>
                  <a:srgbClr val="FF0000"/>
                </a:solidFill>
                <a:latin typeface="Times New Roman" panose="02020603050405020304" pitchFamily="18" charset="0"/>
                <a:cs typeface="Times New Roman" panose="02020603050405020304" pitchFamily="18" charset="0"/>
              </a:rPr>
              <a:t>tài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giữa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Sơn</a:t>
            </a:r>
            <a:r>
              <a:rPr lang="en-US" sz="3600" b="1" dirty="0">
                <a:solidFill>
                  <a:srgbClr val="FF0000"/>
                </a:solidFill>
                <a:latin typeface="Times New Roman" panose="02020603050405020304" pitchFamily="18" charset="0"/>
                <a:cs typeface="Times New Roman" panose="02020603050405020304" pitchFamily="18" charset="0"/>
              </a:rPr>
              <a:t> Tinh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Thuỷ</a:t>
            </a:r>
            <a:r>
              <a:rPr lang="en-US" sz="3600" b="1" dirty="0">
                <a:solidFill>
                  <a:srgbClr val="FF0000"/>
                </a:solidFill>
                <a:latin typeface="Times New Roman" panose="02020603050405020304" pitchFamily="18" charset="0"/>
                <a:cs typeface="Times New Roman" panose="02020603050405020304" pitchFamily="18" charset="0"/>
              </a:rPr>
              <a:t> Tinh</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2737" y="326003"/>
            <a:ext cx="11203388" cy="6106602"/>
          </a:xfrm>
        </p:spPr>
        <p:txBody>
          <a:bodyPr>
            <a:normAutofit/>
          </a:bodyPr>
          <a:lstStyle/>
          <a:p>
            <a:pPr algn="just"/>
            <a:endParaRPr lang="en-US" sz="3600" dirty="0">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nvGraphicFramePr>
        <p:xfrm>
          <a:off x="532737" y="477078"/>
          <a:ext cx="10951596" cy="5148468"/>
        </p:xfrm>
        <a:graphic>
          <a:graphicData uri="http://schemas.openxmlformats.org/drawingml/2006/table">
            <a:tbl>
              <a:tblPr firstRow="1" bandRow="1">
                <a:tableStyleId>{5C22544A-7EE6-4342-B048-85BDC9FD1C3A}</a:tableStyleId>
              </a:tblPr>
              <a:tblGrid>
                <a:gridCol w="2989691"/>
                <a:gridCol w="4311373"/>
                <a:gridCol w="3650532"/>
              </a:tblGrid>
              <a:tr h="1287117">
                <a:tc>
                  <a:txBody>
                    <a:bodyPr/>
                    <a:lstStyle/>
                    <a:p>
                      <a:endParaRPr lang="en-US"/>
                    </a:p>
                  </a:txBody>
                  <a:tcPr/>
                </a:tc>
                <a:tc>
                  <a:txBody>
                    <a:bodyPr/>
                    <a:lstStyle/>
                    <a:p>
                      <a:endParaRPr lang="en-US"/>
                    </a:p>
                  </a:txBody>
                  <a:tcPr/>
                </a:tc>
                <a:tc>
                  <a:txBody>
                    <a:bodyPr/>
                    <a:lstStyle/>
                    <a:p>
                      <a:endParaRPr lang="en-US"/>
                    </a:p>
                  </a:txBody>
                  <a:tcPr/>
                </a:tc>
              </a:tr>
              <a:tr h="1287117">
                <a:tc>
                  <a:txBody>
                    <a:bodyPr/>
                    <a:lstStyle/>
                    <a:p>
                      <a:endParaRPr lang="en-US"/>
                    </a:p>
                  </a:txBody>
                  <a:tcPr/>
                </a:tc>
                <a:tc>
                  <a:txBody>
                    <a:bodyPr/>
                    <a:lstStyle/>
                    <a:p>
                      <a:endParaRPr lang="en-US"/>
                    </a:p>
                  </a:txBody>
                  <a:tcPr/>
                </a:tc>
                <a:tc>
                  <a:txBody>
                    <a:bodyPr/>
                    <a:lstStyle/>
                    <a:p>
                      <a:endParaRPr lang="en-US"/>
                    </a:p>
                  </a:txBody>
                  <a:tcPr/>
                </a:tc>
              </a:tr>
              <a:tr h="1287117">
                <a:tc>
                  <a:txBody>
                    <a:bodyPr/>
                    <a:lstStyle/>
                    <a:p>
                      <a:endParaRPr lang="en-US"/>
                    </a:p>
                  </a:txBody>
                  <a:tcPr/>
                </a:tc>
                <a:tc>
                  <a:txBody>
                    <a:bodyPr/>
                    <a:lstStyle/>
                    <a:p>
                      <a:endParaRPr lang="en-US"/>
                    </a:p>
                  </a:txBody>
                  <a:tcPr/>
                </a:tc>
                <a:tc>
                  <a:txBody>
                    <a:bodyPr/>
                    <a:lstStyle/>
                    <a:p>
                      <a:endParaRPr lang="en-US"/>
                    </a:p>
                  </a:txBody>
                  <a:tcPr/>
                </a:tc>
              </a:tr>
              <a:tr h="1287117">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
        <p:nvSpPr>
          <p:cNvPr id="4" name="Rectangle 3"/>
          <p:cNvSpPr/>
          <p:nvPr/>
        </p:nvSpPr>
        <p:spPr>
          <a:xfrm>
            <a:off x="755374" y="500932"/>
            <a:ext cx="2727297" cy="11370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endParaRPr lang="en-US" sz="2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3609892" y="500931"/>
            <a:ext cx="4358639" cy="11370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Sơn</a:t>
            </a:r>
            <a:r>
              <a:rPr lang="en-US" sz="2800" b="1" dirty="0">
                <a:latin typeface="Times New Roman" panose="02020603050405020304" pitchFamily="18" charset="0"/>
                <a:cs typeface="Times New Roman" panose="02020603050405020304" pitchFamily="18" charset="0"/>
              </a:rPr>
              <a:t> Tinh</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8089125" y="500931"/>
            <a:ext cx="3570136" cy="11370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Thuỷ</a:t>
            </a:r>
            <a:r>
              <a:rPr lang="en-US" sz="2800" b="1" dirty="0">
                <a:latin typeface="Times New Roman" panose="02020603050405020304" pitchFamily="18" charset="0"/>
                <a:cs typeface="Times New Roman" panose="02020603050405020304" pitchFamily="18" charset="0"/>
              </a:rPr>
              <a:t> Tinh</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707665" y="3054624"/>
            <a:ext cx="2775006" cy="11370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i="1" dirty="0" err="1">
                <a:latin typeface="Times New Roman" panose="02020603050405020304" pitchFamily="18" charset="0"/>
                <a:cs typeface="Times New Roman" panose="02020603050405020304" pitchFamily="18" charset="0"/>
              </a:rPr>
              <a:t>Tài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năng</a:t>
            </a:r>
            <a:r>
              <a:rPr lang="en-US" sz="2800" b="1" i="1" dirty="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sp>
        <p:nvSpPr>
          <p:cNvPr id="8" name="Rectangle 7"/>
          <p:cNvSpPr/>
          <p:nvPr/>
        </p:nvSpPr>
        <p:spPr>
          <a:xfrm>
            <a:off x="3603265" y="3051312"/>
            <a:ext cx="4365266" cy="11370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i="1" dirty="0" err="1">
                <a:latin typeface="Times New Roman" panose="02020603050405020304" pitchFamily="18" charset="0"/>
                <a:ea typeface="Times New Roman" panose="02020603050405020304" pitchFamily="18" charset="0"/>
              </a:rPr>
              <a:t>v</a:t>
            </a:r>
            <a:r>
              <a:rPr lang="en-US" sz="2400" i="1" dirty="0" err="1">
                <a:effectLst/>
                <a:latin typeface="Times New Roman" panose="02020603050405020304" pitchFamily="18" charset="0"/>
                <a:ea typeface="Times New Roman" panose="02020603050405020304" pitchFamily="18" charset="0"/>
              </a:rPr>
              <a:t>ẫy</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tay</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về</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phía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đông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phía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đông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nổi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cồn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bãi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vẫy</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tay</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về</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phía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tây</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phía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tây</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mọc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lên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từng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dãy</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núi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đồi</a:t>
            </a:r>
            <a:endParaRPr lang="en-US" sz="2400" dirty="0">
              <a:latin typeface="Times New Roman" panose="02020603050405020304" pitchFamily="18" charset="0"/>
              <a:cs typeface="Times New Roman" panose="02020603050405020304" pitchFamily="18" charset="0"/>
            </a:endParaRPr>
          </a:p>
        </p:txBody>
      </p:sp>
      <p:sp>
        <p:nvSpPr>
          <p:cNvPr id="9" name="Rectangle 8"/>
          <p:cNvSpPr/>
          <p:nvPr/>
        </p:nvSpPr>
        <p:spPr>
          <a:xfrm>
            <a:off x="8049368" y="3040048"/>
            <a:ext cx="3570136" cy="11370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i="1" dirty="0" err="1">
                <a:latin typeface="Times New Roman" panose="02020603050405020304" pitchFamily="18" charset="0"/>
                <a:cs typeface="Times New Roman" panose="02020603050405020304" pitchFamily="18" charset="0"/>
              </a:rPr>
              <a:t>gọi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hô</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mưa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mưa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về</a:t>
            </a:r>
            <a:endParaRPr lang="en-US" sz="2400" i="1" dirty="0">
              <a:latin typeface="Times New Roman" panose="02020603050405020304" pitchFamily="18" charset="0"/>
              <a:cs typeface="Times New Roman" panose="02020603050405020304" pitchFamily="18" charset="0"/>
            </a:endParaRPr>
          </a:p>
        </p:txBody>
      </p:sp>
      <p:sp>
        <p:nvSpPr>
          <p:cNvPr id="10" name="Rectangle 9"/>
          <p:cNvSpPr/>
          <p:nvPr/>
        </p:nvSpPr>
        <p:spPr>
          <a:xfrm>
            <a:off x="3603265" y="1779766"/>
            <a:ext cx="4358639" cy="11370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dirty="0" err="1">
                <a:latin typeface="Times New Roman" panose="02020603050405020304" pitchFamily="18" charset="0"/>
                <a:cs typeface="Times New Roman" panose="02020603050405020304" pitchFamily="18" charset="0"/>
              </a:rPr>
              <a:t>Chúa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non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núi</a:t>
            </a:r>
            <a:r>
              <a:rPr lang="en-US" sz="2400" dirty="0">
                <a:latin typeface="Times New Roman" panose="02020603050405020304" pitchFamily="18" charset="0"/>
                <a:cs typeface="Times New Roman" panose="02020603050405020304" pitchFamily="18" charset="0"/>
              </a:rPr>
              <a:t> Ba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1" name="Rectangle 10"/>
          <p:cNvSpPr/>
          <p:nvPr/>
        </p:nvSpPr>
        <p:spPr>
          <a:xfrm>
            <a:off x="8049368" y="1779767"/>
            <a:ext cx="3570136" cy="11370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dirty="0" err="1">
                <a:latin typeface="Times New Roman" panose="02020603050405020304" pitchFamily="18" charset="0"/>
                <a:cs typeface="Times New Roman" panose="02020603050405020304" pitchFamily="18" charset="0"/>
              </a:rPr>
              <a:t>Chúa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2" name="Rectangle 11"/>
          <p:cNvSpPr/>
          <p:nvPr/>
        </p:nvSpPr>
        <p:spPr>
          <a:xfrm>
            <a:off x="707665" y="1779766"/>
            <a:ext cx="2775006" cy="11370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i="1" dirty="0" err="1">
                <a:latin typeface="Times New Roman" panose="02020603050405020304" pitchFamily="18" charset="0"/>
                <a:cs typeface="Times New Roman" panose="02020603050405020304" pitchFamily="18" charset="0"/>
              </a:rPr>
              <a:t>Đến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từ</a:t>
            </a:r>
            <a:r>
              <a:rPr lang="en-US" sz="2800" b="1" i="1" dirty="0">
                <a:latin typeface="Times New Roman" panose="02020603050405020304" pitchFamily="18" charset="0"/>
                <a:cs typeface="Times New Roman" panose="02020603050405020304" pitchFamily="18" charset="0"/>
              </a:rPr>
              <a:t> </a:t>
            </a:r>
            <a:endParaRPr lang="en-US" sz="2800" b="1" i="1" dirty="0">
              <a:latin typeface="Times New Roman" panose="02020603050405020304" pitchFamily="18" charset="0"/>
              <a:cs typeface="Times New Roman" panose="02020603050405020304" pitchFamily="18" charset="0"/>
            </a:endParaRPr>
          </a:p>
          <a:p>
            <a:pPr algn="ctr"/>
            <a:r>
              <a:rPr lang="en-US" sz="2800" b="1" i="1" dirty="0">
                <a:latin typeface="Times New Roman" panose="02020603050405020304" pitchFamily="18" charset="0"/>
                <a:cs typeface="Times New Roman" panose="02020603050405020304" pitchFamily="18" charset="0"/>
              </a:rPr>
              <a:t>(</a:t>
            </a:r>
            <a:r>
              <a:rPr lang="en-US" sz="2800" b="1" i="1" dirty="0" err="1">
                <a:latin typeface="Times New Roman" panose="02020603050405020304" pitchFamily="18" charset="0"/>
                <a:cs typeface="Times New Roman" panose="02020603050405020304" pitchFamily="18" charset="0"/>
              </a:rPr>
              <a:t>nguồn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gốc</a:t>
            </a:r>
            <a:r>
              <a:rPr lang="en-US" sz="2800" b="1" i="1" dirty="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sp>
        <p:nvSpPr>
          <p:cNvPr id="13" name="Rectangle 12"/>
          <p:cNvSpPr/>
          <p:nvPr/>
        </p:nvSpPr>
        <p:spPr>
          <a:xfrm>
            <a:off x="755374" y="4329482"/>
            <a:ext cx="2727297" cy="11370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i="1" dirty="0" err="1">
                <a:latin typeface="Times New Roman" panose="02020603050405020304" pitchFamily="18" charset="0"/>
                <a:cs typeface="Times New Roman" panose="02020603050405020304" pitchFamily="18" charset="0"/>
              </a:rPr>
              <a:t>Nhận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xét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chung</a:t>
            </a:r>
            <a:r>
              <a:rPr lang="en-US" sz="2800" b="1" i="1" dirty="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sp>
        <p:nvSpPr>
          <p:cNvPr id="14" name="Rectangle 13"/>
          <p:cNvSpPr/>
          <p:nvPr/>
        </p:nvSpPr>
        <p:spPr>
          <a:xfrm>
            <a:off x="3609893" y="4329481"/>
            <a:ext cx="8049368" cy="11370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dirty="0" err="1">
                <a:solidFill>
                  <a:srgbClr val="FF0000"/>
                </a:solidFill>
                <a:latin typeface="Times New Roman" panose="02020603050405020304" pitchFamily="18" charset="0"/>
                <a:cs typeface="Times New Roman" panose="02020603050405020304" pitchFamily="18" charset="0"/>
              </a:rPr>
              <a:t>Cả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đều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nhiều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phép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tài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năng</a:t>
            </a:r>
            <a:r>
              <a:rPr lang="en-US" sz="2400" dirty="0">
                <a:solidFill>
                  <a:srgbClr val="FF0000"/>
                </a:solidFill>
                <a:latin typeface="Times New Roman" panose="02020603050405020304" pitchFamily="18" charset="0"/>
                <a:cs typeface="Times New Roman" panose="02020603050405020304" pitchFamily="18" charset="0"/>
              </a:rPr>
              <a:t> phi </a:t>
            </a:r>
            <a:r>
              <a:rPr lang="en-US" sz="2400" dirty="0" err="1">
                <a:solidFill>
                  <a:srgbClr val="FF0000"/>
                </a:solidFill>
                <a:latin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2737" y="326003"/>
            <a:ext cx="11203388" cy="6106602"/>
          </a:xfrm>
        </p:spPr>
        <p:txBody>
          <a:bodyPr>
            <a:normAutofit/>
          </a:bodyPr>
          <a:lstStyle/>
          <a:p>
            <a:pPr algn="just"/>
            <a:r>
              <a:rPr lang="en-US" sz="3600" b="1" dirty="0">
                <a:solidFill>
                  <a:srgbClr val="FF0000"/>
                </a:solidFill>
                <a:latin typeface="Times New Roman" panose="02020603050405020304" pitchFamily="18" charset="0"/>
                <a:cs typeface="Times New Roman" panose="02020603050405020304" pitchFamily="18" charset="0"/>
              </a:rPr>
              <a:t>3. </a:t>
            </a:r>
            <a:r>
              <a:rPr lang="en-US" sz="3600" b="1" dirty="0" err="1">
                <a:solidFill>
                  <a:srgbClr val="FF0000"/>
                </a:solidFill>
                <a:latin typeface="Times New Roman" panose="02020603050405020304" pitchFamily="18" charset="0"/>
                <a:cs typeface="Times New Roman" panose="02020603050405020304" pitchFamily="18" charset="0"/>
              </a:rPr>
              <a:t>Cuộc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chiến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giữa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Sơn</a:t>
            </a:r>
            <a:r>
              <a:rPr lang="en-US" sz="3600" b="1" dirty="0">
                <a:solidFill>
                  <a:srgbClr val="FF0000"/>
                </a:solidFill>
                <a:latin typeface="Times New Roman" panose="02020603050405020304" pitchFamily="18" charset="0"/>
                <a:cs typeface="Times New Roman" panose="02020603050405020304" pitchFamily="18" charset="0"/>
              </a:rPr>
              <a:t> Tinh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Thuỷ</a:t>
            </a:r>
            <a:r>
              <a:rPr lang="en-US" sz="3600" b="1" dirty="0">
                <a:solidFill>
                  <a:srgbClr val="FF0000"/>
                </a:solidFill>
                <a:latin typeface="Times New Roman" panose="02020603050405020304" pitchFamily="18" charset="0"/>
                <a:cs typeface="Times New Roman" panose="02020603050405020304" pitchFamily="18" charset="0"/>
              </a:rPr>
              <a:t> Tinh.</a:t>
            </a:r>
            <a:endParaRPr lang="en-US" sz="3600" b="1" dirty="0">
              <a:solidFill>
                <a:srgbClr val="FF0000"/>
              </a:solidFill>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diễn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THUỶ TINH</a:t>
            </a:r>
            <a:endParaRPr lang="en-US" sz="3600" dirty="0">
              <a:latin typeface="Times New Roman" panose="02020603050405020304" pitchFamily="18" charset="0"/>
              <a:cs typeface="Times New Roman" panose="02020603050405020304" pitchFamily="18" charset="0"/>
            </a:endParaRPr>
          </a:p>
          <a:p>
            <a:pPr algn="just"/>
            <a:endParaRPr lang="en-US" sz="3600" dirty="0">
              <a:latin typeface="Times New Roman" panose="02020603050405020304" pitchFamily="18" charset="0"/>
              <a:cs typeface="Times New Roman" panose="02020603050405020304" pitchFamily="18" charset="0"/>
            </a:endParaRPr>
          </a:p>
        </p:txBody>
      </p:sp>
      <p:pic>
        <p:nvPicPr>
          <p:cNvPr id="1026" name="Picture 2" descr="Truyện cổ tích Sơn Tinh Thủy Tinh | Mầm non Gia Quấ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71192" y="2113846"/>
            <a:ext cx="3635486" cy="38496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
          <a:stretch>
            <a:fillRect/>
          </a:stretch>
        </p:blipFill>
        <p:spPr>
          <a:xfrm>
            <a:off x="601649" y="2050649"/>
            <a:ext cx="3906741" cy="3992342"/>
          </a:xfrm>
          <a:prstGeom prst="rect">
            <a:avLst/>
          </a:prstGeom>
        </p:spPr>
      </p:pic>
      <p:pic>
        <p:nvPicPr>
          <p:cNvPr id="4" name="Picture 3"/>
          <p:cNvPicPr>
            <a:picLocks noChangeAspect="1"/>
          </p:cNvPicPr>
          <p:nvPr/>
        </p:nvPicPr>
        <p:blipFill>
          <a:blip r:embed="rId3"/>
          <a:stretch>
            <a:fillRect/>
          </a:stretch>
        </p:blipFill>
        <p:spPr>
          <a:xfrm>
            <a:off x="8954163" y="2113846"/>
            <a:ext cx="2705100" cy="38496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2737" y="326003"/>
            <a:ext cx="11203388" cy="6106602"/>
          </a:xfrm>
        </p:spPr>
        <p:txBody>
          <a:bodyPr>
            <a:normAutofit/>
          </a:bodyPr>
          <a:lstStyle/>
          <a:p>
            <a:pPr algn="just"/>
            <a:r>
              <a:rPr lang="en-US" sz="3600" dirty="0">
                <a:latin typeface="Times New Roman" panose="02020603050405020304" pitchFamily="18" charset="0"/>
                <a:cs typeface="Times New Roman" panose="02020603050405020304" pitchFamily="18" charset="0"/>
              </a:rPr>
              <a:t>SƠN TINH</a:t>
            </a:r>
            <a:endParaRPr lang="en-US" sz="3600" dirty="0">
              <a:latin typeface="Times New Roman" panose="02020603050405020304" pitchFamily="18" charset="0"/>
              <a:cs typeface="Times New Roman" panose="02020603050405020304" pitchFamily="18" charset="0"/>
            </a:endParaRPr>
          </a:p>
          <a:p>
            <a:pPr algn="just"/>
            <a:endParaRPr lang="en-US" sz="36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
          <a:stretch>
            <a:fillRect/>
          </a:stretch>
        </p:blipFill>
        <p:spPr>
          <a:xfrm>
            <a:off x="365760" y="1097280"/>
            <a:ext cx="5088835" cy="5001370"/>
          </a:xfrm>
          <a:prstGeom prst="rect">
            <a:avLst/>
          </a:prstGeom>
        </p:spPr>
      </p:pic>
      <p:pic>
        <p:nvPicPr>
          <p:cNvPr id="4" name="Picture 3"/>
          <p:cNvPicPr>
            <a:picLocks noChangeAspect="1"/>
          </p:cNvPicPr>
          <p:nvPr/>
        </p:nvPicPr>
        <p:blipFill>
          <a:blip r:embed="rId2"/>
          <a:stretch>
            <a:fillRect/>
          </a:stretch>
        </p:blipFill>
        <p:spPr>
          <a:xfrm>
            <a:off x="5864707" y="1192696"/>
            <a:ext cx="5794556" cy="47707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2737" y="326003"/>
            <a:ext cx="11203388" cy="6106602"/>
          </a:xfrm>
        </p:spPr>
        <p:txBody>
          <a:bodyPr>
            <a:normAutofit/>
          </a:bodyPr>
          <a:lstStyle/>
          <a:p>
            <a:pPr algn="just"/>
            <a:endParaRPr lang="en-US" sz="3600" dirty="0">
              <a:latin typeface="Times New Roman" panose="02020603050405020304" pitchFamily="18" charset="0"/>
              <a:cs typeface="Times New Roman" panose="02020603050405020304" pitchFamily="18" charset="0"/>
            </a:endParaRPr>
          </a:p>
        </p:txBody>
      </p:sp>
      <p:sp>
        <p:nvSpPr>
          <p:cNvPr id="4" name="Rectangle 3"/>
          <p:cNvSpPr/>
          <p:nvPr/>
        </p:nvSpPr>
        <p:spPr>
          <a:xfrm>
            <a:off x="654658" y="1291951"/>
            <a:ext cx="1190045" cy="9621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b="1" dirty="0" err="1">
                <a:latin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endParaRPr lang="en-US" sz="2400" b="1" dirty="0">
              <a:latin typeface="Times New Roman" panose="02020603050405020304" pitchFamily="18" charset="0"/>
              <a:cs typeface="Times New Roman" panose="02020603050405020304" pitchFamily="18" charset="0"/>
            </a:endParaRPr>
          </a:p>
        </p:txBody>
      </p:sp>
      <p:sp>
        <p:nvSpPr>
          <p:cNvPr id="5" name="Rectangle 4"/>
          <p:cNvSpPr/>
          <p:nvPr/>
        </p:nvSpPr>
        <p:spPr>
          <a:xfrm>
            <a:off x="667909" y="2373601"/>
            <a:ext cx="1190046" cy="27867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b="1" dirty="0" err="1">
                <a:latin typeface="Times New Roman" panose="02020603050405020304" pitchFamily="18" charset="0"/>
                <a:cs typeface="Times New Roman" panose="02020603050405020304" pitchFamily="18" charset="0"/>
              </a:rPr>
              <a:t>Diễn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biến</a:t>
            </a:r>
            <a:endParaRPr lang="en-US" sz="2400" b="1" dirty="0">
              <a:latin typeface="Times New Roman" panose="02020603050405020304" pitchFamily="18" charset="0"/>
              <a:cs typeface="Times New Roman" panose="02020603050405020304" pitchFamily="18" charset="0"/>
            </a:endParaRPr>
          </a:p>
        </p:txBody>
      </p:sp>
      <p:sp>
        <p:nvSpPr>
          <p:cNvPr id="6" name="Rectangle 5"/>
          <p:cNvSpPr/>
          <p:nvPr/>
        </p:nvSpPr>
        <p:spPr>
          <a:xfrm>
            <a:off x="2399969" y="1291951"/>
            <a:ext cx="9291102" cy="9621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n-US" sz="2400" dirty="0">
              <a:latin typeface="Times New Roman" panose="02020603050405020304" pitchFamily="18" charset="0"/>
              <a:cs typeface="Times New Roman" panose="02020603050405020304" pitchFamily="18" charset="0"/>
            </a:endParaRPr>
          </a:p>
          <a:p>
            <a:pPr algn="just"/>
            <a:r>
              <a:rPr lang="en-US" sz="2400" dirty="0" err="1">
                <a:latin typeface="Times New Roman" panose="02020603050405020304" pitchFamily="18" charset="0"/>
                <a:cs typeface="Times New Roman" panose="02020603050405020304" pitchFamily="18" charset="0"/>
              </a:rPr>
              <a:t>Sơn</a:t>
            </a:r>
            <a:r>
              <a:rPr lang="en-US" sz="2400" dirty="0">
                <a:latin typeface="Times New Roman" panose="02020603050405020304" pitchFamily="18" charset="0"/>
                <a:cs typeface="Times New Roman" panose="02020603050405020304" pitchFamily="18" charset="0"/>
              </a:rPr>
              <a:t> Tinh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Thuỷ</a:t>
            </a:r>
            <a:r>
              <a:rPr lang="en-US" sz="2400" dirty="0">
                <a:latin typeface="Times New Roman" panose="02020603050405020304" pitchFamily="18" charset="0"/>
                <a:cs typeface="Times New Roman" panose="02020603050405020304" pitchFamily="18" charset="0"/>
              </a:rPr>
              <a:t> Tinh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đòi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Nương</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7" name="Rectangle 6"/>
          <p:cNvSpPr/>
          <p:nvPr/>
        </p:nvSpPr>
        <p:spPr>
          <a:xfrm>
            <a:off x="3824577" y="475645"/>
            <a:ext cx="4842345" cy="5659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CUỘC GIAO CHIẾN</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2399969" y="5350877"/>
            <a:ext cx="9259294" cy="9621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dirty="0" err="1">
                <a:latin typeface="Times New Roman" panose="02020603050405020304" pitchFamily="18" charset="0"/>
                <a:cs typeface="Times New Roman" panose="02020603050405020304" pitchFamily="18" charset="0"/>
              </a:rPr>
              <a:t>Sơn</a:t>
            </a:r>
            <a:r>
              <a:rPr lang="en-US" sz="2400" dirty="0">
                <a:latin typeface="Times New Roman" panose="02020603050405020304" pitchFamily="18" charset="0"/>
                <a:cs typeface="Times New Roman" panose="02020603050405020304" pitchFamily="18" charset="0"/>
              </a:rPr>
              <a:t> Tinh </a:t>
            </a:r>
            <a:r>
              <a:rPr lang="en-US" sz="2400" dirty="0" err="1">
                <a:latin typeface="Times New Roman" panose="02020603050405020304" pitchFamily="18" charset="0"/>
                <a:cs typeface="Times New Roman" panose="02020603050405020304" pitchFamily="18" charset="0"/>
              </a:rPr>
              <a:t>vẫn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Thuỷ</a:t>
            </a:r>
            <a:r>
              <a:rPr lang="en-US" sz="2400" dirty="0">
                <a:latin typeface="Times New Roman" panose="02020603050405020304" pitchFamily="18" charset="0"/>
                <a:cs typeface="Times New Roman" panose="02020603050405020304" pitchFamily="18" charset="0"/>
              </a:rPr>
              <a:t> Tinh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Thuỷ</a:t>
            </a:r>
            <a:r>
              <a:rPr lang="en-US" sz="2400" dirty="0">
                <a:latin typeface="Times New Roman" panose="02020603050405020304" pitchFamily="18" charset="0"/>
                <a:cs typeface="Times New Roman" panose="02020603050405020304" pitchFamily="18" charset="0"/>
              </a:rPr>
              <a:t> Tinh </a:t>
            </a:r>
            <a:r>
              <a:rPr lang="en-US" sz="2400" dirty="0" err="1">
                <a:latin typeface="Times New Roman" panose="02020603050405020304" pitchFamily="18" charset="0"/>
                <a:cs typeface="Times New Roman" panose="02020603050405020304" pitchFamily="18" charset="0"/>
              </a:rPr>
              <a:t>dâng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Sơn</a:t>
            </a:r>
            <a:r>
              <a:rPr lang="en-US" sz="2400" dirty="0">
                <a:latin typeface="Times New Roman" panose="02020603050405020304" pitchFamily="18" charset="0"/>
                <a:cs typeface="Times New Roman" panose="02020603050405020304" pitchFamily="18" charset="0"/>
              </a:rPr>
              <a:t> Tinh,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0" name="Rectangle 9"/>
          <p:cNvSpPr/>
          <p:nvPr/>
        </p:nvSpPr>
        <p:spPr>
          <a:xfrm>
            <a:off x="3599953" y="2421315"/>
            <a:ext cx="7995036" cy="13674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n-US" sz="2400" dirty="0" err="1">
                <a:latin typeface="Times New Roman" panose="02020603050405020304" pitchFamily="18" charset="0"/>
                <a:cs typeface="Times New Roman" panose="02020603050405020304" pitchFamily="18" charset="0"/>
              </a:rPr>
              <a: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bão</a:t>
            </a:r>
            <a:r>
              <a:rPr lang="en-US" sz="2400" dirty="0">
                <a:latin typeface="Times New Roman" panose="02020603050405020304" pitchFamily="18" charset="0"/>
                <a:cs typeface="Times New Roman" panose="02020603050405020304" pitchFamily="18" charset="0"/>
              </a:rPr>
              <a:t> rung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s</a:t>
            </a:r>
            <a:r>
              <a:rPr lang="vi-VN" altLang="en-US" sz="2400" dirty="0">
                <a:latin typeface="Times New Roman" panose="02020603050405020304" pitchFamily="18" charset="0"/>
                <a:cs typeface="Times New Roman" panose="02020603050405020304" pitchFamily="18" charset="0"/>
              </a:rPr>
              <a:t>ô</a:t>
            </a:r>
            <a:r>
              <a:rPr lang="en-US" sz="2400" dirty="0">
                <a:latin typeface="Times New Roman" panose="02020603050405020304" pitchFamily="18" charset="0"/>
                <a:cs typeface="Times New Roman" panose="02020603050405020304" pitchFamily="18" charset="0"/>
              </a:rPr>
              <a:t>ng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Sơn</a:t>
            </a:r>
            <a:r>
              <a:rPr lang="en-US" sz="2400" dirty="0">
                <a:latin typeface="Times New Roman" panose="02020603050405020304" pitchFamily="18" charset="0"/>
                <a:cs typeface="Times New Roman" panose="02020603050405020304" pitchFamily="18" charset="0"/>
              </a:rPr>
              <a:t> Tinh.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ruộng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Phong Châu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lềnh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bềnh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1" name="Rectangle 10"/>
          <p:cNvSpPr/>
          <p:nvPr/>
        </p:nvSpPr>
        <p:spPr>
          <a:xfrm>
            <a:off x="3632419" y="3933032"/>
            <a:ext cx="7995036" cy="13418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núng</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chặn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s</a:t>
            </a:r>
            <a:r>
              <a:rPr lang="vi-VN" altLang="en-US" sz="2400" dirty="0">
                <a:latin typeface="Times New Roman" panose="02020603050405020304" pitchFamily="18" charset="0"/>
                <a:cs typeface="Times New Roman" panose="02020603050405020304" pitchFamily="18" charset="0"/>
              </a:rPr>
              <a:t>ô</a:t>
            </a:r>
            <a:r>
              <a:rPr lang="en-US" sz="2400" dirty="0">
                <a:latin typeface="Times New Roman" panose="02020603050405020304" pitchFamily="18" charset="0"/>
                <a:cs typeface="Times New Roman" panose="02020603050405020304" pitchFamily="18" charset="0"/>
              </a:rPr>
              <a:t>ng </a:t>
            </a:r>
            <a:r>
              <a:rPr lang="en-US" sz="2400" dirty="0" err="1">
                <a:latin typeface="Times New Roman" panose="02020603050405020304" pitchFamily="18" charset="0"/>
                <a:cs typeface="Times New Roman" panose="02020603050405020304" pitchFamily="18" charset="0"/>
              </a:rPr>
              <a:t>dâng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4" name="Rectangle 13"/>
          <p:cNvSpPr/>
          <p:nvPr/>
        </p:nvSpPr>
        <p:spPr>
          <a:xfrm>
            <a:off x="691763" y="5347143"/>
            <a:ext cx="1190046" cy="9621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a:t>
            </a:r>
            <a:endParaRPr lang="en-US" sz="2400" b="1" dirty="0">
              <a:latin typeface="Times New Roman" panose="02020603050405020304" pitchFamily="18" charset="0"/>
              <a:cs typeface="Times New Roman" panose="02020603050405020304" pitchFamily="18" charset="0"/>
            </a:endParaRPr>
          </a:p>
        </p:txBody>
      </p:sp>
      <p:sp>
        <p:nvSpPr>
          <p:cNvPr id="15" name="Rectangle: Rounded Corners 14"/>
          <p:cNvSpPr/>
          <p:nvPr/>
        </p:nvSpPr>
        <p:spPr>
          <a:xfrm>
            <a:off x="2293952" y="2440805"/>
            <a:ext cx="934278" cy="11329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Thuỷ</a:t>
            </a:r>
            <a:r>
              <a:rPr lang="en-US"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Tinh</a:t>
            </a:r>
            <a:endParaRPr lang="en-US" sz="2400" dirty="0">
              <a:latin typeface="Times New Roman" panose="02020603050405020304" pitchFamily="18" charset="0"/>
              <a:cs typeface="Times New Roman" panose="02020603050405020304" pitchFamily="18" charset="0"/>
            </a:endParaRPr>
          </a:p>
        </p:txBody>
      </p:sp>
      <p:sp>
        <p:nvSpPr>
          <p:cNvPr id="16" name="Arrow: Right 15"/>
          <p:cNvSpPr/>
          <p:nvPr/>
        </p:nvSpPr>
        <p:spPr>
          <a:xfrm>
            <a:off x="1857955" y="1649760"/>
            <a:ext cx="542014" cy="2823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p:cNvSpPr/>
          <p:nvPr/>
        </p:nvSpPr>
        <p:spPr>
          <a:xfrm>
            <a:off x="2278048" y="3845536"/>
            <a:ext cx="934278" cy="11329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Sơn</a:t>
            </a:r>
            <a:r>
              <a:rPr lang="en-US" sz="2400" dirty="0">
                <a:latin typeface="Times New Roman" panose="02020603050405020304" pitchFamily="18" charset="0"/>
                <a:cs typeface="Times New Roman" panose="02020603050405020304" pitchFamily="18" charset="0"/>
              </a:rPr>
              <a:t> Tinh</a:t>
            </a:r>
            <a:endParaRPr lang="en-US" sz="2400" dirty="0">
              <a:latin typeface="Times New Roman" panose="02020603050405020304" pitchFamily="18" charset="0"/>
              <a:cs typeface="Times New Roman" panose="02020603050405020304" pitchFamily="18" charset="0"/>
            </a:endParaRPr>
          </a:p>
        </p:txBody>
      </p:sp>
      <p:cxnSp>
        <p:nvCxnSpPr>
          <p:cNvPr id="32" name="Straight Arrow Connector 31"/>
          <p:cNvCxnSpPr>
            <a:stCxn id="5" idx="3"/>
          </p:cNvCxnSpPr>
          <p:nvPr/>
        </p:nvCxnSpPr>
        <p:spPr>
          <a:xfrm flipV="1">
            <a:off x="1857955" y="3012464"/>
            <a:ext cx="420093" cy="7545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a:off x="1873859" y="3766999"/>
            <a:ext cx="404189" cy="63886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8" name="Arrow: Right 37"/>
          <p:cNvSpPr/>
          <p:nvPr/>
        </p:nvSpPr>
        <p:spPr>
          <a:xfrm flipV="1">
            <a:off x="3228230" y="2821362"/>
            <a:ext cx="371723" cy="2478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p:cNvSpPr/>
          <p:nvPr/>
        </p:nvSpPr>
        <p:spPr>
          <a:xfrm flipV="1">
            <a:off x="3228230" y="4309229"/>
            <a:ext cx="371723" cy="2478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Right 40"/>
          <p:cNvSpPr/>
          <p:nvPr/>
        </p:nvSpPr>
        <p:spPr>
          <a:xfrm>
            <a:off x="1881809" y="5655891"/>
            <a:ext cx="518160" cy="2823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1" grpId="0" animBg="1"/>
      <p:bldP spid="14" grpId="0" animBg="1"/>
      <p:bldP spid="15" grpId="0" animBg="1"/>
      <p:bldP spid="16" grpId="0" animBg="1"/>
      <p:bldP spid="27" grpId="0" animBg="1"/>
      <p:bldP spid="38" grpId="0" animBg="1"/>
      <p:bldP spid="39" grpId="0" animBg="1"/>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2737" y="326003"/>
            <a:ext cx="11203388" cy="6106602"/>
          </a:xfrm>
        </p:spPr>
        <p:txBody>
          <a:bodyPr>
            <a:normAutofit/>
          </a:bodyPr>
          <a:lstStyle/>
          <a:p>
            <a:pPr algn="just"/>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=&gt; </a:t>
            </a:r>
            <a:r>
              <a:rPr lang="en-US" sz="3600" dirty="0" err="1">
                <a:solidFill>
                  <a:srgbClr val="FF0000"/>
                </a:solidFill>
                <a:latin typeface="Times New Roman" panose="02020603050405020304" pitchFamily="18" charset="0"/>
                <a:cs typeface="Times New Roman" panose="02020603050405020304" pitchFamily="18" charset="0"/>
              </a:rPr>
              <a:t>Cuộc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tranh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hùng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cuối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cùng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Sơn</a:t>
            </a:r>
            <a:r>
              <a:rPr lang="en-US" sz="3600" dirty="0">
                <a:solidFill>
                  <a:srgbClr val="FF0000"/>
                </a:solidFill>
                <a:latin typeface="Times New Roman" panose="02020603050405020304" pitchFamily="18" charset="0"/>
                <a:cs typeface="Times New Roman" panose="02020603050405020304" pitchFamily="18" charset="0"/>
              </a:rPr>
              <a:t> Tinh </a:t>
            </a:r>
            <a:r>
              <a:rPr lang="en-US" sz="3600" dirty="0" err="1">
                <a:solidFill>
                  <a:srgbClr val="FF0000"/>
                </a:solidFill>
                <a:latin typeface="Times New Roman" panose="02020603050405020304" pitchFamily="18" charset="0"/>
                <a:cs typeface="Times New Roman" panose="02020603050405020304" pitchFamily="18" charset="0"/>
              </a:rPr>
              <a:t>thắng</a:t>
            </a:r>
            <a:r>
              <a:rPr lang="en-US" sz="3600"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Thử</a:t>
            </a:r>
            <a:r>
              <a:rPr lang="en-US" sz="3600" dirty="0">
                <a:latin typeface="Times New Roman" panose="02020603050405020304" pitchFamily="18" charset="0"/>
                <a:cs typeface="Times New Roman" panose="02020603050405020304" pitchFamily="18" charset="0"/>
              </a:rPr>
              <a:t> </a:t>
            </a:r>
            <a:r>
              <a:rPr lang="vi-VN" altLang="en-US" sz="3600" dirty="0">
                <a:latin typeface="Times New Roman" panose="02020603050405020304" pitchFamily="18" charset="0"/>
                <a:cs typeface="Times New Roman" panose="02020603050405020304" pitchFamily="18" charset="0"/>
              </a:rPr>
              <a:t>tưởng </a:t>
            </a:r>
            <a:r>
              <a:rPr lang="en-US" sz="3600" dirty="0" err="1">
                <a:latin typeface="Times New Roman" panose="02020603050405020304" pitchFamily="18" charset="0"/>
                <a:cs typeface="Times New Roman" panose="02020603050405020304" pitchFamily="18" charset="0"/>
              </a:rPr>
              <a:t>tượng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Thuỷ</a:t>
            </a:r>
            <a:r>
              <a:rPr lang="en-US" sz="3600" dirty="0">
                <a:latin typeface="Times New Roman" panose="02020603050405020304" pitchFamily="18" charset="0"/>
                <a:cs typeface="Times New Roman" panose="02020603050405020304" pitchFamily="18" charset="0"/>
              </a:rPr>
              <a:t> Tinh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a:t>
            </a:r>
            <a:r>
              <a:rPr lang="vi-VN" sz="3600" b="0" i="0" dirty="0">
                <a:solidFill>
                  <a:srgbClr val="000000"/>
                </a:solidFill>
                <a:effectLst/>
                <a:latin typeface="Times New Roman" panose="02020603050405020304" pitchFamily="18" charset="0"/>
                <a:cs typeface="Times New Roman" panose="02020603050405020304" pitchFamily="18" charset="0"/>
              </a:rPr>
              <a:t>Sau khi bị thua cuộc, tôi cảm thấy thật bất công. Tất cả là do vua Hùng toàn chọn những đồ vật mà Sơn Tinh dễ dàng kiếm được. Tôi chỉ chậm chân một chút thôi mà không thể lấy được vợ.</a:t>
            </a:r>
            <a:endParaRPr lang="en-US" sz="3600" b="0" i="0" dirty="0">
              <a:solidFill>
                <a:srgbClr val="000000"/>
              </a:solidFill>
              <a:effectLst/>
              <a:latin typeface="Times New Roman" panose="02020603050405020304" pitchFamily="18" charset="0"/>
              <a:cs typeface="Times New Roman" panose="02020603050405020304" pitchFamily="18" charset="0"/>
            </a:endParaRPr>
          </a:p>
          <a:p>
            <a:pPr algn="just"/>
            <a:r>
              <a:rPr lang="en-US" sz="3600" dirty="0">
                <a:solidFill>
                  <a:srgbClr val="000000"/>
                </a:solidFill>
                <a:latin typeface="Times New Roman" panose="02020603050405020304" pitchFamily="18" charset="0"/>
                <a:cs typeface="Times New Roman" panose="02020603050405020304" pitchFamily="18" charset="0"/>
              </a:rPr>
              <a:t>+</a:t>
            </a:r>
            <a:r>
              <a:rPr lang="en-US" sz="3600" b="0" i="0" dirty="0" err="1">
                <a:effectLst/>
                <a:latin typeface="Times New Roman" panose="02020603050405020304" pitchFamily="18" charset="0"/>
                <a:cs typeface="Times New Roman" panose="02020603050405020304" pitchFamily="18" charset="0"/>
              </a:rPr>
              <a:t>Thất</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vọng</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tức</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giận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và</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không</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chấp</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nhận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thua</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cuộc</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quyết</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tâm</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tìm</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cách</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trả</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thù</a:t>
            </a:r>
            <a:r>
              <a:rPr lang="en-US" sz="3600" b="0" i="0" dirty="0">
                <a:effectLst/>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2737" y="326003"/>
            <a:ext cx="11203388" cy="6106602"/>
          </a:xfrm>
        </p:spPr>
        <p:txBody>
          <a:bodyPr>
            <a:normAutofit/>
          </a:bodyPr>
          <a:lstStyle/>
          <a:p>
            <a:pPr algn="just"/>
            <a:r>
              <a:rPr lang="en-US" sz="3600" b="1" dirty="0">
                <a:solidFill>
                  <a:srgbClr val="FF0000"/>
                </a:solidFill>
                <a:latin typeface="Times New Roman" panose="02020603050405020304" pitchFamily="18" charset="0"/>
                <a:cs typeface="Times New Roman" panose="02020603050405020304" pitchFamily="18" charset="0"/>
              </a:rPr>
              <a:t>4. Ý </a:t>
            </a:r>
            <a:r>
              <a:rPr lang="en-US" sz="3600" b="1" dirty="0" err="1">
                <a:solidFill>
                  <a:srgbClr val="FF0000"/>
                </a:solidFill>
                <a:latin typeface="Times New Roman" panose="02020603050405020304" pitchFamily="18" charset="0"/>
                <a:cs typeface="Times New Roman" panose="02020603050405020304" pitchFamily="18" charset="0"/>
              </a:rPr>
              <a:t>nghĩa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tượng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trưng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Sơn</a:t>
            </a:r>
            <a:r>
              <a:rPr lang="en-US" sz="3600" b="1" dirty="0">
                <a:solidFill>
                  <a:srgbClr val="FF0000"/>
                </a:solidFill>
                <a:latin typeface="Times New Roman" panose="02020603050405020304" pitchFamily="18" charset="0"/>
                <a:cs typeface="Times New Roman" panose="02020603050405020304" pitchFamily="18" charset="0"/>
              </a:rPr>
              <a:t> Tinh, </a:t>
            </a:r>
            <a:r>
              <a:rPr lang="en-US" sz="3600" b="1" dirty="0" err="1">
                <a:solidFill>
                  <a:srgbClr val="FF0000"/>
                </a:solidFill>
                <a:latin typeface="Times New Roman" panose="02020603050405020304" pitchFamily="18" charset="0"/>
                <a:cs typeface="Times New Roman" panose="02020603050405020304" pitchFamily="18" charset="0"/>
              </a:rPr>
              <a:t>Thuỷ</a:t>
            </a:r>
            <a:r>
              <a:rPr lang="en-US" sz="3600" b="1" dirty="0">
                <a:solidFill>
                  <a:srgbClr val="FF0000"/>
                </a:solidFill>
                <a:latin typeface="Times New Roman" panose="02020603050405020304" pitchFamily="18" charset="0"/>
                <a:cs typeface="Times New Roman" panose="02020603050405020304" pitchFamily="18" charset="0"/>
              </a:rPr>
              <a:t> Tinh.</a:t>
            </a:r>
            <a:endParaRPr lang="en-US" sz="3600" b="1" dirty="0">
              <a:solidFill>
                <a:srgbClr val="FF0000"/>
              </a:solidFill>
              <a:latin typeface="Times New Roman" panose="02020603050405020304" pitchFamily="18" charset="0"/>
              <a:cs typeface="Times New Roman" panose="02020603050405020304" pitchFamily="18" charset="0"/>
            </a:endParaRPr>
          </a:p>
          <a:p>
            <a:pPr algn="just"/>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này</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lgn="just"/>
            <a:r>
              <a:rPr lang="en-US" sz="3600" dirty="0">
                <a:solidFill>
                  <a:srgbClr val="FF0000"/>
                </a:solidFill>
                <a:latin typeface="Times New Roman" panose="02020603050405020304" pitchFamily="18" charset="0"/>
                <a:cs typeface="Times New Roman" panose="02020603050405020304" pitchFamily="18" charset="0"/>
              </a:rPr>
              <a:t>-</a:t>
            </a:r>
            <a:r>
              <a:rPr lang="en-US" sz="3600" dirty="0" err="1">
                <a:solidFill>
                  <a:srgbClr val="FF0000"/>
                </a:solidFill>
                <a:latin typeface="Times New Roman" panose="02020603050405020304" pitchFamily="18" charset="0"/>
                <a:cs typeface="Times New Roman" panose="02020603050405020304" pitchFamily="18" charset="0"/>
              </a:rPr>
              <a:t>Thuỷ</a:t>
            </a:r>
            <a:r>
              <a:rPr lang="en-US" sz="3600" dirty="0">
                <a:solidFill>
                  <a:srgbClr val="FF0000"/>
                </a:solidFill>
                <a:latin typeface="Times New Roman" panose="02020603050405020304" pitchFamily="18" charset="0"/>
                <a:cs typeface="Times New Roman" panose="02020603050405020304" pitchFamily="18" charset="0"/>
              </a:rPr>
              <a:t> Tinh: </a:t>
            </a:r>
            <a:r>
              <a:rPr lang="en-US" sz="3600" dirty="0" err="1">
                <a:solidFill>
                  <a:srgbClr val="FF0000"/>
                </a:solidFill>
                <a:latin typeface="Times New Roman" panose="02020603050405020304" pitchFamily="18" charset="0"/>
                <a:cs typeface="Times New Roman" panose="02020603050405020304" pitchFamily="18" charset="0"/>
              </a:rPr>
              <a:t>Sức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mạnh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nước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hiện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tượng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lũ</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lụt</a:t>
            </a:r>
            <a:r>
              <a:rPr lang="en-US" sz="3600" dirty="0">
                <a:solidFill>
                  <a:srgbClr val="FF0000"/>
                </a:solidFill>
                <a:latin typeface="Times New Roman" panose="02020603050405020304" pitchFamily="18" charset="0"/>
                <a:cs typeface="Times New Roman" panose="02020603050405020304" pitchFamily="18" charset="0"/>
              </a:rPr>
              <a:t>. </a:t>
            </a:r>
            <a:endParaRPr lang="en-US" sz="3600" dirty="0">
              <a:solidFill>
                <a:srgbClr val="FF0000"/>
              </a:solidFill>
              <a:latin typeface="Times New Roman" panose="02020603050405020304" pitchFamily="18" charset="0"/>
              <a:cs typeface="Times New Roman" panose="02020603050405020304" pitchFamily="18" charset="0"/>
            </a:endParaRPr>
          </a:p>
          <a:p>
            <a:pPr algn="just"/>
            <a:r>
              <a:rPr lang="en-US" sz="3600" dirty="0">
                <a:solidFill>
                  <a:srgbClr val="FF0000"/>
                </a:solidFill>
                <a:latin typeface="Times New Roman" panose="02020603050405020304" pitchFamily="18" charset="0"/>
                <a:cs typeface="Times New Roman" panose="02020603050405020304" pitchFamily="18" charset="0"/>
              </a:rPr>
              <a:t>-</a:t>
            </a:r>
            <a:r>
              <a:rPr lang="en-US" sz="3600" dirty="0" err="1">
                <a:solidFill>
                  <a:srgbClr val="FF0000"/>
                </a:solidFill>
                <a:latin typeface="Times New Roman" panose="02020603050405020304" pitchFamily="18" charset="0"/>
                <a:cs typeface="Times New Roman" panose="02020603050405020304" pitchFamily="18" charset="0"/>
              </a:rPr>
              <a:t>Sơn</a:t>
            </a:r>
            <a:r>
              <a:rPr lang="en-US" sz="3600" dirty="0">
                <a:solidFill>
                  <a:srgbClr val="FF0000"/>
                </a:solidFill>
                <a:latin typeface="Times New Roman" panose="02020603050405020304" pitchFamily="18" charset="0"/>
                <a:cs typeface="Times New Roman" panose="02020603050405020304" pitchFamily="18" charset="0"/>
              </a:rPr>
              <a:t> Tinh: </a:t>
            </a:r>
            <a:r>
              <a:rPr lang="en-US" sz="3600" dirty="0" err="1">
                <a:solidFill>
                  <a:srgbClr val="FF0000"/>
                </a:solidFill>
                <a:latin typeface="Times New Roman" panose="02020603050405020304" pitchFamily="18" charset="0"/>
                <a:cs typeface="Times New Roman" panose="02020603050405020304" pitchFamily="18" charset="0"/>
              </a:rPr>
              <a:t>Đất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núi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sức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mạnh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khả</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năng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ước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mơ</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chế</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ngự</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thiên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nhiên</a:t>
            </a:r>
            <a:r>
              <a:rPr lang="en-US" sz="3600" dirty="0">
                <a:solidFill>
                  <a:srgbClr val="FF0000"/>
                </a:solidFill>
                <a:latin typeface="Times New Roman" panose="02020603050405020304" pitchFamily="18" charset="0"/>
                <a:cs typeface="Times New Roman" panose="02020603050405020304" pitchFamily="18" charset="0"/>
              </a:rPr>
              <a:t>. -&gt;</a:t>
            </a:r>
            <a:r>
              <a:rPr lang="en-US" sz="3600" dirty="0" err="1">
                <a:solidFill>
                  <a:srgbClr val="FF0000"/>
                </a:solidFill>
                <a:latin typeface="Times New Roman" panose="02020603050405020304" pitchFamily="18" charset="0"/>
                <a:cs typeface="Times New Roman" panose="02020603050405020304" pitchFamily="18" charset="0"/>
              </a:rPr>
              <a:t>Niềm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mến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yêu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dân</a:t>
            </a:r>
            <a:r>
              <a:rPr lang="en-US" sz="3600" dirty="0">
                <a:solidFill>
                  <a:srgbClr val="FF0000"/>
                </a:solidFill>
                <a:latin typeface="Times New Roman" panose="02020603050405020304" pitchFamily="18" charset="0"/>
                <a:cs typeface="Times New Roman" panose="02020603050405020304" pitchFamily="18" charset="0"/>
              </a:rPr>
              <a:t> ta.</a:t>
            </a:r>
            <a:endParaRPr lang="en-US" sz="3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2737" y="326003"/>
            <a:ext cx="11203388" cy="6106602"/>
          </a:xfrm>
        </p:spPr>
        <p:txBody>
          <a:bodyPr>
            <a:normAutofit/>
          </a:bodyPr>
          <a:lstStyle/>
          <a:p>
            <a:pPr algn="just"/>
            <a:r>
              <a:rPr lang="en-US" sz="3600" b="1" dirty="0">
                <a:solidFill>
                  <a:srgbClr val="FF0000"/>
                </a:solidFill>
                <a:latin typeface="Times New Roman" panose="02020603050405020304" pitchFamily="18" charset="0"/>
                <a:cs typeface="Times New Roman" panose="02020603050405020304" pitchFamily="18" charset="0"/>
              </a:rPr>
              <a:t>III. TỔNG KẾT</a:t>
            </a:r>
            <a:endParaRPr lang="en-US" sz="3600" b="1" dirty="0">
              <a:solidFill>
                <a:srgbClr val="FF0000"/>
              </a:solidFill>
              <a:latin typeface="Times New Roman" panose="02020603050405020304" pitchFamily="18" charset="0"/>
              <a:cs typeface="Times New Roman" panose="02020603050405020304" pitchFamily="18" charset="0"/>
            </a:endParaRPr>
          </a:p>
          <a:p>
            <a:pPr algn="just"/>
            <a:r>
              <a:rPr lang="en-US" sz="3600" b="1" dirty="0">
                <a:solidFill>
                  <a:srgbClr val="FF0000"/>
                </a:solidFill>
                <a:latin typeface="Times New Roman" panose="02020603050405020304" pitchFamily="18" charset="0"/>
                <a:cs typeface="Times New Roman" panose="02020603050405020304" pitchFamily="18" charset="0"/>
              </a:rPr>
              <a:t>1. </a:t>
            </a:r>
            <a:r>
              <a:rPr lang="en-US" sz="3600" b="1" dirty="0" err="1">
                <a:solidFill>
                  <a:srgbClr val="FF0000"/>
                </a:solidFill>
                <a:latin typeface="Times New Roman" panose="02020603050405020304" pitchFamily="18" charset="0"/>
                <a:cs typeface="Times New Roman" panose="02020603050405020304" pitchFamily="18" charset="0"/>
              </a:rPr>
              <a:t>Nghệ</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thuật</a:t>
            </a:r>
            <a:r>
              <a:rPr lang="en-US" sz="3600" b="1" dirty="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a:p>
            <a:pPr algn="just"/>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sự</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kiện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được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nối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với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nhau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bằng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chuỗi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quan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hệ</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nguyên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nhân</a:t>
            </a:r>
            <a:r>
              <a:rPr lang="en-US" sz="3600" dirty="0">
                <a:solidFill>
                  <a:schemeClr val="tx1"/>
                </a:solidFill>
                <a:latin typeface="Times New Roman" panose="02020603050405020304" pitchFamily="18" charset="0"/>
                <a:cs typeface="Times New Roman" panose="02020603050405020304" pitchFamily="18" charset="0"/>
              </a:rPr>
              <a:t> – </a:t>
            </a:r>
            <a:r>
              <a:rPr lang="en-US" sz="3600" dirty="0" err="1">
                <a:solidFill>
                  <a:schemeClr val="tx1"/>
                </a:solidFill>
                <a:latin typeface="Times New Roman" panose="02020603050405020304" pitchFamily="18" charset="0"/>
                <a:cs typeface="Times New Roman" panose="02020603050405020304" pitchFamily="18" charset="0"/>
              </a:rPr>
              <a:t>kết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quả</a:t>
            </a:r>
            <a:r>
              <a:rPr lang="en-US" sz="3600" dirty="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a:p>
            <a:pPr algn="just"/>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Xây</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dựng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hình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tượng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nhân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vật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mang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dáng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dấp</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thần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linh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với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nhiều</a:t>
            </a:r>
            <a:r>
              <a:rPr lang="en-US" sz="3600" dirty="0">
                <a:solidFill>
                  <a:schemeClr val="tx1"/>
                </a:solidFill>
                <a:latin typeface="Times New Roman" panose="02020603050405020304" pitchFamily="18" charset="0"/>
                <a:cs typeface="Times New Roman" panose="02020603050405020304" pitchFamily="18" charset="0"/>
              </a:rPr>
              <a:t> chi </a:t>
            </a:r>
            <a:r>
              <a:rPr lang="en-US" sz="3600" dirty="0" err="1">
                <a:solidFill>
                  <a:schemeClr val="tx1"/>
                </a:solidFill>
                <a:latin typeface="Times New Roman" panose="02020603050405020304" pitchFamily="18" charset="0"/>
                <a:cs typeface="Times New Roman" panose="02020603050405020304" pitchFamily="18" charset="0"/>
              </a:rPr>
              <a:t>tiết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hoang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đường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kì</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ảo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giàu</a:t>
            </a:r>
            <a:r>
              <a:rPr lang="en-US" sz="3600" dirty="0">
                <a:solidFill>
                  <a:schemeClr val="tx1"/>
                </a:solidFill>
                <a:latin typeface="Times New Roman" panose="02020603050405020304" pitchFamily="18" charset="0"/>
                <a:cs typeface="Times New Roman" panose="02020603050405020304" pitchFamily="18" charset="0"/>
              </a:rPr>
              <a:t> ý </a:t>
            </a:r>
            <a:r>
              <a:rPr lang="en-US" sz="3600" dirty="0" err="1">
                <a:solidFill>
                  <a:schemeClr val="tx1"/>
                </a:solidFill>
                <a:latin typeface="Times New Roman" panose="02020603050405020304" pitchFamily="18" charset="0"/>
                <a:cs typeface="Times New Roman" panose="02020603050405020304" pitchFamily="18" charset="0"/>
              </a:rPr>
              <a:t>nghĩa</a:t>
            </a:r>
            <a:r>
              <a:rPr lang="en-US" sz="3600" dirty="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a:p>
            <a:pPr algn="just"/>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Tạo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sự</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việc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hấp</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dẫn</a:t>
            </a:r>
            <a:r>
              <a:rPr lang="en-US" sz="3600" dirty="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a:p>
            <a:pPr algn="just"/>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Dẫn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dắt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kể</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chuyện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lôi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cuốn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sinh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động</a:t>
            </a:r>
            <a:r>
              <a:rPr lang="en-US" sz="3600" dirty="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2737" y="326003"/>
            <a:ext cx="11203388" cy="6106602"/>
          </a:xfrm>
        </p:spPr>
        <p:txBody>
          <a:bodyPr>
            <a:normAutofit lnSpcReduction="10000"/>
          </a:bodyPr>
          <a:lstStyle/>
          <a:p>
            <a:pPr algn="just"/>
            <a:r>
              <a:rPr lang="en-US" sz="3600" b="1" dirty="0">
                <a:solidFill>
                  <a:srgbClr val="FF0000"/>
                </a:solidFill>
                <a:latin typeface="Times New Roman" panose="02020603050405020304" pitchFamily="18" charset="0"/>
                <a:cs typeface="Times New Roman" panose="02020603050405020304" pitchFamily="18" charset="0"/>
              </a:rPr>
              <a:t>2. Nội dung:</a:t>
            </a:r>
            <a:endParaRPr lang="en-US" sz="3600" b="1" dirty="0">
              <a:solidFill>
                <a:srgbClr val="FF0000"/>
              </a:solidFill>
              <a:latin typeface="Times New Roman" panose="02020603050405020304" pitchFamily="18" charset="0"/>
              <a:cs typeface="Times New Roman" panose="02020603050405020304" pitchFamily="18" charset="0"/>
            </a:endParaRPr>
          </a:p>
          <a:p>
            <a:pPr indent="457200" algn="just"/>
            <a:r>
              <a:rPr lang="en-US" sz="3600" dirty="0" err="1">
                <a:solidFill>
                  <a:srgbClr val="FF0000"/>
                </a:solidFill>
                <a:latin typeface="Times New Roman" panose="02020603050405020304" pitchFamily="18" charset="0"/>
                <a:cs typeface="Times New Roman" panose="02020603050405020304" pitchFamily="18" charset="0"/>
              </a:rPr>
              <a:t>Đằng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sau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chuyện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mối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tình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Sơn</a:t>
            </a:r>
            <a:r>
              <a:rPr lang="en-US" sz="3600" dirty="0">
                <a:solidFill>
                  <a:srgbClr val="FF0000"/>
                </a:solidFill>
                <a:latin typeface="Times New Roman" panose="02020603050405020304" pitchFamily="18" charset="0"/>
                <a:cs typeface="Times New Roman" panose="02020603050405020304" pitchFamily="18" charset="0"/>
              </a:rPr>
              <a:t> Tinh, </a:t>
            </a:r>
            <a:r>
              <a:rPr lang="en-US" sz="3600" dirty="0" err="1">
                <a:solidFill>
                  <a:srgbClr val="FF0000"/>
                </a:solidFill>
                <a:latin typeface="Times New Roman" panose="02020603050405020304" pitchFamily="18" charset="0"/>
                <a:cs typeface="Times New Roman" panose="02020603050405020304" pitchFamily="18" charset="0"/>
              </a:rPr>
              <a:t>Thuỷ</a:t>
            </a:r>
            <a:r>
              <a:rPr lang="en-US" sz="3600" dirty="0">
                <a:solidFill>
                  <a:srgbClr val="FF0000"/>
                </a:solidFill>
                <a:latin typeface="Times New Roman" panose="02020603050405020304" pitchFamily="18" charset="0"/>
                <a:cs typeface="Times New Roman" panose="02020603050405020304" pitchFamily="18" charset="0"/>
              </a:rPr>
              <a:t> Tinh </a:t>
            </a:r>
            <a:r>
              <a:rPr lang="en-US" sz="3600" dirty="0" err="1">
                <a:solidFill>
                  <a:srgbClr val="FF0000"/>
                </a:solidFill>
                <a:latin typeface="Times New Roman" panose="02020603050405020304" pitchFamily="18" charset="0"/>
                <a:cs typeface="Times New Roman" panose="02020603050405020304" pitchFamily="18" charset="0"/>
              </a:rPr>
              <a:t>và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Mị</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Nương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truyện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thể</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hiện</a:t>
            </a:r>
            <a:r>
              <a:rPr lang="en-US" sz="3600" dirty="0">
                <a:solidFill>
                  <a:srgbClr val="FF0000"/>
                </a:solidFill>
                <a:latin typeface="Times New Roman" panose="02020603050405020304" pitchFamily="18" charset="0"/>
                <a:cs typeface="Times New Roman" panose="02020603050405020304" pitchFamily="18" charset="0"/>
              </a:rPr>
              <a:t> ý </a:t>
            </a:r>
            <a:r>
              <a:rPr lang="en-US" sz="3600" dirty="0" err="1">
                <a:solidFill>
                  <a:srgbClr val="FF0000"/>
                </a:solidFill>
                <a:latin typeface="Times New Roman" panose="02020603050405020304" pitchFamily="18" charset="0"/>
                <a:cs typeface="Times New Roman" panose="02020603050405020304" pitchFamily="18" charset="0"/>
              </a:rPr>
              <a:t>nghĩa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endParaRPr lang="en-US" sz="3600" dirty="0">
              <a:solidFill>
                <a:srgbClr val="FF0000"/>
              </a:solidFill>
              <a:latin typeface="Times New Roman" panose="02020603050405020304" pitchFamily="18" charset="0"/>
              <a:cs typeface="Times New Roman" panose="02020603050405020304" pitchFamily="18" charset="0"/>
            </a:endParaRPr>
          </a:p>
          <a:p>
            <a:pPr algn="just"/>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Truyện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giải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thích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hiện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tượng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mưa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bão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lũ</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lụt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hằng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xảy</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ra</a:t>
            </a:r>
            <a:r>
              <a:rPr lang="en-US" sz="3600" dirty="0">
                <a:solidFill>
                  <a:schemeClr val="tx1"/>
                </a:solidFill>
                <a:latin typeface="Times New Roman" panose="02020603050405020304" pitchFamily="18" charset="0"/>
                <a:cs typeface="Times New Roman" panose="02020603050405020304" pitchFamily="18" charset="0"/>
              </a:rPr>
              <a:t> ở </a:t>
            </a:r>
            <a:r>
              <a:rPr lang="en-US" sz="3600" dirty="0" err="1">
                <a:solidFill>
                  <a:schemeClr val="tx1"/>
                </a:solidFill>
                <a:latin typeface="Times New Roman" panose="02020603050405020304" pitchFamily="18" charset="0"/>
                <a:cs typeface="Times New Roman" panose="02020603050405020304" pitchFamily="18" charset="0"/>
              </a:rPr>
              <a:t>vùng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Hồng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đồng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thể</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hiện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sức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mạnh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ước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mơ</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chế</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ngự</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thiên</a:t>
            </a:r>
            <a:r>
              <a:rPr lang="en-US" sz="3600" dirty="0">
                <a:solidFill>
                  <a:schemeClr val="tx1"/>
                </a:solidFill>
                <a:latin typeface="Times New Roman" panose="02020603050405020304" pitchFamily="18" charset="0"/>
                <a:cs typeface="Times New Roman" panose="02020603050405020304" pitchFamily="18" charset="0"/>
              </a:rPr>
              <a:t> tai, </a:t>
            </a:r>
            <a:r>
              <a:rPr lang="en-US" sz="3600" dirty="0" err="1">
                <a:solidFill>
                  <a:schemeClr val="tx1"/>
                </a:solidFill>
                <a:latin typeface="Times New Roman" panose="02020603050405020304" pitchFamily="18" charset="0"/>
                <a:cs typeface="Times New Roman" panose="02020603050405020304" pitchFamily="18" charset="0"/>
              </a:rPr>
              <a:t>bảo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vệ</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cuộc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sống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người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Việt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cổ</a:t>
            </a:r>
            <a:r>
              <a:rPr lang="en-US" sz="3600" dirty="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a:p>
            <a:pPr algn="just"/>
            <a:r>
              <a:rPr lang="en-US" sz="3600" dirty="0">
                <a:solidFill>
                  <a:schemeClr val="tx1"/>
                </a:solidFill>
                <a:latin typeface="Times New Roman" panose="02020603050405020304" pitchFamily="18" charset="0"/>
                <a:cs typeface="Times New Roman" panose="02020603050405020304" pitchFamily="18" charset="0"/>
              </a:rPr>
              <a:t>- Ca </a:t>
            </a:r>
            <a:r>
              <a:rPr lang="en-US" sz="3600" dirty="0" err="1">
                <a:solidFill>
                  <a:schemeClr val="tx1"/>
                </a:solidFill>
                <a:latin typeface="Times New Roman" panose="02020603050405020304" pitchFamily="18" charset="0"/>
                <a:cs typeface="Times New Roman" panose="02020603050405020304" pitchFamily="18" charset="0"/>
              </a:rPr>
              <a:t>ngợi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lao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thuỷ</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dựng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nước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cha </a:t>
            </a:r>
            <a:r>
              <a:rPr lang="en-US" sz="3600" dirty="0" err="1">
                <a:solidFill>
                  <a:schemeClr val="tx1"/>
                </a:solidFill>
                <a:latin typeface="Times New Roman" panose="02020603050405020304" pitchFamily="18" charset="0"/>
                <a:cs typeface="Times New Roman" panose="02020603050405020304" pitchFamily="18" charset="0"/>
              </a:rPr>
              <a:t>ông</a:t>
            </a:r>
            <a:r>
              <a:rPr lang="en-US" sz="3600" dirty="0">
                <a:solidFill>
                  <a:schemeClr val="tx1"/>
                </a:solidFill>
                <a:latin typeface="Times New Roman" panose="02020603050405020304" pitchFamily="18" charset="0"/>
                <a:cs typeface="Times New Roman" panose="02020603050405020304" pitchFamily="18" charset="0"/>
              </a:rPr>
              <a:t> ta.</a:t>
            </a:r>
            <a:endParaRPr lang="en-US" sz="3600" dirty="0">
              <a:solidFill>
                <a:schemeClr val="tx1"/>
              </a:solidFill>
              <a:latin typeface="Times New Roman" panose="02020603050405020304" pitchFamily="18" charset="0"/>
              <a:cs typeface="Times New Roman" panose="02020603050405020304" pitchFamily="18" charset="0"/>
            </a:endParaRPr>
          </a:p>
          <a:p>
            <a:pPr indent="457200" algn="just"/>
            <a:r>
              <a:rPr lang="en-US" sz="3600" dirty="0" err="1">
                <a:solidFill>
                  <a:srgbClr val="FF0000"/>
                </a:solidFill>
                <a:latin typeface="Times New Roman" panose="02020603050405020304" pitchFamily="18" charset="0"/>
                <a:cs typeface="Times New Roman" panose="02020603050405020304" pitchFamily="18" charset="0"/>
              </a:rPr>
              <a:t>Từ</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truyện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này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nước</a:t>
            </a:r>
            <a:r>
              <a:rPr lang="en-US" sz="3600" dirty="0">
                <a:solidFill>
                  <a:srgbClr val="FF0000"/>
                </a:solidFill>
                <a:latin typeface="Times New Roman" panose="02020603050405020304" pitchFamily="18" charset="0"/>
                <a:cs typeface="Times New Roman" panose="02020603050405020304" pitchFamily="18" charset="0"/>
              </a:rPr>
              <a:t> ta </a:t>
            </a:r>
            <a:r>
              <a:rPr lang="en-US" sz="3600" dirty="0" err="1">
                <a:solidFill>
                  <a:srgbClr val="FF0000"/>
                </a:solidFill>
                <a:latin typeface="Times New Roman" panose="02020603050405020304" pitchFamily="18" charset="0"/>
                <a:cs typeface="Times New Roman" panose="02020603050405020304" pitchFamily="18" charset="0"/>
              </a:rPr>
              <a:t>kêu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gọi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điều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 ở </a:t>
            </a:r>
            <a:r>
              <a:rPr lang="en-US" sz="3600" dirty="0" err="1">
                <a:solidFill>
                  <a:srgbClr val="FF0000"/>
                </a:solidFill>
                <a:latin typeface="Times New Roman" panose="02020603050405020304" pitchFamily="18" charset="0"/>
                <a:cs typeface="Times New Roman" panose="02020603050405020304" pitchFamily="18" charset="0"/>
              </a:rPr>
              <a:t>người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dân?</a:t>
            </a:r>
            <a:endParaRPr lang="en-US" sz="3600" dirty="0">
              <a:solidFill>
                <a:srgbClr val="FF0000"/>
              </a:solidFill>
              <a:latin typeface="Times New Roman" panose="02020603050405020304" pitchFamily="18" charset="0"/>
              <a:cs typeface="Times New Roman" panose="02020603050405020304" pitchFamily="18" charset="0"/>
            </a:endParaRPr>
          </a:p>
          <a:p>
            <a:pPr algn="l"/>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thiên</a:t>
            </a:r>
            <a:r>
              <a:rPr lang="en-US" sz="3600" dirty="0">
                <a:latin typeface="Times New Roman" panose="02020603050405020304" pitchFamily="18" charset="0"/>
                <a:cs typeface="Times New Roman" panose="02020603050405020304" pitchFamily="18" charset="0"/>
              </a:rPr>
              <a:t> tai, </a:t>
            </a:r>
            <a:r>
              <a:rPr lang="en-US" sz="3600" dirty="0" err="1">
                <a:latin typeface="Times New Roman" panose="02020603050405020304" pitchFamily="18" charset="0"/>
                <a:cs typeface="Times New Roman" panose="02020603050405020304" pitchFamily="18" charset="0"/>
              </a:rPr>
              <a:t>bảo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lành</a:t>
            </a:r>
            <a:r>
              <a:rPr lang="en-US" sz="3600" dirty="0">
                <a:latin typeface="Times New Roman" panose="02020603050405020304" pitchFamily="18" charset="0"/>
                <a:cs typeface="Times New Roman" panose="02020603050405020304" pitchFamily="18" charset="0"/>
              </a:rPr>
              <a:t>.</a:t>
            </a:r>
            <a:br>
              <a:rPr lang="en-US" sz="3600" dirty="0">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a:p>
            <a:pPr algn="just"/>
            <a:endParaRPr lang="en-US" sz="3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2737" y="326003"/>
            <a:ext cx="11203388" cy="6106602"/>
          </a:xfrm>
        </p:spPr>
        <p:txBody>
          <a:bodyPr>
            <a:normAutofit/>
          </a:bodyPr>
          <a:lstStyle/>
          <a:p>
            <a:pPr algn="just"/>
            <a:r>
              <a:rPr lang="en-US" sz="3600" dirty="0">
                <a:latin typeface="Times New Roman" panose="02020603050405020304" pitchFamily="18" charset="0"/>
                <a:cs typeface="Times New Roman" panose="02020603050405020304" pitchFamily="18" charset="0"/>
              </a:rPr>
              <a:t>VIẾT KẾT NỐI VỚI ĐỌC </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Nỗi Đau Tràn Về (Lũ lụt miền Trung) (online-video-cutter.com)">
            <a:hlinkClick r:id="" action="ppaction://media"/>
          </p:cNvPr>
          <p:cNvPicPr>
            <a:picLocks noChangeAspect="1"/>
          </p:cNvPicPr>
          <p:nvPr>
            <p:ph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2635" cy="664781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Box 5"/>
          <p:cNvSpPr txBox="1">
            <a:spLocks noChangeArrowheads="1"/>
          </p:cNvSpPr>
          <p:nvPr/>
        </p:nvSpPr>
        <p:spPr bwMode="auto">
          <a:xfrm>
            <a:off x="362585" y="221615"/>
            <a:ext cx="1143635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algn="just">
              <a:lnSpc>
                <a:spcPct val="100000"/>
              </a:lnSpc>
              <a:spcBef>
                <a:spcPct val="0"/>
              </a:spcBef>
              <a:buFontTx/>
              <a:buNone/>
            </a:pPr>
            <a:r>
              <a:rPr lang="en-US" altLang="en-US" sz="2400">
                <a:solidFill>
                  <a:srgbClr val="C00000"/>
                </a:solidFill>
                <a:latin typeface="#9Slide03 AmpleSoft" pitchFamily="2" charset="0"/>
              </a:rPr>
              <a:t>	</a:t>
            </a:r>
            <a:r>
              <a:rPr lang="vi-VN" altLang="en-US" sz="3200">
                <a:solidFill>
                  <a:srgbClr val="C00000"/>
                </a:solidFill>
                <a:latin typeface="Times New Roman" panose="02020603050405020304" pitchFamily="18" charset="0"/>
                <a:cs typeface="Times New Roman" panose="02020603050405020304" pitchFamily="18" charset="0"/>
              </a:rPr>
              <a:t>Nhà thơ Nguyễn Nhược Pháp từng viết về Sơn Tinh và Thuỷ Tinh như sau:</a:t>
            </a:r>
            <a:endParaRPr lang="en-US" altLang="en-US" sz="3200">
              <a:solidFill>
                <a:srgbClr val="C00000"/>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vi-VN" altLang="en-US" sz="3200" i="1">
                <a:solidFill>
                  <a:srgbClr val="C00000"/>
                </a:solidFill>
                <a:latin typeface="Times New Roman" panose="02020603050405020304" pitchFamily="18" charset="0"/>
                <a:cs typeface="Times New Roman" panose="02020603050405020304" pitchFamily="18" charset="0"/>
              </a:rPr>
              <a:t>“Sơn Tinh có một mắt ở trán</a:t>
            </a:r>
            <a:endParaRPr lang="en-US" altLang="en-US" sz="3200" i="1">
              <a:solidFill>
                <a:srgbClr val="C00000"/>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vi-VN" altLang="en-US" sz="3200" i="1">
                <a:solidFill>
                  <a:srgbClr val="C00000"/>
                </a:solidFill>
                <a:latin typeface="Times New Roman" panose="02020603050405020304" pitchFamily="18" charset="0"/>
                <a:cs typeface="Times New Roman" panose="02020603050405020304" pitchFamily="18" charset="0"/>
              </a:rPr>
              <a:t>Thuỷ Tinh râu ria quăn xanh rì</a:t>
            </a:r>
            <a:endParaRPr lang="en-US" altLang="en-US" sz="3200" i="1">
              <a:solidFill>
                <a:srgbClr val="C00000"/>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vi-VN" altLang="en-US" sz="3200" i="1">
                <a:solidFill>
                  <a:srgbClr val="C00000"/>
                </a:solidFill>
                <a:latin typeface="Times New Roman" panose="02020603050405020304" pitchFamily="18" charset="0"/>
                <a:cs typeface="Times New Roman" panose="02020603050405020304" pitchFamily="18" charset="0"/>
              </a:rPr>
              <a:t>Một thần phi bạch hổ trên cạn</a:t>
            </a:r>
            <a:endParaRPr lang="en-US" altLang="en-US" sz="3200" i="1">
              <a:solidFill>
                <a:srgbClr val="C00000"/>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vi-VN" altLang="en-US" sz="3200" i="1">
                <a:solidFill>
                  <a:srgbClr val="C00000"/>
                </a:solidFill>
                <a:latin typeface="Times New Roman" panose="02020603050405020304" pitchFamily="18" charset="0"/>
                <a:cs typeface="Times New Roman" panose="02020603050405020304" pitchFamily="18" charset="0"/>
              </a:rPr>
              <a:t>Một thần cưỡi lưng rồng uy nghi”</a:t>
            </a:r>
            <a:endParaRPr lang="en-US" altLang="en-US" sz="3200" i="1">
              <a:solidFill>
                <a:srgbClr val="C00000"/>
              </a:solidFill>
              <a:latin typeface="Times New Roman" panose="02020603050405020304" pitchFamily="18" charset="0"/>
              <a:cs typeface="Times New Roman" panose="02020603050405020304" pitchFamily="18" charset="0"/>
            </a:endParaRPr>
          </a:p>
          <a:p>
            <a:pPr algn="just">
              <a:lnSpc>
                <a:spcPct val="100000"/>
              </a:lnSpc>
              <a:spcBef>
                <a:spcPct val="0"/>
              </a:spcBef>
              <a:buFontTx/>
              <a:buNone/>
            </a:pPr>
            <a:r>
              <a:rPr lang="en-US" altLang="en-US" sz="3200">
                <a:solidFill>
                  <a:srgbClr val="C00000"/>
                </a:solidFill>
                <a:latin typeface="Times New Roman" panose="02020603050405020304" pitchFamily="18" charset="0"/>
                <a:cs typeface="Times New Roman" panose="02020603050405020304" pitchFamily="18" charset="0"/>
              </a:rPr>
              <a:t>	</a:t>
            </a:r>
            <a:r>
              <a:rPr lang="vi-VN" altLang="en-US" sz="3200">
                <a:solidFill>
                  <a:srgbClr val="C00000"/>
                </a:solidFill>
                <a:latin typeface="Times New Roman" panose="02020603050405020304" pitchFamily="18" charset="0"/>
                <a:cs typeface="Times New Roman" panose="02020603050405020304" pitchFamily="18" charset="0"/>
              </a:rPr>
              <a:t>Điều này cho thấy, từ những thông tin về nhân vật trong câu chuyện, mỗi chúng ta đều có thể tưởng tượng ra ngoại hình của nhân vật Sơn Tinh, Thuỷ Tinh theo cách riêng.  Hãy viết đoạn văn (từ 5 – 7 câu) ghi lại sự tưởng tượng của em về hai nhân vật Sơn Tinh và Thuỷ Tinh?</a:t>
            </a:r>
            <a:endParaRPr lang="en-US" altLang="en-US" sz="3200">
              <a:solidFill>
                <a:srgbClr val="C00000"/>
              </a:solidFill>
              <a:latin typeface="Times New Roman" panose="02020603050405020304" pitchFamily="18" charset="0"/>
              <a:cs typeface="Times New Roman" panose="02020603050405020304" pitchFamily="18" charset="0"/>
            </a:endParaRPr>
          </a:p>
          <a:p>
            <a:pPr algn="just">
              <a:lnSpc>
                <a:spcPct val="100000"/>
              </a:lnSpc>
              <a:spcBef>
                <a:spcPct val="0"/>
              </a:spcBef>
              <a:buFontTx/>
              <a:buNone/>
            </a:pPr>
            <a:endParaRPr lang="en-US" altLang="en-US" sz="3200">
              <a:solidFill>
                <a:srgbClr val="C00000"/>
              </a:solidFill>
              <a:latin typeface="#9Slide03 AmpleSoft" pitchFamily="2" charset="0"/>
            </a:endParaRPr>
          </a:p>
        </p:txBody>
      </p:sp>
      <p:pic>
        <p:nvPicPr>
          <p:cNvPr id="63492" name="Picture 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9794875" y="4713923"/>
            <a:ext cx="269875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2737" y="326003"/>
            <a:ext cx="11203388" cy="6106602"/>
          </a:xfrm>
        </p:spPr>
        <p:txBody>
          <a:bodyPr>
            <a:normAutofit/>
          </a:bodyPr>
          <a:lstStyle/>
          <a:p>
            <a:pPr algn="just"/>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Nội</a:t>
            </a:r>
            <a:r>
              <a:rPr lang="en-US" sz="3600" dirty="0">
                <a:solidFill>
                  <a:srgbClr val="000000"/>
                </a:solidFill>
                <a:effectLst/>
                <a:latin typeface="Times New Roman" panose="02020603050405020304" pitchFamily="18" charset="0"/>
                <a:ea typeface="Calibri" panose="020F0502020204030204" charset="0"/>
              </a:rPr>
              <a:t> dung </a:t>
            </a:r>
            <a:r>
              <a:rPr lang="en-US" sz="3600" dirty="0" err="1">
                <a:solidFill>
                  <a:srgbClr val="000000"/>
                </a:solidFill>
                <a:effectLst/>
                <a:latin typeface="Times New Roman" panose="02020603050405020304" pitchFamily="18" charset="0"/>
                <a:ea typeface="Calibri" panose="020F0502020204030204" charset="0"/>
              </a:rPr>
              <a:t>đoạn</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văn</a:t>
            </a:r>
            <a:endParaRPr lang="en-US" sz="3600" dirty="0">
              <a:effectLst/>
              <a:latin typeface="Times New Roman" panose="02020603050405020304" pitchFamily="18" charset="0"/>
              <a:ea typeface="Calibri" panose="020F0502020204030204" charset="0"/>
            </a:endParaRPr>
          </a:p>
          <a:p>
            <a:pPr algn="just"/>
            <a:r>
              <a:rPr lang="en-US" sz="3600" dirty="0">
                <a:solidFill>
                  <a:srgbClr val="000000"/>
                </a:solidFill>
                <a:effectLst/>
                <a:latin typeface="Times New Roman" panose="02020603050405020304" pitchFamily="18" charset="0"/>
                <a:ea typeface="Calibri" panose="020F0502020204030204" charset="0"/>
              </a:rPr>
              <a:t> - </a:t>
            </a:r>
            <a:r>
              <a:rPr lang="en-US" sz="3600" dirty="0" err="1">
                <a:solidFill>
                  <a:srgbClr val="000000"/>
                </a:solidFill>
                <a:effectLst/>
                <a:latin typeface="Times New Roman" panose="02020603050405020304" pitchFamily="18" charset="0"/>
                <a:ea typeface="Calibri" panose="020F0502020204030204" charset="0"/>
              </a:rPr>
              <a:t>Xác</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định</a:t>
            </a:r>
            <a:r>
              <a:rPr lang="en-US" sz="3600" dirty="0">
                <a:solidFill>
                  <a:srgbClr val="000000"/>
                </a:solidFill>
                <a:effectLst/>
                <a:latin typeface="Times New Roman" panose="02020603050405020304" pitchFamily="18" charset="0"/>
                <a:ea typeface="Calibri" panose="020F0502020204030204" charset="0"/>
              </a:rPr>
              <a:t> </a:t>
            </a:r>
            <a:r>
              <a:rPr lang="pt-BR" sz="3600" dirty="0">
                <a:solidFill>
                  <a:srgbClr val="000000"/>
                </a:solidFill>
                <a:effectLst/>
                <a:latin typeface="Times New Roman" panose="02020603050405020304" pitchFamily="18" charset="0"/>
                <a:ea typeface="Calibri" panose="020F0502020204030204" charset="0"/>
              </a:rPr>
              <a:t>tưởng tượng về ngoại hình Sơn Tinh, Thủy Tinh</a:t>
            </a:r>
            <a:r>
              <a:rPr lang="en-US" sz="3600" dirty="0">
                <a:solidFill>
                  <a:srgbClr val="000000"/>
                </a:solidFill>
                <a:effectLst/>
                <a:latin typeface="Times New Roman" panose="02020603050405020304" pitchFamily="18" charset="0"/>
                <a:ea typeface="Calibri" panose="020F0502020204030204" charset="0"/>
              </a:rPr>
              <a:t>.</a:t>
            </a:r>
            <a:endParaRPr lang="en-US" sz="3600" dirty="0">
              <a:effectLst/>
              <a:latin typeface="Times New Roman" panose="02020603050405020304" pitchFamily="18" charset="0"/>
              <a:ea typeface="Calibri" panose="020F0502020204030204" charset="0"/>
            </a:endParaRPr>
          </a:p>
          <a:p>
            <a:pPr algn="just"/>
            <a:r>
              <a:rPr lang="en-US" sz="3600" dirty="0">
                <a:solidFill>
                  <a:srgbClr val="000000"/>
                </a:solidFill>
                <a:effectLst/>
                <a:latin typeface="Times New Roman" panose="02020603050405020304" pitchFamily="18" charset="0"/>
                <a:ea typeface="Calibri" panose="020F0502020204030204" charset="0"/>
              </a:rPr>
              <a:t> - </a:t>
            </a:r>
            <a:r>
              <a:rPr lang="en-US" sz="3600" dirty="0" err="1">
                <a:solidFill>
                  <a:srgbClr val="000000"/>
                </a:solidFill>
                <a:effectLst/>
                <a:latin typeface="Times New Roman" panose="02020603050405020304" pitchFamily="18" charset="0"/>
                <a:ea typeface="Calibri" panose="020F0502020204030204" charset="0"/>
              </a:rPr>
              <a:t>Miêu</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tả</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kết</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hợp</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tự</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sự</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biểu</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cảm</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Khôn</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mặt</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vóc</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dáng</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của</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chỉ</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trang</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phục</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của</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mỗi</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nhân</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vật</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theo</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trí</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tưởng</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tượng</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của</a:t>
            </a:r>
            <a:r>
              <a:rPr lang="en-US" sz="3600" dirty="0">
                <a:solidFill>
                  <a:srgbClr val="000000"/>
                </a:solidFill>
                <a:effectLst/>
                <a:latin typeface="Times New Roman" panose="02020603050405020304" pitchFamily="18" charset="0"/>
                <a:ea typeface="Calibri" panose="020F0502020204030204" charset="0"/>
              </a:rPr>
              <a:t> HS. </a:t>
            </a:r>
            <a:r>
              <a:rPr lang="en-US" sz="3600" dirty="0" err="1">
                <a:solidFill>
                  <a:srgbClr val="000000"/>
                </a:solidFill>
                <a:effectLst/>
                <a:latin typeface="Times New Roman" panose="02020603050405020304" pitchFamily="18" charset="0"/>
                <a:ea typeface="Calibri" panose="020F0502020204030204" charset="0"/>
              </a:rPr>
              <a:t>Cần</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hướng</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tới</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ngoại</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hình</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khác</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biệt</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giữa</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Sơn</a:t>
            </a:r>
            <a:r>
              <a:rPr lang="en-US" sz="3600" dirty="0">
                <a:solidFill>
                  <a:srgbClr val="000000"/>
                </a:solidFill>
                <a:effectLst/>
                <a:latin typeface="Times New Roman" panose="02020603050405020304" pitchFamily="18" charset="0"/>
                <a:ea typeface="Calibri" panose="020F0502020204030204" charset="0"/>
              </a:rPr>
              <a:t> Tinh </a:t>
            </a:r>
            <a:r>
              <a:rPr lang="en-US" sz="3600" dirty="0" err="1">
                <a:solidFill>
                  <a:srgbClr val="000000"/>
                </a:solidFill>
                <a:effectLst/>
                <a:latin typeface="Times New Roman" panose="02020603050405020304" pitchFamily="18" charset="0"/>
                <a:ea typeface="Calibri" panose="020F0502020204030204" charset="0"/>
              </a:rPr>
              <a:t>và</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Thủy</a:t>
            </a:r>
            <a:r>
              <a:rPr lang="en-US" sz="3600" dirty="0">
                <a:solidFill>
                  <a:srgbClr val="000000"/>
                </a:solidFill>
                <a:effectLst/>
                <a:latin typeface="Times New Roman" panose="02020603050405020304" pitchFamily="18" charset="0"/>
                <a:ea typeface="Calibri" panose="020F0502020204030204" charset="0"/>
              </a:rPr>
              <a:t> Tinh. </a:t>
            </a:r>
            <a:r>
              <a:rPr lang="en-US" sz="3600" dirty="0" err="1">
                <a:solidFill>
                  <a:srgbClr val="000000"/>
                </a:solidFill>
                <a:effectLst/>
                <a:latin typeface="Times New Roman" panose="02020603050405020304" pitchFamily="18" charset="0"/>
                <a:ea typeface="Calibri" panose="020F0502020204030204" charset="0"/>
              </a:rPr>
              <a:t>Sơn</a:t>
            </a:r>
            <a:r>
              <a:rPr lang="en-US" sz="3600" dirty="0">
                <a:solidFill>
                  <a:srgbClr val="000000"/>
                </a:solidFill>
                <a:effectLst/>
                <a:latin typeface="Times New Roman" panose="02020603050405020304" pitchFamily="18" charset="0"/>
                <a:ea typeface="Calibri" panose="020F0502020204030204" charset="0"/>
              </a:rPr>
              <a:t> Tinh </a:t>
            </a:r>
            <a:r>
              <a:rPr lang="en-US" sz="3600" dirty="0" err="1">
                <a:solidFill>
                  <a:srgbClr val="000000"/>
                </a:solidFill>
                <a:effectLst/>
                <a:latin typeface="Times New Roman" panose="02020603050405020304" pitchFamily="18" charset="0"/>
                <a:ea typeface="Calibri" panose="020F0502020204030204" charset="0"/>
              </a:rPr>
              <a:t>mang</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vẻ</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uy</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nghi</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thiện</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lành</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Thủy</a:t>
            </a:r>
            <a:r>
              <a:rPr lang="en-US" sz="3600" dirty="0">
                <a:solidFill>
                  <a:srgbClr val="000000"/>
                </a:solidFill>
                <a:effectLst/>
                <a:latin typeface="Times New Roman" panose="02020603050405020304" pitchFamily="18" charset="0"/>
                <a:ea typeface="Calibri" panose="020F0502020204030204" charset="0"/>
              </a:rPr>
              <a:t> Tinh </a:t>
            </a:r>
            <a:r>
              <a:rPr lang="en-US" sz="3600" dirty="0" err="1">
                <a:solidFill>
                  <a:srgbClr val="000000"/>
                </a:solidFill>
                <a:effectLst/>
                <a:latin typeface="Times New Roman" panose="02020603050405020304" pitchFamily="18" charset="0"/>
                <a:ea typeface="Calibri" panose="020F0502020204030204" charset="0"/>
              </a:rPr>
              <a:t>hùng</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dũng</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nhưng</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vẫn</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tạo</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cảm</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giác</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gian</a:t>
            </a:r>
            <a:r>
              <a:rPr lang="en-US" sz="3600" dirty="0">
                <a:solidFill>
                  <a:srgbClr val="000000"/>
                </a:solidFill>
                <a:effectLst/>
                <a:latin typeface="Times New Roman" panose="02020603050405020304" pitchFamily="18" charset="0"/>
                <a:ea typeface="Calibri" panose="020F0502020204030204" charset="0"/>
              </a:rPr>
              <a:t> </a:t>
            </a:r>
            <a:r>
              <a:rPr lang="en-US" sz="3600" dirty="0" err="1">
                <a:solidFill>
                  <a:srgbClr val="000000"/>
                </a:solidFill>
                <a:effectLst/>
                <a:latin typeface="Times New Roman" panose="02020603050405020304" pitchFamily="18" charset="0"/>
                <a:ea typeface="Calibri" panose="020F0502020204030204" charset="0"/>
              </a:rPr>
              <a:t>ác</a:t>
            </a:r>
            <a:r>
              <a:rPr lang="en-US" sz="3600" dirty="0">
                <a:solidFill>
                  <a:srgbClr val="000000"/>
                </a:solidFill>
                <a:effectLst/>
                <a:latin typeface="Times New Roman" panose="02020603050405020304" pitchFamily="18" charset="0"/>
                <a:ea typeface="Calibri" panose="020F0502020204030204" charset="0"/>
              </a:rPr>
              <a:t>...</a:t>
            </a:r>
            <a:endParaRPr lang="en-US" sz="3600" dirty="0">
              <a:effectLst/>
              <a:latin typeface="Times New Roman" panose="02020603050405020304" pitchFamily="18" charset="0"/>
              <a:ea typeface="Calibri" panose="020F0502020204030204" charset="0"/>
            </a:endParaRPr>
          </a:p>
          <a:p>
            <a:pPr algn="just"/>
            <a:endParaRPr lang="en-US" sz="3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2737" y="326003"/>
            <a:ext cx="11203388" cy="6106602"/>
          </a:xfrm>
        </p:spPr>
        <p:txBody>
          <a:bodyPr>
            <a:normAutofit lnSpcReduction="10000"/>
          </a:bodyPr>
          <a:lstStyle/>
          <a:p>
            <a:pPr algn="just"/>
            <a:r>
              <a:rPr lang="vi-VN" sz="3600" dirty="0">
                <a:solidFill>
                  <a:srgbClr val="000000"/>
                </a:solidFill>
                <a:effectLst/>
                <a:latin typeface="Times New Roman" panose="02020603050405020304" pitchFamily="18" charset="0"/>
                <a:ea typeface="Calibri" panose="020F0502020204030204" charset="0"/>
              </a:rPr>
              <a:t>* Hình thức đoạn văn</a:t>
            </a:r>
            <a:endParaRPr lang="en-US" sz="3600" dirty="0">
              <a:effectLst/>
              <a:latin typeface="Times New Roman" panose="02020603050405020304" pitchFamily="18" charset="0"/>
              <a:ea typeface="Calibri" panose="020F0502020204030204" charset="0"/>
            </a:endParaRPr>
          </a:p>
          <a:p>
            <a:pPr algn="just"/>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Mở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endParaRPr lang="en-US" sz="3600" dirty="0">
              <a:latin typeface="Times New Roman" panose="02020603050405020304" pitchFamily="18" charset="0"/>
              <a:cs typeface="Times New Roman" panose="02020603050405020304" pitchFamily="18" charset="0"/>
            </a:endParaRPr>
          </a:p>
          <a:p>
            <a:pPr algn="just"/>
            <a:r>
              <a:rPr lang="en-US" sz="3200" dirty="0">
                <a:effectLst/>
                <a:latin typeface="Times New Roman" panose="02020603050405020304" pitchFamily="18" charset="0"/>
                <a:ea typeface="Times New Roman" panose="02020603050405020304" pitchFamily="18" charset="0"/>
              </a:rPr>
              <a:t>         Trong </a:t>
            </a:r>
            <a:r>
              <a:rPr lang="en-US" sz="3200" dirty="0" err="1">
                <a:effectLst/>
                <a:latin typeface="Times New Roman" panose="02020603050405020304" pitchFamily="18" charset="0"/>
                <a:ea typeface="Times New Roman" panose="02020603050405020304" pitchFamily="18" charset="0"/>
              </a:rPr>
              <a:t>cơn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mưa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giông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lớn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trận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mưa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như</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trút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sấm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sét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đùng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đoàng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trước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mắt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tôi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Thủy</a:t>
            </a:r>
            <a:r>
              <a:rPr lang="en-US" sz="3200" dirty="0">
                <a:effectLst/>
                <a:latin typeface="Times New Roman" panose="02020603050405020304" pitchFamily="18" charset="0"/>
                <a:ea typeface="Times New Roman" panose="02020603050405020304" pitchFamily="18" charset="0"/>
              </a:rPr>
              <a:t> Tinh </a:t>
            </a:r>
            <a:r>
              <a:rPr lang="en-US" sz="3200" dirty="0" err="1">
                <a:effectLst/>
                <a:latin typeface="Times New Roman" panose="02020603050405020304" pitchFamily="18" charset="0"/>
                <a:ea typeface="Times New Roman" panose="02020603050405020304" pitchFamily="18" charset="0"/>
              </a:rPr>
              <a:t>cao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lớn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đang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gào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thét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Khuôn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mặt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đỏ</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ngầu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đôi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mắt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quắc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lên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râu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xanh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quăn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rì</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Thủy</a:t>
            </a:r>
            <a:r>
              <a:rPr lang="en-US" sz="3200" dirty="0">
                <a:effectLst/>
                <a:latin typeface="Times New Roman" panose="02020603050405020304" pitchFamily="18" charset="0"/>
                <a:ea typeface="Times New Roman" panose="02020603050405020304" pitchFamily="18" charset="0"/>
              </a:rPr>
              <a:t> Tinh </a:t>
            </a:r>
            <a:r>
              <a:rPr lang="en-US" sz="3200" dirty="0" err="1">
                <a:effectLst/>
                <a:latin typeface="Times New Roman" panose="02020603050405020304" pitchFamily="18" charset="0"/>
                <a:ea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ngồi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lưng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rPr>
              <a:t> con </a:t>
            </a:r>
            <a:r>
              <a:rPr lang="en-US" sz="3200" dirty="0" err="1">
                <a:effectLst/>
                <a:latin typeface="Times New Roman" panose="02020603050405020304" pitchFamily="18" charset="0"/>
                <a:ea typeface="Times New Roman" panose="02020603050405020304" pitchFamily="18" charset="0"/>
              </a:rPr>
              <a:t>sóng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khổng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lồ</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Còn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Sơn</a:t>
            </a:r>
            <a:r>
              <a:rPr lang="en-US" sz="3200" dirty="0">
                <a:effectLst/>
                <a:latin typeface="Times New Roman" panose="02020603050405020304" pitchFamily="18" charset="0"/>
                <a:ea typeface="Times New Roman" panose="02020603050405020304" pitchFamily="18" charset="0"/>
              </a:rPr>
              <a:t> Tinh </a:t>
            </a:r>
            <a:r>
              <a:rPr lang="en-US" sz="3200" dirty="0" err="1">
                <a:effectLst/>
                <a:latin typeface="Times New Roman" panose="02020603050405020304" pitchFamily="18" charset="0"/>
                <a:ea typeface="Times New Roman" panose="02020603050405020304" pitchFamily="18" charset="0"/>
              </a:rPr>
              <a:t>mắt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sáng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rực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vóc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dáng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thanh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cao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khuôn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mặt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chữ</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điền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vừa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cưỡi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hổ</a:t>
            </a:r>
            <a:r>
              <a:rPr lang="en-US" sz="3200" dirty="0">
                <a:effectLst/>
                <a:latin typeface="Times New Roman" panose="02020603050405020304" pitchFamily="18" charset="0"/>
                <a:ea typeface="Times New Roman" panose="02020603050405020304" pitchFamily="18" charset="0"/>
              </a:rPr>
              <a:t> phi </a:t>
            </a:r>
            <a:r>
              <a:rPr lang="en-US" sz="3200" dirty="0" err="1">
                <a:effectLst/>
                <a:latin typeface="Times New Roman" panose="02020603050405020304" pitchFamily="18" charset="0"/>
                <a:ea typeface="Times New Roman" panose="02020603050405020304" pitchFamily="18" charset="0"/>
              </a:rPr>
              <a:t>đến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đằng</a:t>
            </a:r>
            <a:r>
              <a:rPr lang="en-US" sz="3200" dirty="0">
                <a:effectLst/>
                <a:latin typeface="Times New Roman" panose="02020603050405020304" pitchFamily="18" charset="0"/>
                <a:ea typeface="Times New Roman" panose="02020603050405020304" pitchFamily="18" charset="0"/>
              </a:rPr>
              <a:t> xa, </a:t>
            </a:r>
            <a:r>
              <a:rPr lang="en-US" sz="3200" dirty="0" err="1">
                <a:effectLst/>
                <a:latin typeface="Times New Roman" panose="02020603050405020304" pitchFamily="18" charset="0"/>
                <a:ea typeface="Times New Roman" panose="02020603050405020304" pitchFamily="18" charset="0"/>
              </a:rPr>
              <a:t>Sơn</a:t>
            </a:r>
            <a:r>
              <a:rPr lang="en-US" sz="3200" dirty="0">
                <a:effectLst/>
                <a:latin typeface="Times New Roman" panose="02020603050405020304" pitchFamily="18" charset="0"/>
                <a:ea typeface="Times New Roman" panose="02020603050405020304" pitchFamily="18" charset="0"/>
              </a:rPr>
              <a:t> Tinh </a:t>
            </a:r>
            <a:r>
              <a:rPr lang="en-US" sz="3200" dirty="0" err="1">
                <a:effectLst/>
                <a:latin typeface="Times New Roman" panose="02020603050405020304" pitchFamily="18" charset="0"/>
                <a:ea typeface="Times New Roman" panose="02020603050405020304" pitchFamily="18" charset="0"/>
              </a:rPr>
              <a:t>dáng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đứng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uy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nghi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vững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trỏ</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tay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bốc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từng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đồi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để</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chỗ</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đứng</a:t>
            </a:r>
            <a:r>
              <a:rPr lang="en-US" sz="3200" dirty="0">
                <a:effectLst/>
                <a:latin typeface="Times New Roman" panose="02020603050405020304" pitchFamily="18" charset="0"/>
                <a:ea typeface="Times New Roman" panose="02020603050405020304" pitchFamily="18" charset="0"/>
              </a:rPr>
              <a:t>. Tay </a:t>
            </a:r>
            <a:r>
              <a:rPr lang="en-US" sz="3200" dirty="0" err="1">
                <a:effectLst/>
                <a:latin typeface="Times New Roman" panose="02020603050405020304" pitchFamily="18" charset="0"/>
                <a:ea typeface="Times New Roman" panose="02020603050405020304" pitchFamily="18" charset="0"/>
              </a:rPr>
              <a:t>ngài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cầm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ngọn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giáo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lớn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rẽ</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nước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cứu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Ngài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đưa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từng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đoàn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lên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đỉnh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núi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cao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tránh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lũ</a:t>
            </a:r>
            <a:r>
              <a:rPr lang="en-US"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endParaRPr lang="en-US" sz="3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2737" y="326003"/>
            <a:ext cx="11203388" cy="6106602"/>
          </a:xfrm>
        </p:spPr>
        <p:txBody>
          <a:bodyPr>
            <a:normAutofit/>
          </a:bodyPr>
          <a:lstStyle/>
          <a:p>
            <a:pPr algn="just"/>
            <a:endParaRPr lang="en-US" sz="3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198755" y="698500"/>
            <a:ext cx="11764010" cy="5015865"/>
          </a:xfrm>
          <a:prstGeom prst="rect">
            <a:avLst/>
          </a:prstGeom>
          <a:noFill/>
        </p:spPr>
        <p:txBody>
          <a:bodyPr wrap="square" rtlCol="0" anchor="t">
            <a:spAutoFit/>
          </a:bodyPr>
          <a:p>
            <a:pPr indent="457200" algn="just"/>
            <a:r>
              <a:rPr lang="en-US" sz="3200" dirty="0">
                <a:effectLst/>
                <a:latin typeface="Times New Roman" panose="02020603050405020304" pitchFamily="18" charset="0"/>
                <a:ea typeface="Times New Roman" panose="02020603050405020304" pitchFamily="18" charset="0"/>
                <a:sym typeface="+mn-ea"/>
              </a:rPr>
              <a:t>Con </a:t>
            </a:r>
            <a:r>
              <a:rPr lang="en-US" sz="3200" dirty="0" err="1">
                <a:effectLst/>
                <a:latin typeface="Times New Roman" panose="02020603050405020304" pitchFamily="18" charset="0"/>
                <a:ea typeface="Times New Roman" panose="02020603050405020304" pitchFamily="18" charset="0"/>
                <a:sym typeface="+mn-ea"/>
              </a:rPr>
              <a:t>người</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luôn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phải</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đối</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mặt</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với</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nhiều</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khó</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khăn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thử</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thách</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Những</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thử</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thách</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khó</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khăn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đến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từ</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thiên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nhiên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như</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hiện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tượng</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lũ</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lụt</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bão</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gió</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nghiêm</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trọng</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vào</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tháng</a:t>
            </a:r>
            <a:r>
              <a:rPr lang="en-US" sz="3200" dirty="0">
                <a:effectLst/>
                <a:latin typeface="Times New Roman" panose="02020603050405020304" pitchFamily="18" charset="0"/>
                <a:ea typeface="Times New Roman" panose="02020603050405020304" pitchFamily="18" charset="0"/>
                <a:sym typeface="+mn-ea"/>
              </a:rPr>
              <a:t> 7, 8 </a:t>
            </a:r>
            <a:r>
              <a:rPr lang="en-US" sz="3200" dirty="0" err="1">
                <a:effectLst/>
                <a:latin typeface="Times New Roman" panose="02020603050405020304" pitchFamily="18" charset="0"/>
                <a:ea typeface="Times New Roman" panose="02020603050405020304" pitchFamily="18" charset="0"/>
                <a:sym typeface="+mn-ea"/>
              </a:rPr>
              <a:t>âm</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lịch</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hàng</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năm</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đặc</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biệt</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đối</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với</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nhân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dân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miền</a:t>
            </a:r>
            <a:r>
              <a:rPr lang="en-US" sz="3200" dirty="0">
                <a:effectLst/>
                <a:latin typeface="Times New Roman" panose="02020603050405020304" pitchFamily="18" charset="0"/>
                <a:ea typeface="Times New Roman" panose="02020603050405020304" pitchFamily="18" charset="0"/>
                <a:sym typeface="+mn-ea"/>
              </a:rPr>
              <a:t> Trung </a:t>
            </a:r>
            <a:r>
              <a:rPr lang="en-US" sz="3200" dirty="0" err="1">
                <a:effectLst/>
                <a:latin typeface="Times New Roman" panose="02020603050405020304" pitchFamily="18" charset="0"/>
                <a:ea typeface="Times New Roman" panose="02020603050405020304" pitchFamily="18" charset="0"/>
                <a:sym typeface="+mn-ea"/>
              </a:rPr>
              <a:t>như</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các</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em</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đã</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biết</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Có</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rất</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nhiều</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nguyên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nhân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lí</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giải</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cho</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hiện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tượng</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ấy</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Đến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với</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thế</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giới</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truyện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truyền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thuyết</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hiện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tượng</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thiên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nhiên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ấy</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được</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mô</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tả</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và</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lí</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giải</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như</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thế</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nào</a:t>
            </a:r>
            <a:r>
              <a:rPr lang="en-US" sz="3200" dirty="0">
                <a:effectLst/>
                <a:latin typeface="Times New Roman" panose="02020603050405020304" pitchFamily="18" charset="0"/>
                <a:ea typeface="Times New Roman" panose="02020603050405020304" pitchFamily="18" charset="0"/>
                <a:sym typeface="+mn-ea"/>
              </a:rPr>
              <a:t>?</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V</a:t>
            </a:r>
            <a:r>
              <a:rPr lang="en-US" sz="3200" dirty="0" err="1">
                <a:effectLst/>
                <a:latin typeface="Times New Roman" panose="02020603050405020304" pitchFamily="18" charset="0"/>
                <a:ea typeface="Times New Roman" panose="02020603050405020304" pitchFamily="18" charset="0"/>
                <a:sym typeface="+mn-ea"/>
              </a:rPr>
              <a:t>à</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được</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bắt</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nguồn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từ</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đâu</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Những</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yếu</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tố</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kì</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ảo</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sẽ</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góp</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phần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làm</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nên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một</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sự</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lí</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giải</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đặc</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biệt</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theo</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quan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niệm</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dân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gian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Tiết</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học</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hôm</a:t>
            </a:r>
            <a:r>
              <a:rPr lang="en-US" sz="3200" dirty="0">
                <a:effectLst/>
                <a:latin typeface="Times New Roman" panose="02020603050405020304" pitchFamily="18" charset="0"/>
                <a:ea typeface="Times New Roman" panose="02020603050405020304" pitchFamily="18" charset="0"/>
                <a:sym typeface="+mn-ea"/>
              </a:rPr>
              <a:t> nay,  </a:t>
            </a:r>
            <a:r>
              <a:rPr lang="en-US" sz="3200" dirty="0" err="1">
                <a:effectLst/>
                <a:latin typeface="Times New Roman" panose="02020603050405020304" pitchFamily="18" charset="0"/>
                <a:ea typeface="Times New Roman" panose="02020603050405020304" pitchFamily="18" charset="0"/>
                <a:sym typeface="+mn-ea"/>
              </a:rPr>
              <a:t>cô</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cùng</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các</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em</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khám</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phá</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nhé</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Đó</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là</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truyện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truyền</a:t>
            </a:r>
            <a:r>
              <a:rPr lang="en-US" sz="3200" dirty="0">
                <a:effectLst/>
                <a:latin typeface="Times New Roman" panose="02020603050405020304" pitchFamily="18" charset="0"/>
                <a:ea typeface="Times New Roman" panose="02020603050405020304" pitchFamily="18" charset="0"/>
                <a:sym typeface="+mn-ea"/>
              </a:rPr>
              <a:t> </a:t>
            </a:r>
            <a:r>
              <a:rPr lang="en-US" sz="3200" dirty="0" err="1">
                <a:effectLst/>
                <a:latin typeface="Times New Roman" panose="02020603050405020304" pitchFamily="18" charset="0"/>
                <a:ea typeface="Times New Roman" panose="02020603050405020304" pitchFamily="18" charset="0"/>
                <a:sym typeface="+mn-ea"/>
              </a:rPr>
              <a:t>thuyết</a:t>
            </a:r>
            <a:r>
              <a:rPr lang="en-US" sz="3200" dirty="0">
                <a:effectLst/>
                <a:latin typeface="Times New Roman" panose="02020603050405020304" pitchFamily="18" charset="0"/>
                <a:ea typeface="Times New Roman" panose="02020603050405020304" pitchFamily="18" charset="0"/>
                <a:sym typeface="+mn-ea"/>
              </a:rPr>
              <a:t> </a:t>
            </a:r>
            <a:r>
              <a:rPr lang="nl-NL" sz="3200" i="1" dirty="0">
                <a:effectLst/>
                <a:latin typeface="Times New Roman" panose="02020603050405020304" pitchFamily="18" charset="0"/>
                <a:ea typeface="Times New Roman" panose="02020603050405020304" pitchFamily="18" charset="0"/>
                <a:sym typeface="+mn-ea"/>
              </a:rPr>
              <a:t>Sơn Tinh, Thủy Tinh</a:t>
            </a:r>
            <a:r>
              <a:rPr lang="en-US" sz="3200" dirty="0">
                <a:effectLst/>
                <a:latin typeface="Times New Roman" panose="02020603050405020304" pitchFamily="18" charset="0"/>
                <a:ea typeface="Times New Roman" panose="02020603050405020304" pitchFamily="18" charset="0"/>
                <a:sym typeface="+mn-ea"/>
              </a:rPr>
              <a:t>.</a:t>
            </a:r>
            <a:endParaRPr lang="en-US" sz="3200" dirty="0">
              <a:effectLst/>
              <a:latin typeface="Times New Roman" panose="02020603050405020304" pitchFamily="18" charset="0"/>
              <a:ea typeface="Times New Roman" panose="02020603050405020304" pitchFamily="18" charset="0"/>
            </a:endParaRPr>
          </a:p>
          <a:p>
            <a:pPr algn="just"/>
            <a:endParaRPr lang="en-US" sz="32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2737" y="326003"/>
            <a:ext cx="11203388" cy="6106602"/>
          </a:xfrm>
        </p:spPr>
        <p:txBody>
          <a:bodyPr>
            <a:normAutofit/>
          </a:bodyPr>
          <a:lstStyle/>
          <a:p>
            <a:r>
              <a:rPr lang="en-US" sz="4400" dirty="0">
                <a:solidFill>
                  <a:srgbClr val="FF0000"/>
                </a:solidFill>
                <a:latin typeface="Times New Roman" panose="02020603050405020304" pitchFamily="18" charset="0"/>
                <a:cs typeface="Times New Roman" panose="02020603050405020304" pitchFamily="18" charset="0"/>
              </a:rPr>
              <a:t>Văn </a:t>
            </a:r>
            <a:r>
              <a:rPr lang="en-US" sz="4400" dirty="0" err="1">
                <a:solidFill>
                  <a:srgbClr val="FF0000"/>
                </a:solidFill>
                <a:latin typeface="Times New Roman" panose="02020603050405020304" pitchFamily="18" charset="0"/>
                <a:cs typeface="Times New Roman" panose="02020603050405020304" pitchFamily="18" charset="0"/>
              </a:rPr>
              <a:t>bản</a:t>
            </a:r>
            <a:r>
              <a:rPr lang="en-US" sz="4400" dirty="0">
                <a:solidFill>
                  <a:srgbClr val="FF0000"/>
                </a:solidFill>
                <a:latin typeface="Times New Roman" panose="02020603050405020304" pitchFamily="18" charset="0"/>
                <a:cs typeface="Times New Roman" panose="02020603050405020304" pitchFamily="18" charset="0"/>
              </a:rPr>
              <a:t> 2</a:t>
            </a:r>
            <a:endParaRPr lang="en-US" sz="4400" dirty="0">
              <a:solidFill>
                <a:srgbClr val="FF0000"/>
              </a:solidFill>
              <a:latin typeface="Times New Roman" panose="02020603050405020304" pitchFamily="18" charset="0"/>
              <a:cs typeface="Times New Roman" panose="02020603050405020304" pitchFamily="18" charset="0"/>
            </a:endParaRPr>
          </a:p>
          <a:p>
            <a:r>
              <a:rPr lang="en-US" sz="7200" dirty="0">
                <a:solidFill>
                  <a:srgbClr val="FF0000"/>
                </a:solidFill>
                <a:latin typeface="Times New Roman" panose="02020603050405020304" pitchFamily="18" charset="0"/>
                <a:cs typeface="Times New Roman" panose="02020603050405020304" pitchFamily="18" charset="0"/>
              </a:rPr>
              <a:t>SƠN TINH, THUỶ TINH</a:t>
            </a:r>
            <a:endParaRPr lang="en-US" sz="7200" dirty="0">
              <a:solidFill>
                <a:srgbClr val="FF0000"/>
              </a:solidFill>
              <a:latin typeface="Times New Roman" panose="02020603050405020304" pitchFamily="18" charset="0"/>
              <a:cs typeface="Times New Roman" panose="02020603050405020304" pitchFamily="18" charset="0"/>
            </a:endParaRPr>
          </a:p>
          <a:p>
            <a:pPr algn="just"/>
            <a:endParaRPr lang="en-US" sz="36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12925" y="2202815"/>
            <a:ext cx="7858125" cy="4572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5110" y="325755"/>
            <a:ext cx="11675110" cy="6106795"/>
          </a:xfrm>
        </p:spPr>
        <p:txBody>
          <a:bodyPr>
            <a:normAutofit fontScale="85000" lnSpcReduction="10000"/>
          </a:bodyPr>
          <a:lstStyle/>
          <a:p>
            <a:pPr algn="just"/>
            <a:r>
              <a:rPr lang="en-US" sz="3600" b="1" dirty="0">
                <a:solidFill>
                  <a:srgbClr val="FF0000"/>
                </a:solidFill>
                <a:latin typeface="Times New Roman" panose="02020603050405020304" pitchFamily="18" charset="0"/>
                <a:cs typeface="Times New Roman" panose="02020603050405020304" pitchFamily="18" charset="0"/>
              </a:rPr>
              <a:t>I. ĐỌC – THIỂU CHUNG</a:t>
            </a:r>
            <a:endParaRPr lang="en-US" sz="3600" b="1" dirty="0">
              <a:solidFill>
                <a:srgbClr val="FF0000"/>
              </a:solidFill>
              <a:latin typeface="Times New Roman" panose="02020603050405020304" pitchFamily="18" charset="0"/>
              <a:cs typeface="Times New Roman" panose="02020603050405020304" pitchFamily="18" charset="0"/>
            </a:endParaRPr>
          </a:p>
          <a:p>
            <a:pPr algn="just"/>
            <a:r>
              <a:rPr lang="en-US" sz="3600" b="1" dirty="0">
                <a:solidFill>
                  <a:srgbClr val="FF0000"/>
                </a:solidFill>
                <a:latin typeface="Times New Roman" panose="02020603050405020304" pitchFamily="18" charset="0"/>
                <a:cs typeface="Times New Roman" panose="02020603050405020304" pitchFamily="18" charset="0"/>
              </a:rPr>
              <a:t>1. Đọc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tóm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tắt</a:t>
            </a:r>
            <a:endParaRPr lang="en-US" sz="3600" b="1" dirty="0">
              <a:solidFill>
                <a:srgbClr val="FF0000"/>
              </a:solidFill>
              <a:latin typeface="Times New Roman" panose="02020603050405020304" pitchFamily="18" charset="0"/>
              <a:cs typeface="Times New Roman" panose="02020603050405020304" pitchFamily="18" charset="0"/>
            </a:endParaRPr>
          </a:p>
          <a:p>
            <a:pPr algn="just"/>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Đọc</a:t>
            </a:r>
            <a:endParaRPr lang="en-US" sz="3600" dirty="0">
              <a:solidFill>
                <a:srgbClr val="FF0000"/>
              </a:solidFill>
              <a:latin typeface="Times New Roman" panose="02020603050405020304" pitchFamily="18" charset="0"/>
              <a:cs typeface="Times New Roman" panose="02020603050405020304" pitchFamily="18" charset="0"/>
            </a:endParaRPr>
          </a:p>
          <a:p>
            <a:pPr algn="just"/>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Chú</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thích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từ</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khó</a:t>
            </a:r>
            <a:endParaRPr lang="en-US" sz="3600" dirty="0">
              <a:solidFill>
                <a:srgbClr val="FF0000"/>
              </a:solidFill>
              <a:latin typeface="Times New Roman" panose="02020603050405020304" pitchFamily="18" charset="0"/>
              <a:cs typeface="Times New Roman" panose="02020603050405020304" pitchFamily="18" charset="0"/>
            </a:endParaRPr>
          </a:p>
          <a:p>
            <a:pPr algn="just"/>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Sự</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việc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chính</a:t>
            </a:r>
            <a:r>
              <a:rPr lang="en-US" sz="3600"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Vua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rể</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Sơn</a:t>
            </a:r>
            <a:r>
              <a:rPr lang="en-US" sz="3600" dirty="0">
                <a:latin typeface="Times New Roman" panose="02020603050405020304" pitchFamily="18" charset="0"/>
                <a:cs typeface="Times New Roman" panose="02020603050405020304" pitchFamily="18" charset="0"/>
              </a:rPr>
              <a:t> Tinh, </a:t>
            </a:r>
            <a:r>
              <a:rPr lang="en-US" sz="3600" dirty="0" err="1">
                <a:latin typeface="Times New Roman" panose="02020603050405020304" pitchFamily="18" charset="0"/>
                <a:cs typeface="Times New Roman" panose="02020603050405020304" pitchFamily="18" charset="0"/>
              </a:rPr>
              <a:t>Thuỷ</a:t>
            </a:r>
            <a:r>
              <a:rPr lang="en-US" sz="3600" dirty="0">
                <a:latin typeface="Times New Roman" panose="02020603050405020304" pitchFamily="18" charset="0"/>
                <a:cs typeface="Times New Roman" panose="02020603050405020304" pitchFamily="18" charset="0"/>
              </a:rPr>
              <a:t> Tinh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hôn</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Vua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rể</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Sơn</a:t>
            </a:r>
            <a:r>
              <a:rPr lang="en-US" sz="3600" dirty="0">
                <a:latin typeface="Times New Roman" panose="02020603050405020304" pitchFamily="18" charset="0"/>
                <a:cs typeface="Times New Roman" panose="02020603050405020304" pitchFamily="18" charset="0"/>
              </a:rPr>
              <a:t> Tinh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vợ</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Thuỷ</a:t>
            </a:r>
            <a:r>
              <a:rPr lang="en-US" sz="3600" dirty="0">
                <a:latin typeface="Times New Roman" panose="02020603050405020304" pitchFamily="18" charset="0"/>
                <a:cs typeface="Times New Roman" panose="02020603050405020304" pitchFamily="18" charset="0"/>
              </a:rPr>
              <a:t> Tinh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Sơn</a:t>
            </a:r>
            <a:r>
              <a:rPr lang="en-US" sz="3600" dirty="0">
                <a:latin typeface="Times New Roman" panose="02020603050405020304" pitchFamily="18" charset="0"/>
                <a:cs typeface="Times New Roman" panose="02020603050405020304" pitchFamily="18" charset="0"/>
              </a:rPr>
              <a:t> Tinh.</a:t>
            </a:r>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+Hai </a:t>
            </a:r>
            <a:r>
              <a:rPr lang="en-US" sz="3600" dirty="0" err="1">
                <a:latin typeface="Times New Roman" panose="02020603050405020304" pitchFamily="18" charset="0"/>
                <a:cs typeface="Times New Roman" panose="02020603050405020304" pitchFamily="18" charset="0"/>
              </a:rPr>
              <a:t>bên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Thuỷ</a:t>
            </a:r>
            <a:r>
              <a:rPr lang="en-US" sz="3600" dirty="0">
                <a:latin typeface="Times New Roman" panose="02020603050405020304" pitchFamily="18" charset="0"/>
                <a:cs typeface="Times New Roman" panose="02020603050405020304" pitchFamily="18" charset="0"/>
              </a:rPr>
              <a:t> Tinh </a:t>
            </a:r>
            <a:r>
              <a:rPr lang="en-US" sz="3600" dirty="0" err="1">
                <a:latin typeface="Times New Roman" panose="02020603050405020304" pitchFamily="18" charset="0"/>
                <a:cs typeface="Times New Roman" panose="02020603050405020304" pitchFamily="18" charset="0"/>
              </a:rPr>
              <a:t>thua</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Hằng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Thuỷ</a:t>
            </a:r>
            <a:r>
              <a:rPr lang="en-US" sz="3600" dirty="0">
                <a:latin typeface="Times New Roman" panose="02020603050405020304" pitchFamily="18" charset="0"/>
                <a:cs typeface="Times New Roman" panose="02020603050405020304" pitchFamily="18" charset="0"/>
              </a:rPr>
              <a:t> Tinh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Sơn</a:t>
            </a:r>
            <a:r>
              <a:rPr lang="en-US" sz="3600" dirty="0">
                <a:latin typeface="Times New Roman" panose="02020603050405020304" pitchFamily="18" charset="0"/>
                <a:cs typeface="Times New Roman" panose="02020603050405020304" pitchFamily="18" charset="0"/>
              </a:rPr>
              <a:t> Tinh, </a:t>
            </a:r>
            <a:r>
              <a:rPr lang="en-US" sz="3600" dirty="0" err="1">
                <a:latin typeface="Times New Roman" panose="02020603050405020304" pitchFamily="18" charset="0"/>
                <a:cs typeface="Times New Roman" panose="02020603050405020304" pitchFamily="18" charset="0"/>
              </a:rPr>
              <a:t>nhưng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thua</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lgn="just"/>
            <a:endParaRPr lang="en-US" sz="3600" dirty="0">
              <a:latin typeface="Times New Roman" panose="02020603050405020304" pitchFamily="18" charset="0"/>
              <a:cs typeface="Times New Roman" panose="02020603050405020304" pitchFamily="18" charset="0"/>
            </a:endParaRPr>
          </a:p>
          <a:p>
            <a:pPr algn="just"/>
            <a:endParaRPr lang="en-US" sz="3600" dirty="0">
              <a:latin typeface="Times New Roman" panose="02020603050405020304" pitchFamily="18" charset="0"/>
              <a:cs typeface="Times New Roman" panose="02020603050405020304" pitchFamily="18" charset="0"/>
            </a:endParaRPr>
          </a:p>
          <a:p>
            <a:pPr algn="just"/>
            <a:endParaRPr lang="en-US" sz="3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500"/>
                                        <p:tgtEl>
                                          <p:spTgt spid="3">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Effect transition="in" filter="fade">
                                      <p:cBhvr>
                                        <p:cTn id="55" dur="500"/>
                                        <p:tgtEl>
                                          <p:spTgt spid="3">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11" end="11"/>
                                            </p:txEl>
                                          </p:spTgt>
                                        </p:tgtEl>
                                        <p:attrNameLst>
                                          <p:attrName>style.visibility</p:attrName>
                                        </p:attrNameLst>
                                      </p:cBhvr>
                                      <p:to>
                                        <p:strVal val="visible"/>
                                      </p:to>
                                    </p:set>
                                    <p:animEffect transition="in" filter="fade">
                                      <p:cBhvr>
                                        <p:cTn id="6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2737" y="326003"/>
            <a:ext cx="11203388" cy="6106602"/>
          </a:xfrm>
        </p:spPr>
        <p:txBody>
          <a:bodyPr>
            <a:normAutofit/>
          </a:bodyPr>
          <a:lstStyle/>
          <a:p>
            <a:pPr algn="just"/>
            <a:r>
              <a:rPr lang="en-US" sz="3600" b="1" dirty="0">
                <a:solidFill>
                  <a:srgbClr val="FF0000"/>
                </a:solidFill>
                <a:latin typeface="Times New Roman" panose="02020603050405020304" pitchFamily="18" charset="0"/>
                <a:cs typeface="Times New Roman" panose="02020603050405020304" pitchFamily="18" charset="0"/>
              </a:rPr>
              <a:t>2. Tác phẩm</a:t>
            </a:r>
            <a:endParaRPr lang="en-US" sz="3600" b="1" dirty="0">
              <a:solidFill>
                <a:srgbClr val="FF0000"/>
              </a:solidFill>
              <a:latin typeface="Times New Roman" panose="02020603050405020304" pitchFamily="18" charset="0"/>
              <a:cs typeface="Times New Roman" panose="02020603050405020304" pitchFamily="18" charset="0"/>
            </a:endParaRPr>
          </a:p>
          <a:p>
            <a:pPr algn="just"/>
            <a:r>
              <a:rPr lang="en-US" sz="3600" i="1" dirty="0" err="1">
                <a:solidFill>
                  <a:srgbClr val="FF0000"/>
                </a:solidFill>
                <a:latin typeface="Times New Roman" panose="02020603050405020304" pitchFamily="18" charset="0"/>
                <a:cs typeface="Times New Roman" panose="02020603050405020304" pitchFamily="18" charset="0"/>
              </a:rPr>
              <a:t>- Thể</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loại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truyền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thuyết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thuộc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đại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Hùng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Vương</a:t>
            </a:r>
            <a:r>
              <a:rPr lang="en-US" sz="3600" dirty="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a:p>
            <a:pPr algn="just"/>
            <a:r>
              <a:rPr lang="en-US" sz="3600" i="1" dirty="0" err="1">
                <a:solidFill>
                  <a:srgbClr val="FF0000"/>
                </a:solidFill>
                <a:latin typeface="Times New Roman" panose="02020603050405020304" pitchFamily="18" charset="0"/>
                <a:cs typeface="Times New Roman" panose="02020603050405020304" pitchFamily="18" charset="0"/>
              </a:rPr>
              <a:t>- Phương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thức</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biểu</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đạt</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chính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tự</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sự</a:t>
            </a:r>
            <a:r>
              <a:rPr lang="en-US" sz="3600" dirty="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a:p>
            <a:pPr algn="just"/>
            <a:r>
              <a:rPr lang="en-US" sz="3600" i="1" dirty="0" err="1">
                <a:solidFill>
                  <a:srgbClr val="FF0000"/>
                </a:solidFill>
                <a:latin typeface="Times New Roman" panose="02020603050405020304" pitchFamily="18" charset="0"/>
                <a:cs typeface="Times New Roman" panose="02020603050405020304" pitchFamily="18" charset="0"/>
              </a:rPr>
              <a:t>- Ngôi</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kể</a:t>
            </a:r>
            <a:r>
              <a:rPr lang="en-US" sz="3600" dirty="0">
                <a:solidFill>
                  <a:srgbClr val="FF0000"/>
                </a:solidFill>
                <a:latin typeface="Times New Roman" panose="02020603050405020304" pitchFamily="18" charset="0"/>
                <a:cs typeface="Times New Roman" panose="02020603050405020304" pitchFamily="18" charset="0"/>
              </a:rPr>
              <a: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ngôi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thứ</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ba</a:t>
            </a:r>
            <a:r>
              <a:rPr lang="en-US" sz="3600" dirty="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a:p>
            <a:pPr algn="just"/>
            <a:r>
              <a:rPr lang="en-US" sz="3600" i="1" dirty="0" err="1">
                <a:solidFill>
                  <a:srgbClr val="FF0000"/>
                </a:solidFill>
                <a:latin typeface="Times New Roman" panose="02020603050405020304" pitchFamily="18" charset="0"/>
                <a:cs typeface="Times New Roman" panose="02020603050405020304" pitchFamily="18" charset="0"/>
              </a:rPr>
              <a:t>- Nhân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vật</a:t>
            </a:r>
            <a:r>
              <a:rPr lang="en-US" sz="3600" dirty="0">
                <a:solidFill>
                  <a:srgbClr val="FF0000"/>
                </a:solidFill>
                <a:latin typeface="Times New Roman" panose="02020603050405020304" pitchFamily="18" charset="0"/>
                <a:cs typeface="Times New Roman" panose="02020603050405020304" pitchFamily="18" charset="0"/>
              </a:rPr>
              <a: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Sơn</a:t>
            </a:r>
            <a:r>
              <a:rPr lang="en-US" sz="3600" dirty="0">
                <a:solidFill>
                  <a:schemeClr val="tx1"/>
                </a:solidFill>
                <a:latin typeface="Times New Roman" panose="02020603050405020304" pitchFamily="18" charset="0"/>
                <a:cs typeface="Times New Roman" panose="02020603050405020304" pitchFamily="18" charset="0"/>
              </a:rPr>
              <a:t> Tinh, </a:t>
            </a:r>
            <a:r>
              <a:rPr lang="en-US" sz="3600" dirty="0" err="1">
                <a:solidFill>
                  <a:schemeClr val="tx1"/>
                </a:solidFill>
                <a:latin typeface="Times New Roman" panose="02020603050405020304" pitchFamily="18" charset="0"/>
                <a:cs typeface="Times New Roman" panose="02020603050405020304" pitchFamily="18" charset="0"/>
              </a:rPr>
              <a:t>Thuỷ</a:t>
            </a:r>
            <a:r>
              <a:rPr lang="en-US" sz="3600" dirty="0">
                <a:solidFill>
                  <a:schemeClr val="tx1"/>
                </a:solidFill>
                <a:latin typeface="Times New Roman" panose="02020603050405020304" pitchFamily="18" charset="0"/>
                <a:cs typeface="Times New Roman" panose="02020603050405020304" pitchFamily="18" charset="0"/>
              </a:rPr>
              <a:t> Tinh, </a:t>
            </a:r>
            <a:r>
              <a:rPr lang="en-US" sz="3600" dirty="0" err="1">
                <a:solidFill>
                  <a:schemeClr val="tx1"/>
                </a:solidFill>
                <a:latin typeface="Times New Roman" panose="02020603050405020304" pitchFamily="18" charset="0"/>
                <a:cs typeface="Times New Roman" panose="02020603050405020304" pitchFamily="18" charset="0"/>
              </a:rPr>
              <a:t>Hùng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Vương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Nương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hầu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nhân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vật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chính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Sơn</a:t>
            </a:r>
            <a:r>
              <a:rPr lang="en-US" sz="3600" dirty="0">
                <a:solidFill>
                  <a:schemeClr val="tx1"/>
                </a:solidFill>
                <a:latin typeface="Times New Roman" panose="02020603050405020304" pitchFamily="18" charset="0"/>
                <a:cs typeface="Times New Roman" panose="02020603050405020304" pitchFamily="18" charset="0"/>
              </a:rPr>
              <a:t> Tinh, </a:t>
            </a:r>
            <a:r>
              <a:rPr lang="en-US" sz="3600" dirty="0" err="1">
                <a:solidFill>
                  <a:schemeClr val="tx1"/>
                </a:solidFill>
                <a:latin typeface="Times New Roman" panose="02020603050405020304" pitchFamily="18" charset="0"/>
                <a:cs typeface="Times New Roman" panose="02020603050405020304" pitchFamily="18" charset="0"/>
              </a:rPr>
              <a:t>Thuỷ</a:t>
            </a:r>
            <a:r>
              <a:rPr lang="en-US" sz="3600" dirty="0">
                <a:solidFill>
                  <a:schemeClr val="tx1"/>
                </a:solidFill>
                <a:latin typeface="Times New Roman" panose="02020603050405020304" pitchFamily="18" charset="0"/>
                <a:cs typeface="Times New Roman" panose="02020603050405020304" pitchFamily="18" charset="0"/>
              </a:rPr>
              <a:t> Tinh).</a:t>
            </a:r>
            <a:endParaRPr lang="en-US" sz="3600" dirty="0">
              <a:solidFill>
                <a:schemeClr val="tx1"/>
              </a:solidFill>
              <a:latin typeface="Times New Roman" panose="02020603050405020304" pitchFamily="18" charset="0"/>
              <a:cs typeface="Times New Roman" panose="02020603050405020304" pitchFamily="18" charset="0"/>
            </a:endParaRPr>
          </a:p>
          <a:p>
            <a:pPr algn="just"/>
            <a:endParaRPr lang="en-US" sz="3600" dirty="0">
              <a:solidFill>
                <a:schemeClr val="tx1"/>
              </a:solidFill>
              <a:latin typeface="Times New Roman" panose="02020603050405020304" pitchFamily="18" charset="0"/>
              <a:cs typeface="Times New Roman" panose="02020603050405020304" pitchFamily="18" charset="0"/>
            </a:endParaRPr>
          </a:p>
          <a:p>
            <a:pPr algn="just"/>
            <a:endParaRPr lang="en-US" sz="36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2737" y="326003"/>
            <a:ext cx="11203388" cy="6106602"/>
          </a:xfrm>
        </p:spPr>
        <p:txBody>
          <a:bodyPr>
            <a:normAutofit/>
          </a:bodyPr>
          <a:lstStyle/>
          <a:p>
            <a:pPr algn="just"/>
            <a:r>
              <a:rPr lang="en-US" sz="3600" i="1" dirty="0" err="1">
                <a:solidFill>
                  <a:srgbClr val="FF0000"/>
                </a:solidFill>
                <a:latin typeface="Times New Roman" panose="02020603050405020304" pitchFamily="18" charset="0"/>
                <a:cs typeface="Times New Roman" panose="02020603050405020304" pitchFamily="18" charset="0"/>
              </a:rPr>
              <a:t>- Bố</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cục</a:t>
            </a:r>
            <a:r>
              <a:rPr lang="en-US" sz="3600" i="1" dirty="0">
                <a:solidFill>
                  <a:srgbClr val="FF0000"/>
                </a:solidFill>
                <a:latin typeface="Times New Roman" panose="02020603050405020304" pitchFamily="18" charset="0"/>
                <a:cs typeface="Times New Roman" panose="02020603050405020304" pitchFamily="18" charset="0"/>
              </a:rPr>
              <a:t>:</a:t>
            </a:r>
            <a:endParaRPr lang="en-US" sz="3600" i="1" dirty="0">
              <a:solidFill>
                <a:srgbClr val="FF0000"/>
              </a:solidFill>
              <a:latin typeface="Times New Roman" panose="02020603050405020304" pitchFamily="18" charset="0"/>
              <a:cs typeface="Times New Roman" panose="02020603050405020304" pitchFamily="18" charset="0"/>
            </a:endParaRPr>
          </a:p>
          <a:p>
            <a:pPr algn="l"/>
            <a:r>
              <a:rPr lang="pt-BR" sz="3600"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800000"/>
                </a:solidFill>
                <a:effectLst/>
                <a:latin typeface="Times New Roman" panose="02020603050405020304" pitchFamily="18" charset="0"/>
                <a:ea typeface="Times New Roman" panose="02020603050405020304" pitchFamily="18" charset="0"/>
              </a:rPr>
              <a:t>Phần</a:t>
            </a:r>
            <a:r>
              <a:rPr lang="en-US" sz="3600" i="1" dirty="0">
                <a:solidFill>
                  <a:srgbClr val="800000"/>
                </a:solidFill>
                <a:effectLst/>
                <a:latin typeface="Times New Roman" panose="02020603050405020304" pitchFamily="18" charset="0"/>
                <a:ea typeface="Times New Roman" panose="02020603050405020304" pitchFamily="18" charset="0"/>
              </a:rPr>
              <a:t> 1:</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Từ</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đầu</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đến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mỗi</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thứ</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một</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đôi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Hùng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Vương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thứ</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mười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tám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kén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rể</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cho</a:t>
            </a:r>
            <a:r>
              <a:rPr lang="en-US" sz="3600" dirty="0">
                <a:solidFill>
                  <a:srgbClr val="000000"/>
                </a:solidFill>
                <a:effectLst/>
                <a:latin typeface="Times New Roman" panose="02020603050405020304" pitchFamily="18" charset="0"/>
                <a:ea typeface="Times New Roman" panose="02020603050405020304" pitchFamily="18" charset="0"/>
              </a:rPr>
              <a:t> con </a:t>
            </a:r>
            <a:r>
              <a:rPr lang="en-US" sz="3600" dirty="0" err="1">
                <a:solidFill>
                  <a:srgbClr val="000000"/>
                </a:solidFill>
                <a:effectLst/>
                <a:latin typeface="Times New Roman" panose="02020603050405020304" pitchFamily="18" charset="0"/>
                <a:ea typeface="Times New Roman" panose="02020603050405020304" pitchFamily="18" charset="0"/>
              </a:rPr>
              <a:t>gái</a:t>
            </a:r>
            <a:r>
              <a:rPr lang="en-US" sz="3600" dirty="0">
                <a:solidFill>
                  <a:srgbClr val="000000"/>
                </a:solidFill>
                <a:effectLst/>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a:p>
            <a:pPr algn="l"/>
            <a:r>
              <a:rPr lang="en-US" sz="3600" i="1" dirty="0">
                <a:solidFill>
                  <a:srgbClr val="800000"/>
                </a:solidFill>
                <a:effectLst/>
                <a:latin typeface="Times New Roman" panose="02020603050405020304" pitchFamily="18" charset="0"/>
                <a:ea typeface="Times New Roman" panose="02020603050405020304" pitchFamily="18" charset="0"/>
              </a:rPr>
              <a:t>+ </a:t>
            </a:r>
            <a:r>
              <a:rPr lang="en-US" sz="3600" i="1" dirty="0" err="1">
                <a:solidFill>
                  <a:srgbClr val="800000"/>
                </a:solidFill>
                <a:effectLst/>
                <a:latin typeface="Times New Roman" panose="02020603050405020304" pitchFamily="18" charset="0"/>
                <a:ea typeface="Times New Roman" panose="02020603050405020304" pitchFamily="18" charset="0"/>
              </a:rPr>
              <a:t>Phần</a:t>
            </a:r>
            <a:r>
              <a:rPr lang="en-US" sz="3600" i="1" dirty="0">
                <a:solidFill>
                  <a:srgbClr val="800000"/>
                </a:solidFill>
                <a:effectLst/>
                <a:latin typeface="Times New Roman" panose="02020603050405020304" pitchFamily="18" charset="0"/>
                <a:ea typeface="Times New Roman" panose="02020603050405020304" pitchFamily="18" charset="0"/>
              </a:rPr>
              <a:t> 2: </a:t>
            </a:r>
            <a:r>
              <a:rPr lang="en-US" sz="3600" dirty="0" err="1">
                <a:solidFill>
                  <a:srgbClr val="000000"/>
                </a:solidFill>
                <a:effectLst/>
                <a:latin typeface="Times New Roman" panose="02020603050405020304" pitchFamily="18" charset="0"/>
                <a:ea typeface="Times New Roman" panose="02020603050405020304" pitchFamily="18" charset="0"/>
              </a:rPr>
              <a:t>Tiếp</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theo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đến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Thần</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nước</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đành</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rút</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quân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Sơn</a:t>
            </a:r>
            <a:r>
              <a:rPr lang="en-US" sz="3600" dirty="0">
                <a:solidFill>
                  <a:srgbClr val="000000"/>
                </a:solidFill>
                <a:effectLst/>
                <a:latin typeface="Times New Roman" panose="02020603050405020304" pitchFamily="18" charset="0"/>
                <a:ea typeface="Times New Roman" panose="02020603050405020304" pitchFamily="18" charset="0"/>
              </a:rPr>
              <a:t> Tinh, </a:t>
            </a:r>
            <a:r>
              <a:rPr lang="en-US" sz="3600" dirty="0" err="1">
                <a:solidFill>
                  <a:srgbClr val="000000"/>
                </a:solidFill>
                <a:effectLst/>
                <a:latin typeface="Times New Roman" panose="02020603050405020304" pitchFamily="18" charset="0"/>
                <a:ea typeface="Times New Roman" panose="02020603050405020304" pitchFamily="18" charset="0"/>
              </a:rPr>
              <a:t>Thủy</a:t>
            </a:r>
            <a:r>
              <a:rPr lang="en-US" sz="3600" dirty="0">
                <a:solidFill>
                  <a:srgbClr val="000000"/>
                </a:solidFill>
                <a:effectLst/>
                <a:latin typeface="Times New Roman" panose="02020603050405020304" pitchFamily="18" charset="0"/>
                <a:ea typeface="Times New Roman" panose="02020603050405020304" pitchFamily="18" charset="0"/>
              </a:rPr>
              <a:t> Tinh </a:t>
            </a:r>
            <a:r>
              <a:rPr lang="en-US" sz="3600" dirty="0" err="1">
                <a:solidFill>
                  <a:srgbClr val="000000"/>
                </a:solidFill>
                <a:effectLst/>
                <a:latin typeface="Times New Roman" panose="02020603050405020304" pitchFamily="18" charset="0"/>
                <a:ea typeface="Times New Roman" panose="02020603050405020304" pitchFamily="18" charset="0"/>
              </a:rPr>
              <a:t>đến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cầu</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hôn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cuộc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giao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đấu</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hai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vị</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thần</a:t>
            </a:r>
            <a:r>
              <a:rPr lang="en-US" sz="3600" dirty="0">
                <a:solidFill>
                  <a:srgbClr val="000000"/>
                </a:solidFill>
                <a:effectLst/>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a:p>
            <a:pPr algn="l"/>
            <a:r>
              <a:rPr lang="en-US" sz="3600" i="1" dirty="0">
                <a:solidFill>
                  <a:srgbClr val="800000"/>
                </a:solidFill>
                <a:effectLst/>
                <a:latin typeface="Times New Roman" panose="02020603050405020304" pitchFamily="18" charset="0"/>
                <a:ea typeface="Times New Roman" panose="02020603050405020304" pitchFamily="18" charset="0"/>
              </a:rPr>
              <a:t>+ </a:t>
            </a:r>
            <a:r>
              <a:rPr lang="en-US" sz="3600" i="1" dirty="0" err="1">
                <a:solidFill>
                  <a:srgbClr val="800000"/>
                </a:solidFill>
                <a:effectLst/>
                <a:latin typeface="Times New Roman" panose="02020603050405020304" pitchFamily="18" charset="0"/>
                <a:ea typeface="Times New Roman" panose="02020603050405020304" pitchFamily="18" charset="0"/>
              </a:rPr>
              <a:t>Phần</a:t>
            </a:r>
            <a:r>
              <a:rPr lang="en-US" sz="3600" i="1" dirty="0">
                <a:solidFill>
                  <a:srgbClr val="800000"/>
                </a:solidFill>
                <a:effectLst/>
                <a:latin typeface="Times New Roman" panose="02020603050405020304" pitchFamily="18" charset="0"/>
                <a:ea typeface="Times New Roman" panose="02020603050405020304" pitchFamily="18" charset="0"/>
              </a:rPr>
              <a:t> 3: </a:t>
            </a:r>
            <a:r>
              <a:rPr lang="en-US" sz="3600" dirty="0" err="1">
                <a:solidFill>
                  <a:srgbClr val="000000"/>
                </a:solidFill>
                <a:effectLst/>
                <a:latin typeface="Times New Roman" panose="02020603050405020304" pitchFamily="18" charset="0"/>
                <a:ea typeface="Times New Roman" panose="02020603050405020304" pitchFamily="18" charset="0"/>
              </a:rPr>
              <a:t>Còn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lại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Sự</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trả</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thù</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hàng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năm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Thủy</a:t>
            </a:r>
            <a:r>
              <a:rPr lang="en-US" sz="3600" dirty="0">
                <a:solidFill>
                  <a:srgbClr val="000000"/>
                </a:solidFill>
                <a:effectLst/>
                <a:latin typeface="Times New Roman" panose="02020603050405020304" pitchFamily="18" charset="0"/>
                <a:ea typeface="Times New Roman" panose="02020603050405020304" pitchFamily="18" charset="0"/>
              </a:rPr>
              <a:t> Tinh </a:t>
            </a:r>
            <a:r>
              <a:rPr lang="en-US" sz="3600" dirty="0" err="1">
                <a:solidFill>
                  <a:srgbClr val="000000"/>
                </a:solidFill>
                <a:effectLst/>
                <a:latin typeface="Times New Roman" panose="02020603050405020304" pitchFamily="18" charset="0"/>
                <a:ea typeface="Times New Roman" panose="02020603050405020304" pitchFamily="18" charset="0"/>
              </a:rPr>
              <a:t>và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sự</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chiến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thắng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Sơn</a:t>
            </a:r>
            <a:r>
              <a:rPr lang="en-US" sz="3600" dirty="0">
                <a:solidFill>
                  <a:srgbClr val="000000"/>
                </a:solidFill>
                <a:effectLst/>
                <a:latin typeface="Times New Roman" panose="02020603050405020304" pitchFamily="18" charset="0"/>
                <a:ea typeface="Times New Roman" panose="02020603050405020304" pitchFamily="18" charset="0"/>
              </a:rPr>
              <a:t> Tinh.</a:t>
            </a:r>
            <a:endParaRPr lang="en-US" sz="3600" dirty="0">
              <a:effectLst/>
              <a:latin typeface="Times New Roman" panose="02020603050405020304" pitchFamily="18" charset="0"/>
              <a:ea typeface="Times New Roman" panose="02020603050405020304" pitchFamily="18" charset="0"/>
            </a:endParaRPr>
          </a:p>
          <a:p>
            <a:pPr algn="just"/>
            <a:endParaRPr lang="en-US" sz="3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2737" y="326003"/>
            <a:ext cx="11203388" cy="6106602"/>
          </a:xfrm>
        </p:spPr>
        <p:txBody>
          <a:bodyPr>
            <a:normAutofit/>
          </a:bodyPr>
          <a:lstStyle/>
          <a:p>
            <a:pPr algn="just"/>
            <a:r>
              <a:rPr lang="en-US" sz="3600" b="1" dirty="0">
                <a:solidFill>
                  <a:srgbClr val="FF0000"/>
                </a:solidFill>
                <a:latin typeface="Times New Roman" panose="02020603050405020304" pitchFamily="18" charset="0"/>
                <a:cs typeface="Times New Roman" panose="02020603050405020304" pitchFamily="18" charset="0"/>
              </a:rPr>
              <a:t>II. KHÁM PHÁ VĂN BẢN</a:t>
            </a:r>
            <a:endParaRPr lang="en-US" sz="3600" b="1" dirty="0">
              <a:solidFill>
                <a:srgbClr val="FF0000"/>
              </a:solidFill>
              <a:latin typeface="Times New Roman" panose="02020603050405020304" pitchFamily="18" charset="0"/>
              <a:cs typeface="Times New Roman" panose="02020603050405020304" pitchFamily="18" charset="0"/>
            </a:endParaRPr>
          </a:p>
          <a:p>
            <a:pPr algn="just"/>
            <a:r>
              <a:rPr lang="en-US" sz="3600" b="1" dirty="0">
                <a:solidFill>
                  <a:srgbClr val="FF0000"/>
                </a:solidFill>
                <a:latin typeface="Times New Roman" panose="02020603050405020304" pitchFamily="18" charset="0"/>
                <a:cs typeface="Times New Roman" panose="02020603050405020304" pitchFamily="18" charset="0"/>
              </a:rPr>
              <a:t>1. </a:t>
            </a:r>
            <a:r>
              <a:rPr lang="en-US" sz="3600" b="1" dirty="0" err="1">
                <a:solidFill>
                  <a:srgbClr val="FF0000"/>
                </a:solidFill>
                <a:latin typeface="Times New Roman" panose="02020603050405020304" pitchFamily="18" charset="0"/>
                <a:cs typeface="Times New Roman" panose="02020603050405020304" pitchFamily="18" charset="0"/>
              </a:rPr>
              <a:t>Vua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kén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rể</a:t>
            </a:r>
            <a:r>
              <a:rPr lang="en-US" sz="3600" b="1" dirty="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a:p>
            <a:pPr algn="just"/>
            <a:endParaRPr lang="en-US" sz="3600" dirty="0">
              <a:latin typeface="Times New Roman" panose="02020603050405020304" pitchFamily="18" charset="0"/>
              <a:cs typeface="Times New Roman" panose="02020603050405020304" pitchFamily="18" charset="0"/>
            </a:endParaRPr>
          </a:p>
        </p:txBody>
      </p:sp>
      <p:sp>
        <p:nvSpPr>
          <p:cNvPr id="2" name="Rectangle 1"/>
          <p:cNvSpPr/>
          <p:nvPr/>
        </p:nvSpPr>
        <p:spPr>
          <a:xfrm>
            <a:off x="779228" y="1717482"/>
            <a:ext cx="2886323" cy="7474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Hoàn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kén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rể</a:t>
            </a:r>
            <a:endParaRPr lang="en-US" sz="2800" b="1" dirty="0">
              <a:latin typeface="Times New Roman" panose="02020603050405020304" pitchFamily="18" charset="0"/>
              <a:cs typeface="Times New Roman" panose="02020603050405020304" pitchFamily="18" charset="0"/>
            </a:endParaRPr>
          </a:p>
        </p:txBody>
      </p:sp>
      <p:sp>
        <p:nvSpPr>
          <p:cNvPr id="4" name="Rectangle 3"/>
          <p:cNvSpPr/>
          <p:nvPr/>
        </p:nvSpPr>
        <p:spPr>
          <a:xfrm>
            <a:off x="779229" y="3009568"/>
            <a:ext cx="2830664" cy="35224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con.</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6254860" y="1717482"/>
            <a:ext cx="1648738" cy="7474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quả</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3961821" y="1717482"/>
            <a:ext cx="1994201" cy="7474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Mục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kén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rể</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3910057" y="3009569"/>
            <a:ext cx="2045966" cy="35224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giỏi</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6254858" y="3009569"/>
            <a:ext cx="1648739" cy="35224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2800" dirty="0">
                <a:latin typeface="Times New Roman" panose="02020603050405020304" pitchFamily="18" charset="0"/>
                <a:cs typeface="Times New Roman" panose="02020603050405020304" pitchFamily="18" charset="0"/>
              </a:rPr>
              <a:t>Hai </a:t>
            </a:r>
            <a:r>
              <a:rPr lang="en-US" sz="2800" dirty="0" err="1">
                <a:latin typeface="Times New Roman" panose="02020603050405020304" pitchFamily="18" charset="0"/>
                <a:cs typeface="Times New Roman" panose="02020603050405020304" pitchFamily="18" charset="0"/>
              </a:rPr>
              <a:t>chàng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hôn</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9" name="Arrow: Down 8"/>
          <p:cNvSpPr/>
          <p:nvPr/>
        </p:nvSpPr>
        <p:spPr>
          <a:xfrm>
            <a:off x="1959004" y="2464903"/>
            <a:ext cx="371394" cy="5446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p:cNvSpPr/>
          <p:nvPr/>
        </p:nvSpPr>
        <p:spPr>
          <a:xfrm>
            <a:off x="4850463" y="2464903"/>
            <a:ext cx="371394" cy="5446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p:cNvSpPr/>
          <p:nvPr/>
        </p:nvSpPr>
        <p:spPr>
          <a:xfrm>
            <a:off x="6896429" y="2464903"/>
            <a:ext cx="371394" cy="5446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202435" y="1717481"/>
            <a:ext cx="3533689" cy="7474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Hùng</a:t>
            </a:r>
            <a:endParaRPr lang="en-US" sz="28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8202436" y="3005593"/>
            <a:ext cx="3533688" cy="35224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ai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gả</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cơm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nếp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nệp</a:t>
            </a:r>
            <a:r>
              <a:rPr lang="en-US" sz="2800" i="1" dirty="0">
                <a:latin typeface="Times New Roman" panose="02020603050405020304" pitchFamily="18" charset="0"/>
                <a:cs typeface="Times New Roman" panose="02020603050405020304" pitchFamily="18" charset="0"/>
              </a:rPr>
              <a:t> bánh </a:t>
            </a:r>
            <a:r>
              <a:rPr lang="en-US" sz="2800" i="1" dirty="0" err="1">
                <a:latin typeface="Times New Roman" panose="02020603050405020304" pitchFamily="18" charset="0"/>
                <a:cs typeface="Times New Roman" panose="02020603050405020304" pitchFamily="18" charset="0"/>
              </a:rPr>
              <a:t>chưng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voi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cựa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ngựa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mao</a:t>
            </a:r>
            <a:r>
              <a:rPr lang="en-US" sz="2800" i="1"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
        <p:nvSpPr>
          <p:cNvPr id="14" name="Arrow: Down 13"/>
          <p:cNvSpPr/>
          <p:nvPr/>
        </p:nvSpPr>
        <p:spPr>
          <a:xfrm>
            <a:off x="9628703" y="2464902"/>
            <a:ext cx="371394" cy="5446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750" y="12700"/>
            <a:ext cx="121285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0" y="6350"/>
            <a:ext cx="12192000" cy="6845300"/>
          </a:xfrm>
          <a:prstGeom prst="roundRect">
            <a:avLst/>
          </a:prstGeom>
          <a:solidFill>
            <a:schemeClr val="accent6">
              <a:lumMod val="50000"/>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dirty="0">
              <a:ln>
                <a:solidFill>
                  <a:schemeClr val="accent6">
                    <a:lumMod val="50000"/>
                  </a:schemeClr>
                </a:solidFill>
              </a:ln>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743200"/>
            <a:ext cx="3657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Grp="1"/>
          </p:cNvGraphicFramePr>
          <p:nvPr/>
        </p:nvGraphicFramePr>
        <p:xfrm>
          <a:off x="3581400" y="2895600"/>
          <a:ext cx="4038600" cy="3956050"/>
        </p:xfrm>
        <a:graphic>
          <a:graphicData uri="http://schemas.openxmlformats.org/presentationml/2006/ole">
            <mc:AlternateContent xmlns:mc="http://schemas.openxmlformats.org/markup-compatibility/2006">
              <mc:Choice xmlns:v="urn:schemas-microsoft-com:vml" Requires="v">
                <p:oleObj spid="_x0000_s2" name="Bitmap Image" r:id="rId3" imgW="4267200" imgH="3762375" progId="PBrush">
                  <p:embed/>
                </p:oleObj>
              </mc:Choice>
              <mc:Fallback>
                <p:oleObj name="Bitmap Image" r:id="rId3" imgW="4267200" imgH="3762375" progId="PBrush">
                  <p:embed/>
                  <p:pic>
                    <p:nvPicPr>
                      <p:cNvPr id="0" name="Object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895600"/>
                        <a:ext cx="4038600"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Content Placeholder 6" descr="ngựa"/>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7620000" y="2895600"/>
            <a:ext cx="4587875" cy="3962400"/>
          </a:xfrm>
        </p:spPr>
      </p:pic>
      <p:pic>
        <p:nvPicPr>
          <p:cNvPr id="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0"/>
            <a:ext cx="51339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0"/>
            <a:ext cx="4953000" cy="2895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1000" fill="hold"/>
                                        <p:tgtEl>
                                          <p:spTgt spid="1026"/>
                                        </p:tgtEl>
                                        <p:attrNameLst>
                                          <p:attrName>ppt_w</p:attrName>
                                        </p:attrNameLst>
                                      </p:cBhvr>
                                      <p:tavLst>
                                        <p:tav tm="0">
                                          <p:val>
                                            <p:fltVal val="0"/>
                                          </p:val>
                                        </p:tav>
                                        <p:tav tm="100000">
                                          <p:val>
                                            <p:strVal val="#ppt_w"/>
                                          </p:val>
                                        </p:tav>
                                      </p:tavLst>
                                    </p:anim>
                                    <p:anim calcmode="lin" valueType="num">
                                      <p:cBhvr>
                                        <p:cTn id="20" dur="1000" fill="hold"/>
                                        <p:tgtEl>
                                          <p:spTgt spid="1026"/>
                                        </p:tgtEl>
                                        <p:attrNameLst>
                                          <p:attrName>ppt_h</p:attrName>
                                        </p:attrNameLst>
                                      </p:cBhvr>
                                      <p:tavLst>
                                        <p:tav tm="0">
                                          <p:val>
                                            <p:fltVal val="0"/>
                                          </p:val>
                                        </p:tav>
                                        <p:tav tm="100000">
                                          <p:val>
                                            <p:strVal val="#ppt_h"/>
                                          </p:val>
                                        </p:tav>
                                      </p:tavLst>
                                    </p:anim>
                                    <p:anim calcmode="lin" valueType="num">
                                      <p:cBhvr>
                                        <p:cTn id="21" dur="1000" fill="hold"/>
                                        <p:tgtEl>
                                          <p:spTgt spid="1026"/>
                                        </p:tgtEl>
                                        <p:attrNameLst>
                                          <p:attrName>style.rotation</p:attrName>
                                        </p:attrNameLst>
                                      </p:cBhvr>
                                      <p:tavLst>
                                        <p:tav tm="0">
                                          <p:val>
                                            <p:fltVal val="90"/>
                                          </p:val>
                                        </p:tav>
                                        <p:tav tm="100000">
                                          <p:val>
                                            <p:fltVal val="0"/>
                                          </p:val>
                                        </p:tav>
                                      </p:tavLst>
                                    </p:anim>
                                    <p:animEffect transition="in" filter="fade">
                                      <p:cBhvr>
                                        <p:cTn id="22" dur="1000"/>
                                        <p:tgtEl>
                                          <p:spTgt spid="1026"/>
                                        </p:tgtEl>
                                      </p:cBhvr>
                                    </p:animEffect>
                                  </p:childTnLst>
                                </p:cTn>
                              </p:par>
                              <p:par>
                                <p:cTn id="23" presetID="3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1000" fill="hold"/>
                                        <p:tgtEl>
                                          <p:spTgt spid="5"/>
                                        </p:tgtEl>
                                        <p:attrNameLst>
                                          <p:attrName>ppt_w</p:attrName>
                                        </p:attrNameLst>
                                      </p:cBhvr>
                                      <p:tavLst>
                                        <p:tav tm="0">
                                          <p:val>
                                            <p:fltVal val="0"/>
                                          </p:val>
                                        </p:tav>
                                        <p:tav tm="100000">
                                          <p:val>
                                            <p:strVal val="#ppt_w"/>
                                          </p:val>
                                        </p:tav>
                                      </p:tavLst>
                                    </p:anim>
                                    <p:anim calcmode="lin" valueType="num">
                                      <p:cBhvr>
                                        <p:cTn id="38" dur="1000" fill="hold"/>
                                        <p:tgtEl>
                                          <p:spTgt spid="5"/>
                                        </p:tgtEl>
                                        <p:attrNameLst>
                                          <p:attrName>ppt_h</p:attrName>
                                        </p:attrNameLst>
                                      </p:cBhvr>
                                      <p:tavLst>
                                        <p:tav tm="0">
                                          <p:val>
                                            <p:fltVal val="0"/>
                                          </p:val>
                                        </p:tav>
                                        <p:tav tm="100000">
                                          <p:val>
                                            <p:strVal val="#ppt_h"/>
                                          </p:val>
                                        </p:tav>
                                      </p:tavLst>
                                    </p:anim>
                                    <p:anim calcmode="lin" valueType="num">
                                      <p:cBhvr>
                                        <p:cTn id="39" dur="1000" fill="hold"/>
                                        <p:tgtEl>
                                          <p:spTgt spid="5"/>
                                        </p:tgtEl>
                                        <p:attrNameLst>
                                          <p:attrName>style.rotation</p:attrName>
                                        </p:attrNameLst>
                                      </p:cBhvr>
                                      <p:tavLst>
                                        <p:tav tm="0">
                                          <p:val>
                                            <p:fltVal val="90"/>
                                          </p:val>
                                        </p:tav>
                                        <p:tav tm="100000">
                                          <p:val>
                                            <p:fltVal val="0"/>
                                          </p:val>
                                        </p:tav>
                                      </p:tavLst>
                                    </p:anim>
                                    <p:animEffect transition="in" filter="fade">
                                      <p:cBhvr>
                                        <p:cTn id="40" dur="1000"/>
                                        <p:tgtEl>
                                          <p:spTgt spid="5"/>
                                        </p:tgtEl>
                                      </p:cBhvr>
                                    </p:animEffect>
                                  </p:childTnLst>
                                </p:cTn>
                              </p:par>
                              <p:par>
                                <p:cTn id="41" presetID="3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6382</Words>
  <Application>WPS Presentation</Application>
  <PresentationFormat>Widescreen</PresentationFormat>
  <Paragraphs>167</Paragraphs>
  <Slides>23</Slides>
  <Notes>0</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23</vt:i4>
      </vt:variant>
    </vt:vector>
  </HeadingPairs>
  <TitlesOfParts>
    <vt:vector size="36" baseType="lpstr">
      <vt:lpstr>Arial</vt:lpstr>
      <vt:lpstr>SimSun</vt:lpstr>
      <vt:lpstr>Wingdings</vt:lpstr>
      <vt:lpstr>PT Serif</vt:lpstr>
      <vt:lpstr>Segoe Print</vt:lpstr>
      <vt:lpstr>Times New Roman</vt:lpstr>
      <vt:lpstr>Microsoft YaHei</vt:lpstr>
      <vt:lpstr>Arial Unicode MS</vt:lpstr>
      <vt:lpstr>Calibri Light</vt:lpstr>
      <vt:lpstr>Calibri</vt:lpstr>
      <vt:lpstr>#9Slide03 AmpleSoft</vt:lpstr>
      <vt:lpstr>Office Theme</vt:lpstr>
      <vt:lpstr>PBrush</vt:lpstr>
      <vt:lpstr>Chia sẻ cảm nhận của em sau khi xem đoạn video.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18</cp:revision>
  <dcterms:created xsi:type="dcterms:W3CDTF">2024-01-21T02:11:00Z</dcterms:created>
  <dcterms:modified xsi:type="dcterms:W3CDTF">2024-01-23T01:23:58Z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D053E390231E4DD88E197C5F8A8129FE_13</vt:lpwstr>
  </property>
  <property fmtid="{D5CDD505-2E9C-101B-9397-08002B2CF9AE}" pid="3" name="KSOProductBuildVer">
    <vt:lpwstr>1033-12.2.0.13431</vt:lpwstr>
  </property>
</Properties>
</file>