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tags/tag5.xml" ContentType="application/vnd.openxmlformats-officedocument.presentationml.tags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1543" r:id="rId2"/>
    <p:sldId id="669" r:id="rId3"/>
    <p:sldId id="1400" r:id="rId4"/>
    <p:sldId id="1571" r:id="rId5"/>
    <p:sldId id="1600" r:id="rId6"/>
    <p:sldId id="1601" r:id="rId7"/>
    <p:sldId id="1555" r:id="rId8"/>
    <p:sldId id="1033" r:id="rId9"/>
    <p:sldId id="1552" r:id="rId10"/>
    <p:sldId id="1602" r:id="rId11"/>
    <p:sldId id="1603" r:id="rId12"/>
    <p:sldId id="387" r:id="rId13"/>
    <p:sldId id="338" r:id="rId14"/>
    <p:sldId id="339" r:id="rId15"/>
    <p:sldId id="340" r:id="rId16"/>
    <p:sldId id="341" r:id="rId17"/>
    <p:sldId id="342" r:id="rId18"/>
    <p:sldId id="1569" r:id="rId19"/>
    <p:sldId id="1604" r:id="rId20"/>
    <p:sldId id="1546" r:id="rId21"/>
    <p:sldId id="1578" r:id="rId22"/>
    <p:sldId id="1560" r:id="rId23"/>
    <p:sldId id="1579" r:id="rId24"/>
    <p:sldId id="1561" r:id="rId25"/>
    <p:sldId id="1558" r:id="rId26"/>
    <p:sldId id="1581" r:id="rId27"/>
    <p:sldId id="1547" r:id="rId28"/>
    <p:sldId id="1564" r:id="rId29"/>
    <p:sldId id="1412" r:id="rId30"/>
    <p:sldId id="1588" r:id="rId31"/>
    <p:sldId id="1605" r:id="rId32"/>
    <p:sldId id="1590" r:id="rId33"/>
    <p:sldId id="1591" r:id="rId34"/>
    <p:sldId id="1565" r:id="rId35"/>
    <p:sldId id="279" r:id="rId36"/>
    <p:sldId id="1595" r:id="rId37"/>
    <p:sldId id="1593" r:id="rId38"/>
    <p:sldId id="1596" r:id="rId39"/>
    <p:sldId id="1597" r:id="rId40"/>
    <p:sldId id="1598" r:id="rId41"/>
    <p:sldId id="1599" r:id="rId42"/>
    <p:sldId id="1471" r:id="rId43"/>
    <p:sldId id="1521" r:id="rId44"/>
    <p:sldId id="1567" r:id="rId45"/>
    <p:sldId id="1568" r:id="rId46"/>
    <p:sldId id="1472" r:id="rId47"/>
    <p:sldId id="625" r:id="rId48"/>
    <p:sldId id="344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FA"/>
    <a:srgbClr val="FF0066"/>
    <a:srgbClr val="FF0000"/>
    <a:srgbClr val="1503BD"/>
    <a:srgbClr val="FCFEB0"/>
    <a:srgbClr val="FBFE90"/>
    <a:srgbClr val="F7FA76"/>
    <a:srgbClr val="3333CC"/>
    <a:srgbClr val="1C11AF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86455" autoAdjust="0"/>
  </p:normalViewPr>
  <p:slideViewPr>
    <p:cSldViewPr snapToGrid="0">
      <p:cViewPr varScale="1">
        <p:scale>
          <a:sx n="63" d="100"/>
          <a:sy n="63" d="100"/>
        </p:scale>
        <p:origin x="95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D%C3%A3y_n%C3%BAi_Rocky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S%C3%B4ng_Missouri#cite_note-RiversWorld-13" TargetMode="External"/><Relationship Id="rId5" Type="http://schemas.openxmlformats.org/officeDocument/2006/relationships/hyperlink" Target="https://vi.wikipedia.org/wiki/Danh_s%C3%A1ch_s%C3%B4ng_d%C3%A0i_nh%E1%BA%A5t_th%E1%BA%BF_gi%E1%BB%9Bi" TargetMode="External"/><Relationship Id="rId4" Type="http://schemas.openxmlformats.org/officeDocument/2006/relationships/hyperlink" Target="https://vi.wikipedia.org/wiki/Montana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 dài từ vùng cực Bắc đến 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vi-VN" sz="1200" baseline="300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B: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Đới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 smtClean="0">
              <a:solidFill>
                <a:srgbClr val="1B04F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1CF8A-28E2-4785-8151-098E1A36ED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824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úng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ô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thiên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7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1CF8A-28E2-4785-8151-098E1A36ED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900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 smtClean="0">
                <a:solidFill>
                  <a:srgbClr val="1B04FA"/>
                </a:solidFill>
              </a:rPr>
              <a:t>Sông Missouri</a:t>
            </a:r>
            <a:r>
              <a:rPr lang="en-US" sz="1200" b="1" dirty="0" smtClean="0">
                <a:solidFill>
                  <a:srgbClr val="1B04FA"/>
                </a:solidFill>
              </a:rPr>
              <a:t> x</a:t>
            </a:r>
            <a:r>
              <a:rPr lang="vi-VN" sz="1200" dirty="0" smtClean="0">
                <a:solidFill>
                  <a:srgbClr val="1B04FA"/>
                </a:solidFill>
              </a:rPr>
              <a:t>uất phát tại </a:t>
            </a:r>
            <a:r>
              <a:rPr lang="vi-VN" sz="1200" dirty="0" smtClean="0">
                <a:solidFill>
                  <a:srgbClr val="1B04FA"/>
                </a:solidFill>
                <a:hlinkClick r:id="rId3" tooltip="Dãy núi Rocky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dãy núi Rocky</a:t>
            </a:r>
            <a:r>
              <a:rPr lang="vi-VN" sz="1200" dirty="0" smtClean="0">
                <a:solidFill>
                  <a:srgbClr val="1B04FA"/>
                </a:solidFill>
              </a:rPr>
              <a:t> thuộc miền tây </a:t>
            </a:r>
            <a:r>
              <a:rPr lang="vi-VN" sz="1200" dirty="0" smtClean="0">
                <a:solidFill>
                  <a:srgbClr val="1B04FA"/>
                </a:solidFill>
                <a:hlinkClick r:id="rId4" tooltip="Montana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Montana</a:t>
            </a:r>
            <a:r>
              <a:rPr lang="en-US" sz="1200" dirty="0" smtClean="0">
                <a:solidFill>
                  <a:srgbClr val="1B04FA"/>
                </a:solidFill>
              </a:rPr>
              <a:t>. </a:t>
            </a:r>
            <a:r>
              <a:rPr lang="vi-VN" sz="1200" dirty="0" smtClean="0">
                <a:solidFill>
                  <a:srgbClr val="1B04FA"/>
                </a:solidFill>
              </a:rPr>
              <a:t>Nó chảy qua 10 bang của Hoa Kỳ và 2 tỉnh của Canada. Khi kết hợp với sông Mississippi, nó tạo nên </a:t>
            </a:r>
            <a:r>
              <a:rPr lang="vi-VN" sz="1200" dirty="0" smtClean="0">
                <a:solidFill>
                  <a:srgbClr val="1B04FA"/>
                </a:solidFill>
                <a:hlinkClick r:id="rId5" tooltip="Danh sách sông dài nhất thế giới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hệ thống sông dài thứ tư trên thế giới</a:t>
            </a:r>
            <a:r>
              <a:rPr lang="vi-VN" sz="1200" dirty="0" smtClean="0">
                <a:solidFill>
                  <a:srgbClr val="1B04FA"/>
                </a:solidFill>
              </a:rPr>
              <a:t>.</a:t>
            </a:r>
            <a:r>
              <a:rPr lang="vi-VN" sz="1200" baseline="30000" dirty="0" smtClean="0">
                <a:solidFill>
                  <a:srgbClr val="1B04FA"/>
                </a:solidFill>
                <a:hlinkClick r:id="rId6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[</a:t>
            </a:r>
            <a:endParaRPr lang="en-US" sz="1200" dirty="0" smtClean="0">
              <a:solidFill>
                <a:srgbClr val="1B04FA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-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Sông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-xi-xi-pi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có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 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chiều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dài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 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là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3.733km .</a:t>
            </a:r>
            <a:endParaRPr lang="en-US" sz="1200" dirty="0" smtClean="0">
              <a:solidFill>
                <a:srgbClr val="1B04FA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Mít-xu-ri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-xi-xi-pi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(6400km)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 smtClean="0">
              <a:solidFill>
                <a:srgbClr val="1B04FA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76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1200" b="1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Mississippi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Missouri,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2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86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66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49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1200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đồ,cho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Vây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6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83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59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Khí </a:t>
            </a:r>
            <a:r>
              <a:rPr lang="vi-VN" sz="1200" dirty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hậu cực và cận cực, lạnh giá nên nhiều nơi có lớp băng tuyết phủ dày trên diện tích rộng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en-US" sz="1200" dirty="0" smtClean="0">
              <a:solidFill>
                <a:srgbClr val="1B04FA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Cảnh quan chủ yếu là rêu, </a:t>
            </a:r>
            <a:r>
              <a:rPr lang="en-US" sz="120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địa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y,cỏ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và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cây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bụi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vi-VN" sz="1200" dirty="0" smtClean="0">
              <a:solidFill>
                <a:srgbClr val="1B04FA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Động vật </a:t>
            </a:r>
            <a:r>
              <a:rPr lang="en-US" sz="120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nghèo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nàn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và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chịu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lanh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: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gấu trắng, báo Bắc cực, tuần lộc và các loài chim di trú,...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79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1CF8A-28E2-4785-8151-098E1A36ED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42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endParaRPr lang="en-US" sz="1200" dirty="0" smtClean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P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hía </a:t>
            </a:r>
            <a:r>
              <a:rPr lang="vi-VN" sz="1200" dirty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bắc </a:t>
            </a:r>
            <a:r>
              <a:rPr lang="en-US" sz="120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có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khí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hậu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ôn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đới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rừng </a:t>
            </a:r>
            <a:r>
              <a:rPr lang="vi-VN" sz="1200" dirty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lá kim) </a:t>
            </a:r>
            <a:endParaRPr lang="en-US" sz="1200" dirty="0" smtClean="0">
              <a:solidFill>
                <a:srgbClr val="1B04FA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+ </a:t>
            </a:r>
            <a:r>
              <a:rPr lang="en-US" sz="120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Nội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địa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mưa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ít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thảo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nguyên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)</a:t>
            </a:r>
            <a:endParaRPr lang="en-US" sz="1200" dirty="0" smtClean="0">
              <a:solidFill>
                <a:srgbClr val="1B04FA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P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hía </a:t>
            </a:r>
            <a:r>
              <a:rPr lang="en-US" sz="120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đông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nam </a:t>
            </a:r>
            <a:r>
              <a:rPr lang="en-US" sz="120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có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khí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hậu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cận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nhiệt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( 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rừng </a:t>
            </a:r>
            <a:r>
              <a:rPr lang="en-US" sz="120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hỗn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hợp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rừng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lá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rộng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+ CN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trên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miền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núi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Cooc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đi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-e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có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khí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hậu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khô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hạn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(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hoang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mạc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bán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hoang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mạc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Theo </a:t>
            </a:r>
            <a:r>
              <a:rPr lang="en-US" sz="1200" baseline="0" dirty="0" err="1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chiều</a:t>
            </a:r>
            <a:r>
              <a:rPr lang="en-US" sz="1200" baseline="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1200" dirty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tây - đông: Tây Nam Hoa Kỳ (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vùn</a:t>
            </a:r>
            <a:r>
              <a:rPr lang="en-US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g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1200" dirty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ven biển) có rừng lá cứng, cây bụi - nội địa có các hoang mạc và bán hoang mạc.</a:t>
            </a:r>
            <a:endParaRPr lang="en-US" sz="1200" dirty="0">
              <a:solidFill>
                <a:srgbClr val="1B04FA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21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Đới ôn hòa: Chiếm diện tích rộng và phân hóa đa dạng. Phía nam ca-na-da và phần lớn lãnh thổ Hoa Kì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 Động vật: chủ yếu gồm bò rừng Mỹ, sư tử Mỹ, chó sói, gấu nâu, gấu trúc, báo Mỹ,...</a:t>
            </a:r>
            <a:endParaRPr lang="en-US" sz="1200" dirty="0" smtClean="0">
              <a:solidFill>
                <a:srgbClr val="1B04FA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7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92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22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995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18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89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solidFill>
                  <a:srgbClr val="FF0066"/>
                </a:solidFill>
                <a:latin typeface="Arial "/>
                <a:ea typeface="Calibri" panose="020F0502020204030204" pitchFamily="34" charset="0"/>
              </a:rPr>
              <a:t>Quan sát lát cắt</a:t>
            </a:r>
            <a:r>
              <a:rPr lang="en-US" sz="1200" dirty="0" smtClean="0">
                <a:solidFill>
                  <a:srgbClr val="FF0066"/>
                </a:solidFill>
                <a:latin typeface="Arial "/>
                <a:ea typeface="Calibri" panose="020F0502020204030204" pitchFamily="34" charset="0"/>
              </a:rPr>
              <a:t>,</a:t>
            </a:r>
            <a:r>
              <a:rPr lang="vi-VN" sz="1200" dirty="0" smtClean="0">
                <a:solidFill>
                  <a:srgbClr val="FF0066"/>
                </a:solidFill>
                <a:latin typeface="Arial "/>
                <a:ea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FF0066"/>
                </a:solidFill>
                <a:latin typeface="Arial "/>
                <a:ea typeface="Calibri" panose="020F0502020204030204" pitchFamily="34" charset="0"/>
              </a:rPr>
              <a:t>l</a:t>
            </a:r>
            <a:r>
              <a:rPr lang="vi-VN" sz="1200" dirty="0" smtClean="0">
                <a:solidFill>
                  <a:srgbClr val="FF0066"/>
                </a:solidFill>
                <a:latin typeface="Arial "/>
                <a:ea typeface="Calibri" panose="020F0502020204030204" pitchFamily="34" charset="0"/>
              </a:rPr>
              <a:t>ược đồ tự nhiên Bắc Mĩ.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Cho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biết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địa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hình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Bắc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Mỹ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được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phân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chia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thành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mấy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khu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vực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nào</a:t>
            </a:r>
            <a:r>
              <a:rPr lang="en-US" sz="1200" dirty="0" smtClean="0">
                <a:solidFill>
                  <a:srgbClr val="FF0066"/>
                </a:solidFill>
                <a:latin typeface="Arial "/>
              </a:rPr>
              <a:t>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FF0066"/>
                </a:solidFill>
                <a:latin typeface="Arial "/>
              </a:rPr>
              <a:t>Lên</a:t>
            </a:r>
            <a:r>
              <a:rPr lang="en-US" sz="1200" baseline="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baseline="0" dirty="0" err="1" smtClean="0">
                <a:solidFill>
                  <a:srgbClr val="FF0066"/>
                </a:solidFill>
                <a:latin typeface="Arial "/>
              </a:rPr>
              <a:t>bảng</a:t>
            </a:r>
            <a:r>
              <a:rPr lang="en-US" sz="1200" baseline="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baseline="0" dirty="0" err="1" smtClean="0">
                <a:solidFill>
                  <a:srgbClr val="FF0066"/>
                </a:solidFill>
                <a:latin typeface="Arial "/>
              </a:rPr>
              <a:t>xác</a:t>
            </a:r>
            <a:r>
              <a:rPr lang="en-US" sz="1200" baseline="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baseline="0" dirty="0" err="1" smtClean="0">
                <a:solidFill>
                  <a:srgbClr val="FF0066"/>
                </a:solidFill>
                <a:latin typeface="Arial "/>
              </a:rPr>
              <a:t>định</a:t>
            </a:r>
            <a:r>
              <a:rPr lang="en-US" sz="1200" baseline="0" dirty="0" smtClean="0">
                <a:solidFill>
                  <a:srgbClr val="FF0066"/>
                </a:solidFill>
                <a:latin typeface="Arial "/>
              </a:rPr>
              <a:t> 3 </a:t>
            </a:r>
            <a:r>
              <a:rPr lang="en-US" sz="1200" baseline="0" dirty="0" err="1" smtClean="0">
                <a:solidFill>
                  <a:srgbClr val="FF0066"/>
                </a:solidFill>
                <a:latin typeface="Arial "/>
              </a:rPr>
              <a:t>khu</a:t>
            </a:r>
            <a:r>
              <a:rPr lang="en-US" sz="1200" baseline="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baseline="0" dirty="0" err="1" smtClean="0">
                <a:solidFill>
                  <a:srgbClr val="FF0066"/>
                </a:solidFill>
                <a:latin typeface="Arial "/>
              </a:rPr>
              <a:t>vực</a:t>
            </a:r>
            <a:r>
              <a:rPr lang="en-US" sz="1200" baseline="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baseline="0" dirty="0" err="1" smtClean="0">
                <a:solidFill>
                  <a:srgbClr val="FF0066"/>
                </a:solidFill>
                <a:latin typeface="Arial "/>
              </a:rPr>
              <a:t>địa</a:t>
            </a:r>
            <a:r>
              <a:rPr lang="en-US" sz="1200" baseline="0" dirty="0" smtClean="0">
                <a:solidFill>
                  <a:srgbClr val="FF0066"/>
                </a:solidFill>
                <a:latin typeface="Arial "/>
              </a:rPr>
              <a:t> </a:t>
            </a:r>
            <a:r>
              <a:rPr lang="en-US" sz="1200" baseline="0" dirty="0" err="1" smtClean="0">
                <a:solidFill>
                  <a:srgbClr val="FF0066"/>
                </a:solidFill>
                <a:latin typeface="Arial "/>
              </a:rPr>
              <a:t>hình</a:t>
            </a:r>
            <a:r>
              <a:rPr lang="en-US" sz="1200" baseline="0" dirty="0" smtClean="0">
                <a:solidFill>
                  <a:srgbClr val="FF0066"/>
                </a:solidFill>
                <a:latin typeface="Arial "/>
              </a:rPr>
              <a:t>?</a:t>
            </a:r>
            <a:endParaRPr lang="en-US" sz="1200" dirty="0" smtClean="0">
              <a:solidFill>
                <a:srgbClr val="FF0066"/>
              </a:solidFill>
              <a:effectLst/>
              <a:latin typeface="Arial 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3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H/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140: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Coo-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-e,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A-pa-lat.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1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solidFill>
                  <a:srgbClr val="1C11AF"/>
                </a:solidFill>
                <a:ea typeface="Calibri" panose="020F0502020204030204" pitchFamily="34" charset="0"/>
              </a:rPr>
              <a:t>Dựa vào lược đồ cho biết</a:t>
            </a:r>
            <a:r>
              <a:rPr lang="en-US" sz="1200" dirty="0" smtClean="0">
                <a:solidFill>
                  <a:srgbClr val="1C11AF"/>
                </a:solidFill>
                <a:ea typeface="Calibri" panose="020F0502020204030204" pitchFamily="34" charset="0"/>
              </a:rPr>
              <a:t>: </a:t>
            </a:r>
            <a:r>
              <a:rPr lang="vi-VN" sz="1200" dirty="0" smtClean="0">
                <a:solidFill>
                  <a:srgbClr val="1C11AF"/>
                </a:solidFill>
                <a:ea typeface="Calibri" panose="020F0502020204030204" pitchFamily="34" charset="0"/>
              </a:rPr>
              <a:t> ở Bắc Mĩ có những </a:t>
            </a:r>
            <a:r>
              <a:rPr lang="en-US" sz="1200" dirty="0" err="1" smtClean="0">
                <a:solidFill>
                  <a:srgbClr val="1C11AF"/>
                </a:solidFill>
                <a:ea typeface="Calibri" panose="020F0502020204030204" pitchFamily="34" charset="0"/>
              </a:rPr>
              <a:t>đới</a:t>
            </a:r>
            <a:r>
              <a:rPr lang="vi-VN" sz="1200" dirty="0" smtClean="0">
                <a:solidFill>
                  <a:srgbClr val="1C11AF"/>
                </a:solidFill>
                <a:ea typeface="Calibri" panose="020F0502020204030204" pitchFamily="34" charset="0"/>
              </a:rPr>
              <a:t> khí hậu nào ? </a:t>
            </a:r>
            <a:r>
              <a:rPr lang="en-US" sz="1200" dirty="0" err="1" smtClean="0">
                <a:solidFill>
                  <a:srgbClr val="1C11AF"/>
                </a:solidFill>
                <a:ea typeface="Calibri" panose="020F0502020204030204" pitchFamily="34" charset="0"/>
              </a:rPr>
              <a:t>Đới</a:t>
            </a:r>
            <a:r>
              <a:rPr lang="vi-VN" sz="1200" dirty="0" smtClean="0">
                <a:solidFill>
                  <a:srgbClr val="1C11AF"/>
                </a:solidFill>
                <a:ea typeface="Calibri" panose="020F0502020204030204" pitchFamily="34" charset="0"/>
              </a:rPr>
              <a:t> khí hậu nào chiếm diện tích lớn nhất ?</a:t>
            </a:r>
            <a:endParaRPr lang="en-US" sz="1200" dirty="0" smtClean="0">
              <a:solidFill>
                <a:srgbClr val="1C11AF"/>
              </a:solidFill>
              <a:effectLst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6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99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 dài từ vùng cực Bắc đến 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vi-VN" sz="1200" baseline="300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200" dirty="0" smtClean="0">
                <a:solidFill>
                  <a:srgbClr val="1B04FA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B: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Đới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 smtClean="0">
              <a:solidFill>
                <a:srgbClr val="1B04F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0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Do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hệ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thống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Coóc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–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– e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chạy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song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song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nên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ngăn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cản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khối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Thái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Bình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Dương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vậy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vùng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nguyên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bồn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địa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phía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đông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rất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ít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mưa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sườn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tây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mưa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nhiều</a:t>
            </a:r>
            <a:r>
              <a:rPr lang="en-US" alt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1200" dirty="0" smtClean="0">
                <a:solidFill>
                  <a:srgbClr val="1B04FA"/>
                </a:solidFill>
                <a:latin typeface="Arial" panose="020B0604020202020204" pitchFamily="34" charset="0"/>
              </a:rPr>
              <a:t>Do </a:t>
            </a:r>
            <a:r>
              <a:rPr lang="en-US" sz="120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ảnh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hưởng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của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biển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và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các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dòng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biển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nên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khí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hậu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của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Bắc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Mĩ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có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sự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phân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hó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theo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chiều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T- Đ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nhất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KT 100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độ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Tây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: </a:t>
            </a:r>
          </a:p>
          <a:p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+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Phía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Đông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KT 100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độ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T: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mưa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nhiều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(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db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nóng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Gơn-xtrim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),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khí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hậu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điều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hòa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+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Phía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Tây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KT 100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độ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T: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mưa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ít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Khí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hậu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khô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hạn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1B04FA"/>
                </a:solidFill>
                <a:latin typeface="Arial" panose="020B0604020202020204" pitchFamily="34" charset="0"/>
              </a:rPr>
              <a:t>hơn</a:t>
            </a:r>
            <a:r>
              <a:rPr lang="en-US" sz="1200" baseline="0" dirty="0" smtClean="0">
                <a:solidFill>
                  <a:srgbClr val="1B04FA"/>
                </a:solidFill>
                <a:latin typeface="Arial" panose="020B0604020202020204" pitchFamily="34" charset="0"/>
              </a:rPr>
              <a:t>.</a:t>
            </a:r>
            <a:endParaRPr lang="en-US" dirty="0" smtClean="0"/>
          </a:p>
          <a:p>
            <a:endParaRPr lang="en-US" sz="1200" baseline="0" dirty="0" smtClean="0">
              <a:solidFill>
                <a:srgbClr val="1B04FA"/>
              </a:solidFill>
              <a:latin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1B04F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1CF8A-28E2-4785-8151-098E1A36ED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69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6.gif"/><Relationship Id="rId18" Type="http://schemas.openxmlformats.org/officeDocument/2006/relationships/slide" Target="slide19.xml"/><Relationship Id="rId3" Type="http://schemas.openxmlformats.org/officeDocument/2006/relationships/slideLayout" Target="../slideLayouts/slideLayout3.xml"/><Relationship Id="rId7" Type="http://schemas.openxmlformats.org/officeDocument/2006/relationships/slide" Target="slide13.xml"/><Relationship Id="rId12" Type="http://schemas.openxmlformats.org/officeDocument/2006/relationships/image" Target="../media/image15.gif"/><Relationship Id="rId17" Type="http://schemas.openxmlformats.org/officeDocument/2006/relationships/slide" Target="slide18.xml"/><Relationship Id="rId2" Type="http://schemas.openxmlformats.org/officeDocument/2006/relationships/audio" Target="../media/media1.wav"/><Relationship Id="rId16" Type="http://schemas.openxmlformats.org/officeDocument/2006/relationships/slide" Target="slide15.xml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4.gif"/><Relationship Id="rId5" Type="http://schemas.openxmlformats.org/officeDocument/2006/relationships/image" Target="../media/image12.png"/><Relationship Id="rId15" Type="http://schemas.openxmlformats.org/officeDocument/2006/relationships/slide" Target="slide22.xml"/><Relationship Id="rId10" Type="http://schemas.openxmlformats.org/officeDocument/2006/relationships/slide" Target="slide17.xml"/><Relationship Id="rId4" Type="http://schemas.openxmlformats.org/officeDocument/2006/relationships/notesSlide" Target="../notesSlides/notesSlide11.xml"/><Relationship Id="rId9" Type="http://schemas.openxmlformats.org/officeDocument/2006/relationships/slide" Target="slide16.xml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4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5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6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7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28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3A018E-5174-43AE-BC1E-C2559A2F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19"/>
            <a:ext cx="12192000" cy="3291656"/>
          </a:xfrm>
          <a:prstGeom prst="rect">
            <a:avLst/>
          </a:prstGeom>
        </p:spPr>
      </p:pic>
      <p:pic>
        <p:nvPicPr>
          <p:cNvPr id="8" name="image108.jpg" descr="Image result for rocky mountains&quot;">
            <a:extLst>
              <a:ext uri="{FF2B5EF4-FFF2-40B4-BE49-F238E27FC236}">
                <a16:creationId xmlns:a16="http://schemas.microsoft.com/office/drawing/2014/main" id="{867D310D-9018-4164-AE6F-4CAB2D5D23A1}"/>
              </a:ext>
            </a:extLst>
          </p:cNvPr>
          <p:cNvPicPr/>
          <p:nvPr/>
        </p:nvPicPr>
        <p:blipFill rotWithShape="1">
          <a:blip r:embed="rId4"/>
          <a:srcRect l="24685" r="16015" b="-3"/>
          <a:stretch/>
        </p:blipFill>
        <p:spPr>
          <a:xfrm>
            <a:off x="92767" y="3710608"/>
            <a:ext cx="3773557" cy="2910529"/>
          </a:xfrm>
          <a:prstGeom prst="rect">
            <a:avLst/>
          </a:prstGeom>
        </p:spPr>
      </p:pic>
      <p:pic>
        <p:nvPicPr>
          <p:cNvPr id="11" name="image183.jpg" descr="Image result for eskimo people">
            <a:extLst>
              <a:ext uri="{FF2B5EF4-FFF2-40B4-BE49-F238E27FC236}">
                <a16:creationId xmlns:a16="http://schemas.microsoft.com/office/drawing/2014/main" id="{67C523EC-BB52-4C6C-B21D-F0BE82EB0B04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935897" y="3710608"/>
            <a:ext cx="3949146" cy="2910528"/>
          </a:xfrm>
          <a:prstGeom prst="rect">
            <a:avLst/>
          </a:prstGeom>
          <a:ln/>
        </p:spPr>
      </p:pic>
      <p:pic>
        <p:nvPicPr>
          <p:cNvPr id="12" name="image238.jpg" descr="Résultat de recherche d'images pour &quot;thành phố new york&quot;">
            <a:extLst>
              <a:ext uri="{FF2B5EF4-FFF2-40B4-BE49-F238E27FC236}">
                <a16:creationId xmlns:a16="http://schemas.microsoft.com/office/drawing/2014/main" id="{41F22ED8-FA91-4F81-AB74-1DDAAC3F147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984863" y="3710608"/>
            <a:ext cx="4087868" cy="29105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7534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, map&#10;&#10;Description automatically generated">
            <a:extLst>
              <a:ext uri="{FF2B5EF4-FFF2-40B4-BE49-F238E27FC236}">
                <a16:creationId xmlns:a16="http://schemas.microsoft.com/office/drawing/2014/main" id="{4145729D-344F-4684-81C6-889C97173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9" y="0"/>
            <a:ext cx="6695107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5E3082-FE9D-4109-B8E8-AC834A6D6F67}"/>
              </a:ext>
            </a:extLst>
          </p:cNvPr>
          <p:cNvCxnSpPr/>
          <p:nvPr/>
        </p:nvCxnSpPr>
        <p:spPr>
          <a:xfrm>
            <a:off x="3841570" y="867895"/>
            <a:ext cx="0" cy="51910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4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, map&#10;&#10;Description automatically generated">
            <a:extLst>
              <a:ext uri="{FF2B5EF4-FFF2-40B4-BE49-F238E27FC236}">
                <a16:creationId xmlns:a16="http://schemas.microsoft.com/office/drawing/2014/main" id="{4145729D-344F-4684-81C6-889C97173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9" y="0"/>
            <a:ext cx="6695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74088" y="345915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cộng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8757C-92F4-4F34-A806-95DE1648D48C}"/>
                </a:ext>
              </a:extLst>
            </p:cNvPr>
            <p:cNvSpPr txBox="1"/>
            <p:nvPr/>
          </p:nvSpPr>
          <p:spPr>
            <a:xfrm rot="20155085">
              <a:off x="9094326" y="236582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379528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625414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239B1F4-6159-488F-8218-45B6F7B039BC}"/>
              </a:ext>
            </a:extLst>
          </p:cNvPr>
          <p:cNvSpPr/>
          <p:nvPr/>
        </p:nvSpPr>
        <p:spPr>
          <a:xfrm>
            <a:off x="2379528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" action="ppaction://noaction"/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15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27">
            <a:hlinkClick r:id="rId16" action="ppaction://hlinksldjump"/>
            <a:extLst>
              <a:ext uri="{FF2B5EF4-FFF2-40B4-BE49-F238E27FC236}">
                <a16:creationId xmlns:a16="http://schemas.microsoft.com/office/drawing/2014/main" id="{5C9A306F-AABC-486D-944E-A6151BF407F1}"/>
              </a:ext>
            </a:extLst>
          </p:cNvPr>
          <p:cNvSpPr/>
          <p:nvPr/>
        </p:nvSpPr>
        <p:spPr>
          <a:xfrm>
            <a:off x="4159988" y="276015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ounded Rectangle 34">
            <a:hlinkClick r:id="rId17" action="ppaction://hlinksldjump"/>
            <a:extLst>
              <a:ext uri="{FF2B5EF4-FFF2-40B4-BE49-F238E27FC236}">
                <a16:creationId xmlns:a16="http://schemas.microsoft.com/office/drawing/2014/main" id="{21275851-166B-4AC6-A68C-7AD222CB5CFF}"/>
              </a:ext>
            </a:extLst>
          </p:cNvPr>
          <p:cNvSpPr/>
          <p:nvPr/>
        </p:nvSpPr>
        <p:spPr>
          <a:xfrm>
            <a:off x="4207286" y="484003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ction Button: Forward or Next 1">
            <a:hlinkClick r:id="rId18" action="ppaction://hlinksldjump" highlightClick="1"/>
          </p:cNvPr>
          <p:cNvSpPr/>
          <p:nvPr/>
        </p:nvSpPr>
        <p:spPr>
          <a:xfrm>
            <a:off x="11582078" y="78382"/>
            <a:ext cx="488254" cy="27432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9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DB50130-187D-47AC-B961-C434EE512FAF}"/>
              </a:ext>
            </a:extLst>
          </p:cNvPr>
          <p:cNvSpPr/>
          <p:nvPr/>
        </p:nvSpPr>
        <p:spPr>
          <a:xfrm>
            <a:off x="1741487" y="1905000"/>
            <a:ext cx="9126381" cy="17526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F18FED-FB9E-4E03-811F-62B9584B0FA3}"/>
              </a:ext>
            </a:extLst>
          </p:cNvPr>
          <p:cNvSpPr/>
          <p:nvPr/>
        </p:nvSpPr>
        <p:spPr>
          <a:xfrm>
            <a:off x="3300464" y="4442085"/>
            <a:ext cx="5768585" cy="13716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Cooc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-e</a:t>
            </a:r>
          </a:p>
        </p:txBody>
      </p:sp>
      <p:pic>
        <p:nvPicPr>
          <p:cNvPr id="5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5CEEF843-4300-478B-BA40-4A3DAF24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09539"/>
            <a:ext cx="184785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E56CC15-2541-4CC0-96D5-66DC042BC9C3}"/>
              </a:ext>
            </a:extLst>
          </p:cNvPr>
          <p:cNvSpPr/>
          <p:nvPr/>
        </p:nvSpPr>
        <p:spPr>
          <a:xfrm>
            <a:off x="1752599" y="1733550"/>
            <a:ext cx="9699885" cy="25336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   2/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Cooc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-e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km?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0B0C5E-DBEC-44A0-9390-CAA68B294311}"/>
              </a:ext>
            </a:extLst>
          </p:cNvPr>
          <p:cNvSpPr/>
          <p:nvPr/>
        </p:nvSpPr>
        <p:spPr>
          <a:xfrm>
            <a:off x="2465388" y="4824335"/>
            <a:ext cx="8153400" cy="15914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u="sng" dirty="0" err="1">
                <a:solidFill>
                  <a:srgbClr val="1F497D"/>
                </a:solidFill>
                <a:latin typeface="Arial" charset="0"/>
                <a:cs typeface="Arial" charset="0"/>
              </a:rPr>
              <a:t>Đáp</a:t>
            </a:r>
            <a:r>
              <a:rPr lang="en-US" sz="3600" b="1" u="sng" dirty="0">
                <a:solidFill>
                  <a:srgbClr val="1F497D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u="sng" dirty="0" err="1">
                <a:solidFill>
                  <a:srgbClr val="1F497D"/>
                </a:solidFill>
                <a:latin typeface="Arial" charset="0"/>
                <a:cs typeface="Arial" charset="0"/>
              </a:rPr>
              <a:t>án</a:t>
            </a:r>
            <a:r>
              <a:rPr lang="en-US" sz="3600" b="1" dirty="0">
                <a:solidFill>
                  <a:srgbClr val="1F497D"/>
                </a:solidFill>
                <a:latin typeface="Arial" charset="0"/>
                <a:cs typeface="Arial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  <a:cs typeface="Arial" charset="0"/>
              </a:rPr>
              <a:t>9000km/3000-4000m</a:t>
            </a:r>
            <a:endParaRPr lang="en-US" sz="40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27D9D5B8-684A-447C-BFFE-3E75AA6A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7000"/>
            <a:ext cx="158908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4272934-B611-4E6B-9416-029E4B0D26EC}"/>
              </a:ext>
            </a:extLst>
          </p:cNvPr>
          <p:cNvSpPr/>
          <p:nvPr/>
        </p:nvSpPr>
        <p:spPr>
          <a:xfrm>
            <a:off x="1752600" y="2173288"/>
            <a:ext cx="8534400" cy="182721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Apalat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183C21-2B5A-4F7E-B79A-75DFBC7046B3}"/>
              </a:ext>
            </a:extLst>
          </p:cNvPr>
          <p:cNvSpPr/>
          <p:nvPr/>
        </p:nvSpPr>
        <p:spPr>
          <a:xfrm>
            <a:off x="1905000" y="4419601"/>
            <a:ext cx="8153400" cy="114141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u="sng">
                <a:solidFill>
                  <a:srgbClr val="1F497D"/>
                </a:solidFill>
                <a:latin typeface="Arial" charset="0"/>
                <a:cs typeface="Arial" charset="0"/>
              </a:rPr>
              <a:t>Đáp án</a:t>
            </a:r>
            <a:r>
              <a:rPr lang="en-US" sz="3600" b="1">
                <a:solidFill>
                  <a:srgbClr val="1F497D"/>
                </a:solidFill>
                <a:latin typeface="Arial" charset="0"/>
                <a:cs typeface="Arial" charset="0"/>
              </a:rPr>
              <a:t>: </a:t>
            </a:r>
            <a:r>
              <a:rPr lang="en-US" sz="4400" b="1">
                <a:solidFill>
                  <a:srgbClr val="FF0000"/>
                </a:solidFill>
                <a:latin typeface="Arial" charset="0"/>
                <a:cs typeface="Arial" charset="0"/>
              </a:rPr>
              <a:t>Đông Bắc – Tây Nam.</a:t>
            </a:r>
            <a:endParaRPr lang="en-US" sz="4400" b="1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76AF544E-709F-49CE-8564-209968FFA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8601"/>
            <a:ext cx="16764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A372274-C18B-4492-96B8-92C66A88A07E}"/>
              </a:ext>
            </a:extLst>
          </p:cNvPr>
          <p:cNvSpPr/>
          <p:nvPr/>
        </p:nvSpPr>
        <p:spPr>
          <a:xfrm>
            <a:off x="1752600" y="2203554"/>
            <a:ext cx="9415072" cy="177758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5B6D4C7-96B0-4F38-861F-F5FB202209A6}"/>
              </a:ext>
            </a:extLst>
          </p:cNvPr>
          <p:cNvSpPr/>
          <p:nvPr/>
        </p:nvSpPr>
        <p:spPr>
          <a:xfrm>
            <a:off x="1752600" y="4644454"/>
            <a:ext cx="9415072" cy="114141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u="sng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u="sng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00CF2327-18CE-479A-B793-6785DEC3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72497">
            <a:off x="4758532" y="-27781"/>
            <a:ext cx="168751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53AF8F0-B5EA-4906-B8B0-AED4FF362CB6}"/>
              </a:ext>
            </a:extLst>
          </p:cNvPr>
          <p:cNvSpPr/>
          <p:nvPr/>
        </p:nvSpPr>
        <p:spPr>
          <a:xfrm>
            <a:off x="1752600" y="1828800"/>
            <a:ext cx="8534400" cy="2362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dirty="0" smtClean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CFFD11-6D18-4C24-902D-391E7FAB5063}"/>
              </a:ext>
            </a:extLst>
          </p:cNvPr>
          <p:cNvSpPr/>
          <p:nvPr/>
        </p:nvSpPr>
        <p:spPr>
          <a:xfrm>
            <a:off x="1905000" y="4419601"/>
            <a:ext cx="8153400" cy="114141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u="sng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u="sng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1E83F70-92F0-4309-BD89-E00AAFA1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6918">
            <a:off x="4905539" y="-42246"/>
            <a:ext cx="125571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1D697E-93AE-4265-8DBA-7C3DB724FE75}"/>
              </a:ext>
            </a:extLst>
          </p:cNvPr>
          <p:cNvSpPr txBox="1"/>
          <p:nvPr/>
        </p:nvSpPr>
        <p:spPr>
          <a:xfrm>
            <a:off x="1442851" y="2624446"/>
            <a:ext cx="10137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66"/>
                </a:solidFill>
                <a:latin typeface="#9Slide03 AllRoundGothic" panose="020B0703020202020104" pitchFamily="34" charset="0"/>
              </a:rPr>
              <a:t>Chúc bạn may mắn lần sau</a:t>
            </a:r>
          </a:p>
        </p:txBody>
      </p:sp>
      <p:pic>
        <p:nvPicPr>
          <p:cNvPr id="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6641FF3D-0221-42E5-9CFA-4E047FBEB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0825">
            <a:off x="5190852" y="453299"/>
            <a:ext cx="13970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62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08.jpg" descr="Image result for rocky mountains&quot;">
            <a:extLst>
              <a:ext uri="{FF2B5EF4-FFF2-40B4-BE49-F238E27FC236}">
                <a16:creationId xmlns:a16="http://schemas.microsoft.com/office/drawing/2014/main" id="{B6FC4755-E43B-4D9E-A033-44107659641F}"/>
              </a:ext>
            </a:extLst>
          </p:cNvPr>
          <p:cNvPicPr/>
          <p:nvPr/>
        </p:nvPicPr>
        <p:blipFill rotWithShape="1">
          <a:blip r:embed="rId3"/>
          <a:srcRect l="24685" r="16015" b="-3"/>
          <a:stretch/>
        </p:blipFill>
        <p:spPr>
          <a:xfrm>
            <a:off x="19" y="0"/>
            <a:ext cx="3728839" cy="3877248"/>
          </a:xfrm>
          <a:prstGeom prst="rect">
            <a:avLst/>
          </a:prstGeom>
        </p:spPr>
      </p:pic>
      <p:pic>
        <p:nvPicPr>
          <p:cNvPr id="8" name="image177.jpg" descr="Image result for appalachian mountains&quot;">
            <a:extLst>
              <a:ext uri="{FF2B5EF4-FFF2-40B4-BE49-F238E27FC236}">
                <a16:creationId xmlns:a16="http://schemas.microsoft.com/office/drawing/2014/main" id="{93616E1E-CE30-4399-B643-A4391FC9B348}"/>
              </a:ext>
            </a:extLst>
          </p:cNvPr>
          <p:cNvPicPr/>
          <p:nvPr/>
        </p:nvPicPr>
        <p:blipFill rotWithShape="1">
          <a:blip r:embed="rId4"/>
          <a:srcRect l="18668" r="22921" b="3"/>
          <a:stretch/>
        </p:blipFill>
        <p:spPr>
          <a:xfrm>
            <a:off x="3752193" y="1"/>
            <a:ext cx="3885582" cy="3877247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image117.jpg" descr="Image result for rocky mountains&quot;">
            <a:extLst>
              <a:ext uri="{FF2B5EF4-FFF2-40B4-BE49-F238E27FC236}">
                <a16:creationId xmlns:a16="http://schemas.microsoft.com/office/drawing/2014/main" id="{0A2E7BA7-B87B-49A7-8616-ED7F768ED2F5}"/>
              </a:ext>
            </a:extLst>
          </p:cNvPr>
          <p:cNvPicPr/>
          <p:nvPr/>
        </p:nvPicPr>
        <p:blipFill rotWithShape="1">
          <a:blip r:embed="rId5"/>
          <a:srcRect l="9582" r="11990" b="-2"/>
          <a:stretch/>
        </p:blipFill>
        <p:spPr>
          <a:xfrm>
            <a:off x="7653541" y="1"/>
            <a:ext cx="4538463" cy="359453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image105.jpg" descr="Image result for appalachian mountains&quot;">
            <a:extLst>
              <a:ext uri="{FF2B5EF4-FFF2-40B4-BE49-F238E27FC236}">
                <a16:creationId xmlns:a16="http://schemas.microsoft.com/office/drawing/2014/main" id="{C68A9A58-D6C6-4241-9CF5-26F691F63F63}"/>
              </a:ext>
            </a:extLst>
          </p:cNvPr>
          <p:cNvPicPr/>
          <p:nvPr/>
        </p:nvPicPr>
        <p:blipFill rotWithShape="1">
          <a:blip r:embed="rId6"/>
          <a:srcRect t="17767" b="26129"/>
          <a:stretch/>
        </p:blipFill>
        <p:spPr>
          <a:xfrm>
            <a:off x="-1" y="3877248"/>
            <a:ext cx="5328745" cy="288041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A6652-07E9-43CB-AA29-72328D6C09D0}"/>
              </a:ext>
            </a:extLst>
          </p:cNvPr>
          <p:cNvSpPr txBox="1"/>
          <p:nvPr/>
        </p:nvSpPr>
        <p:spPr>
          <a:xfrm>
            <a:off x="4682359" y="3594538"/>
            <a:ext cx="7362497" cy="2751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37. BÀI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 ĐIỂM TỰ NHIÊN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 (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tt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08.jpg" descr="Image result for rocky mountains&quot;">
            <a:extLst>
              <a:ext uri="{FF2B5EF4-FFF2-40B4-BE49-F238E27FC236}">
                <a16:creationId xmlns:a16="http://schemas.microsoft.com/office/drawing/2014/main" id="{B6FC4755-E43B-4D9E-A033-44107659641F}"/>
              </a:ext>
            </a:extLst>
          </p:cNvPr>
          <p:cNvPicPr/>
          <p:nvPr/>
        </p:nvPicPr>
        <p:blipFill rotWithShape="1">
          <a:blip r:embed="rId3"/>
          <a:srcRect l="24685" r="16015" b="-3"/>
          <a:stretch/>
        </p:blipFill>
        <p:spPr>
          <a:xfrm>
            <a:off x="19" y="0"/>
            <a:ext cx="3728839" cy="3877248"/>
          </a:xfrm>
          <a:prstGeom prst="rect">
            <a:avLst/>
          </a:prstGeom>
        </p:spPr>
      </p:pic>
      <p:pic>
        <p:nvPicPr>
          <p:cNvPr id="8" name="image177.jpg" descr="Image result for appalachian mountains&quot;">
            <a:extLst>
              <a:ext uri="{FF2B5EF4-FFF2-40B4-BE49-F238E27FC236}">
                <a16:creationId xmlns:a16="http://schemas.microsoft.com/office/drawing/2014/main" id="{93616E1E-CE30-4399-B643-A4391FC9B348}"/>
              </a:ext>
            </a:extLst>
          </p:cNvPr>
          <p:cNvPicPr/>
          <p:nvPr/>
        </p:nvPicPr>
        <p:blipFill rotWithShape="1">
          <a:blip r:embed="rId4"/>
          <a:srcRect l="18668" r="22921" b="3"/>
          <a:stretch/>
        </p:blipFill>
        <p:spPr>
          <a:xfrm>
            <a:off x="3752193" y="1"/>
            <a:ext cx="3885582" cy="3877247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image117.jpg" descr="Image result for rocky mountains&quot;">
            <a:extLst>
              <a:ext uri="{FF2B5EF4-FFF2-40B4-BE49-F238E27FC236}">
                <a16:creationId xmlns:a16="http://schemas.microsoft.com/office/drawing/2014/main" id="{0A2E7BA7-B87B-49A7-8616-ED7F768ED2F5}"/>
              </a:ext>
            </a:extLst>
          </p:cNvPr>
          <p:cNvPicPr/>
          <p:nvPr/>
        </p:nvPicPr>
        <p:blipFill rotWithShape="1">
          <a:blip r:embed="rId5"/>
          <a:srcRect l="9582" r="11990" b="-2"/>
          <a:stretch/>
        </p:blipFill>
        <p:spPr>
          <a:xfrm>
            <a:off x="7653541" y="1"/>
            <a:ext cx="4538463" cy="359453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image105.jpg" descr="Image result for appalachian mountains&quot;">
            <a:extLst>
              <a:ext uri="{FF2B5EF4-FFF2-40B4-BE49-F238E27FC236}">
                <a16:creationId xmlns:a16="http://schemas.microsoft.com/office/drawing/2014/main" id="{C68A9A58-D6C6-4241-9CF5-26F691F63F63}"/>
              </a:ext>
            </a:extLst>
          </p:cNvPr>
          <p:cNvPicPr/>
          <p:nvPr/>
        </p:nvPicPr>
        <p:blipFill rotWithShape="1">
          <a:blip r:embed="rId6"/>
          <a:srcRect t="17767" b="26129"/>
          <a:stretch/>
        </p:blipFill>
        <p:spPr>
          <a:xfrm>
            <a:off x="-1" y="3877248"/>
            <a:ext cx="5328745" cy="288041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A6652-07E9-43CB-AA29-72328D6C09D0}"/>
              </a:ext>
            </a:extLst>
          </p:cNvPr>
          <p:cNvSpPr txBox="1"/>
          <p:nvPr/>
        </p:nvSpPr>
        <p:spPr>
          <a:xfrm>
            <a:off x="4682359" y="3594538"/>
            <a:ext cx="7362497" cy="27514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36. BÀI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ĐẶC ĐIỂM TỰ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NHIÊN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BẮC </a:t>
            </a:r>
            <a:r>
              <a:rPr lang="en-US" sz="5400" b="1" kern="120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MĨ (2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B953655-BECA-43A8-A4EA-9C315BA452AA}"/>
              </a:ext>
            </a:extLst>
          </p:cNvPr>
          <p:cNvGrpSpPr/>
          <p:nvPr/>
        </p:nvGrpSpPr>
        <p:grpSpPr>
          <a:xfrm>
            <a:off x="6109944" y="73235"/>
            <a:ext cx="6095591" cy="6662994"/>
            <a:chOff x="4787358" y="0"/>
            <a:chExt cx="7381068" cy="6891700"/>
          </a:xfrm>
        </p:grpSpPr>
        <p:pic>
          <p:nvPicPr>
            <p:cNvPr id="9" name="Picture 8" descr="Diagram, map&#10;&#10;Description automatically generated">
              <a:extLst>
                <a:ext uri="{FF2B5EF4-FFF2-40B4-BE49-F238E27FC236}">
                  <a16:creationId xmlns:a16="http://schemas.microsoft.com/office/drawing/2014/main" id="{02811A6C-7FB1-4D45-ACA0-E11F450F0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8" y="0"/>
              <a:ext cx="7381068" cy="6858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EE69DB-AB64-438C-A56E-1B72B9CC7DF0}"/>
                </a:ext>
              </a:extLst>
            </p:cNvPr>
            <p:cNvSpPr txBox="1"/>
            <p:nvPr/>
          </p:nvSpPr>
          <p:spPr>
            <a:xfrm>
              <a:off x="5350053" y="6488668"/>
              <a:ext cx="6308211" cy="4030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Bắc Mĩ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2714273-13AB-4DDF-A36C-CF2E3AD3E752}"/>
              </a:ext>
            </a:extLst>
          </p:cNvPr>
          <p:cNvSpPr/>
          <p:nvPr/>
        </p:nvSpPr>
        <p:spPr>
          <a:xfrm>
            <a:off x="37666" y="1562783"/>
            <a:ext cx="5837955" cy="4031873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66"/>
                </a:solidFill>
              </a:rPr>
              <a:t>Yêu</a:t>
            </a:r>
            <a:r>
              <a:rPr lang="en-US" sz="3200" dirty="0" smtClean="0">
                <a:solidFill>
                  <a:srgbClr val="FF0066"/>
                </a:solidFill>
              </a:rPr>
              <a:t> </a:t>
            </a:r>
            <a:r>
              <a:rPr lang="en-US" sz="3200" dirty="0" err="1" smtClean="0">
                <a:solidFill>
                  <a:srgbClr val="FF0066"/>
                </a:solidFill>
              </a:rPr>
              <a:t>cầu</a:t>
            </a:r>
            <a:r>
              <a:rPr lang="en-US" sz="3200" dirty="0" smtClean="0">
                <a:solidFill>
                  <a:srgbClr val="FF0066"/>
                </a:solidFill>
              </a:rPr>
              <a:t>: </a:t>
            </a:r>
            <a:r>
              <a:rPr lang="vi-VN" sz="3200" dirty="0" smtClean="0">
                <a:solidFill>
                  <a:srgbClr val="FF0066"/>
                </a:solidFill>
              </a:rPr>
              <a:t>Dựa </a:t>
            </a:r>
            <a:r>
              <a:rPr lang="vi-VN" sz="3200" dirty="0">
                <a:solidFill>
                  <a:srgbClr val="FF0066"/>
                </a:solidFill>
              </a:rPr>
              <a:t>vào hình </a:t>
            </a:r>
            <a:r>
              <a:rPr lang="vi-VN" sz="3200" dirty="0" smtClean="0">
                <a:solidFill>
                  <a:srgbClr val="FF0066"/>
                </a:solidFill>
              </a:rPr>
              <a:t>1</a:t>
            </a:r>
            <a:r>
              <a:rPr lang="en-US" sz="3200" dirty="0" smtClean="0">
                <a:solidFill>
                  <a:srgbClr val="FF0066"/>
                </a:solidFill>
              </a:rPr>
              <a:t>/</a:t>
            </a:r>
            <a:r>
              <a:rPr lang="en-US" sz="3200" dirty="0" err="1" smtClean="0">
                <a:solidFill>
                  <a:srgbClr val="FF0066"/>
                </a:solidFill>
              </a:rPr>
              <a:t>trang</a:t>
            </a:r>
            <a:r>
              <a:rPr lang="en-US" sz="3200" dirty="0" smtClean="0">
                <a:solidFill>
                  <a:srgbClr val="FF0066"/>
                </a:solidFill>
              </a:rPr>
              <a:t> 140</a:t>
            </a:r>
            <a:r>
              <a:rPr lang="vi-VN" sz="3200" dirty="0" smtClean="0">
                <a:solidFill>
                  <a:srgbClr val="FF0066"/>
                </a:solidFill>
              </a:rPr>
              <a:t> </a:t>
            </a:r>
            <a:r>
              <a:rPr lang="vi-VN" sz="3200" dirty="0">
                <a:solidFill>
                  <a:srgbClr val="FF0066"/>
                </a:solidFill>
              </a:rPr>
              <a:t>và thông tin trong bài, em hãy:</a:t>
            </a:r>
          </a:p>
          <a:p>
            <a:pPr algn="just"/>
            <a:r>
              <a:rPr lang="vi-VN" sz="3200" b="1" dirty="0"/>
              <a:t>- Kể tên các sông và hồ chính ở Bắc Mỹ.</a:t>
            </a:r>
          </a:p>
          <a:p>
            <a:pPr algn="just"/>
            <a:r>
              <a:rPr lang="vi-VN" sz="3200" b="1" dirty="0"/>
              <a:t>- Nhận xét đặc điểm phân bố mạng lưới sông ngòi của Bắc Mỹ.</a:t>
            </a:r>
            <a:endParaRPr lang="en-US" sz="3200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166CD-9EF3-4639-AFA0-1C087974FCDD}"/>
              </a:ext>
            </a:extLst>
          </p:cNvPr>
          <p:cNvGrpSpPr/>
          <p:nvPr/>
        </p:nvGrpSpPr>
        <p:grpSpPr>
          <a:xfrm>
            <a:off x="1271898" y="93954"/>
            <a:ext cx="4317710" cy="827835"/>
            <a:chOff x="3199789" y="1093088"/>
            <a:chExt cx="5260254" cy="68223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A6F9F13-68C7-4E4E-988C-0B355EBA79F8}"/>
                </a:ext>
              </a:extLst>
            </p:cNvPr>
            <p:cNvSpPr/>
            <p:nvPr/>
          </p:nvSpPr>
          <p:spPr>
            <a:xfrm>
              <a:off x="3199789" y="1093088"/>
              <a:ext cx="5018886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960BE2-A8A1-47D5-B827-40DB99EDE83C}"/>
                </a:ext>
              </a:extLst>
            </p:cNvPr>
            <p:cNvSpPr txBox="1"/>
            <p:nvPr/>
          </p:nvSpPr>
          <p:spPr>
            <a:xfrm>
              <a:off x="3261733" y="1193243"/>
              <a:ext cx="5198310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CẶP ĐÔI (3 PHÚT)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015BF4-1D12-4F92-8769-D821097601DA}"/>
              </a:ext>
            </a:extLst>
          </p:cNvPr>
          <p:cNvGrpSpPr/>
          <p:nvPr/>
        </p:nvGrpSpPr>
        <p:grpSpPr>
          <a:xfrm>
            <a:off x="99392" y="73235"/>
            <a:ext cx="1094053" cy="848554"/>
            <a:chOff x="3634055" y="3302115"/>
            <a:chExt cx="848449" cy="7964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E26078-3125-4715-8F75-5FEAC24F3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9F56556-E768-422C-A24D-DB8C9FEEB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43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A2086-E461-4E4C-B9F6-2C7CACCB3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953655-BECA-43A8-A4EA-9C315BA452AA}"/>
              </a:ext>
            </a:extLst>
          </p:cNvPr>
          <p:cNvGrpSpPr/>
          <p:nvPr/>
        </p:nvGrpSpPr>
        <p:grpSpPr>
          <a:xfrm>
            <a:off x="4787358" y="0"/>
            <a:ext cx="7381068" cy="6858000"/>
            <a:chOff x="4787358" y="0"/>
            <a:chExt cx="7381068" cy="6858000"/>
          </a:xfrm>
        </p:grpSpPr>
        <p:pic>
          <p:nvPicPr>
            <p:cNvPr id="9" name="Picture 8" descr="Diagram, map&#10;&#10;Description automatically generated">
              <a:extLst>
                <a:ext uri="{FF2B5EF4-FFF2-40B4-BE49-F238E27FC236}">
                  <a16:creationId xmlns:a16="http://schemas.microsoft.com/office/drawing/2014/main" id="{02811A6C-7FB1-4D45-ACA0-E11F450F0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8" y="0"/>
              <a:ext cx="7381068" cy="6858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EE69DB-AB64-438C-A56E-1B72B9CC7DF0}"/>
                </a:ext>
              </a:extLst>
            </p:cNvPr>
            <p:cNvSpPr txBox="1"/>
            <p:nvPr/>
          </p:nvSpPr>
          <p:spPr>
            <a:xfrm>
              <a:off x="6152161" y="6488668"/>
              <a:ext cx="55061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Bắc Mĩ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394D5D2-212A-4026-AB4D-961F5BAA60C1}"/>
              </a:ext>
            </a:extLst>
          </p:cNvPr>
          <p:cNvSpPr/>
          <p:nvPr/>
        </p:nvSpPr>
        <p:spPr>
          <a:xfrm>
            <a:off x="0" y="2336393"/>
            <a:ext cx="475005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400" b="1" dirty="0">
                <a:solidFill>
                  <a:srgbClr val="1B04FA"/>
                </a:solidFill>
              </a:rPr>
              <a:t>Sông Missouri là con sông dài nhất ở</a:t>
            </a:r>
            <a:r>
              <a:rPr lang="en-US" sz="3400" b="1" dirty="0">
                <a:solidFill>
                  <a:srgbClr val="1B04FA"/>
                </a:solidFill>
              </a:rPr>
              <a:t> </a:t>
            </a:r>
            <a:r>
              <a:rPr lang="en-US" sz="3400" b="1" dirty="0" err="1">
                <a:solidFill>
                  <a:srgbClr val="1B04FA"/>
                </a:solidFill>
              </a:rPr>
              <a:t>Bắc</a:t>
            </a:r>
            <a:r>
              <a:rPr lang="en-US" sz="3400" b="1" dirty="0">
                <a:solidFill>
                  <a:srgbClr val="1B04FA"/>
                </a:solidFill>
              </a:rPr>
              <a:t> </a:t>
            </a:r>
            <a:r>
              <a:rPr lang="en-US" sz="3400" b="1" dirty="0" err="1">
                <a:solidFill>
                  <a:srgbClr val="1B04FA"/>
                </a:solidFill>
              </a:rPr>
              <a:t>Mĩ</a:t>
            </a:r>
            <a:r>
              <a:rPr lang="vi-VN" sz="3400" b="1" dirty="0">
                <a:solidFill>
                  <a:srgbClr val="1B04FA"/>
                </a:solidFill>
              </a:rPr>
              <a:t> với </a:t>
            </a:r>
            <a:r>
              <a:rPr lang="en-US" sz="3400" b="1" dirty="0" err="1">
                <a:solidFill>
                  <a:srgbClr val="1B04FA"/>
                </a:solidFill>
              </a:rPr>
              <a:t>chiều</a:t>
            </a:r>
            <a:r>
              <a:rPr lang="en-US" sz="3400" b="1" dirty="0">
                <a:solidFill>
                  <a:srgbClr val="1B04FA"/>
                </a:solidFill>
              </a:rPr>
              <a:t> </a:t>
            </a:r>
            <a:r>
              <a:rPr lang="en-US" sz="3400" b="1" dirty="0" err="1">
                <a:solidFill>
                  <a:srgbClr val="1B04FA"/>
                </a:solidFill>
              </a:rPr>
              <a:t>dài</a:t>
            </a:r>
            <a:r>
              <a:rPr lang="en-US" sz="3400" b="1" dirty="0">
                <a:solidFill>
                  <a:srgbClr val="1B04FA"/>
                </a:solidFill>
              </a:rPr>
              <a:t> </a:t>
            </a:r>
            <a:r>
              <a:rPr lang="vi-VN" sz="3400" b="1" dirty="0">
                <a:solidFill>
                  <a:srgbClr val="1B04FA"/>
                </a:solidFill>
              </a:rPr>
              <a:t> 2.341</a:t>
            </a:r>
            <a:r>
              <a:rPr lang="en-US" sz="3400" b="1" dirty="0">
                <a:solidFill>
                  <a:srgbClr val="1B04FA"/>
                </a:solidFill>
              </a:rPr>
              <a:t> </a:t>
            </a:r>
            <a:r>
              <a:rPr lang="vi-VN" sz="3400" b="1" dirty="0">
                <a:solidFill>
                  <a:srgbClr val="1B04FA"/>
                </a:solidFill>
              </a:rPr>
              <a:t>dặm (3.767 km)</a:t>
            </a:r>
            <a:endParaRPr lang="en-US" sz="3400" b="1" dirty="0">
              <a:solidFill>
                <a:srgbClr val="1B04FA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5548CF-7E45-4668-B064-DCCD8F2209ED}"/>
              </a:ext>
            </a:extLst>
          </p:cNvPr>
          <p:cNvSpPr/>
          <p:nvPr/>
        </p:nvSpPr>
        <p:spPr>
          <a:xfrm>
            <a:off x="7991604" y="3732756"/>
            <a:ext cx="1594355" cy="1006884"/>
          </a:xfrm>
          <a:custGeom>
            <a:avLst/>
            <a:gdLst>
              <a:gd name="connsiteX0" fmla="*/ 0 w 1490598"/>
              <a:gd name="connsiteY0" fmla="*/ 87682 h 951978"/>
              <a:gd name="connsiteX1" fmla="*/ 37579 w 1490598"/>
              <a:gd name="connsiteY1" fmla="*/ 25052 h 951978"/>
              <a:gd name="connsiteX2" fmla="*/ 75157 w 1490598"/>
              <a:gd name="connsiteY2" fmla="*/ 12526 h 951978"/>
              <a:gd name="connsiteX3" fmla="*/ 175365 w 1490598"/>
              <a:gd name="connsiteY3" fmla="*/ 0 h 951978"/>
              <a:gd name="connsiteX4" fmla="*/ 300625 w 1490598"/>
              <a:gd name="connsiteY4" fmla="*/ 12526 h 951978"/>
              <a:gd name="connsiteX5" fmla="*/ 388307 w 1490598"/>
              <a:gd name="connsiteY5" fmla="*/ 37578 h 951978"/>
              <a:gd name="connsiteX6" fmla="*/ 425885 w 1490598"/>
              <a:gd name="connsiteY6" fmla="*/ 75156 h 951978"/>
              <a:gd name="connsiteX7" fmla="*/ 463463 w 1490598"/>
              <a:gd name="connsiteY7" fmla="*/ 87682 h 951978"/>
              <a:gd name="connsiteX8" fmla="*/ 601250 w 1490598"/>
              <a:gd name="connsiteY8" fmla="*/ 100208 h 951978"/>
              <a:gd name="connsiteX9" fmla="*/ 663880 w 1490598"/>
              <a:gd name="connsiteY9" fmla="*/ 187891 h 951978"/>
              <a:gd name="connsiteX10" fmla="*/ 701458 w 1490598"/>
              <a:gd name="connsiteY10" fmla="*/ 225469 h 951978"/>
              <a:gd name="connsiteX11" fmla="*/ 713984 w 1490598"/>
              <a:gd name="connsiteY11" fmla="*/ 263047 h 951978"/>
              <a:gd name="connsiteX12" fmla="*/ 688932 w 1490598"/>
              <a:gd name="connsiteY12" fmla="*/ 388307 h 951978"/>
              <a:gd name="connsiteX13" fmla="*/ 764088 w 1490598"/>
              <a:gd name="connsiteY13" fmla="*/ 438411 h 951978"/>
              <a:gd name="connsiteX14" fmla="*/ 789140 w 1490598"/>
              <a:gd name="connsiteY14" fmla="*/ 475989 h 951978"/>
              <a:gd name="connsiteX15" fmla="*/ 826718 w 1490598"/>
              <a:gd name="connsiteY15" fmla="*/ 488515 h 951978"/>
              <a:gd name="connsiteX16" fmla="*/ 977031 w 1490598"/>
              <a:gd name="connsiteY16" fmla="*/ 588723 h 951978"/>
              <a:gd name="connsiteX17" fmla="*/ 989557 w 1490598"/>
              <a:gd name="connsiteY17" fmla="*/ 626302 h 951978"/>
              <a:gd name="connsiteX18" fmla="*/ 1014609 w 1490598"/>
              <a:gd name="connsiteY18" fmla="*/ 713984 h 951978"/>
              <a:gd name="connsiteX19" fmla="*/ 1077239 w 1490598"/>
              <a:gd name="connsiteY19" fmla="*/ 789140 h 951978"/>
              <a:gd name="connsiteX20" fmla="*/ 1102291 w 1490598"/>
              <a:gd name="connsiteY20" fmla="*/ 826718 h 951978"/>
              <a:gd name="connsiteX21" fmla="*/ 1114817 w 1490598"/>
              <a:gd name="connsiteY21" fmla="*/ 889348 h 951978"/>
              <a:gd name="connsiteX22" fmla="*/ 1152395 w 1490598"/>
              <a:gd name="connsiteY22" fmla="*/ 901874 h 951978"/>
              <a:gd name="connsiteX23" fmla="*/ 1265129 w 1490598"/>
              <a:gd name="connsiteY23" fmla="*/ 876822 h 951978"/>
              <a:gd name="connsiteX24" fmla="*/ 1327759 w 1490598"/>
              <a:gd name="connsiteY24" fmla="*/ 889348 h 951978"/>
              <a:gd name="connsiteX25" fmla="*/ 1453020 w 1490598"/>
              <a:gd name="connsiteY25" fmla="*/ 901874 h 951978"/>
              <a:gd name="connsiteX26" fmla="*/ 1478072 w 1490598"/>
              <a:gd name="connsiteY26" fmla="*/ 939452 h 951978"/>
              <a:gd name="connsiteX27" fmla="*/ 1490598 w 1490598"/>
              <a:gd name="connsiteY27" fmla="*/ 951978 h 95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90598" h="951978">
                <a:moveTo>
                  <a:pt x="0" y="87682"/>
                </a:moveTo>
                <a:cubicBezTo>
                  <a:pt x="12526" y="66805"/>
                  <a:pt x="20363" y="42267"/>
                  <a:pt x="37579" y="25052"/>
                </a:cubicBezTo>
                <a:cubicBezTo>
                  <a:pt x="46915" y="15716"/>
                  <a:pt x="62166" y="14888"/>
                  <a:pt x="75157" y="12526"/>
                </a:cubicBezTo>
                <a:cubicBezTo>
                  <a:pt x="108277" y="6504"/>
                  <a:pt x="141962" y="4175"/>
                  <a:pt x="175365" y="0"/>
                </a:cubicBezTo>
                <a:cubicBezTo>
                  <a:pt x="217118" y="4175"/>
                  <a:pt x="259085" y="6592"/>
                  <a:pt x="300625" y="12526"/>
                </a:cubicBezTo>
                <a:cubicBezTo>
                  <a:pt x="328150" y="16458"/>
                  <a:pt x="361539" y="28655"/>
                  <a:pt x="388307" y="37578"/>
                </a:cubicBezTo>
                <a:cubicBezTo>
                  <a:pt x="400833" y="50104"/>
                  <a:pt x="411146" y="65330"/>
                  <a:pt x="425885" y="75156"/>
                </a:cubicBezTo>
                <a:cubicBezTo>
                  <a:pt x="436871" y="82480"/>
                  <a:pt x="450392" y="85815"/>
                  <a:pt x="463463" y="87682"/>
                </a:cubicBezTo>
                <a:cubicBezTo>
                  <a:pt x="509118" y="94204"/>
                  <a:pt x="555321" y="96033"/>
                  <a:pt x="601250" y="100208"/>
                </a:cubicBezTo>
                <a:cubicBezTo>
                  <a:pt x="707722" y="135699"/>
                  <a:pt x="546969" y="70980"/>
                  <a:pt x="663880" y="187891"/>
                </a:cubicBezTo>
                <a:lnTo>
                  <a:pt x="701458" y="225469"/>
                </a:lnTo>
                <a:cubicBezTo>
                  <a:pt x="705633" y="237995"/>
                  <a:pt x="713984" y="249843"/>
                  <a:pt x="713984" y="263047"/>
                </a:cubicBezTo>
                <a:cubicBezTo>
                  <a:pt x="713984" y="293759"/>
                  <a:pt x="697209" y="355200"/>
                  <a:pt x="688932" y="388307"/>
                </a:cubicBezTo>
                <a:cubicBezTo>
                  <a:pt x="714237" y="514832"/>
                  <a:pt x="671978" y="412094"/>
                  <a:pt x="764088" y="438411"/>
                </a:cubicBezTo>
                <a:cubicBezTo>
                  <a:pt x="778563" y="442547"/>
                  <a:pt x="777385" y="466585"/>
                  <a:pt x="789140" y="475989"/>
                </a:cubicBezTo>
                <a:cubicBezTo>
                  <a:pt x="799450" y="484237"/>
                  <a:pt x="814192" y="484340"/>
                  <a:pt x="826718" y="488515"/>
                </a:cubicBezTo>
                <a:cubicBezTo>
                  <a:pt x="872767" y="649687"/>
                  <a:pt x="808452" y="527421"/>
                  <a:pt x="977031" y="588723"/>
                </a:cubicBezTo>
                <a:cubicBezTo>
                  <a:pt x="989440" y="593235"/>
                  <a:pt x="985930" y="613606"/>
                  <a:pt x="989557" y="626302"/>
                </a:cubicBezTo>
                <a:cubicBezTo>
                  <a:pt x="994908" y="645031"/>
                  <a:pt x="1004598" y="693962"/>
                  <a:pt x="1014609" y="713984"/>
                </a:cubicBezTo>
                <a:cubicBezTo>
                  <a:pt x="1037934" y="760634"/>
                  <a:pt x="1042611" y="747586"/>
                  <a:pt x="1077239" y="789140"/>
                </a:cubicBezTo>
                <a:cubicBezTo>
                  <a:pt x="1086877" y="800705"/>
                  <a:pt x="1093940" y="814192"/>
                  <a:pt x="1102291" y="826718"/>
                </a:cubicBezTo>
                <a:cubicBezTo>
                  <a:pt x="1106466" y="847595"/>
                  <a:pt x="1103007" y="871634"/>
                  <a:pt x="1114817" y="889348"/>
                </a:cubicBezTo>
                <a:cubicBezTo>
                  <a:pt x="1122141" y="900334"/>
                  <a:pt x="1139191" y="901874"/>
                  <a:pt x="1152395" y="901874"/>
                </a:cubicBezTo>
                <a:cubicBezTo>
                  <a:pt x="1168297" y="901874"/>
                  <a:pt x="1245805" y="881653"/>
                  <a:pt x="1265129" y="876822"/>
                </a:cubicBezTo>
                <a:cubicBezTo>
                  <a:pt x="1286006" y="880997"/>
                  <a:pt x="1306656" y="886534"/>
                  <a:pt x="1327759" y="889348"/>
                </a:cubicBezTo>
                <a:cubicBezTo>
                  <a:pt x="1369353" y="894894"/>
                  <a:pt x="1413211" y="888605"/>
                  <a:pt x="1453020" y="901874"/>
                </a:cubicBezTo>
                <a:cubicBezTo>
                  <a:pt x="1467302" y="906635"/>
                  <a:pt x="1469039" y="927408"/>
                  <a:pt x="1478072" y="939452"/>
                </a:cubicBezTo>
                <a:cubicBezTo>
                  <a:pt x="1481615" y="944176"/>
                  <a:pt x="1486423" y="947803"/>
                  <a:pt x="1490598" y="951978"/>
                </a:cubicBezTo>
              </a:path>
            </a:pathLst>
          </a:custGeom>
          <a:noFill/>
          <a:ln w="28575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2AAC6B-CD8C-4C8E-9C65-67CBDB29A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888" y="33903"/>
            <a:ext cx="4878278" cy="3517434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E144E3-66B7-4A76-8756-26F7B8A04D3F}"/>
              </a:ext>
            </a:extLst>
          </p:cNvPr>
          <p:cNvSpPr/>
          <p:nvPr/>
        </p:nvSpPr>
        <p:spPr>
          <a:xfrm>
            <a:off x="9427556" y="4208745"/>
            <a:ext cx="854346" cy="1299410"/>
          </a:xfrm>
          <a:custGeom>
            <a:avLst/>
            <a:gdLst>
              <a:gd name="connsiteX0" fmla="*/ 854346 w 854346"/>
              <a:gd name="connsiteY0" fmla="*/ 0 h 1299410"/>
              <a:gd name="connsiteX1" fmla="*/ 794188 w 854346"/>
              <a:gd name="connsiteY1" fmla="*/ 12031 h 1299410"/>
              <a:gd name="connsiteX2" fmla="*/ 758093 w 854346"/>
              <a:gd name="connsiteY2" fmla="*/ 84221 h 1299410"/>
              <a:gd name="connsiteX3" fmla="*/ 746062 w 854346"/>
              <a:gd name="connsiteY3" fmla="*/ 168442 h 1299410"/>
              <a:gd name="connsiteX4" fmla="*/ 709967 w 854346"/>
              <a:gd name="connsiteY4" fmla="*/ 204537 h 1299410"/>
              <a:gd name="connsiteX5" fmla="*/ 661841 w 854346"/>
              <a:gd name="connsiteY5" fmla="*/ 288758 h 1299410"/>
              <a:gd name="connsiteX6" fmla="*/ 601683 w 854346"/>
              <a:gd name="connsiteY6" fmla="*/ 409073 h 1299410"/>
              <a:gd name="connsiteX7" fmla="*/ 373083 w 854346"/>
              <a:gd name="connsiteY7" fmla="*/ 409073 h 1299410"/>
              <a:gd name="connsiteX8" fmla="*/ 336988 w 854346"/>
              <a:gd name="connsiteY8" fmla="*/ 481263 h 1299410"/>
              <a:gd name="connsiteX9" fmla="*/ 312925 w 854346"/>
              <a:gd name="connsiteY9" fmla="*/ 517358 h 1299410"/>
              <a:gd name="connsiteX10" fmla="*/ 192609 w 854346"/>
              <a:gd name="connsiteY10" fmla="*/ 529389 h 1299410"/>
              <a:gd name="connsiteX11" fmla="*/ 120420 w 854346"/>
              <a:gd name="connsiteY11" fmla="*/ 577516 h 1299410"/>
              <a:gd name="connsiteX12" fmla="*/ 108388 w 854346"/>
              <a:gd name="connsiteY12" fmla="*/ 613610 h 1299410"/>
              <a:gd name="connsiteX13" fmla="*/ 84325 w 854346"/>
              <a:gd name="connsiteY13" fmla="*/ 842210 h 1299410"/>
              <a:gd name="connsiteX14" fmla="*/ 12135 w 854346"/>
              <a:gd name="connsiteY14" fmla="*/ 938463 h 1299410"/>
              <a:gd name="connsiteX15" fmla="*/ 12135 w 854346"/>
              <a:gd name="connsiteY15" fmla="*/ 1022684 h 1299410"/>
              <a:gd name="connsiteX16" fmla="*/ 48230 w 854346"/>
              <a:gd name="connsiteY16" fmla="*/ 1046747 h 1299410"/>
              <a:gd name="connsiteX17" fmla="*/ 72293 w 854346"/>
              <a:gd name="connsiteY17" fmla="*/ 1191126 h 1299410"/>
              <a:gd name="connsiteX18" fmla="*/ 144483 w 854346"/>
              <a:gd name="connsiteY18" fmla="*/ 1263316 h 1299410"/>
              <a:gd name="connsiteX19" fmla="*/ 192609 w 854346"/>
              <a:gd name="connsiteY19" fmla="*/ 129941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54346" h="1299410">
                <a:moveTo>
                  <a:pt x="854346" y="0"/>
                </a:moveTo>
                <a:cubicBezTo>
                  <a:pt x="834293" y="4010"/>
                  <a:pt x="811943" y="1885"/>
                  <a:pt x="794188" y="12031"/>
                </a:cubicBezTo>
                <a:cubicBezTo>
                  <a:pt x="774981" y="23006"/>
                  <a:pt x="764269" y="65695"/>
                  <a:pt x="758093" y="84221"/>
                </a:cubicBezTo>
                <a:cubicBezTo>
                  <a:pt x="754083" y="112295"/>
                  <a:pt x="756594" y="142112"/>
                  <a:pt x="746062" y="168442"/>
                </a:cubicBezTo>
                <a:cubicBezTo>
                  <a:pt x="739743" y="184240"/>
                  <a:pt x="720860" y="191465"/>
                  <a:pt x="709967" y="204537"/>
                </a:cubicBezTo>
                <a:cubicBezTo>
                  <a:pt x="695297" y="222141"/>
                  <a:pt x="668379" y="269143"/>
                  <a:pt x="661841" y="288758"/>
                </a:cubicBezTo>
                <a:cubicBezTo>
                  <a:pt x="622456" y="406915"/>
                  <a:pt x="670461" y="363221"/>
                  <a:pt x="601683" y="409073"/>
                </a:cubicBezTo>
                <a:cubicBezTo>
                  <a:pt x="506274" y="391726"/>
                  <a:pt x="461592" y="364818"/>
                  <a:pt x="373083" y="409073"/>
                </a:cubicBezTo>
                <a:cubicBezTo>
                  <a:pt x="350097" y="420566"/>
                  <a:pt x="346478" y="462283"/>
                  <a:pt x="336988" y="481263"/>
                </a:cubicBezTo>
                <a:cubicBezTo>
                  <a:pt x="330521" y="494197"/>
                  <a:pt x="326643" y="512785"/>
                  <a:pt x="312925" y="517358"/>
                </a:cubicBezTo>
                <a:cubicBezTo>
                  <a:pt x="274688" y="530104"/>
                  <a:pt x="232714" y="525379"/>
                  <a:pt x="192609" y="529389"/>
                </a:cubicBezTo>
                <a:cubicBezTo>
                  <a:pt x="167533" y="541927"/>
                  <a:pt x="136169" y="551267"/>
                  <a:pt x="120420" y="577516"/>
                </a:cubicBezTo>
                <a:cubicBezTo>
                  <a:pt x="113895" y="588391"/>
                  <a:pt x="112399" y="601579"/>
                  <a:pt x="108388" y="613610"/>
                </a:cubicBezTo>
                <a:cubicBezTo>
                  <a:pt x="100367" y="689810"/>
                  <a:pt x="102206" y="767705"/>
                  <a:pt x="84325" y="842210"/>
                </a:cubicBezTo>
                <a:cubicBezTo>
                  <a:pt x="75732" y="878015"/>
                  <a:pt x="38675" y="911924"/>
                  <a:pt x="12135" y="938463"/>
                </a:cubicBezTo>
                <a:cubicBezTo>
                  <a:pt x="4530" y="968885"/>
                  <a:pt x="-10878" y="993917"/>
                  <a:pt x="12135" y="1022684"/>
                </a:cubicBezTo>
                <a:cubicBezTo>
                  <a:pt x="21168" y="1033976"/>
                  <a:pt x="36198" y="1038726"/>
                  <a:pt x="48230" y="1046747"/>
                </a:cubicBezTo>
                <a:cubicBezTo>
                  <a:pt x="56251" y="1094873"/>
                  <a:pt x="52477" y="1146541"/>
                  <a:pt x="72293" y="1191126"/>
                </a:cubicBezTo>
                <a:cubicBezTo>
                  <a:pt x="86114" y="1222224"/>
                  <a:pt x="112198" y="1252555"/>
                  <a:pt x="144483" y="1263316"/>
                </a:cubicBezTo>
                <a:cubicBezTo>
                  <a:pt x="189086" y="1278183"/>
                  <a:pt x="174906" y="1264003"/>
                  <a:pt x="192609" y="1299410"/>
                </a:cubicBezTo>
              </a:path>
            </a:pathLst>
          </a:custGeom>
          <a:noFill/>
          <a:ln w="28575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F0F19-6496-4875-BF00-268C6A68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6" y="331154"/>
            <a:ext cx="11193513" cy="60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3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A2086-E461-4E4C-B9F6-2C7CACCB3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953655-BECA-43A8-A4EA-9C315BA452AA}"/>
              </a:ext>
            </a:extLst>
          </p:cNvPr>
          <p:cNvGrpSpPr/>
          <p:nvPr/>
        </p:nvGrpSpPr>
        <p:grpSpPr>
          <a:xfrm>
            <a:off x="6111240" y="0"/>
            <a:ext cx="6057186" cy="6858000"/>
            <a:chOff x="4787358" y="0"/>
            <a:chExt cx="7381068" cy="6858000"/>
          </a:xfrm>
        </p:grpSpPr>
        <p:pic>
          <p:nvPicPr>
            <p:cNvPr id="9" name="Picture 8" descr="Diagram, map&#10;&#10;Description automatically generated">
              <a:extLst>
                <a:ext uri="{FF2B5EF4-FFF2-40B4-BE49-F238E27FC236}">
                  <a16:creationId xmlns:a16="http://schemas.microsoft.com/office/drawing/2014/main" id="{02811A6C-7FB1-4D45-ACA0-E11F450F0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8" y="0"/>
              <a:ext cx="7381068" cy="6858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EE69DB-AB64-438C-A56E-1B72B9CC7DF0}"/>
                </a:ext>
              </a:extLst>
            </p:cNvPr>
            <p:cNvSpPr txBox="1"/>
            <p:nvPr/>
          </p:nvSpPr>
          <p:spPr>
            <a:xfrm>
              <a:off x="5344487" y="6488668"/>
              <a:ext cx="6313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đới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kiểu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Mĩ</a:t>
              </a:r>
              <a:endParaRPr lang="en-US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5548CF-7E45-4668-B064-DCCD8F2209ED}"/>
              </a:ext>
            </a:extLst>
          </p:cNvPr>
          <p:cNvSpPr/>
          <p:nvPr/>
        </p:nvSpPr>
        <p:spPr>
          <a:xfrm>
            <a:off x="8581445" y="3721630"/>
            <a:ext cx="1490598" cy="951978"/>
          </a:xfrm>
          <a:custGeom>
            <a:avLst/>
            <a:gdLst>
              <a:gd name="connsiteX0" fmla="*/ 0 w 1490598"/>
              <a:gd name="connsiteY0" fmla="*/ 87682 h 951978"/>
              <a:gd name="connsiteX1" fmla="*/ 37579 w 1490598"/>
              <a:gd name="connsiteY1" fmla="*/ 25052 h 951978"/>
              <a:gd name="connsiteX2" fmla="*/ 75157 w 1490598"/>
              <a:gd name="connsiteY2" fmla="*/ 12526 h 951978"/>
              <a:gd name="connsiteX3" fmla="*/ 175365 w 1490598"/>
              <a:gd name="connsiteY3" fmla="*/ 0 h 951978"/>
              <a:gd name="connsiteX4" fmla="*/ 300625 w 1490598"/>
              <a:gd name="connsiteY4" fmla="*/ 12526 h 951978"/>
              <a:gd name="connsiteX5" fmla="*/ 388307 w 1490598"/>
              <a:gd name="connsiteY5" fmla="*/ 37578 h 951978"/>
              <a:gd name="connsiteX6" fmla="*/ 425885 w 1490598"/>
              <a:gd name="connsiteY6" fmla="*/ 75156 h 951978"/>
              <a:gd name="connsiteX7" fmla="*/ 463463 w 1490598"/>
              <a:gd name="connsiteY7" fmla="*/ 87682 h 951978"/>
              <a:gd name="connsiteX8" fmla="*/ 601250 w 1490598"/>
              <a:gd name="connsiteY8" fmla="*/ 100208 h 951978"/>
              <a:gd name="connsiteX9" fmla="*/ 663880 w 1490598"/>
              <a:gd name="connsiteY9" fmla="*/ 187891 h 951978"/>
              <a:gd name="connsiteX10" fmla="*/ 701458 w 1490598"/>
              <a:gd name="connsiteY10" fmla="*/ 225469 h 951978"/>
              <a:gd name="connsiteX11" fmla="*/ 713984 w 1490598"/>
              <a:gd name="connsiteY11" fmla="*/ 263047 h 951978"/>
              <a:gd name="connsiteX12" fmla="*/ 688932 w 1490598"/>
              <a:gd name="connsiteY12" fmla="*/ 388307 h 951978"/>
              <a:gd name="connsiteX13" fmla="*/ 764088 w 1490598"/>
              <a:gd name="connsiteY13" fmla="*/ 438411 h 951978"/>
              <a:gd name="connsiteX14" fmla="*/ 789140 w 1490598"/>
              <a:gd name="connsiteY14" fmla="*/ 475989 h 951978"/>
              <a:gd name="connsiteX15" fmla="*/ 826718 w 1490598"/>
              <a:gd name="connsiteY15" fmla="*/ 488515 h 951978"/>
              <a:gd name="connsiteX16" fmla="*/ 977031 w 1490598"/>
              <a:gd name="connsiteY16" fmla="*/ 588723 h 951978"/>
              <a:gd name="connsiteX17" fmla="*/ 989557 w 1490598"/>
              <a:gd name="connsiteY17" fmla="*/ 626302 h 951978"/>
              <a:gd name="connsiteX18" fmla="*/ 1014609 w 1490598"/>
              <a:gd name="connsiteY18" fmla="*/ 713984 h 951978"/>
              <a:gd name="connsiteX19" fmla="*/ 1077239 w 1490598"/>
              <a:gd name="connsiteY19" fmla="*/ 789140 h 951978"/>
              <a:gd name="connsiteX20" fmla="*/ 1102291 w 1490598"/>
              <a:gd name="connsiteY20" fmla="*/ 826718 h 951978"/>
              <a:gd name="connsiteX21" fmla="*/ 1114817 w 1490598"/>
              <a:gd name="connsiteY21" fmla="*/ 889348 h 951978"/>
              <a:gd name="connsiteX22" fmla="*/ 1152395 w 1490598"/>
              <a:gd name="connsiteY22" fmla="*/ 901874 h 951978"/>
              <a:gd name="connsiteX23" fmla="*/ 1265129 w 1490598"/>
              <a:gd name="connsiteY23" fmla="*/ 876822 h 951978"/>
              <a:gd name="connsiteX24" fmla="*/ 1327759 w 1490598"/>
              <a:gd name="connsiteY24" fmla="*/ 889348 h 951978"/>
              <a:gd name="connsiteX25" fmla="*/ 1453020 w 1490598"/>
              <a:gd name="connsiteY25" fmla="*/ 901874 h 951978"/>
              <a:gd name="connsiteX26" fmla="*/ 1478072 w 1490598"/>
              <a:gd name="connsiteY26" fmla="*/ 939452 h 951978"/>
              <a:gd name="connsiteX27" fmla="*/ 1490598 w 1490598"/>
              <a:gd name="connsiteY27" fmla="*/ 951978 h 951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90598" h="951978">
                <a:moveTo>
                  <a:pt x="0" y="87682"/>
                </a:moveTo>
                <a:cubicBezTo>
                  <a:pt x="12526" y="66805"/>
                  <a:pt x="20363" y="42267"/>
                  <a:pt x="37579" y="25052"/>
                </a:cubicBezTo>
                <a:cubicBezTo>
                  <a:pt x="46915" y="15716"/>
                  <a:pt x="62166" y="14888"/>
                  <a:pt x="75157" y="12526"/>
                </a:cubicBezTo>
                <a:cubicBezTo>
                  <a:pt x="108277" y="6504"/>
                  <a:pt x="141962" y="4175"/>
                  <a:pt x="175365" y="0"/>
                </a:cubicBezTo>
                <a:cubicBezTo>
                  <a:pt x="217118" y="4175"/>
                  <a:pt x="259085" y="6592"/>
                  <a:pt x="300625" y="12526"/>
                </a:cubicBezTo>
                <a:cubicBezTo>
                  <a:pt x="328150" y="16458"/>
                  <a:pt x="361539" y="28655"/>
                  <a:pt x="388307" y="37578"/>
                </a:cubicBezTo>
                <a:cubicBezTo>
                  <a:pt x="400833" y="50104"/>
                  <a:pt x="411146" y="65330"/>
                  <a:pt x="425885" y="75156"/>
                </a:cubicBezTo>
                <a:cubicBezTo>
                  <a:pt x="436871" y="82480"/>
                  <a:pt x="450392" y="85815"/>
                  <a:pt x="463463" y="87682"/>
                </a:cubicBezTo>
                <a:cubicBezTo>
                  <a:pt x="509118" y="94204"/>
                  <a:pt x="555321" y="96033"/>
                  <a:pt x="601250" y="100208"/>
                </a:cubicBezTo>
                <a:cubicBezTo>
                  <a:pt x="707722" y="135699"/>
                  <a:pt x="546969" y="70980"/>
                  <a:pt x="663880" y="187891"/>
                </a:cubicBezTo>
                <a:lnTo>
                  <a:pt x="701458" y="225469"/>
                </a:lnTo>
                <a:cubicBezTo>
                  <a:pt x="705633" y="237995"/>
                  <a:pt x="713984" y="249843"/>
                  <a:pt x="713984" y="263047"/>
                </a:cubicBezTo>
                <a:cubicBezTo>
                  <a:pt x="713984" y="293759"/>
                  <a:pt x="697209" y="355200"/>
                  <a:pt x="688932" y="388307"/>
                </a:cubicBezTo>
                <a:cubicBezTo>
                  <a:pt x="714237" y="514832"/>
                  <a:pt x="671978" y="412094"/>
                  <a:pt x="764088" y="438411"/>
                </a:cubicBezTo>
                <a:cubicBezTo>
                  <a:pt x="778563" y="442547"/>
                  <a:pt x="777385" y="466585"/>
                  <a:pt x="789140" y="475989"/>
                </a:cubicBezTo>
                <a:cubicBezTo>
                  <a:pt x="799450" y="484237"/>
                  <a:pt x="814192" y="484340"/>
                  <a:pt x="826718" y="488515"/>
                </a:cubicBezTo>
                <a:cubicBezTo>
                  <a:pt x="872767" y="649687"/>
                  <a:pt x="808452" y="527421"/>
                  <a:pt x="977031" y="588723"/>
                </a:cubicBezTo>
                <a:cubicBezTo>
                  <a:pt x="989440" y="593235"/>
                  <a:pt x="985930" y="613606"/>
                  <a:pt x="989557" y="626302"/>
                </a:cubicBezTo>
                <a:cubicBezTo>
                  <a:pt x="994908" y="645031"/>
                  <a:pt x="1004598" y="693962"/>
                  <a:pt x="1014609" y="713984"/>
                </a:cubicBezTo>
                <a:cubicBezTo>
                  <a:pt x="1037934" y="760634"/>
                  <a:pt x="1042611" y="747586"/>
                  <a:pt x="1077239" y="789140"/>
                </a:cubicBezTo>
                <a:cubicBezTo>
                  <a:pt x="1086877" y="800705"/>
                  <a:pt x="1093940" y="814192"/>
                  <a:pt x="1102291" y="826718"/>
                </a:cubicBezTo>
                <a:cubicBezTo>
                  <a:pt x="1106466" y="847595"/>
                  <a:pt x="1103007" y="871634"/>
                  <a:pt x="1114817" y="889348"/>
                </a:cubicBezTo>
                <a:cubicBezTo>
                  <a:pt x="1122141" y="900334"/>
                  <a:pt x="1139191" y="901874"/>
                  <a:pt x="1152395" y="901874"/>
                </a:cubicBezTo>
                <a:cubicBezTo>
                  <a:pt x="1168297" y="901874"/>
                  <a:pt x="1245805" y="881653"/>
                  <a:pt x="1265129" y="876822"/>
                </a:cubicBezTo>
                <a:cubicBezTo>
                  <a:pt x="1286006" y="880997"/>
                  <a:pt x="1306656" y="886534"/>
                  <a:pt x="1327759" y="889348"/>
                </a:cubicBezTo>
                <a:cubicBezTo>
                  <a:pt x="1369353" y="894894"/>
                  <a:pt x="1413211" y="888605"/>
                  <a:pt x="1453020" y="901874"/>
                </a:cubicBezTo>
                <a:cubicBezTo>
                  <a:pt x="1467302" y="906635"/>
                  <a:pt x="1469039" y="927408"/>
                  <a:pt x="1478072" y="939452"/>
                </a:cubicBezTo>
                <a:cubicBezTo>
                  <a:pt x="1481615" y="944176"/>
                  <a:pt x="1486423" y="947803"/>
                  <a:pt x="1490598" y="951978"/>
                </a:cubicBezTo>
              </a:path>
            </a:pathLst>
          </a:custGeom>
          <a:noFill/>
          <a:ln w="28575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2AAC6B-CD8C-4C8E-9C65-67CBDB29A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56" y="-126776"/>
            <a:ext cx="5934984" cy="616181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6E144E3-66B7-4A76-8756-26F7B8A04D3F}"/>
              </a:ext>
            </a:extLst>
          </p:cNvPr>
          <p:cNvSpPr/>
          <p:nvPr/>
        </p:nvSpPr>
        <p:spPr>
          <a:xfrm>
            <a:off x="9838715" y="4167139"/>
            <a:ext cx="854346" cy="1299410"/>
          </a:xfrm>
          <a:custGeom>
            <a:avLst/>
            <a:gdLst>
              <a:gd name="connsiteX0" fmla="*/ 854346 w 854346"/>
              <a:gd name="connsiteY0" fmla="*/ 0 h 1299410"/>
              <a:gd name="connsiteX1" fmla="*/ 794188 w 854346"/>
              <a:gd name="connsiteY1" fmla="*/ 12031 h 1299410"/>
              <a:gd name="connsiteX2" fmla="*/ 758093 w 854346"/>
              <a:gd name="connsiteY2" fmla="*/ 84221 h 1299410"/>
              <a:gd name="connsiteX3" fmla="*/ 746062 w 854346"/>
              <a:gd name="connsiteY3" fmla="*/ 168442 h 1299410"/>
              <a:gd name="connsiteX4" fmla="*/ 709967 w 854346"/>
              <a:gd name="connsiteY4" fmla="*/ 204537 h 1299410"/>
              <a:gd name="connsiteX5" fmla="*/ 661841 w 854346"/>
              <a:gd name="connsiteY5" fmla="*/ 288758 h 1299410"/>
              <a:gd name="connsiteX6" fmla="*/ 601683 w 854346"/>
              <a:gd name="connsiteY6" fmla="*/ 409073 h 1299410"/>
              <a:gd name="connsiteX7" fmla="*/ 373083 w 854346"/>
              <a:gd name="connsiteY7" fmla="*/ 409073 h 1299410"/>
              <a:gd name="connsiteX8" fmla="*/ 336988 w 854346"/>
              <a:gd name="connsiteY8" fmla="*/ 481263 h 1299410"/>
              <a:gd name="connsiteX9" fmla="*/ 312925 w 854346"/>
              <a:gd name="connsiteY9" fmla="*/ 517358 h 1299410"/>
              <a:gd name="connsiteX10" fmla="*/ 192609 w 854346"/>
              <a:gd name="connsiteY10" fmla="*/ 529389 h 1299410"/>
              <a:gd name="connsiteX11" fmla="*/ 120420 w 854346"/>
              <a:gd name="connsiteY11" fmla="*/ 577516 h 1299410"/>
              <a:gd name="connsiteX12" fmla="*/ 108388 w 854346"/>
              <a:gd name="connsiteY12" fmla="*/ 613610 h 1299410"/>
              <a:gd name="connsiteX13" fmla="*/ 84325 w 854346"/>
              <a:gd name="connsiteY13" fmla="*/ 842210 h 1299410"/>
              <a:gd name="connsiteX14" fmla="*/ 12135 w 854346"/>
              <a:gd name="connsiteY14" fmla="*/ 938463 h 1299410"/>
              <a:gd name="connsiteX15" fmla="*/ 12135 w 854346"/>
              <a:gd name="connsiteY15" fmla="*/ 1022684 h 1299410"/>
              <a:gd name="connsiteX16" fmla="*/ 48230 w 854346"/>
              <a:gd name="connsiteY16" fmla="*/ 1046747 h 1299410"/>
              <a:gd name="connsiteX17" fmla="*/ 72293 w 854346"/>
              <a:gd name="connsiteY17" fmla="*/ 1191126 h 1299410"/>
              <a:gd name="connsiteX18" fmla="*/ 144483 w 854346"/>
              <a:gd name="connsiteY18" fmla="*/ 1263316 h 1299410"/>
              <a:gd name="connsiteX19" fmla="*/ 192609 w 854346"/>
              <a:gd name="connsiteY19" fmla="*/ 129941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54346" h="1299410">
                <a:moveTo>
                  <a:pt x="854346" y="0"/>
                </a:moveTo>
                <a:cubicBezTo>
                  <a:pt x="834293" y="4010"/>
                  <a:pt x="811943" y="1885"/>
                  <a:pt x="794188" y="12031"/>
                </a:cubicBezTo>
                <a:cubicBezTo>
                  <a:pt x="774981" y="23006"/>
                  <a:pt x="764269" y="65695"/>
                  <a:pt x="758093" y="84221"/>
                </a:cubicBezTo>
                <a:cubicBezTo>
                  <a:pt x="754083" y="112295"/>
                  <a:pt x="756594" y="142112"/>
                  <a:pt x="746062" y="168442"/>
                </a:cubicBezTo>
                <a:cubicBezTo>
                  <a:pt x="739743" y="184240"/>
                  <a:pt x="720860" y="191465"/>
                  <a:pt x="709967" y="204537"/>
                </a:cubicBezTo>
                <a:cubicBezTo>
                  <a:pt x="695297" y="222141"/>
                  <a:pt x="668379" y="269143"/>
                  <a:pt x="661841" y="288758"/>
                </a:cubicBezTo>
                <a:cubicBezTo>
                  <a:pt x="622456" y="406915"/>
                  <a:pt x="670461" y="363221"/>
                  <a:pt x="601683" y="409073"/>
                </a:cubicBezTo>
                <a:cubicBezTo>
                  <a:pt x="506274" y="391726"/>
                  <a:pt x="461592" y="364818"/>
                  <a:pt x="373083" y="409073"/>
                </a:cubicBezTo>
                <a:cubicBezTo>
                  <a:pt x="350097" y="420566"/>
                  <a:pt x="346478" y="462283"/>
                  <a:pt x="336988" y="481263"/>
                </a:cubicBezTo>
                <a:cubicBezTo>
                  <a:pt x="330521" y="494197"/>
                  <a:pt x="326643" y="512785"/>
                  <a:pt x="312925" y="517358"/>
                </a:cubicBezTo>
                <a:cubicBezTo>
                  <a:pt x="274688" y="530104"/>
                  <a:pt x="232714" y="525379"/>
                  <a:pt x="192609" y="529389"/>
                </a:cubicBezTo>
                <a:cubicBezTo>
                  <a:pt x="167533" y="541927"/>
                  <a:pt x="136169" y="551267"/>
                  <a:pt x="120420" y="577516"/>
                </a:cubicBezTo>
                <a:cubicBezTo>
                  <a:pt x="113895" y="588391"/>
                  <a:pt x="112399" y="601579"/>
                  <a:pt x="108388" y="613610"/>
                </a:cubicBezTo>
                <a:cubicBezTo>
                  <a:pt x="100367" y="689810"/>
                  <a:pt x="102206" y="767705"/>
                  <a:pt x="84325" y="842210"/>
                </a:cubicBezTo>
                <a:cubicBezTo>
                  <a:pt x="75732" y="878015"/>
                  <a:pt x="38675" y="911924"/>
                  <a:pt x="12135" y="938463"/>
                </a:cubicBezTo>
                <a:cubicBezTo>
                  <a:pt x="4530" y="968885"/>
                  <a:pt x="-10878" y="993917"/>
                  <a:pt x="12135" y="1022684"/>
                </a:cubicBezTo>
                <a:cubicBezTo>
                  <a:pt x="21168" y="1033976"/>
                  <a:pt x="36198" y="1038726"/>
                  <a:pt x="48230" y="1046747"/>
                </a:cubicBezTo>
                <a:cubicBezTo>
                  <a:pt x="56251" y="1094873"/>
                  <a:pt x="52477" y="1146541"/>
                  <a:pt x="72293" y="1191126"/>
                </a:cubicBezTo>
                <a:cubicBezTo>
                  <a:pt x="86114" y="1222224"/>
                  <a:pt x="112198" y="1252555"/>
                  <a:pt x="144483" y="1263316"/>
                </a:cubicBezTo>
                <a:cubicBezTo>
                  <a:pt x="189086" y="1278183"/>
                  <a:pt x="174906" y="1264003"/>
                  <a:pt x="192609" y="1299410"/>
                </a:cubicBezTo>
              </a:path>
            </a:pathLst>
          </a:custGeom>
          <a:noFill/>
          <a:ln w="28575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E1253-902C-45E1-B97A-A3840A0D9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4" r="15722"/>
          <a:stretch/>
        </p:blipFill>
        <p:spPr>
          <a:xfrm>
            <a:off x="168707" y="10"/>
            <a:ext cx="1205637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AC1EB3-3580-471C-BB41-6BDA22AF448D}"/>
              </a:ext>
            </a:extLst>
          </p:cNvPr>
          <p:cNvSpPr/>
          <p:nvPr/>
        </p:nvSpPr>
        <p:spPr>
          <a:xfrm>
            <a:off x="168707" y="250173"/>
            <a:ext cx="3773901" cy="543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503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A2086-E461-4E4C-B9F6-2C7CACCB3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F36ADF9-65D4-43CE-855B-CAE9419D868D}"/>
              </a:ext>
            </a:extLst>
          </p:cNvPr>
          <p:cNvGrpSpPr/>
          <p:nvPr/>
        </p:nvGrpSpPr>
        <p:grpSpPr>
          <a:xfrm>
            <a:off x="6004125" y="78348"/>
            <a:ext cx="5993395" cy="6858000"/>
            <a:chOff x="7504878" y="13252"/>
            <a:chExt cx="4687122" cy="6858000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16AABBF5-06AF-4ADD-9334-C7A30AC02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FBE562-1EDB-4D98-8D7C-7407B5D7BED6}"/>
                </a:ext>
              </a:extLst>
            </p:cNvPr>
            <p:cNvSpPr txBox="1"/>
            <p:nvPr/>
          </p:nvSpPr>
          <p:spPr>
            <a:xfrm>
              <a:off x="8112403" y="6412011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 </a:t>
              </a:r>
              <a:r>
                <a:rPr lang="en-US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dirty="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Mĩ</a:t>
              </a:r>
              <a:endParaRPr lang="en-US" dirty="0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32836D-67FA-4B82-9110-CD97E0C35684}"/>
              </a:ext>
            </a:extLst>
          </p:cNvPr>
          <p:cNvSpPr/>
          <p:nvPr/>
        </p:nvSpPr>
        <p:spPr>
          <a:xfrm>
            <a:off x="7832082" y="690000"/>
            <a:ext cx="221097" cy="212035"/>
          </a:xfrm>
          <a:custGeom>
            <a:avLst/>
            <a:gdLst>
              <a:gd name="connsiteX0" fmla="*/ 37 w 221097"/>
              <a:gd name="connsiteY0" fmla="*/ 13252 h 212035"/>
              <a:gd name="connsiteX1" fmla="*/ 33167 w 221097"/>
              <a:gd name="connsiteY1" fmla="*/ 6626 h 212035"/>
              <a:gd name="connsiteX2" fmla="*/ 53045 w 221097"/>
              <a:gd name="connsiteY2" fmla="*/ 0 h 212035"/>
              <a:gd name="connsiteX3" fmla="*/ 92802 w 221097"/>
              <a:gd name="connsiteY3" fmla="*/ 6626 h 212035"/>
              <a:gd name="connsiteX4" fmla="*/ 119306 w 221097"/>
              <a:gd name="connsiteY4" fmla="*/ 19878 h 212035"/>
              <a:gd name="connsiteX5" fmla="*/ 165689 w 221097"/>
              <a:gd name="connsiteY5" fmla="*/ 6626 h 212035"/>
              <a:gd name="connsiteX6" fmla="*/ 192193 w 221097"/>
              <a:gd name="connsiteY6" fmla="*/ 13252 h 212035"/>
              <a:gd name="connsiteX7" fmla="*/ 159063 w 221097"/>
              <a:gd name="connsiteY7" fmla="*/ 46383 h 212035"/>
              <a:gd name="connsiteX8" fmla="*/ 218697 w 221097"/>
              <a:gd name="connsiteY8" fmla="*/ 72887 h 212035"/>
              <a:gd name="connsiteX9" fmla="*/ 212071 w 221097"/>
              <a:gd name="connsiteY9" fmla="*/ 92765 h 212035"/>
              <a:gd name="connsiteX10" fmla="*/ 192193 w 221097"/>
              <a:gd name="connsiteY10" fmla="*/ 99391 h 212035"/>
              <a:gd name="connsiteX11" fmla="*/ 178941 w 221097"/>
              <a:gd name="connsiteY11" fmla="*/ 112644 h 212035"/>
              <a:gd name="connsiteX12" fmla="*/ 165689 w 221097"/>
              <a:gd name="connsiteY12" fmla="*/ 152400 h 212035"/>
              <a:gd name="connsiteX13" fmla="*/ 145811 w 221097"/>
              <a:gd name="connsiteY13" fmla="*/ 159026 h 212035"/>
              <a:gd name="connsiteX14" fmla="*/ 132558 w 221097"/>
              <a:gd name="connsiteY14" fmla="*/ 145774 h 212035"/>
              <a:gd name="connsiteX15" fmla="*/ 106054 w 221097"/>
              <a:gd name="connsiteY15" fmla="*/ 132522 h 212035"/>
              <a:gd name="connsiteX16" fmla="*/ 92802 w 221097"/>
              <a:gd name="connsiteY16" fmla="*/ 159026 h 212035"/>
              <a:gd name="connsiteX17" fmla="*/ 79550 w 221097"/>
              <a:gd name="connsiteY17" fmla="*/ 178904 h 212035"/>
              <a:gd name="connsiteX18" fmla="*/ 86176 w 221097"/>
              <a:gd name="connsiteY18" fmla="*/ 159026 h 212035"/>
              <a:gd name="connsiteX19" fmla="*/ 106054 w 221097"/>
              <a:gd name="connsiteY19" fmla="*/ 145774 h 212035"/>
              <a:gd name="connsiteX20" fmla="*/ 86176 w 221097"/>
              <a:gd name="connsiteY20" fmla="*/ 132522 h 212035"/>
              <a:gd name="connsiteX21" fmla="*/ 72924 w 221097"/>
              <a:gd name="connsiteY21" fmla="*/ 152400 h 212035"/>
              <a:gd name="connsiteX22" fmla="*/ 59671 w 221097"/>
              <a:gd name="connsiteY22" fmla="*/ 192157 h 212035"/>
              <a:gd name="connsiteX23" fmla="*/ 13289 w 221097"/>
              <a:gd name="connsiteY23" fmla="*/ 212035 h 212035"/>
              <a:gd name="connsiteX24" fmla="*/ 33167 w 221097"/>
              <a:gd name="connsiteY24" fmla="*/ 112644 h 212035"/>
              <a:gd name="connsiteX25" fmla="*/ 53045 w 221097"/>
              <a:gd name="connsiteY25" fmla="*/ 99391 h 212035"/>
              <a:gd name="connsiteX26" fmla="*/ 53045 w 221097"/>
              <a:gd name="connsiteY26" fmla="*/ 46383 h 212035"/>
              <a:gd name="connsiteX27" fmla="*/ 39793 w 221097"/>
              <a:gd name="connsiteY27" fmla="*/ 33130 h 212035"/>
              <a:gd name="connsiteX28" fmla="*/ 37 w 221097"/>
              <a:gd name="connsiteY28" fmla="*/ 13252 h 2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1097" h="212035">
                <a:moveTo>
                  <a:pt x="37" y="13252"/>
                </a:moveTo>
                <a:cubicBezTo>
                  <a:pt x="-1067" y="8835"/>
                  <a:pt x="22241" y="9357"/>
                  <a:pt x="33167" y="6626"/>
                </a:cubicBezTo>
                <a:cubicBezTo>
                  <a:pt x="39943" y="4932"/>
                  <a:pt x="46061" y="0"/>
                  <a:pt x="53045" y="0"/>
                </a:cubicBezTo>
                <a:cubicBezTo>
                  <a:pt x="66480" y="0"/>
                  <a:pt x="79550" y="4417"/>
                  <a:pt x="92802" y="6626"/>
                </a:cubicBezTo>
                <a:cubicBezTo>
                  <a:pt x="101637" y="11043"/>
                  <a:pt x="109505" y="18653"/>
                  <a:pt x="119306" y="19878"/>
                </a:cubicBezTo>
                <a:cubicBezTo>
                  <a:pt x="125358" y="20634"/>
                  <a:pt x="158054" y="9171"/>
                  <a:pt x="165689" y="6626"/>
                </a:cubicBezTo>
                <a:cubicBezTo>
                  <a:pt x="174524" y="8835"/>
                  <a:pt x="188120" y="5107"/>
                  <a:pt x="192193" y="13252"/>
                </a:cubicBezTo>
                <a:cubicBezTo>
                  <a:pt x="197714" y="24295"/>
                  <a:pt x="162376" y="44174"/>
                  <a:pt x="159063" y="46383"/>
                </a:cubicBezTo>
                <a:cubicBezTo>
                  <a:pt x="127987" y="92997"/>
                  <a:pt x="151027" y="45819"/>
                  <a:pt x="218697" y="72887"/>
                </a:cubicBezTo>
                <a:cubicBezTo>
                  <a:pt x="225182" y="75481"/>
                  <a:pt x="217010" y="87826"/>
                  <a:pt x="212071" y="92765"/>
                </a:cubicBezTo>
                <a:cubicBezTo>
                  <a:pt x="207132" y="97704"/>
                  <a:pt x="198819" y="97182"/>
                  <a:pt x="192193" y="99391"/>
                </a:cubicBezTo>
                <a:cubicBezTo>
                  <a:pt x="187776" y="103809"/>
                  <a:pt x="181735" y="107056"/>
                  <a:pt x="178941" y="112644"/>
                </a:cubicBezTo>
                <a:cubicBezTo>
                  <a:pt x="172694" y="125138"/>
                  <a:pt x="178941" y="147983"/>
                  <a:pt x="165689" y="152400"/>
                </a:cubicBezTo>
                <a:lnTo>
                  <a:pt x="145811" y="159026"/>
                </a:lnTo>
                <a:cubicBezTo>
                  <a:pt x="141393" y="154609"/>
                  <a:pt x="135352" y="151362"/>
                  <a:pt x="132558" y="145774"/>
                </a:cubicBezTo>
                <a:cubicBezTo>
                  <a:pt x="117582" y="115823"/>
                  <a:pt x="139122" y="110477"/>
                  <a:pt x="106054" y="132522"/>
                </a:cubicBezTo>
                <a:cubicBezTo>
                  <a:pt x="101637" y="141357"/>
                  <a:pt x="97703" y="150450"/>
                  <a:pt x="92802" y="159026"/>
                </a:cubicBezTo>
                <a:cubicBezTo>
                  <a:pt x="88851" y="165940"/>
                  <a:pt x="87513" y="178904"/>
                  <a:pt x="79550" y="178904"/>
                </a:cubicBezTo>
                <a:cubicBezTo>
                  <a:pt x="72566" y="178904"/>
                  <a:pt x="81813" y="164480"/>
                  <a:pt x="86176" y="159026"/>
                </a:cubicBezTo>
                <a:cubicBezTo>
                  <a:pt x="91151" y="152808"/>
                  <a:pt x="99428" y="150191"/>
                  <a:pt x="106054" y="145774"/>
                </a:cubicBezTo>
                <a:cubicBezTo>
                  <a:pt x="99428" y="141357"/>
                  <a:pt x="93985" y="130960"/>
                  <a:pt x="86176" y="132522"/>
                </a:cubicBezTo>
                <a:cubicBezTo>
                  <a:pt x="78367" y="134084"/>
                  <a:pt x="76158" y="145123"/>
                  <a:pt x="72924" y="152400"/>
                </a:cubicBezTo>
                <a:cubicBezTo>
                  <a:pt x="67250" y="165165"/>
                  <a:pt x="72165" y="185910"/>
                  <a:pt x="59671" y="192157"/>
                </a:cubicBezTo>
                <a:cubicBezTo>
                  <a:pt x="26920" y="208533"/>
                  <a:pt x="42538" y="202285"/>
                  <a:pt x="13289" y="212035"/>
                </a:cubicBezTo>
                <a:cubicBezTo>
                  <a:pt x="15938" y="182897"/>
                  <a:pt x="10977" y="139272"/>
                  <a:pt x="33167" y="112644"/>
                </a:cubicBezTo>
                <a:cubicBezTo>
                  <a:pt x="38265" y="106526"/>
                  <a:pt x="46419" y="103809"/>
                  <a:pt x="53045" y="99391"/>
                </a:cubicBezTo>
                <a:cubicBezTo>
                  <a:pt x="60753" y="76267"/>
                  <a:pt x="65039" y="74368"/>
                  <a:pt x="53045" y="46383"/>
                </a:cubicBezTo>
                <a:cubicBezTo>
                  <a:pt x="50584" y="40641"/>
                  <a:pt x="44671" y="37033"/>
                  <a:pt x="39793" y="33130"/>
                </a:cubicBezTo>
                <a:cubicBezTo>
                  <a:pt x="33575" y="28155"/>
                  <a:pt x="1141" y="17669"/>
                  <a:pt x="37" y="1325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9D1D6C5-862D-4671-8FBC-9074EDB3B103}"/>
              </a:ext>
            </a:extLst>
          </p:cNvPr>
          <p:cNvSpPr/>
          <p:nvPr/>
        </p:nvSpPr>
        <p:spPr>
          <a:xfrm>
            <a:off x="7800573" y="902035"/>
            <a:ext cx="351427" cy="189514"/>
          </a:xfrm>
          <a:custGeom>
            <a:avLst/>
            <a:gdLst>
              <a:gd name="connsiteX0" fmla="*/ 132766 w 351427"/>
              <a:gd name="connsiteY0" fmla="*/ 30488 h 189514"/>
              <a:gd name="connsiteX1" fmla="*/ 139392 w 351427"/>
              <a:gd name="connsiteY1" fmla="*/ 76871 h 189514"/>
              <a:gd name="connsiteX2" fmla="*/ 179149 w 351427"/>
              <a:gd name="connsiteY2" fmla="*/ 83497 h 189514"/>
              <a:gd name="connsiteX3" fmla="*/ 199027 w 351427"/>
              <a:gd name="connsiteY3" fmla="*/ 90123 h 189514"/>
              <a:gd name="connsiteX4" fmla="*/ 305045 w 351427"/>
              <a:gd name="connsiteY4" fmla="*/ 76871 h 189514"/>
              <a:gd name="connsiteX5" fmla="*/ 324923 w 351427"/>
              <a:gd name="connsiteY5" fmla="*/ 63619 h 189514"/>
              <a:gd name="connsiteX6" fmla="*/ 351427 w 351427"/>
              <a:gd name="connsiteY6" fmla="*/ 70245 h 189514"/>
              <a:gd name="connsiteX7" fmla="*/ 324923 w 351427"/>
              <a:gd name="connsiteY7" fmla="*/ 76871 h 189514"/>
              <a:gd name="connsiteX8" fmla="*/ 291792 w 351427"/>
              <a:gd name="connsiteY8" fmla="*/ 90123 h 189514"/>
              <a:gd name="connsiteX9" fmla="*/ 252036 w 351427"/>
              <a:gd name="connsiteY9" fmla="*/ 116627 h 189514"/>
              <a:gd name="connsiteX10" fmla="*/ 245410 w 351427"/>
              <a:gd name="connsiteY10" fmla="*/ 136506 h 189514"/>
              <a:gd name="connsiteX11" fmla="*/ 205653 w 351427"/>
              <a:gd name="connsiteY11" fmla="*/ 149758 h 189514"/>
              <a:gd name="connsiteX12" fmla="*/ 185775 w 351427"/>
              <a:gd name="connsiteY12" fmla="*/ 163010 h 189514"/>
              <a:gd name="connsiteX13" fmla="*/ 165897 w 351427"/>
              <a:gd name="connsiteY13" fmla="*/ 169636 h 189514"/>
              <a:gd name="connsiteX14" fmla="*/ 152645 w 351427"/>
              <a:gd name="connsiteY14" fmla="*/ 189514 h 189514"/>
              <a:gd name="connsiteX15" fmla="*/ 79758 w 351427"/>
              <a:gd name="connsiteY15" fmla="*/ 176262 h 189514"/>
              <a:gd name="connsiteX16" fmla="*/ 59879 w 351427"/>
              <a:gd name="connsiteY16" fmla="*/ 163010 h 189514"/>
              <a:gd name="connsiteX17" fmla="*/ 33375 w 351427"/>
              <a:gd name="connsiteY17" fmla="*/ 156384 h 189514"/>
              <a:gd name="connsiteX18" fmla="*/ 20123 w 351427"/>
              <a:gd name="connsiteY18" fmla="*/ 116627 h 189514"/>
              <a:gd name="connsiteX19" fmla="*/ 119514 w 351427"/>
              <a:gd name="connsiteY19" fmla="*/ 110001 h 189514"/>
              <a:gd name="connsiteX20" fmla="*/ 132766 w 351427"/>
              <a:gd name="connsiteY20" fmla="*/ 23862 h 189514"/>
              <a:gd name="connsiteX21" fmla="*/ 146019 w 351427"/>
              <a:gd name="connsiteY21" fmla="*/ 70245 h 189514"/>
              <a:gd name="connsiteX22" fmla="*/ 185775 w 351427"/>
              <a:gd name="connsiteY22" fmla="*/ 76871 h 18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1427" h="189514">
                <a:moveTo>
                  <a:pt x="132766" y="30488"/>
                </a:moveTo>
                <a:cubicBezTo>
                  <a:pt x="134975" y="45949"/>
                  <a:pt x="129107" y="65117"/>
                  <a:pt x="139392" y="76871"/>
                </a:cubicBezTo>
                <a:cubicBezTo>
                  <a:pt x="148239" y="86982"/>
                  <a:pt x="166034" y="80583"/>
                  <a:pt x="179149" y="83497"/>
                </a:cubicBezTo>
                <a:cubicBezTo>
                  <a:pt x="185967" y="85012"/>
                  <a:pt x="192401" y="87914"/>
                  <a:pt x="199027" y="90123"/>
                </a:cubicBezTo>
                <a:cubicBezTo>
                  <a:pt x="205899" y="89436"/>
                  <a:pt x="287430" y="82742"/>
                  <a:pt x="305045" y="76871"/>
                </a:cubicBezTo>
                <a:cubicBezTo>
                  <a:pt x="312600" y="74353"/>
                  <a:pt x="318297" y="68036"/>
                  <a:pt x="324923" y="63619"/>
                </a:cubicBezTo>
                <a:cubicBezTo>
                  <a:pt x="333758" y="65828"/>
                  <a:pt x="351427" y="61138"/>
                  <a:pt x="351427" y="70245"/>
                </a:cubicBezTo>
                <a:cubicBezTo>
                  <a:pt x="351427" y="79352"/>
                  <a:pt x="333562" y="73991"/>
                  <a:pt x="324923" y="76871"/>
                </a:cubicBezTo>
                <a:cubicBezTo>
                  <a:pt x="313639" y="80632"/>
                  <a:pt x="302234" y="84427"/>
                  <a:pt x="291792" y="90123"/>
                </a:cubicBezTo>
                <a:cubicBezTo>
                  <a:pt x="277810" y="97750"/>
                  <a:pt x="252036" y="116627"/>
                  <a:pt x="252036" y="116627"/>
                </a:cubicBezTo>
                <a:cubicBezTo>
                  <a:pt x="249827" y="123253"/>
                  <a:pt x="251094" y="132446"/>
                  <a:pt x="245410" y="136506"/>
                </a:cubicBezTo>
                <a:cubicBezTo>
                  <a:pt x="234043" y="144625"/>
                  <a:pt x="205653" y="149758"/>
                  <a:pt x="205653" y="149758"/>
                </a:cubicBezTo>
                <a:cubicBezTo>
                  <a:pt x="199027" y="154175"/>
                  <a:pt x="192898" y="159449"/>
                  <a:pt x="185775" y="163010"/>
                </a:cubicBezTo>
                <a:cubicBezTo>
                  <a:pt x="179528" y="166134"/>
                  <a:pt x="171351" y="165273"/>
                  <a:pt x="165897" y="169636"/>
                </a:cubicBezTo>
                <a:cubicBezTo>
                  <a:pt x="159679" y="174611"/>
                  <a:pt x="157062" y="182888"/>
                  <a:pt x="152645" y="189514"/>
                </a:cubicBezTo>
                <a:cubicBezTo>
                  <a:pt x="148179" y="188770"/>
                  <a:pt x="87168" y="179041"/>
                  <a:pt x="79758" y="176262"/>
                </a:cubicBezTo>
                <a:cubicBezTo>
                  <a:pt x="72301" y="173466"/>
                  <a:pt x="67199" y="166147"/>
                  <a:pt x="59879" y="163010"/>
                </a:cubicBezTo>
                <a:cubicBezTo>
                  <a:pt x="51509" y="159423"/>
                  <a:pt x="42210" y="158593"/>
                  <a:pt x="33375" y="156384"/>
                </a:cubicBezTo>
                <a:cubicBezTo>
                  <a:pt x="10822" y="133830"/>
                  <a:pt x="-21510" y="121253"/>
                  <a:pt x="20123" y="116627"/>
                </a:cubicBezTo>
                <a:cubicBezTo>
                  <a:pt x="53124" y="112960"/>
                  <a:pt x="86384" y="112210"/>
                  <a:pt x="119514" y="110001"/>
                </a:cubicBezTo>
                <a:cubicBezTo>
                  <a:pt x="125018" y="21930"/>
                  <a:pt x="115250" y="-34522"/>
                  <a:pt x="132766" y="23862"/>
                </a:cubicBezTo>
                <a:cubicBezTo>
                  <a:pt x="137387" y="39264"/>
                  <a:pt x="135430" y="58144"/>
                  <a:pt x="146019" y="70245"/>
                </a:cubicBezTo>
                <a:cubicBezTo>
                  <a:pt x="152196" y="77304"/>
                  <a:pt x="173598" y="76871"/>
                  <a:pt x="185775" y="76871"/>
                </a:cubicBezTo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0EBB2D-C756-411C-864F-957EB58F3EB4}"/>
              </a:ext>
            </a:extLst>
          </p:cNvPr>
          <p:cNvGrpSpPr/>
          <p:nvPr/>
        </p:nvGrpSpPr>
        <p:grpSpPr>
          <a:xfrm>
            <a:off x="350604" y="243690"/>
            <a:ext cx="5356947" cy="5629055"/>
            <a:chOff x="366959" y="1242311"/>
            <a:chExt cx="5356947" cy="5629055"/>
          </a:xfrm>
        </p:grpSpPr>
        <p:pic>
          <p:nvPicPr>
            <p:cNvPr id="25" name="Picture 24" descr="A picture containing mountain, outdoor, water, nature&#10;&#10;Description automatically generated">
              <a:extLst>
                <a:ext uri="{FF2B5EF4-FFF2-40B4-BE49-F238E27FC236}">
                  <a16:creationId xmlns:a16="http://schemas.microsoft.com/office/drawing/2014/main" id="{3811D384-5E40-4FE2-B57E-F1233F172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959" y="1242311"/>
              <a:ext cx="5356947" cy="397189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2AC05E-C52A-426D-AD88-E8C095C75E1C}"/>
                </a:ext>
              </a:extLst>
            </p:cNvPr>
            <p:cNvSpPr txBox="1"/>
            <p:nvPr/>
          </p:nvSpPr>
          <p:spPr>
            <a:xfrm>
              <a:off x="366959" y="5301706"/>
              <a:ext cx="53569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Gấu</a:t>
              </a:r>
              <a:r>
                <a:rPr lang="en-US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hồ lớn thứ tư ở Bắc Mỹ, đồng thời lớn thứ 8 trên thế giới</a:t>
              </a:r>
              <a:endPara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56A936-8A26-41DC-8BF4-067686AB6979}"/>
              </a:ext>
            </a:extLst>
          </p:cNvPr>
          <p:cNvGrpSpPr/>
          <p:nvPr/>
        </p:nvGrpSpPr>
        <p:grpSpPr>
          <a:xfrm>
            <a:off x="194480" y="132216"/>
            <a:ext cx="5761152" cy="6623956"/>
            <a:chOff x="5828158" y="1119588"/>
            <a:chExt cx="5580068" cy="64032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21570E-726E-4E74-BA08-6C4AC0E3B736}"/>
                </a:ext>
              </a:extLst>
            </p:cNvPr>
            <p:cNvSpPr txBox="1"/>
            <p:nvPr/>
          </p:nvSpPr>
          <p:spPr>
            <a:xfrm>
              <a:off x="5828158" y="5053413"/>
              <a:ext cx="5580068" cy="24694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 smtClean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dirty="0" smtClean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Nô</a:t>
              </a:r>
              <a:r>
                <a:rPr lang="en-US" sz="3200" dirty="0" smtClean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</a:t>
              </a:r>
              <a:r>
                <a:rPr lang="en-US" sz="3200" dirty="0" smtClean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3200" dirty="0" smtClean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smtClean="0">
                  <a:solidFill>
                    <a:srgbClr val="FF0066"/>
                  </a:solidFill>
                </a:rPr>
                <a:t>là hồ lớn thứ hai nằm hoàn toàn trong biên giới Canada, lớn thứ năm ở Bắc Mỹ và là hồ lớn thứ mười trên thế giới theo diện tích. </a:t>
              </a:r>
              <a:endPara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ho-great-slave-canada">
              <a:extLst>
                <a:ext uri="{FF2B5EF4-FFF2-40B4-BE49-F238E27FC236}">
                  <a16:creationId xmlns:a16="http://schemas.microsoft.com/office/drawing/2014/main" id="{96167199-5AE0-4C62-804E-0B0FB07AC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406" y="1119588"/>
              <a:ext cx="5475820" cy="3933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948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A2086-E461-4E4C-B9F6-2C7CACCB3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F36ADF9-65D4-43CE-855B-CAE9419D868D}"/>
              </a:ext>
            </a:extLst>
          </p:cNvPr>
          <p:cNvGrpSpPr/>
          <p:nvPr/>
        </p:nvGrpSpPr>
        <p:grpSpPr>
          <a:xfrm>
            <a:off x="6845208" y="78348"/>
            <a:ext cx="5152312" cy="6858000"/>
            <a:chOff x="7504878" y="13252"/>
            <a:chExt cx="4687122" cy="6858000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16AABBF5-06AF-4ADD-9334-C7A30AC02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FBE562-1EDB-4D98-8D7C-7407B5D7BED6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CB73661-D2FA-4DA1-97FD-A1893F889F28}"/>
              </a:ext>
            </a:extLst>
          </p:cNvPr>
          <p:cNvSpPr/>
          <p:nvPr/>
        </p:nvSpPr>
        <p:spPr>
          <a:xfrm>
            <a:off x="8819678" y="1670502"/>
            <a:ext cx="601686" cy="483151"/>
          </a:xfrm>
          <a:custGeom>
            <a:avLst/>
            <a:gdLst>
              <a:gd name="connsiteX0" fmla="*/ 669235 w 728870"/>
              <a:gd name="connsiteY0" fmla="*/ 278296 h 592353"/>
              <a:gd name="connsiteX1" fmla="*/ 702365 w 728870"/>
              <a:gd name="connsiteY1" fmla="*/ 318052 h 592353"/>
              <a:gd name="connsiteX2" fmla="*/ 728870 w 728870"/>
              <a:gd name="connsiteY2" fmla="*/ 304800 h 592353"/>
              <a:gd name="connsiteX3" fmla="*/ 722244 w 728870"/>
              <a:gd name="connsiteY3" fmla="*/ 231913 h 592353"/>
              <a:gd name="connsiteX4" fmla="*/ 702365 w 728870"/>
              <a:gd name="connsiteY4" fmla="*/ 225287 h 592353"/>
              <a:gd name="connsiteX5" fmla="*/ 636105 w 728870"/>
              <a:gd name="connsiteY5" fmla="*/ 198783 h 592353"/>
              <a:gd name="connsiteX6" fmla="*/ 523461 w 728870"/>
              <a:gd name="connsiteY6" fmla="*/ 185531 h 592353"/>
              <a:gd name="connsiteX7" fmla="*/ 483705 w 728870"/>
              <a:gd name="connsiteY7" fmla="*/ 178905 h 592353"/>
              <a:gd name="connsiteX8" fmla="*/ 437322 w 728870"/>
              <a:gd name="connsiteY8" fmla="*/ 172278 h 592353"/>
              <a:gd name="connsiteX9" fmla="*/ 424070 w 728870"/>
              <a:gd name="connsiteY9" fmla="*/ 152400 h 592353"/>
              <a:gd name="connsiteX10" fmla="*/ 377687 w 728870"/>
              <a:gd name="connsiteY10" fmla="*/ 112644 h 592353"/>
              <a:gd name="connsiteX11" fmla="*/ 371061 w 728870"/>
              <a:gd name="connsiteY11" fmla="*/ 86139 h 592353"/>
              <a:gd name="connsiteX12" fmla="*/ 351183 w 728870"/>
              <a:gd name="connsiteY12" fmla="*/ 72887 h 592353"/>
              <a:gd name="connsiteX13" fmla="*/ 298174 w 728870"/>
              <a:gd name="connsiteY13" fmla="*/ 26505 h 592353"/>
              <a:gd name="connsiteX14" fmla="*/ 271670 w 728870"/>
              <a:gd name="connsiteY14" fmla="*/ 19878 h 592353"/>
              <a:gd name="connsiteX15" fmla="*/ 231913 w 728870"/>
              <a:gd name="connsiteY15" fmla="*/ 0 h 592353"/>
              <a:gd name="connsiteX16" fmla="*/ 205409 w 728870"/>
              <a:gd name="connsiteY16" fmla="*/ 6626 h 592353"/>
              <a:gd name="connsiteX17" fmla="*/ 198783 w 728870"/>
              <a:gd name="connsiteY17" fmla="*/ 26505 h 592353"/>
              <a:gd name="connsiteX18" fmla="*/ 172278 w 728870"/>
              <a:gd name="connsiteY18" fmla="*/ 72887 h 592353"/>
              <a:gd name="connsiteX19" fmla="*/ 86139 w 728870"/>
              <a:gd name="connsiteY19" fmla="*/ 79513 h 592353"/>
              <a:gd name="connsiteX20" fmla="*/ 59635 w 728870"/>
              <a:gd name="connsiteY20" fmla="*/ 119270 h 592353"/>
              <a:gd name="connsiteX21" fmla="*/ 33131 w 728870"/>
              <a:gd name="connsiteY21" fmla="*/ 159026 h 592353"/>
              <a:gd name="connsiteX22" fmla="*/ 19878 w 728870"/>
              <a:gd name="connsiteY22" fmla="*/ 178905 h 592353"/>
              <a:gd name="connsiteX23" fmla="*/ 0 w 728870"/>
              <a:gd name="connsiteY23" fmla="*/ 192157 h 592353"/>
              <a:gd name="connsiteX24" fmla="*/ 19878 w 728870"/>
              <a:gd name="connsiteY24" fmla="*/ 198783 h 592353"/>
              <a:gd name="connsiteX25" fmla="*/ 59635 w 728870"/>
              <a:gd name="connsiteY25" fmla="*/ 192157 h 592353"/>
              <a:gd name="connsiteX26" fmla="*/ 66261 w 728870"/>
              <a:gd name="connsiteY26" fmla="*/ 212035 h 592353"/>
              <a:gd name="connsiteX27" fmla="*/ 99391 w 728870"/>
              <a:gd name="connsiteY27" fmla="*/ 205409 h 592353"/>
              <a:gd name="connsiteX28" fmla="*/ 112644 w 728870"/>
              <a:gd name="connsiteY28" fmla="*/ 192157 h 592353"/>
              <a:gd name="connsiteX29" fmla="*/ 132522 w 728870"/>
              <a:gd name="connsiteY29" fmla="*/ 185531 h 592353"/>
              <a:gd name="connsiteX30" fmla="*/ 172278 w 728870"/>
              <a:gd name="connsiteY30" fmla="*/ 159026 h 592353"/>
              <a:gd name="connsiteX31" fmla="*/ 185531 w 728870"/>
              <a:gd name="connsiteY31" fmla="*/ 145774 h 592353"/>
              <a:gd name="connsiteX32" fmla="*/ 231913 w 728870"/>
              <a:gd name="connsiteY32" fmla="*/ 132522 h 592353"/>
              <a:gd name="connsiteX33" fmla="*/ 238539 w 728870"/>
              <a:gd name="connsiteY33" fmla="*/ 178905 h 592353"/>
              <a:gd name="connsiteX34" fmla="*/ 265044 w 728870"/>
              <a:gd name="connsiteY34" fmla="*/ 185531 h 592353"/>
              <a:gd name="connsiteX35" fmla="*/ 384313 w 728870"/>
              <a:gd name="connsiteY35" fmla="*/ 178905 h 592353"/>
              <a:gd name="connsiteX36" fmla="*/ 443948 w 728870"/>
              <a:gd name="connsiteY36" fmla="*/ 178905 h 592353"/>
              <a:gd name="connsiteX37" fmla="*/ 430696 w 728870"/>
              <a:gd name="connsiteY37" fmla="*/ 238539 h 592353"/>
              <a:gd name="connsiteX38" fmla="*/ 337931 w 728870"/>
              <a:gd name="connsiteY38" fmla="*/ 245165 h 592353"/>
              <a:gd name="connsiteX39" fmla="*/ 311426 w 728870"/>
              <a:gd name="connsiteY39" fmla="*/ 278296 h 592353"/>
              <a:gd name="connsiteX40" fmla="*/ 271670 w 728870"/>
              <a:gd name="connsiteY40" fmla="*/ 304800 h 592353"/>
              <a:gd name="connsiteX41" fmla="*/ 271670 w 728870"/>
              <a:gd name="connsiteY41" fmla="*/ 337931 h 592353"/>
              <a:gd name="connsiteX42" fmla="*/ 278296 w 728870"/>
              <a:gd name="connsiteY42" fmla="*/ 357809 h 592353"/>
              <a:gd name="connsiteX43" fmla="*/ 265044 w 728870"/>
              <a:gd name="connsiteY43" fmla="*/ 390939 h 592353"/>
              <a:gd name="connsiteX44" fmla="*/ 258418 w 728870"/>
              <a:gd name="connsiteY44" fmla="*/ 417444 h 592353"/>
              <a:gd name="connsiteX45" fmla="*/ 251791 w 728870"/>
              <a:gd name="connsiteY45" fmla="*/ 437322 h 592353"/>
              <a:gd name="connsiteX46" fmla="*/ 265044 w 728870"/>
              <a:gd name="connsiteY46" fmla="*/ 477078 h 592353"/>
              <a:gd name="connsiteX47" fmla="*/ 271670 w 728870"/>
              <a:gd name="connsiteY47" fmla="*/ 496957 h 592353"/>
              <a:gd name="connsiteX48" fmla="*/ 278296 w 728870"/>
              <a:gd name="connsiteY48" fmla="*/ 536713 h 592353"/>
              <a:gd name="connsiteX49" fmla="*/ 298174 w 728870"/>
              <a:gd name="connsiteY49" fmla="*/ 556591 h 592353"/>
              <a:gd name="connsiteX50" fmla="*/ 324678 w 728870"/>
              <a:gd name="connsiteY50" fmla="*/ 589722 h 592353"/>
              <a:gd name="connsiteX51" fmla="*/ 337931 w 728870"/>
              <a:gd name="connsiteY51" fmla="*/ 563218 h 592353"/>
              <a:gd name="connsiteX52" fmla="*/ 344557 w 728870"/>
              <a:gd name="connsiteY52" fmla="*/ 530087 h 592353"/>
              <a:gd name="connsiteX53" fmla="*/ 364435 w 728870"/>
              <a:gd name="connsiteY53" fmla="*/ 516835 h 592353"/>
              <a:gd name="connsiteX54" fmla="*/ 351183 w 728870"/>
              <a:gd name="connsiteY54" fmla="*/ 450574 h 592353"/>
              <a:gd name="connsiteX55" fmla="*/ 357809 w 728870"/>
              <a:gd name="connsiteY55" fmla="*/ 337931 h 592353"/>
              <a:gd name="connsiteX56" fmla="*/ 364435 w 728870"/>
              <a:gd name="connsiteY56" fmla="*/ 311426 h 592353"/>
              <a:gd name="connsiteX57" fmla="*/ 384313 w 728870"/>
              <a:gd name="connsiteY57" fmla="*/ 298174 h 592353"/>
              <a:gd name="connsiteX58" fmla="*/ 397565 w 728870"/>
              <a:gd name="connsiteY58" fmla="*/ 271670 h 592353"/>
              <a:gd name="connsiteX59" fmla="*/ 496957 w 728870"/>
              <a:gd name="connsiteY59" fmla="*/ 265044 h 592353"/>
              <a:gd name="connsiteX60" fmla="*/ 503583 w 728870"/>
              <a:gd name="connsiteY60" fmla="*/ 284922 h 592353"/>
              <a:gd name="connsiteX61" fmla="*/ 516835 w 728870"/>
              <a:gd name="connsiteY61" fmla="*/ 351183 h 592353"/>
              <a:gd name="connsiteX62" fmla="*/ 530087 w 728870"/>
              <a:gd name="connsiteY62" fmla="*/ 390939 h 592353"/>
              <a:gd name="connsiteX63" fmla="*/ 536713 w 728870"/>
              <a:gd name="connsiteY63" fmla="*/ 410818 h 592353"/>
              <a:gd name="connsiteX64" fmla="*/ 563218 w 728870"/>
              <a:gd name="connsiteY64" fmla="*/ 404191 h 592353"/>
              <a:gd name="connsiteX65" fmla="*/ 589722 w 728870"/>
              <a:gd name="connsiteY65" fmla="*/ 377687 h 592353"/>
              <a:gd name="connsiteX66" fmla="*/ 602974 w 728870"/>
              <a:gd name="connsiteY66" fmla="*/ 417444 h 592353"/>
              <a:gd name="connsiteX67" fmla="*/ 622852 w 728870"/>
              <a:gd name="connsiteY67" fmla="*/ 463826 h 592353"/>
              <a:gd name="connsiteX68" fmla="*/ 655983 w 728870"/>
              <a:gd name="connsiteY68" fmla="*/ 457200 h 592353"/>
              <a:gd name="connsiteX69" fmla="*/ 662609 w 728870"/>
              <a:gd name="connsiteY69" fmla="*/ 437322 h 592353"/>
              <a:gd name="connsiteX70" fmla="*/ 655983 w 728870"/>
              <a:gd name="connsiteY70" fmla="*/ 371061 h 592353"/>
              <a:gd name="connsiteX71" fmla="*/ 649357 w 728870"/>
              <a:gd name="connsiteY71" fmla="*/ 351183 h 592353"/>
              <a:gd name="connsiteX72" fmla="*/ 669235 w 728870"/>
              <a:gd name="connsiteY72" fmla="*/ 278296 h 59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28870" h="592353">
                <a:moveTo>
                  <a:pt x="669235" y="278296"/>
                </a:moveTo>
                <a:cubicBezTo>
                  <a:pt x="678070" y="272774"/>
                  <a:pt x="676818" y="321701"/>
                  <a:pt x="702365" y="318052"/>
                </a:cubicBezTo>
                <a:cubicBezTo>
                  <a:pt x="712143" y="316655"/>
                  <a:pt x="720035" y="309217"/>
                  <a:pt x="728870" y="304800"/>
                </a:cubicBezTo>
                <a:cubicBezTo>
                  <a:pt x="726661" y="280504"/>
                  <a:pt x="729959" y="255057"/>
                  <a:pt x="722244" y="231913"/>
                </a:cubicBezTo>
                <a:cubicBezTo>
                  <a:pt x="720035" y="225287"/>
                  <a:pt x="708177" y="229161"/>
                  <a:pt x="702365" y="225287"/>
                </a:cubicBezTo>
                <a:cubicBezTo>
                  <a:pt x="653515" y="192721"/>
                  <a:pt x="721645" y="209475"/>
                  <a:pt x="636105" y="198783"/>
                </a:cubicBezTo>
                <a:cubicBezTo>
                  <a:pt x="580454" y="191827"/>
                  <a:pt x="577012" y="193181"/>
                  <a:pt x="523461" y="185531"/>
                </a:cubicBezTo>
                <a:cubicBezTo>
                  <a:pt x="510161" y="183631"/>
                  <a:pt x="496984" y="180948"/>
                  <a:pt x="483705" y="178905"/>
                </a:cubicBezTo>
                <a:cubicBezTo>
                  <a:pt x="468269" y="176530"/>
                  <a:pt x="452783" y="174487"/>
                  <a:pt x="437322" y="172278"/>
                </a:cubicBezTo>
                <a:cubicBezTo>
                  <a:pt x="432905" y="165652"/>
                  <a:pt x="429168" y="158518"/>
                  <a:pt x="424070" y="152400"/>
                </a:cubicBezTo>
                <a:cubicBezTo>
                  <a:pt x="408690" y="133944"/>
                  <a:pt x="397183" y="127266"/>
                  <a:pt x="377687" y="112644"/>
                </a:cubicBezTo>
                <a:cubicBezTo>
                  <a:pt x="375478" y="103809"/>
                  <a:pt x="376113" y="93716"/>
                  <a:pt x="371061" y="86139"/>
                </a:cubicBezTo>
                <a:cubicBezTo>
                  <a:pt x="366644" y="79513"/>
                  <a:pt x="357176" y="78131"/>
                  <a:pt x="351183" y="72887"/>
                </a:cubicBezTo>
                <a:cubicBezTo>
                  <a:pt x="335952" y="59560"/>
                  <a:pt x="319049" y="35452"/>
                  <a:pt x="298174" y="26505"/>
                </a:cubicBezTo>
                <a:cubicBezTo>
                  <a:pt x="289804" y="22918"/>
                  <a:pt x="280505" y="22087"/>
                  <a:pt x="271670" y="19878"/>
                </a:cubicBezTo>
                <a:cubicBezTo>
                  <a:pt x="261620" y="13178"/>
                  <a:pt x="245629" y="0"/>
                  <a:pt x="231913" y="0"/>
                </a:cubicBezTo>
                <a:cubicBezTo>
                  <a:pt x="222806" y="0"/>
                  <a:pt x="214244" y="4417"/>
                  <a:pt x="205409" y="6626"/>
                </a:cubicBezTo>
                <a:cubicBezTo>
                  <a:pt x="203200" y="13252"/>
                  <a:pt x="200702" y="19789"/>
                  <a:pt x="198783" y="26505"/>
                </a:cubicBezTo>
                <a:cubicBezTo>
                  <a:pt x="194417" y="41786"/>
                  <a:pt x="193932" y="67474"/>
                  <a:pt x="172278" y="72887"/>
                </a:cubicBezTo>
                <a:cubicBezTo>
                  <a:pt x="144340" y="79871"/>
                  <a:pt x="114852" y="77304"/>
                  <a:pt x="86139" y="79513"/>
                </a:cubicBezTo>
                <a:cubicBezTo>
                  <a:pt x="73467" y="117528"/>
                  <a:pt x="88587" y="82045"/>
                  <a:pt x="59635" y="119270"/>
                </a:cubicBezTo>
                <a:cubicBezTo>
                  <a:pt x="49857" y="131842"/>
                  <a:pt x="41966" y="145774"/>
                  <a:pt x="33131" y="159026"/>
                </a:cubicBezTo>
                <a:cubicBezTo>
                  <a:pt x="28713" y="165652"/>
                  <a:pt x="26504" y="174487"/>
                  <a:pt x="19878" y="178905"/>
                </a:cubicBezTo>
                <a:lnTo>
                  <a:pt x="0" y="192157"/>
                </a:lnTo>
                <a:cubicBezTo>
                  <a:pt x="6626" y="194366"/>
                  <a:pt x="12894" y="198783"/>
                  <a:pt x="19878" y="198783"/>
                </a:cubicBezTo>
                <a:cubicBezTo>
                  <a:pt x="33313" y="198783"/>
                  <a:pt x="46717" y="188466"/>
                  <a:pt x="59635" y="192157"/>
                </a:cubicBezTo>
                <a:cubicBezTo>
                  <a:pt x="66351" y="194076"/>
                  <a:pt x="64052" y="205409"/>
                  <a:pt x="66261" y="212035"/>
                </a:cubicBezTo>
                <a:cubicBezTo>
                  <a:pt x="77304" y="209826"/>
                  <a:pt x="89040" y="209845"/>
                  <a:pt x="99391" y="205409"/>
                </a:cubicBezTo>
                <a:cubicBezTo>
                  <a:pt x="105133" y="202948"/>
                  <a:pt x="107287" y="195371"/>
                  <a:pt x="112644" y="192157"/>
                </a:cubicBezTo>
                <a:cubicBezTo>
                  <a:pt x="118633" y="188564"/>
                  <a:pt x="125896" y="187740"/>
                  <a:pt x="132522" y="185531"/>
                </a:cubicBezTo>
                <a:cubicBezTo>
                  <a:pt x="145774" y="176696"/>
                  <a:pt x="161015" y="170288"/>
                  <a:pt x="172278" y="159026"/>
                </a:cubicBezTo>
                <a:cubicBezTo>
                  <a:pt x="176696" y="154609"/>
                  <a:pt x="180174" y="148988"/>
                  <a:pt x="185531" y="145774"/>
                </a:cubicBezTo>
                <a:cubicBezTo>
                  <a:pt x="192321" y="141700"/>
                  <a:pt x="226962" y="133760"/>
                  <a:pt x="231913" y="132522"/>
                </a:cubicBezTo>
                <a:cubicBezTo>
                  <a:pt x="217413" y="176021"/>
                  <a:pt x="204929" y="169302"/>
                  <a:pt x="238539" y="178905"/>
                </a:cubicBezTo>
                <a:cubicBezTo>
                  <a:pt x="247295" y="181407"/>
                  <a:pt x="256209" y="183322"/>
                  <a:pt x="265044" y="185531"/>
                </a:cubicBezTo>
                <a:cubicBezTo>
                  <a:pt x="304800" y="183322"/>
                  <a:pt x="344659" y="182510"/>
                  <a:pt x="384313" y="178905"/>
                </a:cubicBezTo>
                <a:cubicBezTo>
                  <a:pt x="442214" y="173641"/>
                  <a:pt x="376573" y="165428"/>
                  <a:pt x="443948" y="178905"/>
                </a:cubicBezTo>
                <a:cubicBezTo>
                  <a:pt x="439531" y="198783"/>
                  <a:pt x="447964" y="227747"/>
                  <a:pt x="430696" y="238539"/>
                </a:cubicBezTo>
                <a:cubicBezTo>
                  <a:pt x="404408" y="254969"/>
                  <a:pt x="368400" y="239452"/>
                  <a:pt x="337931" y="245165"/>
                </a:cubicBezTo>
                <a:cubicBezTo>
                  <a:pt x="330315" y="246593"/>
                  <a:pt x="313781" y="275470"/>
                  <a:pt x="311426" y="278296"/>
                </a:cubicBezTo>
                <a:cubicBezTo>
                  <a:pt x="292336" y="301204"/>
                  <a:pt x="296169" y="296634"/>
                  <a:pt x="271670" y="304800"/>
                </a:cubicBezTo>
                <a:cubicBezTo>
                  <a:pt x="240113" y="352134"/>
                  <a:pt x="229713" y="348420"/>
                  <a:pt x="271670" y="337931"/>
                </a:cubicBezTo>
                <a:cubicBezTo>
                  <a:pt x="273879" y="344557"/>
                  <a:pt x="279162" y="350879"/>
                  <a:pt x="278296" y="357809"/>
                </a:cubicBezTo>
                <a:cubicBezTo>
                  <a:pt x="276821" y="369611"/>
                  <a:pt x="268805" y="379655"/>
                  <a:pt x="265044" y="390939"/>
                </a:cubicBezTo>
                <a:cubicBezTo>
                  <a:pt x="262164" y="399579"/>
                  <a:pt x="260920" y="408688"/>
                  <a:pt x="258418" y="417444"/>
                </a:cubicBezTo>
                <a:cubicBezTo>
                  <a:pt x="256499" y="424160"/>
                  <a:pt x="254000" y="430696"/>
                  <a:pt x="251791" y="437322"/>
                </a:cubicBezTo>
                <a:lnTo>
                  <a:pt x="265044" y="477078"/>
                </a:lnTo>
                <a:cubicBezTo>
                  <a:pt x="267253" y="483704"/>
                  <a:pt x="270522" y="490067"/>
                  <a:pt x="271670" y="496957"/>
                </a:cubicBezTo>
                <a:cubicBezTo>
                  <a:pt x="273879" y="510209"/>
                  <a:pt x="272840" y="524436"/>
                  <a:pt x="278296" y="536713"/>
                </a:cubicBezTo>
                <a:cubicBezTo>
                  <a:pt x="282102" y="545276"/>
                  <a:pt x="291548" y="549965"/>
                  <a:pt x="298174" y="556591"/>
                </a:cubicBezTo>
                <a:cubicBezTo>
                  <a:pt x="298950" y="559694"/>
                  <a:pt x="301946" y="603361"/>
                  <a:pt x="324678" y="589722"/>
                </a:cubicBezTo>
                <a:cubicBezTo>
                  <a:pt x="333148" y="584640"/>
                  <a:pt x="333513" y="572053"/>
                  <a:pt x="337931" y="563218"/>
                </a:cubicBezTo>
                <a:cubicBezTo>
                  <a:pt x="340140" y="552174"/>
                  <a:pt x="338969" y="539866"/>
                  <a:pt x="344557" y="530087"/>
                </a:cubicBezTo>
                <a:cubicBezTo>
                  <a:pt x="348508" y="523173"/>
                  <a:pt x="363774" y="524771"/>
                  <a:pt x="364435" y="516835"/>
                </a:cubicBezTo>
                <a:cubicBezTo>
                  <a:pt x="366306" y="494388"/>
                  <a:pt x="351183" y="450574"/>
                  <a:pt x="351183" y="450574"/>
                </a:cubicBezTo>
                <a:cubicBezTo>
                  <a:pt x="353392" y="413026"/>
                  <a:pt x="354243" y="375374"/>
                  <a:pt x="357809" y="337931"/>
                </a:cubicBezTo>
                <a:cubicBezTo>
                  <a:pt x="358672" y="328865"/>
                  <a:pt x="359383" y="319003"/>
                  <a:pt x="364435" y="311426"/>
                </a:cubicBezTo>
                <a:cubicBezTo>
                  <a:pt x="368852" y="304800"/>
                  <a:pt x="377687" y="302591"/>
                  <a:pt x="384313" y="298174"/>
                </a:cubicBezTo>
                <a:cubicBezTo>
                  <a:pt x="388730" y="289339"/>
                  <a:pt x="392086" y="279888"/>
                  <a:pt x="397565" y="271670"/>
                </a:cubicBezTo>
                <a:cubicBezTo>
                  <a:pt x="420522" y="237236"/>
                  <a:pt x="453727" y="261719"/>
                  <a:pt x="496957" y="265044"/>
                </a:cubicBezTo>
                <a:cubicBezTo>
                  <a:pt x="499166" y="271670"/>
                  <a:pt x="502068" y="278104"/>
                  <a:pt x="503583" y="284922"/>
                </a:cubicBezTo>
                <a:cubicBezTo>
                  <a:pt x="513817" y="330974"/>
                  <a:pt x="505520" y="313466"/>
                  <a:pt x="516835" y="351183"/>
                </a:cubicBezTo>
                <a:cubicBezTo>
                  <a:pt x="520849" y="364563"/>
                  <a:pt x="525670" y="377687"/>
                  <a:pt x="530087" y="390939"/>
                </a:cubicBezTo>
                <a:lnTo>
                  <a:pt x="536713" y="410818"/>
                </a:lnTo>
                <a:cubicBezTo>
                  <a:pt x="545548" y="408609"/>
                  <a:pt x="557925" y="411602"/>
                  <a:pt x="563218" y="404191"/>
                </a:cubicBezTo>
                <a:cubicBezTo>
                  <a:pt x="588816" y="368355"/>
                  <a:pt x="548196" y="350003"/>
                  <a:pt x="589722" y="377687"/>
                </a:cubicBezTo>
                <a:cubicBezTo>
                  <a:pt x="594139" y="390939"/>
                  <a:pt x="596727" y="404950"/>
                  <a:pt x="602974" y="417444"/>
                </a:cubicBezTo>
                <a:cubicBezTo>
                  <a:pt x="619350" y="450195"/>
                  <a:pt x="613102" y="434577"/>
                  <a:pt x="622852" y="463826"/>
                </a:cubicBezTo>
                <a:cubicBezTo>
                  <a:pt x="633896" y="461617"/>
                  <a:pt x="646612" y="463447"/>
                  <a:pt x="655983" y="457200"/>
                </a:cubicBezTo>
                <a:cubicBezTo>
                  <a:pt x="661794" y="453326"/>
                  <a:pt x="662609" y="444306"/>
                  <a:pt x="662609" y="437322"/>
                </a:cubicBezTo>
                <a:cubicBezTo>
                  <a:pt x="662609" y="415125"/>
                  <a:pt x="659358" y="393000"/>
                  <a:pt x="655983" y="371061"/>
                </a:cubicBezTo>
                <a:cubicBezTo>
                  <a:pt x="654921" y="364158"/>
                  <a:pt x="650128" y="358125"/>
                  <a:pt x="649357" y="351183"/>
                </a:cubicBezTo>
                <a:cubicBezTo>
                  <a:pt x="647894" y="338012"/>
                  <a:pt x="660400" y="283818"/>
                  <a:pt x="669235" y="27829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32836D-67FA-4B82-9110-CD97E0C35684}"/>
              </a:ext>
            </a:extLst>
          </p:cNvPr>
          <p:cNvSpPr/>
          <p:nvPr/>
        </p:nvSpPr>
        <p:spPr>
          <a:xfrm>
            <a:off x="8410343" y="659774"/>
            <a:ext cx="221097" cy="212035"/>
          </a:xfrm>
          <a:custGeom>
            <a:avLst/>
            <a:gdLst>
              <a:gd name="connsiteX0" fmla="*/ 37 w 221097"/>
              <a:gd name="connsiteY0" fmla="*/ 13252 h 212035"/>
              <a:gd name="connsiteX1" fmla="*/ 33167 w 221097"/>
              <a:gd name="connsiteY1" fmla="*/ 6626 h 212035"/>
              <a:gd name="connsiteX2" fmla="*/ 53045 w 221097"/>
              <a:gd name="connsiteY2" fmla="*/ 0 h 212035"/>
              <a:gd name="connsiteX3" fmla="*/ 92802 w 221097"/>
              <a:gd name="connsiteY3" fmla="*/ 6626 h 212035"/>
              <a:gd name="connsiteX4" fmla="*/ 119306 w 221097"/>
              <a:gd name="connsiteY4" fmla="*/ 19878 h 212035"/>
              <a:gd name="connsiteX5" fmla="*/ 165689 w 221097"/>
              <a:gd name="connsiteY5" fmla="*/ 6626 h 212035"/>
              <a:gd name="connsiteX6" fmla="*/ 192193 w 221097"/>
              <a:gd name="connsiteY6" fmla="*/ 13252 h 212035"/>
              <a:gd name="connsiteX7" fmla="*/ 159063 w 221097"/>
              <a:gd name="connsiteY7" fmla="*/ 46383 h 212035"/>
              <a:gd name="connsiteX8" fmla="*/ 218697 w 221097"/>
              <a:gd name="connsiteY8" fmla="*/ 72887 h 212035"/>
              <a:gd name="connsiteX9" fmla="*/ 212071 w 221097"/>
              <a:gd name="connsiteY9" fmla="*/ 92765 h 212035"/>
              <a:gd name="connsiteX10" fmla="*/ 192193 w 221097"/>
              <a:gd name="connsiteY10" fmla="*/ 99391 h 212035"/>
              <a:gd name="connsiteX11" fmla="*/ 178941 w 221097"/>
              <a:gd name="connsiteY11" fmla="*/ 112644 h 212035"/>
              <a:gd name="connsiteX12" fmla="*/ 165689 w 221097"/>
              <a:gd name="connsiteY12" fmla="*/ 152400 h 212035"/>
              <a:gd name="connsiteX13" fmla="*/ 145811 w 221097"/>
              <a:gd name="connsiteY13" fmla="*/ 159026 h 212035"/>
              <a:gd name="connsiteX14" fmla="*/ 132558 w 221097"/>
              <a:gd name="connsiteY14" fmla="*/ 145774 h 212035"/>
              <a:gd name="connsiteX15" fmla="*/ 106054 w 221097"/>
              <a:gd name="connsiteY15" fmla="*/ 132522 h 212035"/>
              <a:gd name="connsiteX16" fmla="*/ 92802 w 221097"/>
              <a:gd name="connsiteY16" fmla="*/ 159026 h 212035"/>
              <a:gd name="connsiteX17" fmla="*/ 79550 w 221097"/>
              <a:gd name="connsiteY17" fmla="*/ 178904 h 212035"/>
              <a:gd name="connsiteX18" fmla="*/ 86176 w 221097"/>
              <a:gd name="connsiteY18" fmla="*/ 159026 h 212035"/>
              <a:gd name="connsiteX19" fmla="*/ 106054 w 221097"/>
              <a:gd name="connsiteY19" fmla="*/ 145774 h 212035"/>
              <a:gd name="connsiteX20" fmla="*/ 86176 w 221097"/>
              <a:gd name="connsiteY20" fmla="*/ 132522 h 212035"/>
              <a:gd name="connsiteX21" fmla="*/ 72924 w 221097"/>
              <a:gd name="connsiteY21" fmla="*/ 152400 h 212035"/>
              <a:gd name="connsiteX22" fmla="*/ 59671 w 221097"/>
              <a:gd name="connsiteY22" fmla="*/ 192157 h 212035"/>
              <a:gd name="connsiteX23" fmla="*/ 13289 w 221097"/>
              <a:gd name="connsiteY23" fmla="*/ 212035 h 212035"/>
              <a:gd name="connsiteX24" fmla="*/ 33167 w 221097"/>
              <a:gd name="connsiteY24" fmla="*/ 112644 h 212035"/>
              <a:gd name="connsiteX25" fmla="*/ 53045 w 221097"/>
              <a:gd name="connsiteY25" fmla="*/ 99391 h 212035"/>
              <a:gd name="connsiteX26" fmla="*/ 53045 w 221097"/>
              <a:gd name="connsiteY26" fmla="*/ 46383 h 212035"/>
              <a:gd name="connsiteX27" fmla="*/ 39793 w 221097"/>
              <a:gd name="connsiteY27" fmla="*/ 33130 h 212035"/>
              <a:gd name="connsiteX28" fmla="*/ 37 w 221097"/>
              <a:gd name="connsiteY28" fmla="*/ 13252 h 2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1097" h="212035">
                <a:moveTo>
                  <a:pt x="37" y="13252"/>
                </a:moveTo>
                <a:cubicBezTo>
                  <a:pt x="-1067" y="8835"/>
                  <a:pt x="22241" y="9357"/>
                  <a:pt x="33167" y="6626"/>
                </a:cubicBezTo>
                <a:cubicBezTo>
                  <a:pt x="39943" y="4932"/>
                  <a:pt x="46061" y="0"/>
                  <a:pt x="53045" y="0"/>
                </a:cubicBezTo>
                <a:cubicBezTo>
                  <a:pt x="66480" y="0"/>
                  <a:pt x="79550" y="4417"/>
                  <a:pt x="92802" y="6626"/>
                </a:cubicBezTo>
                <a:cubicBezTo>
                  <a:pt x="101637" y="11043"/>
                  <a:pt x="109505" y="18653"/>
                  <a:pt x="119306" y="19878"/>
                </a:cubicBezTo>
                <a:cubicBezTo>
                  <a:pt x="125358" y="20634"/>
                  <a:pt x="158054" y="9171"/>
                  <a:pt x="165689" y="6626"/>
                </a:cubicBezTo>
                <a:cubicBezTo>
                  <a:pt x="174524" y="8835"/>
                  <a:pt x="188120" y="5107"/>
                  <a:pt x="192193" y="13252"/>
                </a:cubicBezTo>
                <a:cubicBezTo>
                  <a:pt x="197714" y="24295"/>
                  <a:pt x="162376" y="44174"/>
                  <a:pt x="159063" y="46383"/>
                </a:cubicBezTo>
                <a:cubicBezTo>
                  <a:pt x="127987" y="92997"/>
                  <a:pt x="151027" y="45819"/>
                  <a:pt x="218697" y="72887"/>
                </a:cubicBezTo>
                <a:cubicBezTo>
                  <a:pt x="225182" y="75481"/>
                  <a:pt x="217010" y="87826"/>
                  <a:pt x="212071" y="92765"/>
                </a:cubicBezTo>
                <a:cubicBezTo>
                  <a:pt x="207132" y="97704"/>
                  <a:pt x="198819" y="97182"/>
                  <a:pt x="192193" y="99391"/>
                </a:cubicBezTo>
                <a:cubicBezTo>
                  <a:pt x="187776" y="103809"/>
                  <a:pt x="181735" y="107056"/>
                  <a:pt x="178941" y="112644"/>
                </a:cubicBezTo>
                <a:cubicBezTo>
                  <a:pt x="172694" y="125138"/>
                  <a:pt x="178941" y="147983"/>
                  <a:pt x="165689" y="152400"/>
                </a:cubicBezTo>
                <a:lnTo>
                  <a:pt x="145811" y="159026"/>
                </a:lnTo>
                <a:cubicBezTo>
                  <a:pt x="141393" y="154609"/>
                  <a:pt x="135352" y="151362"/>
                  <a:pt x="132558" y="145774"/>
                </a:cubicBezTo>
                <a:cubicBezTo>
                  <a:pt x="117582" y="115823"/>
                  <a:pt x="139122" y="110477"/>
                  <a:pt x="106054" y="132522"/>
                </a:cubicBezTo>
                <a:cubicBezTo>
                  <a:pt x="101637" y="141357"/>
                  <a:pt x="97703" y="150450"/>
                  <a:pt x="92802" y="159026"/>
                </a:cubicBezTo>
                <a:cubicBezTo>
                  <a:pt x="88851" y="165940"/>
                  <a:pt x="87513" y="178904"/>
                  <a:pt x="79550" y="178904"/>
                </a:cubicBezTo>
                <a:cubicBezTo>
                  <a:pt x="72566" y="178904"/>
                  <a:pt x="81813" y="164480"/>
                  <a:pt x="86176" y="159026"/>
                </a:cubicBezTo>
                <a:cubicBezTo>
                  <a:pt x="91151" y="152808"/>
                  <a:pt x="99428" y="150191"/>
                  <a:pt x="106054" y="145774"/>
                </a:cubicBezTo>
                <a:cubicBezTo>
                  <a:pt x="99428" y="141357"/>
                  <a:pt x="93985" y="130960"/>
                  <a:pt x="86176" y="132522"/>
                </a:cubicBezTo>
                <a:cubicBezTo>
                  <a:pt x="78367" y="134084"/>
                  <a:pt x="76158" y="145123"/>
                  <a:pt x="72924" y="152400"/>
                </a:cubicBezTo>
                <a:cubicBezTo>
                  <a:pt x="67250" y="165165"/>
                  <a:pt x="72165" y="185910"/>
                  <a:pt x="59671" y="192157"/>
                </a:cubicBezTo>
                <a:cubicBezTo>
                  <a:pt x="26920" y="208533"/>
                  <a:pt x="42538" y="202285"/>
                  <a:pt x="13289" y="212035"/>
                </a:cubicBezTo>
                <a:cubicBezTo>
                  <a:pt x="15938" y="182897"/>
                  <a:pt x="10977" y="139272"/>
                  <a:pt x="33167" y="112644"/>
                </a:cubicBezTo>
                <a:cubicBezTo>
                  <a:pt x="38265" y="106526"/>
                  <a:pt x="46419" y="103809"/>
                  <a:pt x="53045" y="99391"/>
                </a:cubicBezTo>
                <a:cubicBezTo>
                  <a:pt x="60753" y="76267"/>
                  <a:pt x="65039" y="74368"/>
                  <a:pt x="53045" y="46383"/>
                </a:cubicBezTo>
                <a:cubicBezTo>
                  <a:pt x="50584" y="40641"/>
                  <a:pt x="44671" y="37033"/>
                  <a:pt x="39793" y="33130"/>
                </a:cubicBezTo>
                <a:cubicBezTo>
                  <a:pt x="33575" y="28155"/>
                  <a:pt x="1141" y="17669"/>
                  <a:pt x="37" y="1325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9D1D6C5-862D-4671-8FBC-9074EDB3B103}"/>
              </a:ext>
            </a:extLst>
          </p:cNvPr>
          <p:cNvSpPr/>
          <p:nvPr/>
        </p:nvSpPr>
        <p:spPr>
          <a:xfrm>
            <a:off x="8361862" y="883841"/>
            <a:ext cx="351427" cy="189514"/>
          </a:xfrm>
          <a:custGeom>
            <a:avLst/>
            <a:gdLst>
              <a:gd name="connsiteX0" fmla="*/ 132766 w 351427"/>
              <a:gd name="connsiteY0" fmla="*/ 30488 h 189514"/>
              <a:gd name="connsiteX1" fmla="*/ 139392 w 351427"/>
              <a:gd name="connsiteY1" fmla="*/ 76871 h 189514"/>
              <a:gd name="connsiteX2" fmla="*/ 179149 w 351427"/>
              <a:gd name="connsiteY2" fmla="*/ 83497 h 189514"/>
              <a:gd name="connsiteX3" fmla="*/ 199027 w 351427"/>
              <a:gd name="connsiteY3" fmla="*/ 90123 h 189514"/>
              <a:gd name="connsiteX4" fmla="*/ 305045 w 351427"/>
              <a:gd name="connsiteY4" fmla="*/ 76871 h 189514"/>
              <a:gd name="connsiteX5" fmla="*/ 324923 w 351427"/>
              <a:gd name="connsiteY5" fmla="*/ 63619 h 189514"/>
              <a:gd name="connsiteX6" fmla="*/ 351427 w 351427"/>
              <a:gd name="connsiteY6" fmla="*/ 70245 h 189514"/>
              <a:gd name="connsiteX7" fmla="*/ 324923 w 351427"/>
              <a:gd name="connsiteY7" fmla="*/ 76871 h 189514"/>
              <a:gd name="connsiteX8" fmla="*/ 291792 w 351427"/>
              <a:gd name="connsiteY8" fmla="*/ 90123 h 189514"/>
              <a:gd name="connsiteX9" fmla="*/ 252036 w 351427"/>
              <a:gd name="connsiteY9" fmla="*/ 116627 h 189514"/>
              <a:gd name="connsiteX10" fmla="*/ 245410 w 351427"/>
              <a:gd name="connsiteY10" fmla="*/ 136506 h 189514"/>
              <a:gd name="connsiteX11" fmla="*/ 205653 w 351427"/>
              <a:gd name="connsiteY11" fmla="*/ 149758 h 189514"/>
              <a:gd name="connsiteX12" fmla="*/ 185775 w 351427"/>
              <a:gd name="connsiteY12" fmla="*/ 163010 h 189514"/>
              <a:gd name="connsiteX13" fmla="*/ 165897 w 351427"/>
              <a:gd name="connsiteY13" fmla="*/ 169636 h 189514"/>
              <a:gd name="connsiteX14" fmla="*/ 152645 w 351427"/>
              <a:gd name="connsiteY14" fmla="*/ 189514 h 189514"/>
              <a:gd name="connsiteX15" fmla="*/ 79758 w 351427"/>
              <a:gd name="connsiteY15" fmla="*/ 176262 h 189514"/>
              <a:gd name="connsiteX16" fmla="*/ 59879 w 351427"/>
              <a:gd name="connsiteY16" fmla="*/ 163010 h 189514"/>
              <a:gd name="connsiteX17" fmla="*/ 33375 w 351427"/>
              <a:gd name="connsiteY17" fmla="*/ 156384 h 189514"/>
              <a:gd name="connsiteX18" fmla="*/ 20123 w 351427"/>
              <a:gd name="connsiteY18" fmla="*/ 116627 h 189514"/>
              <a:gd name="connsiteX19" fmla="*/ 119514 w 351427"/>
              <a:gd name="connsiteY19" fmla="*/ 110001 h 189514"/>
              <a:gd name="connsiteX20" fmla="*/ 132766 w 351427"/>
              <a:gd name="connsiteY20" fmla="*/ 23862 h 189514"/>
              <a:gd name="connsiteX21" fmla="*/ 146019 w 351427"/>
              <a:gd name="connsiteY21" fmla="*/ 70245 h 189514"/>
              <a:gd name="connsiteX22" fmla="*/ 185775 w 351427"/>
              <a:gd name="connsiteY22" fmla="*/ 76871 h 18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1427" h="189514">
                <a:moveTo>
                  <a:pt x="132766" y="30488"/>
                </a:moveTo>
                <a:cubicBezTo>
                  <a:pt x="134975" y="45949"/>
                  <a:pt x="129107" y="65117"/>
                  <a:pt x="139392" y="76871"/>
                </a:cubicBezTo>
                <a:cubicBezTo>
                  <a:pt x="148239" y="86982"/>
                  <a:pt x="166034" y="80583"/>
                  <a:pt x="179149" y="83497"/>
                </a:cubicBezTo>
                <a:cubicBezTo>
                  <a:pt x="185967" y="85012"/>
                  <a:pt x="192401" y="87914"/>
                  <a:pt x="199027" y="90123"/>
                </a:cubicBezTo>
                <a:cubicBezTo>
                  <a:pt x="205899" y="89436"/>
                  <a:pt x="287430" y="82742"/>
                  <a:pt x="305045" y="76871"/>
                </a:cubicBezTo>
                <a:cubicBezTo>
                  <a:pt x="312600" y="74353"/>
                  <a:pt x="318297" y="68036"/>
                  <a:pt x="324923" y="63619"/>
                </a:cubicBezTo>
                <a:cubicBezTo>
                  <a:pt x="333758" y="65828"/>
                  <a:pt x="351427" y="61138"/>
                  <a:pt x="351427" y="70245"/>
                </a:cubicBezTo>
                <a:cubicBezTo>
                  <a:pt x="351427" y="79352"/>
                  <a:pt x="333562" y="73991"/>
                  <a:pt x="324923" y="76871"/>
                </a:cubicBezTo>
                <a:cubicBezTo>
                  <a:pt x="313639" y="80632"/>
                  <a:pt x="302234" y="84427"/>
                  <a:pt x="291792" y="90123"/>
                </a:cubicBezTo>
                <a:cubicBezTo>
                  <a:pt x="277810" y="97750"/>
                  <a:pt x="252036" y="116627"/>
                  <a:pt x="252036" y="116627"/>
                </a:cubicBezTo>
                <a:cubicBezTo>
                  <a:pt x="249827" y="123253"/>
                  <a:pt x="251094" y="132446"/>
                  <a:pt x="245410" y="136506"/>
                </a:cubicBezTo>
                <a:cubicBezTo>
                  <a:pt x="234043" y="144625"/>
                  <a:pt x="205653" y="149758"/>
                  <a:pt x="205653" y="149758"/>
                </a:cubicBezTo>
                <a:cubicBezTo>
                  <a:pt x="199027" y="154175"/>
                  <a:pt x="192898" y="159449"/>
                  <a:pt x="185775" y="163010"/>
                </a:cubicBezTo>
                <a:cubicBezTo>
                  <a:pt x="179528" y="166134"/>
                  <a:pt x="171351" y="165273"/>
                  <a:pt x="165897" y="169636"/>
                </a:cubicBezTo>
                <a:cubicBezTo>
                  <a:pt x="159679" y="174611"/>
                  <a:pt x="157062" y="182888"/>
                  <a:pt x="152645" y="189514"/>
                </a:cubicBezTo>
                <a:cubicBezTo>
                  <a:pt x="148179" y="188770"/>
                  <a:pt x="87168" y="179041"/>
                  <a:pt x="79758" y="176262"/>
                </a:cubicBezTo>
                <a:cubicBezTo>
                  <a:pt x="72301" y="173466"/>
                  <a:pt x="67199" y="166147"/>
                  <a:pt x="59879" y="163010"/>
                </a:cubicBezTo>
                <a:cubicBezTo>
                  <a:pt x="51509" y="159423"/>
                  <a:pt x="42210" y="158593"/>
                  <a:pt x="33375" y="156384"/>
                </a:cubicBezTo>
                <a:cubicBezTo>
                  <a:pt x="10822" y="133830"/>
                  <a:pt x="-21510" y="121253"/>
                  <a:pt x="20123" y="116627"/>
                </a:cubicBezTo>
                <a:cubicBezTo>
                  <a:pt x="53124" y="112960"/>
                  <a:pt x="86384" y="112210"/>
                  <a:pt x="119514" y="110001"/>
                </a:cubicBezTo>
                <a:cubicBezTo>
                  <a:pt x="125018" y="21930"/>
                  <a:pt x="115250" y="-34522"/>
                  <a:pt x="132766" y="23862"/>
                </a:cubicBezTo>
                <a:cubicBezTo>
                  <a:pt x="137387" y="39264"/>
                  <a:pt x="135430" y="58144"/>
                  <a:pt x="146019" y="70245"/>
                </a:cubicBezTo>
                <a:cubicBezTo>
                  <a:pt x="152196" y="77304"/>
                  <a:pt x="173598" y="76871"/>
                  <a:pt x="185775" y="76871"/>
                </a:cubicBezTo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BDE131D-8040-4287-9CF7-3CD3CA8AD2E1}"/>
              </a:ext>
            </a:extLst>
          </p:cNvPr>
          <p:cNvSpPr/>
          <p:nvPr/>
        </p:nvSpPr>
        <p:spPr>
          <a:xfrm>
            <a:off x="9328269" y="1900878"/>
            <a:ext cx="186189" cy="130472"/>
          </a:xfrm>
          <a:custGeom>
            <a:avLst/>
            <a:gdLst>
              <a:gd name="connsiteX0" fmla="*/ 179557 w 186189"/>
              <a:gd name="connsiteY0" fmla="*/ 4576 h 130472"/>
              <a:gd name="connsiteX1" fmla="*/ 139800 w 186189"/>
              <a:gd name="connsiteY1" fmla="*/ 11202 h 130472"/>
              <a:gd name="connsiteX2" fmla="*/ 100044 w 186189"/>
              <a:gd name="connsiteY2" fmla="*/ 24454 h 130472"/>
              <a:gd name="connsiteX3" fmla="*/ 73539 w 186189"/>
              <a:gd name="connsiteY3" fmla="*/ 31080 h 130472"/>
              <a:gd name="connsiteX4" fmla="*/ 53661 w 186189"/>
              <a:gd name="connsiteY4" fmla="*/ 44332 h 130472"/>
              <a:gd name="connsiteX5" fmla="*/ 7278 w 186189"/>
              <a:gd name="connsiteY5" fmla="*/ 57585 h 130472"/>
              <a:gd name="connsiteX6" fmla="*/ 7278 w 186189"/>
              <a:gd name="connsiteY6" fmla="*/ 117219 h 130472"/>
              <a:gd name="connsiteX7" fmla="*/ 27157 w 186189"/>
              <a:gd name="connsiteY7" fmla="*/ 130472 h 130472"/>
              <a:gd name="connsiteX8" fmla="*/ 86791 w 186189"/>
              <a:gd name="connsiteY8" fmla="*/ 103967 h 130472"/>
              <a:gd name="connsiteX9" fmla="*/ 159678 w 186189"/>
              <a:gd name="connsiteY9" fmla="*/ 90715 h 130472"/>
              <a:gd name="connsiteX10" fmla="*/ 179557 w 186189"/>
              <a:gd name="connsiteY10" fmla="*/ 84089 h 130472"/>
              <a:gd name="connsiteX11" fmla="*/ 179557 w 186189"/>
              <a:gd name="connsiteY11" fmla="*/ 4576 h 130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189" h="130472">
                <a:moveTo>
                  <a:pt x="179557" y="4576"/>
                </a:moveTo>
                <a:cubicBezTo>
                  <a:pt x="172931" y="-7572"/>
                  <a:pt x="152834" y="7944"/>
                  <a:pt x="139800" y="11202"/>
                </a:cubicBezTo>
                <a:cubicBezTo>
                  <a:pt x="126248" y="14590"/>
                  <a:pt x="113596" y="21066"/>
                  <a:pt x="100044" y="24454"/>
                </a:cubicBezTo>
                <a:lnTo>
                  <a:pt x="73539" y="31080"/>
                </a:lnTo>
                <a:cubicBezTo>
                  <a:pt x="66913" y="35497"/>
                  <a:pt x="60784" y="40770"/>
                  <a:pt x="53661" y="44332"/>
                </a:cubicBezTo>
                <a:cubicBezTo>
                  <a:pt x="44150" y="49088"/>
                  <a:pt x="15778" y="55460"/>
                  <a:pt x="7278" y="57585"/>
                </a:cubicBezTo>
                <a:cubicBezTo>
                  <a:pt x="1765" y="79636"/>
                  <a:pt x="-5889" y="94178"/>
                  <a:pt x="7278" y="117219"/>
                </a:cubicBezTo>
                <a:cubicBezTo>
                  <a:pt x="11229" y="124134"/>
                  <a:pt x="20531" y="126054"/>
                  <a:pt x="27157" y="130472"/>
                </a:cubicBezTo>
                <a:cubicBezTo>
                  <a:pt x="104240" y="117623"/>
                  <a:pt x="37825" y="136610"/>
                  <a:pt x="86791" y="103967"/>
                </a:cubicBezTo>
                <a:cubicBezTo>
                  <a:pt x="100933" y="94539"/>
                  <a:pt x="157431" y="90996"/>
                  <a:pt x="159678" y="90715"/>
                </a:cubicBezTo>
                <a:cubicBezTo>
                  <a:pt x="166304" y="88506"/>
                  <a:pt x="174618" y="89028"/>
                  <a:pt x="179557" y="84089"/>
                </a:cubicBezTo>
                <a:cubicBezTo>
                  <a:pt x="190374" y="73273"/>
                  <a:pt x="186183" y="16724"/>
                  <a:pt x="179557" y="457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3D17DE8-B9BC-48FB-9349-0AC96CF2BA35}"/>
              </a:ext>
            </a:extLst>
          </p:cNvPr>
          <p:cNvSpPr/>
          <p:nvPr/>
        </p:nvSpPr>
        <p:spPr>
          <a:xfrm>
            <a:off x="9120521" y="1972294"/>
            <a:ext cx="260127" cy="135739"/>
          </a:xfrm>
          <a:custGeom>
            <a:avLst/>
            <a:gdLst>
              <a:gd name="connsiteX0" fmla="*/ 258625 w 260127"/>
              <a:gd name="connsiteY0" fmla="*/ 2892 h 135739"/>
              <a:gd name="connsiteX1" fmla="*/ 225494 w 260127"/>
              <a:gd name="connsiteY1" fmla="*/ 9518 h 135739"/>
              <a:gd name="connsiteX2" fmla="*/ 185738 w 260127"/>
              <a:gd name="connsiteY2" fmla="*/ 36022 h 135739"/>
              <a:gd name="connsiteX3" fmla="*/ 79720 w 260127"/>
              <a:gd name="connsiteY3" fmla="*/ 55901 h 135739"/>
              <a:gd name="connsiteX4" fmla="*/ 59842 w 260127"/>
              <a:gd name="connsiteY4" fmla="*/ 62527 h 135739"/>
              <a:gd name="connsiteX5" fmla="*/ 33338 w 260127"/>
              <a:gd name="connsiteY5" fmla="*/ 55901 h 135739"/>
              <a:gd name="connsiteX6" fmla="*/ 20086 w 260127"/>
              <a:gd name="connsiteY6" fmla="*/ 89031 h 135739"/>
              <a:gd name="connsiteX7" fmla="*/ 6833 w 260127"/>
              <a:gd name="connsiteY7" fmla="*/ 102283 h 135739"/>
              <a:gd name="connsiteX8" fmla="*/ 207 w 260127"/>
              <a:gd name="connsiteY8" fmla="*/ 122161 h 135739"/>
              <a:gd name="connsiteX9" fmla="*/ 13460 w 260127"/>
              <a:gd name="connsiteY9" fmla="*/ 135414 h 135739"/>
              <a:gd name="connsiteX10" fmla="*/ 73094 w 260127"/>
              <a:gd name="connsiteY10" fmla="*/ 128788 h 135739"/>
              <a:gd name="connsiteX11" fmla="*/ 112851 w 260127"/>
              <a:gd name="connsiteY11" fmla="*/ 115535 h 135739"/>
              <a:gd name="connsiteX12" fmla="*/ 132729 w 260127"/>
              <a:gd name="connsiteY12" fmla="*/ 102283 h 135739"/>
              <a:gd name="connsiteX13" fmla="*/ 238747 w 260127"/>
              <a:gd name="connsiteY13" fmla="*/ 89031 h 135739"/>
              <a:gd name="connsiteX14" fmla="*/ 251999 w 260127"/>
              <a:gd name="connsiteY14" fmla="*/ 55901 h 135739"/>
              <a:gd name="connsiteX15" fmla="*/ 258625 w 260127"/>
              <a:gd name="connsiteY15" fmla="*/ 2892 h 13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0127" h="135739">
                <a:moveTo>
                  <a:pt x="258625" y="2892"/>
                </a:moveTo>
                <a:cubicBezTo>
                  <a:pt x="254208" y="-4838"/>
                  <a:pt x="235747" y="4858"/>
                  <a:pt x="225494" y="9518"/>
                </a:cubicBezTo>
                <a:cubicBezTo>
                  <a:pt x="210995" y="16109"/>
                  <a:pt x="200848" y="30985"/>
                  <a:pt x="185738" y="36022"/>
                </a:cubicBezTo>
                <a:cubicBezTo>
                  <a:pt x="124923" y="56295"/>
                  <a:pt x="159881" y="47885"/>
                  <a:pt x="79720" y="55901"/>
                </a:cubicBezTo>
                <a:cubicBezTo>
                  <a:pt x="73094" y="58110"/>
                  <a:pt x="66826" y="62527"/>
                  <a:pt x="59842" y="62527"/>
                </a:cubicBezTo>
                <a:cubicBezTo>
                  <a:pt x="50735" y="62527"/>
                  <a:pt x="40915" y="50850"/>
                  <a:pt x="33338" y="55901"/>
                </a:cubicBezTo>
                <a:cubicBezTo>
                  <a:pt x="23442" y="62499"/>
                  <a:pt x="25987" y="78704"/>
                  <a:pt x="20086" y="89031"/>
                </a:cubicBezTo>
                <a:cubicBezTo>
                  <a:pt x="16986" y="94455"/>
                  <a:pt x="11251" y="97866"/>
                  <a:pt x="6833" y="102283"/>
                </a:cubicBezTo>
                <a:cubicBezTo>
                  <a:pt x="4624" y="108909"/>
                  <a:pt x="-1163" y="115312"/>
                  <a:pt x="207" y="122161"/>
                </a:cubicBezTo>
                <a:cubicBezTo>
                  <a:pt x="1432" y="128287"/>
                  <a:pt x="7238" y="134848"/>
                  <a:pt x="13460" y="135414"/>
                </a:cubicBezTo>
                <a:cubicBezTo>
                  <a:pt x="33378" y="137225"/>
                  <a:pt x="53216" y="130997"/>
                  <a:pt x="73094" y="128788"/>
                </a:cubicBezTo>
                <a:cubicBezTo>
                  <a:pt x="86346" y="124370"/>
                  <a:pt x="101228" y="123284"/>
                  <a:pt x="112851" y="115535"/>
                </a:cubicBezTo>
                <a:cubicBezTo>
                  <a:pt x="119477" y="111118"/>
                  <a:pt x="125409" y="105420"/>
                  <a:pt x="132729" y="102283"/>
                </a:cubicBezTo>
                <a:cubicBezTo>
                  <a:pt x="157981" y="91461"/>
                  <a:pt x="229174" y="89829"/>
                  <a:pt x="238747" y="89031"/>
                </a:cubicBezTo>
                <a:cubicBezTo>
                  <a:pt x="243164" y="77988"/>
                  <a:pt x="247934" y="67079"/>
                  <a:pt x="251999" y="55901"/>
                </a:cubicBezTo>
                <a:cubicBezTo>
                  <a:pt x="256773" y="42773"/>
                  <a:pt x="263042" y="10622"/>
                  <a:pt x="258625" y="289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169.png" descr="Image result for Ngũ Hồ&quot;">
            <a:extLst>
              <a:ext uri="{FF2B5EF4-FFF2-40B4-BE49-F238E27FC236}">
                <a16:creationId xmlns:a16="http://schemas.microsoft.com/office/drawing/2014/main" id="{A46A8427-B669-44B5-AD4C-F626E351B4DF}"/>
              </a:ext>
            </a:extLst>
          </p:cNvPr>
          <p:cNvPicPr/>
          <p:nvPr/>
        </p:nvPicPr>
        <p:blipFill rotWithShape="1">
          <a:blip r:embed="rId5"/>
          <a:srcRect l="14453" r="15149"/>
          <a:stretch/>
        </p:blipFill>
        <p:spPr>
          <a:xfrm>
            <a:off x="303547" y="2652673"/>
            <a:ext cx="6096000" cy="38822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49460E-BFED-447E-B1B2-529BEC7E111D}"/>
              </a:ext>
            </a:extLst>
          </p:cNvPr>
          <p:cNvGrpSpPr/>
          <p:nvPr/>
        </p:nvGrpSpPr>
        <p:grpSpPr>
          <a:xfrm>
            <a:off x="296060" y="78348"/>
            <a:ext cx="6096000" cy="2425384"/>
            <a:chOff x="258669" y="159003"/>
            <a:chExt cx="6096000" cy="242538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40FA8AB-46EC-4052-AC5A-C5F0FB5BAF76}"/>
                </a:ext>
              </a:extLst>
            </p:cNvPr>
            <p:cNvSpPr/>
            <p:nvPr/>
          </p:nvSpPr>
          <p:spPr>
            <a:xfrm>
              <a:off x="266156" y="159003"/>
              <a:ext cx="3101008" cy="6831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/>
                <a:t>Em</a:t>
              </a:r>
              <a:r>
                <a:rPr lang="en-US" sz="3600" b="1" dirty="0"/>
                <a:t> </a:t>
              </a:r>
              <a:r>
                <a:rPr lang="en-US" sz="3600" b="1" dirty="0" err="1"/>
                <a:t>có</a:t>
              </a:r>
              <a:r>
                <a:rPr lang="en-US" sz="3600" b="1" dirty="0"/>
                <a:t> </a:t>
              </a:r>
              <a:r>
                <a:rPr lang="en-US" sz="3600" b="1" dirty="0" err="1"/>
                <a:t>biết</a:t>
              </a:r>
              <a:endParaRPr lang="en-US" sz="3600" b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CAEDB5-2CA2-47A1-96AB-E97E67F74CA7}"/>
                </a:ext>
              </a:extLst>
            </p:cNvPr>
            <p:cNvSpPr/>
            <p:nvPr/>
          </p:nvSpPr>
          <p:spPr>
            <a:xfrm>
              <a:off x="258669" y="1014727"/>
              <a:ext cx="6096000" cy="1569660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  <a:prstDash val="sysDash"/>
            </a:ln>
          </p:spPr>
          <p:txBody>
            <a:bodyPr>
              <a:spAutoFit/>
            </a:bodyPr>
            <a:lstStyle/>
            <a:p>
              <a:pPr lvl="0" algn="just">
                <a:defRPr/>
              </a:pP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Ngũ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ợng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Mi-si-gân,hồ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Hu-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rôn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Ê-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-ê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-ta-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-ô.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ợng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lang="vi-VN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400" dirty="0" err="1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82 000 km</a:t>
              </a:r>
              <a:r>
                <a:rPr lang="en-US" sz="2400" baseline="30000" dirty="0">
                  <a:solidFill>
                    <a:srgbClr val="1503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7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bài tập Địa lí 6 trang 175 Kết nối tri thức với cuộc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106680"/>
            <a:ext cx="1164336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97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9DB72F-E12A-497B-8FBE-F1AA10F5CF27}"/>
              </a:ext>
            </a:extLst>
          </p:cNvPr>
          <p:cNvSpPr/>
          <p:nvPr/>
        </p:nvSpPr>
        <p:spPr>
          <a:xfrm>
            <a:off x="1592660" y="1099434"/>
            <a:ext cx="9355435" cy="1200329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Arial "/>
              </a:rPr>
              <a:t>Dựa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vào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thông</a:t>
            </a:r>
            <a:r>
              <a:rPr lang="en-US" sz="3600" dirty="0">
                <a:latin typeface="Arial "/>
              </a:rPr>
              <a:t> tin SGK </a:t>
            </a:r>
            <a:r>
              <a:rPr lang="en-US" sz="3600" dirty="0" err="1">
                <a:latin typeface="Arial "/>
              </a:rPr>
              <a:t>và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kiến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thức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đã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học</a:t>
            </a:r>
            <a:r>
              <a:rPr lang="en-US" sz="3600" dirty="0">
                <a:latin typeface="Arial "/>
              </a:rPr>
              <a:t>, </a:t>
            </a:r>
            <a:r>
              <a:rPr lang="en-US" sz="3600" dirty="0" err="1">
                <a:latin typeface="Arial "/>
              </a:rPr>
              <a:t>hãy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hoàn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thiện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thông</a:t>
            </a:r>
            <a:r>
              <a:rPr lang="en-US" sz="3600" dirty="0">
                <a:latin typeface="Arial "/>
              </a:rPr>
              <a:t> tin </a:t>
            </a:r>
            <a:r>
              <a:rPr lang="en-US" sz="3600" dirty="0" err="1">
                <a:latin typeface="Arial "/>
              </a:rPr>
              <a:t>phiếu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học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tập</a:t>
            </a:r>
            <a:r>
              <a:rPr lang="en-US" sz="3600" dirty="0">
                <a:latin typeface="Arial "/>
              </a:rPr>
              <a:t> </a:t>
            </a:r>
            <a:r>
              <a:rPr lang="en-US" sz="3600" dirty="0" err="1">
                <a:latin typeface="Arial "/>
              </a:rPr>
              <a:t>sau</a:t>
            </a:r>
            <a:r>
              <a:rPr lang="en-US" sz="3600" dirty="0">
                <a:latin typeface="Arial 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4A3C8-028D-4A5F-8811-7C437F4396A4}"/>
              </a:ext>
            </a:extLst>
          </p:cNvPr>
          <p:cNvGrpSpPr/>
          <p:nvPr/>
        </p:nvGrpSpPr>
        <p:grpSpPr>
          <a:xfrm>
            <a:off x="-146570" y="176514"/>
            <a:ext cx="7648921" cy="827835"/>
            <a:chOff x="3659735" y="859392"/>
            <a:chExt cx="3453027" cy="68223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B615C54-B368-4825-A04C-D6BF13EBED74}"/>
                </a:ext>
              </a:extLst>
            </p:cNvPr>
            <p:cNvSpPr/>
            <p:nvPr/>
          </p:nvSpPr>
          <p:spPr>
            <a:xfrm>
              <a:off x="3786954" y="859392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CAE64E-9CEE-4673-992C-8139287EFB2F}"/>
                </a:ext>
              </a:extLst>
            </p:cNvPr>
            <p:cNvSpPr txBox="1"/>
            <p:nvPr/>
          </p:nvSpPr>
          <p:spPr>
            <a:xfrm>
              <a:off x="3659735" y="902668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( 4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99F959E3-8EC7-422B-87A1-1E4703EE8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775321"/>
              </p:ext>
            </p:extLst>
          </p:nvPr>
        </p:nvGraphicFramePr>
        <p:xfrm>
          <a:off x="350521" y="3273465"/>
          <a:ext cx="11445240" cy="327674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394455">
                  <a:extLst>
                    <a:ext uri="{9D8B030D-6E8A-4147-A177-3AD203B41FA5}">
                      <a16:colId xmlns:a16="http://schemas.microsoft.com/office/drawing/2014/main" val="1679337390"/>
                    </a:ext>
                  </a:extLst>
                </a:gridCol>
                <a:gridCol w="3394455">
                  <a:extLst>
                    <a:ext uri="{9D8B030D-6E8A-4147-A177-3AD203B41FA5}">
                      <a16:colId xmlns:a16="http://schemas.microsoft.com/office/drawing/2014/main" val="3630238090"/>
                    </a:ext>
                  </a:extLst>
                </a:gridCol>
                <a:gridCol w="4656330">
                  <a:extLst>
                    <a:ext uri="{9D8B030D-6E8A-4147-A177-3AD203B41FA5}">
                      <a16:colId xmlns:a16="http://schemas.microsoft.com/office/drawing/2014/main" val="4215302997"/>
                    </a:ext>
                  </a:extLst>
                </a:gridCol>
              </a:tblGrid>
              <a:tr h="7956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1503B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3600" dirty="0">
                          <a:solidFill>
                            <a:srgbClr val="1503B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503B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dirty="0">
                        <a:solidFill>
                          <a:srgbClr val="1503B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1503B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3600" dirty="0">
                          <a:solidFill>
                            <a:srgbClr val="1503B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503B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600" dirty="0">
                          <a:solidFill>
                            <a:srgbClr val="1503B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503B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endParaRPr lang="en-US" sz="3600" dirty="0">
                        <a:solidFill>
                          <a:srgbClr val="1503B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266621"/>
                  </a:ext>
                </a:extLst>
              </a:tr>
              <a:tr h="124056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69429"/>
                  </a:ext>
                </a:extLst>
              </a:tr>
              <a:tr h="124056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47815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09CC73FD-13F1-4E2E-932F-8E55C5C63BB4}"/>
              </a:ext>
            </a:extLst>
          </p:cNvPr>
          <p:cNvSpPr txBox="1"/>
          <p:nvPr/>
        </p:nvSpPr>
        <p:spPr>
          <a:xfrm>
            <a:off x="4292868" y="2500250"/>
            <a:ext cx="356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91231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48B1EF-97EE-4166-8317-772C7BD1A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5160" y="0"/>
            <a:ext cx="1259840" cy="10746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95B4C35-BA09-4DC5-9BC6-18BECE20B553}"/>
              </a:ext>
            </a:extLst>
          </p:cNvPr>
          <p:cNvGrpSpPr/>
          <p:nvPr/>
        </p:nvGrpSpPr>
        <p:grpSpPr>
          <a:xfrm>
            <a:off x="6563332" y="0"/>
            <a:ext cx="5628668" cy="6858000"/>
            <a:chOff x="7504878" y="13252"/>
            <a:chExt cx="4687122" cy="6858000"/>
          </a:xfrm>
        </p:grpSpPr>
        <p:pic>
          <p:nvPicPr>
            <p:cNvPr id="16" name="Picture 15" descr="Map&#10;&#10;Description automatically generated">
              <a:extLst>
                <a:ext uri="{FF2B5EF4-FFF2-40B4-BE49-F238E27FC236}">
                  <a16:creationId xmlns:a16="http://schemas.microsoft.com/office/drawing/2014/main" id="{2679CE18-1814-4498-B4BE-442F0B167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6C7A7F-35FC-439E-9C39-DE384548A346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40DAB0-64AE-47A1-BF21-C201E96B7ED9}"/>
              </a:ext>
            </a:extLst>
          </p:cNvPr>
          <p:cNvGrpSpPr/>
          <p:nvPr/>
        </p:nvGrpSpPr>
        <p:grpSpPr>
          <a:xfrm>
            <a:off x="454440" y="132980"/>
            <a:ext cx="5800386" cy="4337956"/>
            <a:chOff x="4987403" y="2197316"/>
            <a:chExt cx="6818373" cy="4733774"/>
          </a:xfrm>
        </p:grpSpPr>
        <p:pic>
          <p:nvPicPr>
            <p:cNvPr id="8" name="Picture 7" descr="Diagram, map&#10;&#10;Description automatically generated">
              <a:extLst>
                <a:ext uri="{FF2B5EF4-FFF2-40B4-BE49-F238E27FC236}">
                  <a16:creationId xmlns:a16="http://schemas.microsoft.com/office/drawing/2014/main" id="{E1BBBD0C-F5A8-424B-B04E-4F1D92A0C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403" y="2197316"/>
              <a:ext cx="6818373" cy="47337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1E39D3-9816-44A2-ABF0-78CDB9D25CBC}"/>
                </a:ext>
              </a:extLst>
            </p:cNvPr>
            <p:cNvSpPr txBox="1"/>
            <p:nvPr/>
          </p:nvSpPr>
          <p:spPr>
            <a:xfrm>
              <a:off x="5350053" y="6488668"/>
              <a:ext cx="6308211" cy="4030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Bắc Mĩ</a:t>
              </a:r>
            </a:p>
          </p:txBody>
        </p:sp>
      </p:grpSp>
      <p:sp>
        <p:nvSpPr>
          <p:cNvPr id="12" name="Freeform 11"/>
          <p:cNvSpPr/>
          <p:nvPr/>
        </p:nvSpPr>
        <p:spPr>
          <a:xfrm>
            <a:off x="7601013" y="2066315"/>
            <a:ext cx="841948" cy="585445"/>
          </a:xfrm>
          <a:custGeom>
            <a:avLst/>
            <a:gdLst>
              <a:gd name="connsiteX0" fmla="*/ 0 w 1154243"/>
              <a:gd name="connsiteY0" fmla="*/ 0 h 734518"/>
              <a:gd name="connsiteX1" fmla="*/ 104931 w 1154243"/>
              <a:gd name="connsiteY1" fmla="*/ 44971 h 734518"/>
              <a:gd name="connsiteX2" fmla="*/ 104931 w 1154243"/>
              <a:gd name="connsiteY2" fmla="*/ 134912 h 734518"/>
              <a:gd name="connsiteX3" fmla="*/ 224852 w 1154243"/>
              <a:gd name="connsiteY3" fmla="*/ 164892 h 734518"/>
              <a:gd name="connsiteX4" fmla="*/ 269823 w 1154243"/>
              <a:gd name="connsiteY4" fmla="*/ 194873 h 734518"/>
              <a:gd name="connsiteX5" fmla="*/ 344774 w 1154243"/>
              <a:gd name="connsiteY5" fmla="*/ 194873 h 734518"/>
              <a:gd name="connsiteX6" fmla="*/ 434715 w 1154243"/>
              <a:gd name="connsiteY6" fmla="*/ 209863 h 734518"/>
              <a:gd name="connsiteX7" fmla="*/ 479685 w 1154243"/>
              <a:gd name="connsiteY7" fmla="*/ 224853 h 734518"/>
              <a:gd name="connsiteX8" fmla="*/ 584616 w 1154243"/>
              <a:gd name="connsiteY8" fmla="*/ 239843 h 734518"/>
              <a:gd name="connsiteX9" fmla="*/ 629587 w 1154243"/>
              <a:gd name="connsiteY9" fmla="*/ 269823 h 734518"/>
              <a:gd name="connsiteX10" fmla="*/ 689547 w 1154243"/>
              <a:gd name="connsiteY10" fmla="*/ 329784 h 734518"/>
              <a:gd name="connsiteX11" fmla="*/ 704538 w 1154243"/>
              <a:gd name="connsiteY11" fmla="*/ 389745 h 734518"/>
              <a:gd name="connsiteX12" fmla="*/ 734518 w 1154243"/>
              <a:gd name="connsiteY12" fmla="*/ 434715 h 734518"/>
              <a:gd name="connsiteX13" fmla="*/ 779488 w 1154243"/>
              <a:gd name="connsiteY13" fmla="*/ 434715 h 734518"/>
              <a:gd name="connsiteX14" fmla="*/ 824459 w 1154243"/>
              <a:gd name="connsiteY14" fmla="*/ 419725 h 734518"/>
              <a:gd name="connsiteX15" fmla="*/ 884420 w 1154243"/>
              <a:gd name="connsiteY15" fmla="*/ 419725 h 734518"/>
              <a:gd name="connsiteX16" fmla="*/ 944380 w 1154243"/>
              <a:gd name="connsiteY16" fmla="*/ 464695 h 734518"/>
              <a:gd name="connsiteX17" fmla="*/ 974361 w 1154243"/>
              <a:gd name="connsiteY17" fmla="*/ 509666 h 734518"/>
              <a:gd name="connsiteX18" fmla="*/ 989351 w 1154243"/>
              <a:gd name="connsiteY18" fmla="*/ 584617 h 734518"/>
              <a:gd name="connsiteX19" fmla="*/ 1049311 w 1154243"/>
              <a:gd name="connsiteY19" fmla="*/ 659568 h 734518"/>
              <a:gd name="connsiteX20" fmla="*/ 1079292 w 1154243"/>
              <a:gd name="connsiteY20" fmla="*/ 689548 h 734518"/>
              <a:gd name="connsiteX21" fmla="*/ 1109272 w 1154243"/>
              <a:gd name="connsiteY21" fmla="*/ 719528 h 734518"/>
              <a:gd name="connsiteX22" fmla="*/ 1139252 w 1154243"/>
              <a:gd name="connsiteY22" fmla="*/ 719528 h 734518"/>
              <a:gd name="connsiteX23" fmla="*/ 1154243 w 1154243"/>
              <a:gd name="connsiteY23" fmla="*/ 734518 h 7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4243" h="734518">
                <a:moveTo>
                  <a:pt x="0" y="0"/>
                </a:moveTo>
                <a:lnTo>
                  <a:pt x="104931" y="44971"/>
                </a:lnTo>
                <a:lnTo>
                  <a:pt x="104931" y="134912"/>
                </a:lnTo>
                <a:lnTo>
                  <a:pt x="224852" y="164892"/>
                </a:lnTo>
                <a:lnTo>
                  <a:pt x="269823" y="194873"/>
                </a:lnTo>
                <a:lnTo>
                  <a:pt x="344774" y="194873"/>
                </a:lnTo>
                <a:lnTo>
                  <a:pt x="434715" y="209863"/>
                </a:lnTo>
                <a:lnTo>
                  <a:pt x="479685" y="224853"/>
                </a:lnTo>
                <a:lnTo>
                  <a:pt x="584616" y="239843"/>
                </a:lnTo>
                <a:lnTo>
                  <a:pt x="629587" y="269823"/>
                </a:lnTo>
                <a:lnTo>
                  <a:pt x="689547" y="329784"/>
                </a:lnTo>
                <a:lnTo>
                  <a:pt x="704538" y="389745"/>
                </a:lnTo>
                <a:lnTo>
                  <a:pt x="734518" y="434715"/>
                </a:lnTo>
                <a:lnTo>
                  <a:pt x="779488" y="434715"/>
                </a:lnTo>
                <a:lnTo>
                  <a:pt x="824459" y="419725"/>
                </a:lnTo>
                <a:lnTo>
                  <a:pt x="884420" y="419725"/>
                </a:lnTo>
                <a:lnTo>
                  <a:pt x="944380" y="464695"/>
                </a:lnTo>
                <a:lnTo>
                  <a:pt x="974361" y="509666"/>
                </a:lnTo>
                <a:lnTo>
                  <a:pt x="989351" y="584617"/>
                </a:lnTo>
                <a:lnTo>
                  <a:pt x="1049311" y="659568"/>
                </a:lnTo>
                <a:lnTo>
                  <a:pt x="1079292" y="689548"/>
                </a:lnTo>
                <a:lnTo>
                  <a:pt x="1109272" y="719528"/>
                </a:lnTo>
                <a:lnTo>
                  <a:pt x="1139252" y="719528"/>
                </a:lnTo>
                <a:lnTo>
                  <a:pt x="1154243" y="734518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20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551402" y="227837"/>
            <a:ext cx="6918478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3AD8B8-B5F1-4E8F-BCC7-4544A5FB4A29}"/>
              </a:ext>
            </a:extLst>
          </p:cNvPr>
          <p:cNvGrpSpPr/>
          <p:nvPr/>
        </p:nvGrpSpPr>
        <p:grpSpPr>
          <a:xfrm>
            <a:off x="3196548" y="1633376"/>
            <a:ext cx="5276892" cy="872949"/>
            <a:chOff x="3196548" y="1633376"/>
            <a:chExt cx="3994083" cy="8729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91F31A-EDEB-4352-AEB9-72156EF377B5}"/>
                </a:ext>
              </a:extLst>
            </p:cNvPr>
            <p:cNvGrpSpPr/>
            <p:nvPr/>
          </p:nvGrpSpPr>
          <p:grpSpPr>
            <a:xfrm>
              <a:off x="3196548" y="1633376"/>
              <a:ext cx="3994083" cy="872949"/>
              <a:chOff x="1133367" y="2220084"/>
              <a:chExt cx="2305413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148B1972-7196-4B87-B004-3584BD66441C}"/>
                  </a:ext>
                </a:extLst>
              </p:cNvPr>
              <p:cNvSpPr/>
              <p:nvPr/>
            </p:nvSpPr>
            <p:spPr>
              <a:xfrm>
                <a:off x="1133367" y="2220084"/>
                <a:ext cx="2305413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18831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670728-1741-4833-9A20-59430923F615}"/>
                </a:ext>
              </a:extLst>
            </p:cNvPr>
            <p:cNvSpPr txBox="1"/>
            <p:nvPr/>
          </p:nvSpPr>
          <p:spPr>
            <a:xfrm>
              <a:off x="3745778" y="1725517"/>
              <a:ext cx="264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A02300E-50B7-4EDA-86E8-B9B08F711473}"/>
              </a:ext>
            </a:extLst>
          </p:cNvPr>
          <p:cNvSpPr/>
          <p:nvPr/>
        </p:nvSpPr>
        <p:spPr>
          <a:xfrm>
            <a:off x="3149562" y="1630452"/>
            <a:ext cx="981591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27" name="Hình ảnh 13">
            <a:extLst>
              <a:ext uri="{FF2B5EF4-FFF2-40B4-BE49-F238E27FC236}">
                <a16:creationId xmlns:a16="http://schemas.microsoft.com/office/drawing/2014/main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91629" y="234284"/>
            <a:ext cx="1143000" cy="10885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87E903-91D2-4565-AB30-9D8A616AE4E7}"/>
              </a:ext>
            </a:extLst>
          </p:cNvPr>
          <p:cNvGrpSpPr/>
          <p:nvPr/>
        </p:nvGrpSpPr>
        <p:grpSpPr>
          <a:xfrm>
            <a:off x="2263207" y="2797566"/>
            <a:ext cx="6812428" cy="875873"/>
            <a:chOff x="2027427" y="2797566"/>
            <a:chExt cx="8157727" cy="87587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7FFE3E-74EA-4B7F-8177-ADE48FBB3362}"/>
                </a:ext>
              </a:extLst>
            </p:cNvPr>
            <p:cNvGrpSpPr/>
            <p:nvPr/>
          </p:nvGrpSpPr>
          <p:grpSpPr>
            <a:xfrm>
              <a:off x="3162053" y="2800490"/>
              <a:ext cx="6301987" cy="872949"/>
              <a:chOff x="1133366" y="2220084"/>
              <a:chExt cx="4136259" cy="914400"/>
            </a:xfrm>
            <a:solidFill>
              <a:srgbClr val="FCFEB0"/>
            </a:solidFill>
          </p:grpSpPr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1077D75B-89C0-44CD-936F-25D8151F1E1A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136259" cy="914400"/>
              </a:xfrm>
              <a:prstGeom prst="homePlat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49E3E0D-EDD0-4EED-8343-84CE4B33894F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0" name="Arrow: Pentagon 29">
              <a:extLst>
                <a:ext uri="{FF2B5EF4-FFF2-40B4-BE49-F238E27FC236}">
                  <a16:creationId xmlns:a16="http://schemas.microsoft.com/office/drawing/2014/main" id="{D1148A92-A3DA-4E76-B6A4-D7DA5271949D}"/>
                </a:ext>
              </a:extLst>
            </p:cNvPr>
            <p:cNvSpPr/>
            <p:nvPr/>
          </p:nvSpPr>
          <p:spPr>
            <a:xfrm>
              <a:off x="3101140" y="2797566"/>
              <a:ext cx="1176241" cy="872947"/>
            </a:xfrm>
            <a:prstGeom prst="homePlat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F7C870-BBB9-4BBC-A19C-CEF9ACB06063}"/>
                </a:ext>
              </a:extLst>
            </p:cNvPr>
            <p:cNvSpPr txBox="1"/>
            <p:nvPr/>
          </p:nvSpPr>
          <p:spPr>
            <a:xfrm>
              <a:off x="2027427" y="2932972"/>
              <a:ext cx="81577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4DCC4B-A52C-4C1B-A35C-2CEDFE4599CB}"/>
              </a:ext>
            </a:extLst>
          </p:cNvPr>
          <p:cNvGrpSpPr/>
          <p:nvPr/>
        </p:nvGrpSpPr>
        <p:grpSpPr>
          <a:xfrm>
            <a:off x="3180299" y="4090595"/>
            <a:ext cx="5372297" cy="882438"/>
            <a:chOff x="3042173" y="3446093"/>
            <a:chExt cx="4055000" cy="882438"/>
          </a:xfrm>
        </p:grpSpPr>
        <p:sp>
          <p:nvSpPr>
            <p:cNvPr id="29" name="Arrow: Pentagon 28">
              <a:extLst>
                <a:ext uri="{FF2B5EF4-FFF2-40B4-BE49-F238E27FC236}">
                  <a16:creationId xmlns:a16="http://schemas.microsoft.com/office/drawing/2014/main" id="{A341C60C-6348-430E-8355-6BC6886ACF4A}"/>
                </a:ext>
              </a:extLst>
            </p:cNvPr>
            <p:cNvSpPr/>
            <p:nvPr/>
          </p:nvSpPr>
          <p:spPr>
            <a:xfrm>
              <a:off x="3042173" y="3455582"/>
              <a:ext cx="4055000" cy="872949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Arrow: Pentagon 35">
              <a:extLst>
                <a:ext uri="{FF2B5EF4-FFF2-40B4-BE49-F238E27FC236}">
                  <a16:creationId xmlns:a16="http://schemas.microsoft.com/office/drawing/2014/main" id="{532B8B92-68EB-444D-AD29-7C9B6B5C238A}"/>
                </a:ext>
              </a:extLst>
            </p:cNvPr>
            <p:cNvSpPr/>
            <p:nvPr/>
          </p:nvSpPr>
          <p:spPr>
            <a:xfrm>
              <a:off x="3042174" y="3446093"/>
              <a:ext cx="685247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753B45-114A-4793-9601-0C3181A710DB}"/>
                </a:ext>
              </a:extLst>
            </p:cNvPr>
            <p:cNvSpPr txBox="1"/>
            <p:nvPr/>
          </p:nvSpPr>
          <p:spPr>
            <a:xfrm>
              <a:off x="3326311" y="3509711"/>
              <a:ext cx="32826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DB9575-2244-4860-9AB0-AA4D96463D69}"/>
              </a:ext>
            </a:extLst>
          </p:cNvPr>
          <p:cNvGrpSpPr/>
          <p:nvPr/>
        </p:nvGrpSpPr>
        <p:grpSpPr>
          <a:xfrm>
            <a:off x="2668249" y="5270124"/>
            <a:ext cx="6668620" cy="875873"/>
            <a:chOff x="1186115" y="5370553"/>
            <a:chExt cx="7967883" cy="87587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64963F3-4CBB-4F5B-B0CA-FE69D3C230CA}"/>
                </a:ext>
              </a:extLst>
            </p:cNvPr>
            <p:cNvGrpSpPr/>
            <p:nvPr/>
          </p:nvGrpSpPr>
          <p:grpSpPr>
            <a:xfrm>
              <a:off x="1787659" y="5373477"/>
              <a:ext cx="6322594" cy="872949"/>
              <a:chOff x="1133366" y="2220084"/>
              <a:chExt cx="4149784" cy="914400"/>
            </a:xfrm>
            <a:solidFill>
              <a:srgbClr val="FCFEB0"/>
            </a:solidFill>
          </p:grpSpPr>
          <p:sp>
            <p:nvSpPr>
              <p:cNvPr id="40" name="Arrow: Pentagon 39">
                <a:extLst>
                  <a:ext uri="{FF2B5EF4-FFF2-40B4-BE49-F238E27FC236}">
                    <a16:creationId xmlns:a16="http://schemas.microsoft.com/office/drawing/2014/main" id="{D704437B-83BF-4B8B-A1FD-41E423C241F2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149784" cy="914400"/>
              </a:xfrm>
              <a:prstGeom prst="homePlat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7317980-0F4E-4320-81EE-CB5686DA5707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2" name="Arrow: Pentagon 41">
              <a:extLst>
                <a:ext uri="{FF2B5EF4-FFF2-40B4-BE49-F238E27FC236}">
                  <a16:creationId xmlns:a16="http://schemas.microsoft.com/office/drawing/2014/main" id="{BD1B7BF2-0953-41F2-BA34-B7DBA5E37CE6}"/>
                </a:ext>
              </a:extLst>
            </p:cNvPr>
            <p:cNvSpPr/>
            <p:nvPr/>
          </p:nvSpPr>
          <p:spPr>
            <a:xfrm>
              <a:off x="1787658" y="5370553"/>
              <a:ext cx="1000672" cy="872947"/>
            </a:xfrm>
            <a:prstGeom prst="homePlat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F1999E9-A6D4-4F60-A2A5-15E82ADF655B}"/>
                </a:ext>
              </a:extLst>
            </p:cNvPr>
            <p:cNvSpPr txBox="1"/>
            <p:nvPr/>
          </p:nvSpPr>
          <p:spPr>
            <a:xfrm>
              <a:off x="1186115" y="5472361"/>
              <a:ext cx="7967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Đới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outdoor, mountain, highland&#10;&#10;Description automatically generated">
            <a:extLst>
              <a:ext uri="{FF2B5EF4-FFF2-40B4-BE49-F238E27FC236}">
                <a16:creationId xmlns:a16="http://schemas.microsoft.com/office/drawing/2014/main" id="{2AD952B7-71D2-4EF0-805E-C01F14337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" y="1"/>
            <a:ext cx="5642038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7709C18-12E3-4EB5-9FB0-B9221F7E285D}"/>
              </a:ext>
            </a:extLst>
          </p:cNvPr>
          <p:cNvGrpSpPr/>
          <p:nvPr/>
        </p:nvGrpSpPr>
        <p:grpSpPr>
          <a:xfrm>
            <a:off x="15240" y="3695849"/>
            <a:ext cx="5674926" cy="3015063"/>
            <a:chOff x="0" y="4229189"/>
            <a:chExt cx="5472598" cy="228655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A6E695-B0AB-4B2C-B029-C3252FD43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29190"/>
              <a:ext cx="2735311" cy="189259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419651-02A5-4439-BEBF-9A597580931A}"/>
                </a:ext>
              </a:extLst>
            </p:cNvPr>
            <p:cNvSpPr txBox="1"/>
            <p:nvPr/>
          </p:nvSpPr>
          <p:spPr>
            <a:xfrm>
              <a:off x="550005" y="6165624"/>
              <a:ext cx="1730027" cy="3501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Gấu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A picture containing mammal, sky, outdoor, cow&#10;&#10;Description automatically generated">
              <a:extLst>
                <a:ext uri="{FF2B5EF4-FFF2-40B4-BE49-F238E27FC236}">
                  <a16:creationId xmlns:a16="http://schemas.microsoft.com/office/drawing/2014/main" id="{F82702E9-4D8D-4AC1-BDFB-19C77B237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311" y="4229189"/>
              <a:ext cx="2737287" cy="18925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57E894-E32A-4BD1-A7B6-99002A4033EE}"/>
                </a:ext>
              </a:extLst>
            </p:cNvPr>
            <p:cNvSpPr txBox="1"/>
            <p:nvPr/>
          </p:nvSpPr>
          <p:spPr>
            <a:xfrm>
              <a:off x="3226492" y="6159890"/>
              <a:ext cx="1514037" cy="3501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Tuần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lộc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2EDDBE3-635F-444A-8D7F-2A46620EED9C}"/>
              </a:ext>
            </a:extLst>
          </p:cNvPr>
          <p:cNvSpPr txBox="1"/>
          <p:nvPr/>
        </p:nvSpPr>
        <p:spPr>
          <a:xfrm>
            <a:off x="6273084" y="7352449"/>
            <a:ext cx="5356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14.1. Bản đồ tự nhiên khu vực Bắc Mĩ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337C96-1D78-4E64-9FAD-9D3528450F25}"/>
              </a:ext>
            </a:extLst>
          </p:cNvPr>
          <p:cNvGrpSpPr/>
          <p:nvPr/>
        </p:nvGrpSpPr>
        <p:grpSpPr>
          <a:xfrm>
            <a:off x="5859606" y="0"/>
            <a:ext cx="6279070" cy="6315445"/>
            <a:chOff x="4787358" y="0"/>
            <a:chExt cx="7381068" cy="6891700"/>
          </a:xfrm>
        </p:grpSpPr>
        <p:pic>
          <p:nvPicPr>
            <p:cNvPr id="26" name="Picture 25" descr="Diagram, map&#10;&#10;Description automatically generated">
              <a:extLst>
                <a:ext uri="{FF2B5EF4-FFF2-40B4-BE49-F238E27FC236}">
                  <a16:creationId xmlns:a16="http://schemas.microsoft.com/office/drawing/2014/main" id="{63142C5F-F913-494B-8BE0-03CC28A5B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8" y="0"/>
              <a:ext cx="7381068" cy="6858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B36BD3-1145-4FF4-BA55-B7A1C391252F}"/>
                </a:ext>
              </a:extLst>
            </p:cNvPr>
            <p:cNvSpPr txBox="1"/>
            <p:nvPr/>
          </p:nvSpPr>
          <p:spPr>
            <a:xfrm>
              <a:off x="5350053" y="6488668"/>
              <a:ext cx="6308211" cy="4030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Bắc Mĩ</a:t>
              </a:r>
            </a:p>
          </p:txBody>
        </p:sp>
      </p:grpSp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01E51364-5E38-4C1B-8BD0-958685B1F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06" y="0"/>
            <a:ext cx="6296863" cy="6858000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7021892" y="2094889"/>
            <a:ext cx="902907" cy="572111"/>
          </a:xfrm>
          <a:custGeom>
            <a:avLst/>
            <a:gdLst>
              <a:gd name="connsiteX0" fmla="*/ 0 w 1154243"/>
              <a:gd name="connsiteY0" fmla="*/ 0 h 734518"/>
              <a:gd name="connsiteX1" fmla="*/ 104931 w 1154243"/>
              <a:gd name="connsiteY1" fmla="*/ 44971 h 734518"/>
              <a:gd name="connsiteX2" fmla="*/ 104931 w 1154243"/>
              <a:gd name="connsiteY2" fmla="*/ 134912 h 734518"/>
              <a:gd name="connsiteX3" fmla="*/ 224852 w 1154243"/>
              <a:gd name="connsiteY3" fmla="*/ 164892 h 734518"/>
              <a:gd name="connsiteX4" fmla="*/ 269823 w 1154243"/>
              <a:gd name="connsiteY4" fmla="*/ 194873 h 734518"/>
              <a:gd name="connsiteX5" fmla="*/ 344774 w 1154243"/>
              <a:gd name="connsiteY5" fmla="*/ 194873 h 734518"/>
              <a:gd name="connsiteX6" fmla="*/ 434715 w 1154243"/>
              <a:gd name="connsiteY6" fmla="*/ 209863 h 734518"/>
              <a:gd name="connsiteX7" fmla="*/ 479685 w 1154243"/>
              <a:gd name="connsiteY7" fmla="*/ 224853 h 734518"/>
              <a:gd name="connsiteX8" fmla="*/ 584616 w 1154243"/>
              <a:gd name="connsiteY8" fmla="*/ 239843 h 734518"/>
              <a:gd name="connsiteX9" fmla="*/ 629587 w 1154243"/>
              <a:gd name="connsiteY9" fmla="*/ 269823 h 734518"/>
              <a:gd name="connsiteX10" fmla="*/ 689547 w 1154243"/>
              <a:gd name="connsiteY10" fmla="*/ 329784 h 734518"/>
              <a:gd name="connsiteX11" fmla="*/ 704538 w 1154243"/>
              <a:gd name="connsiteY11" fmla="*/ 389745 h 734518"/>
              <a:gd name="connsiteX12" fmla="*/ 734518 w 1154243"/>
              <a:gd name="connsiteY12" fmla="*/ 434715 h 734518"/>
              <a:gd name="connsiteX13" fmla="*/ 779488 w 1154243"/>
              <a:gd name="connsiteY13" fmla="*/ 434715 h 734518"/>
              <a:gd name="connsiteX14" fmla="*/ 824459 w 1154243"/>
              <a:gd name="connsiteY14" fmla="*/ 419725 h 734518"/>
              <a:gd name="connsiteX15" fmla="*/ 884420 w 1154243"/>
              <a:gd name="connsiteY15" fmla="*/ 419725 h 734518"/>
              <a:gd name="connsiteX16" fmla="*/ 944380 w 1154243"/>
              <a:gd name="connsiteY16" fmla="*/ 464695 h 734518"/>
              <a:gd name="connsiteX17" fmla="*/ 974361 w 1154243"/>
              <a:gd name="connsiteY17" fmla="*/ 509666 h 734518"/>
              <a:gd name="connsiteX18" fmla="*/ 989351 w 1154243"/>
              <a:gd name="connsiteY18" fmla="*/ 584617 h 734518"/>
              <a:gd name="connsiteX19" fmla="*/ 1049311 w 1154243"/>
              <a:gd name="connsiteY19" fmla="*/ 659568 h 734518"/>
              <a:gd name="connsiteX20" fmla="*/ 1079292 w 1154243"/>
              <a:gd name="connsiteY20" fmla="*/ 689548 h 734518"/>
              <a:gd name="connsiteX21" fmla="*/ 1109272 w 1154243"/>
              <a:gd name="connsiteY21" fmla="*/ 719528 h 734518"/>
              <a:gd name="connsiteX22" fmla="*/ 1139252 w 1154243"/>
              <a:gd name="connsiteY22" fmla="*/ 719528 h 734518"/>
              <a:gd name="connsiteX23" fmla="*/ 1154243 w 1154243"/>
              <a:gd name="connsiteY23" fmla="*/ 734518 h 7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4243" h="734518">
                <a:moveTo>
                  <a:pt x="0" y="0"/>
                </a:moveTo>
                <a:lnTo>
                  <a:pt x="104931" y="44971"/>
                </a:lnTo>
                <a:lnTo>
                  <a:pt x="104931" y="134912"/>
                </a:lnTo>
                <a:lnTo>
                  <a:pt x="224852" y="164892"/>
                </a:lnTo>
                <a:lnTo>
                  <a:pt x="269823" y="194873"/>
                </a:lnTo>
                <a:lnTo>
                  <a:pt x="344774" y="194873"/>
                </a:lnTo>
                <a:lnTo>
                  <a:pt x="434715" y="209863"/>
                </a:lnTo>
                <a:lnTo>
                  <a:pt x="479685" y="224853"/>
                </a:lnTo>
                <a:lnTo>
                  <a:pt x="584616" y="239843"/>
                </a:lnTo>
                <a:lnTo>
                  <a:pt x="629587" y="269823"/>
                </a:lnTo>
                <a:lnTo>
                  <a:pt x="689547" y="329784"/>
                </a:lnTo>
                <a:lnTo>
                  <a:pt x="704538" y="389745"/>
                </a:lnTo>
                <a:lnTo>
                  <a:pt x="734518" y="434715"/>
                </a:lnTo>
                <a:lnTo>
                  <a:pt x="779488" y="434715"/>
                </a:lnTo>
                <a:lnTo>
                  <a:pt x="824459" y="419725"/>
                </a:lnTo>
                <a:lnTo>
                  <a:pt x="884420" y="419725"/>
                </a:lnTo>
                <a:lnTo>
                  <a:pt x="944380" y="464695"/>
                </a:lnTo>
                <a:lnTo>
                  <a:pt x="974361" y="509666"/>
                </a:lnTo>
                <a:lnTo>
                  <a:pt x="989351" y="584617"/>
                </a:lnTo>
                <a:lnTo>
                  <a:pt x="1049311" y="659568"/>
                </a:lnTo>
                <a:lnTo>
                  <a:pt x="1079292" y="689548"/>
                </a:lnTo>
                <a:lnTo>
                  <a:pt x="1109272" y="719528"/>
                </a:lnTo>
                <a:lnTo>
                  <a:pt x="1139252" y="719528"/>
                </a:lnTo>
                <a:lnTo>
                  <a:pt x="1154243" y="734518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8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48B1EF-97EE-4166-8317-772C7BD1A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5160" y="0"/>
            <a:ext cx="1259840" cy="10746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95B4C35-BA09-4DC5-9BC6-18BECE20B553}"/>
              </a:ext>
            </a:extLst>
          </p:cNvPr>
          <p:cNvGrpSpPr/>
          <p:nvPr/>
        </p:nvGrpSpPr>
        <p:grpSpPr>
          <a:xfrm>
            <a:off x="6563332" y="0"/>
            <a:ext cx="5628668" cy="6858000"/>
            <a:chOff x="7504878" y="13252"/>
            <a:chExt cx="4687122" cy="6858000"/>
          </a:xfrm>
        </p:grpSpPr>
        <p:pic>
          <p:nvPicPr>
            <p:cNvPr id="16" name="Picture 15" descr="Map&#10;&#10;Description automatically generated">
              <a:extLst>
                <a:ext uri="{FF2B5EF4-FFF2-40B4-BE49-F238E27FC236}">
                  <a16:creationId xmlns:a16="http://schemas.microsoft.com/office/drawing/2014/main" id="{2679CE18-1814-4498-B4BE-442F0B167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6C7A7F-35FC-439E-9C39-DE384548A346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1C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40DAB0-64AE-47A1-BF21-C201E96B7ED9}"/>
              </a:ext>
            </a:extLst>
          </p:cNvPr>
          <p:cNvGrpSpPr/>
          <p:nvPr/>
        </p:nvGrpSpPr>
        <p:grpSpPr>
          <a:xfrm>
            <a:off x="454440" y="132980"/>
            <a:ext cx="5800386" cy="4337956"/>
            <a:chOff x="4987403" y="2197316"/>
            <a:chExt cx="6818373" cy="4733774"/>
          </a:xfrm>
        </p:grpSpPr>
        <p:pic>
          <p:nvPicPr>
            <p:cNvPr id="8" name="Picture 7" descr="Diagram, map&#10;&#10;Description automatically generated">
              <a:extLst>
                <a:ext uri="{FF2B5EF4-FFF2-40B4-BE49-F238E27FC236}">
                  <a16:creationId xmlns:a16="http://schemas.microsoft.com/office/drawing/2014/main" id="{E1BBBD0C-F5A8-424B-B04E-4F1D92A0C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403" y="2197316"/>
              <a:ext cx="6818373" cy="47337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1E39D3-9816-44A2-ABF0-78CDB9D25CBC}"/>
                </a:ext>
              </a:extLst>
            </p:cNvPr>
            <p:cNvSpPr txBox="1"/>
            <p:nvPr/>
          </p:nvSpPr>
          <p:spPr>
            <a:xfrm>
              <a:off x="5350053" y="6488668"/>
              <a:ext cx="6308211" cy="4030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 2. Bản đồ các đới và kiểu khí hậu ở Bắc Mĩ</a:t>
              </a:r>
            </a:p>
          </p:txBody>
        </p:sp>
      </p:grpSp>
      <p:sp>
        <p:nvSpPr>
          <p:cNvPr id="12" name="Freeform 11"/>
          <p:cNvSpPr/>
          <p:nvPr/>
        </p:nvSpPr>
        <p:spPr>
          <a:xfrm>
            <a:off x="7601013" y="2066315"/>
            <a:ext cx="841948" cy="585445"/>
          </a:xfrm>
          <a:custGeom>
            <a:avLst/>
            <a:gdLst>
              <a:gd name="connsiteX0" fmla="*/ 0 w 1154243"/>
              <a:gd name="connsiteY0" fmla="*/ 0 h 734518"/>
              <a:gd name="connsiteX1" fmla="*/ 104931 w 1154243"/>
              <a:gd name="connsiteY1" fmla="*/ 44971 h 734518"/>
              <a:gd name="connsiteX2" fmla="*/ 104931 w 1154243"/>
              <a:gd name="connsiteY2" fmla="*/ 134912 h 734518"/>
              <a:gd name="connsiteX3" fmla="*/ 224852 w 1154243"/>
              <a:gd name="connsiteY3" fmla="*/ 164892 h 734518"/>
              <a:gd name="connsiteX4" fmla="*/ 269823 w 1154243"/>
              <a:gd name="connsiteY4" fmla="*/ 194873 h 734518"/>
              <a:gd name="connsiteX5" fmla="*/ 344774 w 1154243"/>
              <a:gd name="connsiteY5" fmla="*/ 194873 h 734518"/>
              <a:gd name="connsiteX6" fmla="*/ 434715 w 1154243"/>
              <a:gd name="connsiteY6" fmla="*/ 209863 h 734518"/>
              <a:gd name="connsiteX7" fmla="*/ 479685 w 1154243"/>
              <a:gd name="connsiteY7" fmla="*/ 224853 h 734518"/>
              <a:gd name="connsiteX8" fmla="*/ 584616 w 1154243"/>
              <a:gd name="connsiteY8" fmla="*/ 239843 h 734518"/>
              <a:gd name="connsiteX9" fmla="*/ 629587 w 1154243"/>
              <a:gd name="connsiteY9" fmla="*/ 269823 h 734518"/>
              <a:gd name="connsiteX10" fmla="*/ 689547 w 1154243"/>
              <a:gd name="connsiteY10" fmla="*/ 329784 h 734518"/>
              <a:gd name="connsiteX11" fmla="*/ 704538 w 1154243"/>
              <a:gd name="connsiteY11" fmla="*/ 389745 h 734518"/>
              <a:gd name="connsiteX12" fmla="*/ 734518 w 1154243"/>
              <a:gd name="connsiteY12" fmla="*/ 434715 h 734518"/>
              <a:gd name="connsiteX13" fmla="*/ 779488 w 1154243"/>
              <a:gd name="connsiteY13" fmla="*/ 434715 h 734518"/>
              <a:gd name="connsiteX14" fmla="*/ 824459 w 1154243"/>
              <a:gd name="connsiteY14" fmla="*/ 419725 h 734518"/>
              <a:gd name="connsiteX15" fmla="*/ 884420 w 1154243"/>
              <a:gd name="connsiteY15" fmla="*/ 419725 h 734518"/>
              <a:gd name="connsiteX16" fmla="*/ 944380 w 1154243"/>
              <a:gd name="connsiteY16" fmla="*/ 464695 h 734518"/>
              <a:gd name="connsiteX17" fmla="*/ 974361 w 1154243"/>
              <a:gd name="connsiteY17" fmla="*/ 509666 h 734518"/>
              <a:gd name="connsiteX18" fmla="*/ 989351 w 1154243"/>
              <a:gd name="connsiteY18" fmla="*/ 584617 h 734518"/>
              <a:gd name="connsiteX19" fmla="*/ 1049311 w 1154243"/>
              <a:gd name="connsiteY19" fmla="*/ 659568 h 734518"/>
              <a:gd name="connsiteX20" fmla="*/ 1079292 w 1154243"/>
              <a:gd name="connsiteY20" fmla="*/ 689548 h 734518"/>
              <a:gd name="connsiteX21" fmla="*/ 1109272 w 1154243"/>
              <a:gd name="connsiteY21" fmla="*/ 719528 h 734518"/>
              <a:gd name="connsiteX22" fmla="*/ 1139252 w 1154243"/>
              <a:gd name="connsiteY22" fmla="*/ 719528 h 734518"/>
              <a:gd name="connsiteX23" fmla="*/ 1154243 w 1154243"/>
              <a:gd name="connsiteY23" fmla="*/ 734518 h 7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4243" h="734518">
                <a:moveTo>
                  <a:pt x="0" y="0"/>
                </a:moveTo>
                <a:lnTo>
                  <a:pt x="104931" y="44971"/>
                </a:lnTo>
                <a:lnTo>
                  <a:pt x="104931" y="134912"/>
                </a:lnTo>
                <a:lnTo>
                  <a:pt x="224852" y="164892"/>
                </a:lnTo>
                <a:lnTo>
                  <a:pt x="269823" y="194873"/>
                </a:lnTo>
                <a:lnTo>
                  <a:pt x="344774" y="194873"/>
                </a:lnTo>
                <a:lnTo>
                  <a:pt x="434715" y="209863"/>
                </a:lnTo>
                <a:lnTo>
                  <a:pt x="479685" y="224853"/>
                </a:lnTo>
                <a:lnTo>
                  <a:pt x="584616" y="239843"/>
                </a:lnTo>
                <a:lnTo>
                  <a:pt x="629587" y="269823"/>
                </a:lnTo>
                <a:lnTo>
                  <a:pt x="689547" y="329784"/>
                </a:lnTo>
                <a:lnTo>
                  <a:pt x="704538" y="389745"/>
                </a:lnTo>
                <a:lnTo>
                  <a:pt x="734518" y="434715"/>
                </a:lnTo>
                <a:lnTo>
                  <a:pt x="779488" y="434715"/>
                </a:lnTo>
                <a:lnTo>
                  <a:pt x="824459" y="419725"/>
                </a:lnTo>
                <a:lnTo>
                  <a:pt x="884420" y="419725"/>
                </a:lnTo>
                <a:lnTo>
                  <a:pt x="944380" y="464695"/>
                </a:lnTo>
                <a:lnTo>
                  <a:pt x="974361" y="509666"/>
                </a:lnTo>
                <a:lnTo>
                  <a:pt x="989351" y="584617"/>
                </a:lnTo>
                <a:lnTo>
                  <a:pt x="1049311" y="659568"/>
                </a:lnTo>
                <a:lnTo>
                  <a:pt x="1079292" y="689548"/>
                </a:lnTo>
                <a:lnTo>
                  <a:pt x="1109272" y="719528"/>
                </a:lnTo>
                <a:lnTo>
                  <a:pt x="1139252" y="719528"/>
                </a:lnTo>
                <a:lnTo>
                  <a:pt x="1154243" y="734518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3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2EDDBE3-635F-444A-8D7F-2A46620EED9C}"/>
              </a:ext>
            </a:extLst>
          </p:cNvPr>
          <p:cNvSpPr txBox="1"/>
          <p:nvPr/>
        </p:nvSpPr>
        <p:spPr>
          <a:xfrm>
            <a:off x="6273084" y="7352449"/>
            <a:ext cx="5356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14.1. Bản đồ tự nhiên khu vực Bắc Mĩ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77F56B-2284-4F69-A95E-8BC962842748}"/>
              </a:ext>
            </a:extLst>
          </p:cNvPr>
          <p:cNvGrpSpPr/>
          <p:nvPr/>
        </p:nvGrpSpPr>
        <p:grpSpPr>
          <a:xfrm>
            <a:off x="168880" y="86749"/>
            <a:ext cx="5989007" cy="3246926"/>
            <a:chOff x="35625" y="3573934"/>
            <a:chExt cx="3719385" cy="266214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254DEA-77B7-4252-8CBC-59660CD01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139" t="50000" r="38318" b="31533"/>
            <a:stretch/>
          </p:blipFill>
          <p:spPr>
            <a:xfrm>
              <a:off x="35625" y="3573934"/>
              <a:ext cx="3719385" cy="238652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C36465-7BB8-4251-AEE9-AB511E63D184}"/>
                </a:ext>
              </a:extLst>
            </p:cNvPr>
            <p:cNvSpPr txBox="1"/>
            <p:nvPr/>
          </p:nvSpPr>
          <p:spPr>
            <a:xfrm>
              <a:off x="953252" y="5857565"/>
              <a:ext cx="2180635" cy="378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hía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F9158C-C672-495D-B062-DFFE739D8EDF}"/>
              </a:ext>
            </a:extLst>
          </p:cNvPr>
          <p:cNvGrpSpPr/>
          <p:nvPr/>
        </p:nvGrpSpPr>
        <p:grpSpPr>
          <a:xfrm>
            <a:off x="130791" y="35660"/>
            <a:ext cx="6139804" cy="3371268"/>
            <a:chOff x="141585" y="3854354"/>
            <a:chExt cx="4058960" cy="22845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075B2A-3CF1-4B76-8B19-C0AD5A293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585" y="3854354"/>
              <a:ext cx="4058960" cy="22845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7B4E3E-35AE-4E5A-9E2B-491A47166061}"/>
                </a:ext>
              </a:extLst>
            </p:cNvPr>
            <p:cNvSpPr txBox="1"/>
            <p:nvPr/>
          </p:nvSpPr>
          <p:spPr>
            <a:xfrm>
              <a:off x="184655" y="5465192"/>
              <a:ext cx="1605179" cy="6156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Phía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0C69F3B-C9FC-440B-8C31-B3F7798FDEB0}"/>
              </a:ext>
            </a:extLst>
          </p:cNvPr>
          <p:cNvSpPr/>
          <p:nvPr/>
        </p:nvSpPr>
        <p:spPr>
          <a:xfrm>
            <a:off x="23222" y="2574044"/>
            <a:ext cx="5265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>
              <a:solidFill>
                <a:srgbClr val="1B04FA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8786D-EC10-4C80-9526-FA7797224E4D}"/>
              </a:ext>
            </a:extLst>
          </p:cNvPr>
          <p:cNvGrpSpPr/>
          <p:nvPr/>
        </p:nvGrpSpPr>
        <p:grpSpPr>
          <a:xfrm>
            <a:off x="130790" y="30125"/>
            <a:ext cx="6177113" cy="3387456"/>
            <a:chOff x="1617302" y="3283227"/>
            <a:chExt cx="5916026" cy="27354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038C8B-7B13-4162-A141-77549BE3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7302" y="3283227"/>
              <a:ext cx="5916026" cy="27354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E840C0-6818-436D-B125-D402F07ED017}"/>
                </a:ext>
              </a:extLst>
            </p:cNvPr>
            <p:cNvSpPr txBox="1"/>
            <p:nvPr/>
          </p:nvSpPr>
          <p:spPr>
            <a:xfrm>
              <a:off x="1674306" y="5297625"/>
              <a:ext cx="3946917" cy="6710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ven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Nam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Kỳ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3DD5E6-F62B-41E0-A81F-3509AD71DF32}"/>
              </a:ext>
            </a:extLst>
          </p:cNvPr>
          <p:cNvGrpSpPr/>
          <p:nvPr/>
        </p:nvGrpSpPr>
        <p:grpSpPr>
          <a:xfrm>
            <a:off x="150941" y="3536167"/>
            <a:ext cx="6195051" cy="2814890"/>
            <a:chOff x="146249" y="3491345"/>
            <a:chExt cx="4808619" cy="27442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36521D-39EF-4526-8E7D-2205B8142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249" y="3491345"/>
              <a:ext cx="4808619" cy="274422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DAC415-C462-4329-98E5-3CC8CE297D55}"/>
                </a:ext>
              </a:extLst>
            </p:cNvPr>
            <p:cNvSpPr txBox="1"/>
            <p:nvPr/>
          </p:nvSpPr>
          <p:spPr>
            <a:xfrm>
              <a:off x="171492" y="5691387"/>
              <a:ext cx="4758132" cy="5166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Hoang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mạc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hoang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mạc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2070DB-688C-4FFA-85E9-FF934B712C3C}"/>
              </a:ext>
            </a:extLst>
          </p:cNvPr>
          <p:cNvGrpSpPr/>
          <p:nvPr/>
        </p:nvGrpSpPr>
        <p:grpSpPr>
          <a:xfrm>
            <a:off x="6383303" y="149904"/>
            <a:ext cx="5771387" cy="6586326"/>
            <a:chOff x="4787358" y="0"/>
            <a:chExt cx="7381068" cy="6891700"/>
          </a:xfrm>
        </p:grpSpPr>
        <p:pic>
          <p:nvPicPr>
            <p:cNvPr id="36" name="Picture 35" descr="Diagram, map&#10;&#10;Description automatically generated">
              <a:extLst>
                <a:ext uri="{FF2B5EF4-FFF2-40B4-BE49-F238E27FC236}">
                  <a16:creationId xmlns:a16="http://schemas.microsoft.com/office/drawing/2014/main" id="{BE174480-4BBB-45AC-9D44-6CEE8BCC0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58" y="0"/>
              <a:ext cx="7381068" cy="6858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F5F4E9-48A9-4C77-9805-9D7DE3629AA3}"/>
                </a:ext>
              </a:extLst>
            </p:cNvPr>
            <p:cNvSpPr txBox="1"/>
            <p:nvPr/>
          </p:nvSpPr>
          <p:spPr>
            <a:xfrm>
              <a:off x="5350053" y="6488668"/>
              <a:ext cx="6308211" cy="4030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Bản đồ các đới và kiểu khí hậu ở Bắc Mĩ</a:t>
              </a:r>
            </a:p>
          </p:txBody>
        </p:sp>
      </p:grpSp>
      <p:pic>
        <p:nvPicPr>
          <p:cNvPr id="39" name="Picture 38" descr="Map&#10;&#10;Description automatically generated">
            <a:extLst>
              <a:ext uri="{FF2B5EF4-FFF2-40B4-BE49-F238E27FC236}">
                <a16:creationId xmlns:a16="http://schemas.microsoft.com/office/drawing/2014/main" id="{CC4E580F-7D42-4028-BE87-C5ACCF22C4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02" y="0"/>
            <a:ext cx="5808697" cy="6858000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7387652" y="2042160"/>
            <a:ext cx="902907" cy="655319"/>
          </a:xfrm>
          <a:custGeom>
            <a:avLst/>
            <a:gdLst>
              <a:gd name="connsiteX0" fmla="*/ 0 w 1154243"/>
              <a:gd name="connsiteY0" fmla="*/ 0 h 734518"/>
              <a:gd name="connsiteX1" fmla="*/ 104931 w 1154243"/>
              <a:gd name="connsiteY1" fmla="*/ 44971 h 734518"/>
              <a:gd name="connsiteX2" fmla="*/ 104931 w 1154243"/>
              <a:gd name="connsiteY2" fmla="*/ 134912 h 734518"/>
              <a:gd name="connsiteX3" fmla="*/ 224852 w 1154243"/>
              <a:gd name="connsiteY3" fmla="*/ 164892 h 734518"/>
              <a:gd name="connsiteX4" fmla="*/ 269823 w 1154243"/>
              <a:gd name="connsiteY4" fmla="*/ 194873 h 734518"/>
              <a:gd name="connsiteX5" fmla="*/ 344774 w 1154243"/>
              <a:gd name="connsiteY5" fmla="*/ 194873 h 734518"/>
              <a:gd name="connsiteX6" fmla="*/ 434715 w 1154243"/>
              <a:gd name="connsiteY6" fmla="*/ 209863 h 734518"/>
              <a:gd name="connsiteX7" fmla="*/ 479685 w 1154243"/>
              <a:gd name="connsiteY7" fmla="*/ 224853 h 734518"/>
              <a:gd name="connsiteX8" fmla="*/ 584616 w 1154243"/>
              <a:gd name="connsiteY8" fmla="*/ 239843 h 734518"/>
              <a:gd name="connsiteX9" fmla="*/ 629587 w 1154243"/>
              <a:gd name="connsiteY9" fmla="*/ 269823 h 734518"/>
              <a:gd name="connsiteX10" fmla="*/ 689547 w 1154243"/>
              <a:gd name="connsiteY10" fmla="*/ 329784 h 734518"/>
              <a:gd name="connsiteX11" fmla="*/ 704538 w 1154243"/>
              <a:gd name="connsiteY11" fmla="*/ 389745 h 734518"/>
              <a:gd name="connsiteX12" fmla="*/ 734518 w 1154243"/>
              <a:gd name="connsiteY12" fmla="*/ 434715 h 734518"/>
              <a:gd name="connsiteX13" fmla="*/ 779488 w 1154243"/>
              <a:gd name="connsiteY13" fmla="*/ 434715 h 734518"/>
              <a:gd name="connsiteX14" fmla="*/ 824459 w 1154243"/>
              <a:gd name="connsiteY14" fmla="*/ 419725 h 734518"/>
              <a:gd name="connsiteX15" fmla="*/ 884420 w 1154243"/>
              <a:gd name="connsiteY15" fmla="*/ 419725 h 734518"/>
              <a:gd name="connsiteX16" fmla="*/ 944380 w 1154243"/>
              <a:gd name="connsiteY16" fmla="*/ 464695 h 734518"/>
              <a:gd name="connsiteX17" fmla="*/ 974361 w 1154243"/>
              <a:gd name="connsiteY17" fmla="*/ 509666 h 734518"/>
              <a:gd name="connsiteX18" fmla="*/ 989351 w 1154243"/>
              <a:gd name="connsiteY18" fmla="*/ 584617 h 734518"/>
              <a:gd name="connsiteX19" fmla="*/ 1049311 w 1154243"/>
              <a:gd name="connsiteY19" fmla="*/ 659568 h 734518"/>
              <a:gd name="connsiteX20" fmla="*/ 1079292 w 1154243"/>
              <a:gd name="connsiteY20" fmla="*/ 689548 h 734518"/>
              <a:gd name="connsiteX21" fmla="*/ 1109272 w 1154243"/>
              <a:gd name="connsiteY21" fmla="*/ 719528 h 734518"/>
              <a:gd name="connsiteX22" fmla="*/ 1139252 w 1154243"/>
              <a:gd name="connsiteY22" fmla="*/ 719528 h 734518"/>
              <a:gd name="connsiteX23" fmla="*/ 1154243 w 1154243"/>
              <a:gd name="connsiteY23" fmla="*/ 734518 h 7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4243" h="734518">
                <a:moveTo>
                  <a:pt x="0" y="0"/>
                </a:moveTo>
                <a:lnTo>
                  <a:pt x="104931" y="44971"/>
                </a:lnTo>
                <a:lnTo>
                  <a:pt x="104931" y="134912"/>
                </a:lnTo>
                <a:lnTo>
                  <a:pt x="224852" y="164892"/>
                </a:lnTo>
                <a:lnTo>
                  <a:pt x="269823" y="194873"/>
                </a:lnTo>
                <a:lnTo>
                  <a:pt x="344774" y="194873"/>
                </a:lnTo>
                <a:lnTo>
                  <a:pt x="434715" y="209863"/>
                </a:lnTo>
                <a:lnTo>
                  <a:pt x="479685" y="224853"/>
                </a:lnTo>
                <a:lnTo>
                  <a:pt x="584616" y="239843"/>
                </a:lnTo>
                <a:lnTo>
                  <a:pt x="629587" y="269823"/>
                </a:lnTo>
                <a:lnTo>
                  <a:pt x="689547" y="329784"/>
                </a:lnTo>
                <a:lnTo>
                  <a:pt x="704538" y="389745"/>
                </a:lnTo>
                <a:lnTo>
                  <a:pt x="734518" y="434715"/>
                </a:lnTo>
                <a:lnTo>
                  <a:pt x="779488" y="434715"/>
                </a:lnTo>
                <a:lnTo>
                  <a:pt x="824459" y="419725"/>
                </a:lnTo>
                <a:lnTo>
                  <a:pt x="884420" y="419725"/>
                </a:lnTo>
                <a:lnTo>
                  <a:pt x="944380" y="464695"/>
                </a:lnTo>
                <a:lnTo>
                  <a:pt x="974361" y="509666"/>
                </a:lnTo>
                <a:lnTo>
                  <a:pt x="989351" y="584617"/>
                </a:lnTo>
                <a:lnTo>
                  <a:pt x="1049311" y="659568"/>
                </a:lnTo>
                <a:lnTo>
                  <a:pt x="1079292" y="689548"/>
                </a:lnTo>
                <a:lnTo>
                  <a:pt x="1109272" y="719528"/>
                </a:lnTo>
                <a:lnTo>
                  <a:pt x="1139252" y="719528"/>
                </a:lnTo>
                <a:lnTo>
                  <a:pt x="1154243" y="734518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5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028893-3CB7-4A90-8F93-39561A5A11DC}"/>
              </a:ext>
            </a:extLst>
          </p:cNvPr>
          <p:cNvGrpSpPr/>
          <p:nvPr/>
        </p:nvGrpSpPr>
        <p:grpSpPr>
          <a:xfrm>
            <a:off x="297063" y="3326481"/>
            <a:ext cx="5555097" cy="3518144"/>
            <a:chOff x="626963" y="2672078"/>
            <a:chExt cx="5555097" cy="31784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1ABCD3-1F7D-431E-A34B-B59B7F48A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963" y="2672078"/>
              <a:ext cx="5555097" cy="31784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CFF1EC-E8E0-45A8-9CE4-A572845BA516}"/>
                </a:ext>
              </a:extLst>
            </p:cNvPr>
            <p:cNvSpPr txBox="1"/>
            <p:nvPr/>
          </p:nvSpPr>
          <p:spPr>
            <a:xfrm>
              <a:off x="699752" y="2770141"/>
              <a:ext cx="1783080" cy="472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D162E6C-EFE6-4C7D-8A4C-A6BC62BC74E9}"/>
              </a:ext>
            </a:extLst>
          </p:cNvPr>
          <p:cNvGrpSpPr/>
          <p:nvPr/>
        </p:nvGrpSpPr>
        <p:grpSpPr>
          <a:xfrm>
            <a:off x="5852160" y="3217936"/>
            <a:ext cx="6172200" cy="3440010"/>
            <a:chOff x="6338600" y="2672078"/>
            <a:chExt cx="5527861" cy="31784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531AC92-7CDE-48E9-AC65-836CF001C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38600" y="2672078"/>
              <a:ext cx="5527861" cy="31784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364A76-B17F-48A2-8470-E89448D90A47}"/>
                </a:ext>
              </a:extLst>
            </p:cNvPr>
            <p:cNvSpPr txBox="1"/>
            <p:nvPr/>
          </p:nvSpPr>
          <p:spPr>
            <a:xfrm>
              <a:off x="6436975" y="2772368"/>
              <a:ext cx="1726736" cy="5403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F7586E-17EE-4964-A2D9-12B6FC2ECC6C}"/>
              </a:ext>
            </a:extLst>
          </p:cNvPr>
          <p:cNvGrpSpPr/>
          <p:nvPr/>
        </p:nvGrpSpPr>
        <p:grpSpPr>
          <a:xfrm>
            <a:off x="203383" y="0"/>
            <a:ext cx="5555098" cy="3052446"/>
            <a:chOff x="551643" y="2652608"/>
            <a:chExt cx="5656043" cy="32262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5B5896-EFF0-4F16-B53F-33D2E0077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643" y="2652608"/>
              <a:ext cx="5656043" cy="32262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919873-36BE-410B-B071-3F22ADE55E0C}"/>
                </a:ext>
              </a:extLst>
            </p:cNvPr>
            <p:cNvSpPr txBox="1"/>
            <p:nvPr/>
          </p:nvSpPr>
          <p:spPr>
            <a:xfrm>
              <a:off x="713379" y="2776831"/>
              <a:ext cx="1981201" cy="5530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sói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33BC00-76F7-4106-AA26-77AB8502A30B}"/>
              </a:ext>
            </a:extLst>
          </p:cNvPr>
          <p:cNvGrpSpPr/>
          <p:nvPr/>
        </p:nvGrpSpPr>
        <p:grpSpPr>
          <a:xfrm>
            <a:off x="5897880" y="106680"/>
            <a:ext cx="6172200" cy="2826998"/>
            <a:chOff x="6338599" y="2672078"/>
            <a:chExt cx="5527861" cy="3178399"/>
          </a:xfrm>
        </p:grpSpPr>
        <p:pic>
          <p:nvPicPr>
            <p:cNvPr id="1026" name="Picture 2" descr="Brown bear - Wikipedia">
              <a:extLst>
                <a:ext uri="{FF2B5EF4-FFF2-40B4-BE49-F238E27FC236}">
                  <a16:creationId xmlns:a16="http://schemas.microsoft.com/office/drawing/2014/main" id="{668D487C-AEA0-4F12-8F5C-4FB72EC85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599" y="2672078"/>
              <a:ext cx="5527861" cy="3178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5D62A2-ED52-4979-9E1E-487A0D2B89A6}"/>
                </a:ext>
              </a:extLst>
            </p:cNvPr>
            <p:cNvSpPr txBox="1"/>
            <p:nvPr/>
          </p:nvSpPr>
          <p:spPr>
            <a:xfrm>
              <a:off x="6439497" y="2725485"/>
              <a:ext cx="1981201" cy="5470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Gấu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nâu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2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FA47D1-DEA4-46F4-9B71-FE799B2E0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757082"/>
              </p:ext>
            </p:extLst>
          </p:nvPr>
        </p:nvGraphicFramePr>
        <p:xfrm>
          <a:off x="57424" y="0"/>
          <a:ext cx="12043136" cy="696409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603736">
                  <a:extLst>
                    <a:ext uri="{9D8B030D-6E8A-4147-A177-3AD203B41FA5}">
                      <a16:colId xmlns:a16="http://schemas.microsoft.com/office/drawing/2014/main" val="4126076518"/>
                    </a:ext>
                  </a:extLst>
                </a:gridCol>
                <a:gridCol w="4312920">
                  <a:extLst>
                    <a:ext uri="{9D8B030D-6E8A-4147-A177-3AD203B41FA5}">
                      <a16:colId xmlns:a16="http://schemas.microsoft.com/office/drawing/2014/main" val="2811216430"/>
                    </a:ext>
                  </a:extLst>
                </a:gridCol>
                <a:gridCol w="6126480">
                  <a:extLst>
                    <a:ext uri="{9D8B030D-6E8A-4147-A177-3AD203B41FA5}">
                      <a16:colId xmlns:a16="http://schemas.microsoft.com/office/drawing/2014/main" val="51385565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3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  <a:endParaRPr lang="en-US" sz="3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00" marR="45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100" dirty="0" err="1">
                          <a:solidFill>
                            <a:srgbClr val="1B04F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3100" dirty="0">
                          <a:solidFill>
                            <a:srgbClr val="1B04F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solidFill>
                            <a:srgbClr val="1B04F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100" dirty="0">
                        <a:solidFill>
                          <a:srgbClr val="1B04F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00" marR="45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100" dirty="0" err="1">
                          <a:solidFill>
                            <a:srgbClr val="1B04F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3100" dirty="0">
                          <a:solidFill>
                            <a:srgbClr val="1B04F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solidFill>
                            <a:srgbClr val="1B04F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100" dirty="0">
                          <a:solidFill>
                            <a:srgbClr val="1B04F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solidFill>
                            <a:srgbClr val="1B04FA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endParaRPr lang="en-US" sz="3100" dirty="0">
                        <a:solidFill>
                          <a:srgbClr val="1B04F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00" marR="45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970744"/>
                  </a:ext>
                </a:extLst>
              </a:tr>
              <a:tr h="3368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3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00" marR="45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100" dirty="0">
                        <a:solidFill>
                          <a:srgbClr val="1B04F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00" marR="45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Phân hóa đa dạng</a:t>
                      </a:r>
                      <a:endParaRPr lang="en-US" sz="3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đới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ội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endParaRPr lang="en-US" sz="3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ía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Coóc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-e,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3100" dirty="0">
                        <a:solidFill>
                          <a:srgbClr val="1B04F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00" marR="45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170324"/>
                  </a:ext>
                </a:extLst>
              </a:tr>
              <a:tr h="304741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00" marR="45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hực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rêu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ộng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nghèo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nàn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lộc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100" dirty="0">
                        <a:solidFill>
                          <a:srgbClr val="1B04F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00" marR="45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Thực vật: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ừng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1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vật: 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hong phú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1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 </a:t>
                      </a:r>
                      <a:r>
                        <a:rPr lang="vi-VN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 và 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 </a:t>
                      </a:r>
                      <a:r>
                        <a:rPr lang="vi-VN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 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</a:t>
                      </a:r>
                      <a:r>
                        <a:rPr lang="en-US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3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</a:t>
                      </a:r>
                      <a:r>
                        <a:rPr lang="vi-VN" sz="3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nghèo nàn.</a:t>
                      </a:r>
                      <a:endParaRPr lang="en-US" sz="3100" dirty="0">
                        <a:solidFill>
                          <a:srgbClr val="1B04F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00" marR="45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266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9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i nhanh? Ai đúng? | Other - Quizizz">
            <a:extLst>
              <a:ext uri="{FF2B5EF4-FFF2-40B4-BE49-F238E27FC236}">
                <a16:creationId xmlns:a16="http://schemas.microsoft.com/office/drawing/2014/main" id="{9F90EC3F-49DA-4CEF-91B2-ABE2254FE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 r="-1" b="5948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1001077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sz="4000" dirty="0">
                <a:solidFill>
                  <a:srgbClr val="1B04FA"/>
                </a:solidFill>
              </a:rPr>
              <a:t>Hệ thống núi cao và dài nhất Bắc Mỹ? </a:t>
            </a:r>
            <a:endParaRPr lang="en-US" sz="4000" dirty="0">
              <a:solidFill>
                <a:srgbClr val="1B04FA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658495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solidFill>
                  <a:schemeClr val="bg1"/>
                </a:solidFill>
              </a:rPr>
              <a:t>Hệ</a:t>
            </a:r>
            <a:r>
              <a:rPr lang="en-US" altLang="en-US" sz="40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</a:rPr>
              <a:t>thống</a:t>
            </a:r>
            <a:r>
              <a:rPr lang="en-US" altLang="en-US" sz="4000" b="1" dirty="0" smtClean="0">
                <a:solidFill>
                  <a:schemeClr val="bg1"/>
                </a:solidFill>
              </a:rPr>
              <a:t> </a:t>
            </a:r>
            <a:r>
              <a:rPr lang="en-US" altLang="en-US" sz="4000" b="1" dirty="0" err="1" smtClean="0">
                <a:solidFill>
                  <a:schemeClr val="bg1"/>
                </a:solidFill>
              </a:rPr>
              <a:t>Cooc</a:t>
            </a:r>
            <a:r>
              <a:rPr lang="en-US" altLang="en-US" sz="4000" b="1" dirty="0" smtClean="0">
                <a:solidFill>
                  <a:schemeClr val="bg1"/>
                </a:solidFill>
              </a:rPr>
              <a:t>-</a:t>
            </a:r>
            <a:r>
              <a:rPr lang="en-US" altLang="en-US" sz="4000" b="1" dirty="0" err="1" smtClean="0">
                <a:solidFill>
                  <a:schemeClr val="bg1"/>
                </a:solidFill>
              </a:rPr>
              <a:t>đi</a:t>
            </a:r>
            <a:r>
              <a:rPr lang="en-US" altLang="en-US" sz="4000" b="1" dirty="0" smtClean="0">
                <a:solidFill>
                  <a:schemeClr val="bg1"/>
                </a:solidFill>
              </a:rPr>
              <a:t>-e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1001077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4000" dirty="0">
                <a:solidFill>
                  <a:srgbClr val="1B04FA"/>
                </a:solidFill>
              </a:rPr>
              <a:t>Miền địa hình nằm ở trung tâm Bắc Mỹ?</a:t>
            </a:r>
            <a:endParaRPr lang="en-US" sz="4000" dirty="0">
              <a:solidFill>
                <a:srgbClr val="1B04FA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658495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Đồng bằng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81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1001077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1B04FA"/>
                </a:solidFill>
              </a:rPr>
              <a:t>Đới</a:t>
            </a:r>
            <a:r>
              <a:rPr lang="en-US" sz="4000" dirty="0" smtClean="0">
                <a:solidFill>
                  <a:srgbClr val="1B04FA"/>
                </a:solidFill>
              </a:rPr>
              <a:t> </a:t>
            </a:r>
            <a:r>
              <a:rPr lang="vi-VN" sz="4000" dirty="0" smtClean="0">
                <a:solidFill>
                  <a:srgbClr val="1B04FA"/>
                </a:solidFill>
              </a:rPr>
              <a:t>khí </a:t>
            </a:r>
            <a:r>
              <a:rPr lang="vi-VN" sz="4000" dirty="0">
                <a:solidFill>
                  <a:srgbClr val="1B04FA"/>
                </a:solidFill>
              </a:rPr>
              <a:t>hậu chiếm diện </a:t>
            </a:r>
            <a:r>
              <a:rPr lang="vi-VN" sz="4000" dirty="0" smtClean="0">
                <a:solidFill>
                  <a:srgbClr val="1B04FA"/>
                </a:solidFill>
              </a:rPr>
              <a:t>tích</a:t>
            </a:r>
            <a:r>
              <a:rPr lang="en-US" sz="4000" smtClean="0">
                <a:solidFill>
                  <a:srgbClr val="1B04FA"/>
                </a:solidFill>
              </a:rPr>
              <a:t/>
            </a:r>
            <a:br>
              <a:rPr lang="en-US" sz="4000" smtClean="0">
                <a:solidFill>
                  <a:srgbClr val="1B04FA"/>
                </a:solidFill>
              </a:rPr>
            </a:br>
            <a:r>
              <a:rPr lang="vi-VN" sz="4000" smtClean="0">
                <a:solidFill>
                  <a:srgbClr val="1B04FA"/>
                </a:solidFill>
              </a:rPr>
              <a:t> </a:t>
            </a:r>
            <a:r>
              <a:rPr lang="vi-VN" sz="4000" dirty="0">
                <a:solidFill>
                  <a:srgbClr val="1B04FA"/>
                </a:solidFill>
              </a:rPr>
              <a:t>lớn nhất Bắc Mỹ?</a:t>
            </a:r>
            <a:endParaRPr lang="en-US" sz="4000" dirty="0">
              <a:solidFill>
                <a:srgbClr val="1B04FA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5104766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Ôn đới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4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CA2EC265-E5FE-4C0F-ACA6-9F7C8FCA2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" y="0"/>
            <a:ext cx="6072239" cy="6858000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>
          <a:xfrm>
            <a:off x="1229194" y="2053651"/>
            <a:ext cx="974360" cy="554637"/>
          </a:xfrm>
          <a:custGeom>
            <a:avLst/>
            <a:gdLst>
              <a:gd name="connsiteX0" fmla="*/ 0 w 1154243"/>
              <a:gd name="connsiteY0" fmla="*/ 0 h 734518"/>
              <a:gd name="connsiteX1" fmla="*/ 104931 w 1154243"/>
              <a:gd name="connsiteY1" fmla="*/ 44971 h 734518"/>
              <a:gd name="connsiteX2" fmla="*/ 104931 w 1154243"/>
              <a:gd name="connsiteY2" fmla="*/ 134912 h 734518"/>
              <a:gd name="connsiteX3" fmla="*/ 224852 w 1154243"/>
              <a:gd name="connsiteY3" fmla="*/ 164892 h 734518"/>
              <a:gd name="connsiteX4" fmla="*/ 269823 w 1154243"/>
              <a:gd name="connsiteY4" fmla="*/ 194873 h 734518"/>
              <a:gd name="connsiteX5" fmla="*/ 344774 w 1154243"/>
              <a:gd name="connsiteY5" fmla="*/ 194873 h 734518"/>
              <a:gd name="connsiteX6" fmla="*/ 434715 w 1154243"/>
              <a:gd name="connsiteY6" fmla="*/ 209863 h 734518"/>
              <a:gd name="connsiteX7" fmla="*/ 479685 w 1154243"/>
              <a:gd name="connsiteY7" fmla="*/ 224853 h 734518"/>
              <a:gd name="connsiteX8" fmla="*/ 584616 w 1154243"/>
              <a:gd name="connsiteY8" fmla="*/ 239843 h 734518"/>
              <a:gd name="connsiteX9" fmla="*/ 629587 w 1154243"/>
              <a:gd name="connsiteY9" fmla="*/ 269823 h 734518"/>
              <a:gd name="connsiteX10" fmla="*/ 689547 w 1154243"/>
              <a:gd name="connsiteY10" fmla="*/ 329784 h 734518"/>
              <a:gd name="connsiteX11" fmla="*/ 704538 w 1154243"/>
              <a:gd name="connsiteY11" fmla="*/ 389745 h 734518"/>
              <a:gd name="connsiteX12" fmla="*/ 734518 w 1154243"/>
              <a:gd name="connsiteY12" fmla="*/ 434715 h 734518"/>
              <a:gd name="connsiteX13" fmla="*/ 779488 w 1154243"/>
              <a:gd name="connsiteY13" fmla="*/ 434715 h 734518"/>
              <a:gd name="connsiteX14" fmla="*/ 824459 w 1154243"/>
              <a:gd name="connsiteY14" fmla="*/ 419725 h 734518"/>
              <a:gd name="connsiteX15" fmla="*/ 884420 w 1154243"/>
              <a:gd name="connsiteY15" fmla="*/ 419725 h 734518"/>
              <a:gd name="connsiteX16" fmla="*/ 944380 w 1154243"/>
              <a:gd name="connsiteY16" fmla="*/ 464695 h 734518"/>
              <a:gd name="connsiteX17" fmla="*/ 974361 w 1154243"/>
              <a:gd name="connsiteY17" fmla="*/ 509666 h 734518"/>
              <a:gd name="connsiteX18" fmla="*/ 989351 w 1154243"/>
              <a:gd name="connsiteY18" fmla="*/ 584617 h 734518"/>
              <a:gd name="connsiteX19" fmla="*/ 1049311 w 1154243"/>
              <a:gd name="connsiteY19" fmla="*/ 659568 h 734518"/>
              <a:gd name="connsiteX20" fmla="*/ 1079292 w 1154243"/>
              <a:gd name="connsiteY20" fmla="*/ 689548 h 734518"/>
              <a:gd name="connsiteX21" fmla="*/ 1109272 w 1154243"/>
              <a:gd name="connsiteY21" fmla="*/ 719528 h 734518"/>
              <a:gd name="connsiteX22" fmla="*/ 1139252 w 1154243"/>
              <a:gd name="connsiteY22" fmla="*/ 719528 h 734518"/>
              <a:gd name="connsiteX23" fmla="*/ 1154243 w 1154243"/>
              <a:gd name="connsiteY23" fmla="*/ 734518 h 7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4243" h="734518">
                <a:moveTo>
                  <a:pt x="0" y="0"/>
                </a:moveTo>
                <a:lnTo>
                  <a:pt x="104931" y="44971"/>
                </a:lnTo>
                <a:lnTo>
                  <a:pt x="104931" y="134912"/>
                </a:lnTo>
                <a:lnTo>
                  <a:pt x="224852" y="164892"/>
                </a:lnTo>
                <a:lnTo>
                  <a:pt x="269823" y="194873"/>
                </a:lnTo>
                <a:lnTo>
                  <a:pt x="344774" y="194873"/>
                </a:lnTo>
                <a:lnTo>
                  <a:pt x="434715" y="209863"/>
                </a:lnTo>
                <a:lnTo>
                  <a:pt x="479685" y="224853"/>
                </a:lnTo>
                <a:lnTo>
                  <a:pt x="584616" y="239843"/>
                </a:lnTo>
                <a:lnTo>
                  <a:pt x="629587" y="269823"/>
                </a:lnTo>
                <a:lnTo>
                  <a:pt x="689547" y="329784"/>
                </a:lnTo>
                <a:lnTo>
                  <a:pt x="704538" y="389745"/>
                </a:lnTo>
                <a:lnTo>
                  <a:pt x="734518" y="434715"/>
                </a:lnTo>
                <a:lnTo>
                  <a:pt x="779488" y="434715"/>
                </a:lnTo>
                <a:lnTo>
                  <a:pt x="824459" y="419725"/>
                </a:lnTo>
                <a:lnTo>
                  <a:pt x="884420" y="419725"/>
                </a:lnTo>
                <a:lnTo>
                  <a:pt x="944380" y="464695"/>
                </a:lnTo>
                <a:lnTo>
                  <a:pt x="974361" y="509666"/>
                </a:lnTo>
                <a:lnTo>
                  <a:pt x="989351" y="584617"/>
                </a:lnTo>
                <a:lnTo>
                  <a:pt x="1049311" y="659568"/>
                </a:lnTo>
                <a:lnTo>
                  <a:pt x="1079292" y="689548"/>
                </a:lnTo>
                <a:lnTo>
                  <a:pt x="1109272" y="719528"/>
                </a:lnTo>
                <a:lnTo>
                  <a:pt x="1139252" y="719528"/>
                </a:lnTo>
                <a:lnTo>
                  <a:pt x="1154243" y="734518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EA4DE65-C9A1-4FE6-87CB-924A30B9B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17" t="52148" r="30000" b="26963"/>
          <a:stretch/>
        </p:blipFill>
        <p:spPr>
          <a:xfrm>
            <a:off x="6250898" y="0"/>
            <a:ext cx="5806190" cy="26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9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1001077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4400" dirty="0">
                <a:solidFill>
                  <a:srgbClr val="1B04FA"/>
                </a:solidFill>
              </a:rPr>
              <a:t>Hệ thống hồ lớn nhất Bắc Mỹ?</a:t>
            </a:r>
            <a:endParaRPr lang="en-US" sz="4400" dirty="0">
              <a:solidFill>
                <a:srgbClr val="1B04FA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658495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Hệ thống Ngũ hồ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47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1001077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dirty="0">
                <a:solidFill>
                  <a:srgbClr val="1B04FA"/>
                </a:solidFill>
              </a:rPr>
              <a:t>Con </a:t>
            </a:r>
            <a:r>
              <a:rPr lang="en-US" sz="4000" dirty="0" err="1">
                <a:solidFill>
                  <a:srgbClr val="1B04FA"/>
                </a:solidFill>
              </a:rPr>
              <a:t>sông</a:t>
            </a:r>
            <a:r>
              <a:rPr lang="vi-VN" sz="4000" dirty="0">
                <a:solidFill>
                  <a:srgbClr val="1B04FA"/>
                </a:solidFill>
              </a:rPr>
              <a:t> </a:t>
            </a:r>
            <a:r>
              <a:rPr lang="en-US" sz="4000" dirty="0" err="1">
                <a:solidFill>
                  <a:srgbClr val="1B04FA"/>
                </a:solidFill>
              </a:rPr>
              <a:t>dài</a:t>
            </a:r>
            <a:r>
              <a:rPr lang="en-US" sz="4000" dirty="0">
                <a:solidFill>
                  <a:srgbClr val="1B04FA"/>
                </a:solidFill>
              </a:rPr>
              <a:t> </a:t>
            </a:r>
            <a:r>
              <a:rPr lang="vi-VN" sz="4000" dirty="0">
                <a:solidFill>
                  <a:srgbClr val="1B04FA"/>
                </a:solidFill>
              </a:rPr>
              <a:t>nhất Bắc Mỹ?</a:t>
            </a:r>
            <a:endParaRPr lang="en-US" sz="4000" dirty="0">
              <a:solidFill>
                <a:srgbClr val="1B04FA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658495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Mit-xu-ri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7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17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52850" y="1044403"/>
            <a:ext cx="7225030" cy="2062103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E1D2A4-6572-41A5-8676-DD6FA70200EF}"/>
              </a:ext>
            </a:extLst>
          </p:cNvPr>
          <p:cNvGrpSpPr/>
          <p:nvPr/>
        </p:nvGrpSpPr>
        <p:grpSpPr>
          <a:xfrm>
            <a:off x="1728096" y="46821"/>
            <a:ext cx="3108949" cy="838556"/>
            <a:chOff x="3331608" y="268761"/>
            <a:chExt cx="3108949" cy="83855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230B021-2B94-48E6-A7EA-0D9C0115F5E3}"/>
                </a:ext>
              </a:extLst>
            </p:cNvPr>
            <p:cNvSpPr/>
            <p:nvPr/>
          </p:nvSpPr>
          <p:spPr>
            <a:xfrm>
              <a:off x="3331608" y="268761"/>
              <a:ext cx="3108949" cy="838556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41EB5C-3C41-4809-BC11-88DC0043499C}"/>
                </a:ext>
              </a:extLst>
            </p:cNvPr>
            <p:cNvSpPr txBox="1"/>
            <p:nvPr/>
          </p:nvSpPr>
          <p:spPr>
            <a:xfrm>
              <a:off x="3516698" y="364873"/>
              <a:ext cx="2923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1116D6-C5FC-438D-98C3-842CEFB350F0}"/>
              </a:ext>
            </a:extLst>
          </p:cNvPr>
          <p:cNvGrpSpPr/>
          <p:nvPr/>
        </p:nvGrpSpPr>
        <p:grpSpPr>
          <a:xfrm>
            <a:off x="7562970" y="0"/>
            <a:ext cx="4687122" cy="6858000"/>
            <a:chOff x="7504878" y="13252"/>
            <a:chExt cx="4687122" cy="6858000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333B4E8A-CB38-4A92-A524-8994655A2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7D4F27-43C4-4C4D-8E3B-03BF1C4A17C0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F903E6-5604-42D4-8E76-4636A110BD7F}"/>
              </a:ext>
            </a:extLst>
          </p:cNvPr>
          <p:cNvSpPr/>
          <p:nvPr/>
        </p:nvSpPr>
        <p:spPr>
          <a:xfrm>
            <a:off x="402124" y="3265532"/>
            <a:ext cx="6518436" cy="353943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15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1379277" y="1439212"/>
            <a:ext cx="8889066" cy="1569660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 tầm thông tin, hình ảnh thiên nhiên Bắc Mỹ.</a:t>
            </a:r>
            <a:endParaRPr lang="en-US" sz="4800">
              <a:solidFill>
                <a:srgbClr val="1503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77B3F6-15D5-4615-ADB0-81A63A8A2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3" t="48222" r="77167" b="28445"/>
          <a:stretch/>
        </p:blipFill>
        <p:spPr>
          <a:xfrm>
            <a:off x="395917" y="3175440"/>
            <a:ext cx="1219200" cy="1600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691258-C049-4ABF-B964-DCE751DE70C3}"/>
              </a:ext>
            </a:extLst>
          </p:cNvPr>
          <p:cNvSpPr txBox="1"/>
          <p:nvPr/>
        </p:nvSpPr>
        <p:spPr>
          <a:xfrm>
            <a:off x="1793886" y="4052622"/>
            <a:ext cx="7347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ABA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66"/>
                </a:solidFill>
              </a:rPr>
              <a:t>Sưu tầm thông tin trên Internet, sách báo,...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FD0C9-25B1-4015-A605-DA1EDAB20624}"/>
              </a:ext>
            </a:extLst>
          </p:cNvPr>
          <p:cNvSpPr txBox="1"/>
          <p:nvPr/>
        </p:nvSpPr>
        <p:spPr>
          <a:xfrm>
            <a:off x="3696200" y="69505"/>
            <a:ext cx="5202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VẬN DỤNG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B2151-0D4B-45CA-BB24-832534EB4304}"/>
              </a:ext>
            </a:extLst>
          </p:cNvPr>
          <p:cNvSpPr txBox="1"/>
          <p:nvPr/>
        </p:nvSpPr>
        <p:spPr>
          <a:xfrm>
            <a:off x="5694586" y="5357982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nhân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9096D3B2-96C8-4F4F-86E8-A9BE87747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923219" y="5103572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3D0FB3E-F2D6-4329-AAF9-C62D5BED5C9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6" y="39627"/>
            <a:ext cx="1327698" cy="1267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1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FE5383-5F23-447B-A060-96507146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85813"/>
            <a:ext cx="5789613" cy="38385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D5A2F6-6DF8-4874-A685-3D7024338F13}"/>
              </a:ext>
            </a:extLst>
          </p:cNvPr>
          <p:cNvSpPr/>
          <p:nvPr/>
        </p:nvSpPr>
        <p:spPr>
          <a:xfrm>
            <a:off x="228600" y="3859213"/>
            <a:ext cx="5789613" cy="7667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Rốc-ki</a:t>
            </a:r>
          </a:p>
        </p:txBody>
      </p:sp>
      <p:pic>
        <p:nvPicPr>
          <p:cNvPr id="7" name="Picture 6" descr="A picture containing water, mountain, outdoor, nature&#10;&#10;Description automatically generated">
            <a:extLst>
              <a:ext uri="{FF2B5EF4-FFF2-40B4-BE49-F238E27FC236}">
                <a16:creationId xmlns:a16="http://schemas.microsoft.com/office/drawing/2014/main" id="{E770A61D-C9C5-4952-80BE-1920EE1CCC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8" y="785813"/>
            <a:ext cx="5789613" cy="38385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E21A89-B7D0-4D44-87A1-FB46E94E8971}"/>
              </a:ext>
            </a:extLst>
          </p:cNvPr>
          <p:cNvSpPr/>
          <p:nvPr/>
        </p:nvSpPr>
        <p:spPr>
          <a:xfrm>
            <a:off x="6097588" y="3859213"/>
            <a:ext cx="5789613" cy="7667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vi-VN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 Hớt-xơn</a:t>
            </a:r>
            <a:endParaRPr lang="en-US" sz="2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22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054E22-61B1-49AC-9F83-ADF6393BB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74" y="488378"/>
            <a:ext cx="8830851" cy="5776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ED173A-9B62-476A-B831-DDDB7705C954}"/>
              </a:ext>
            </a:extLst>
          </p:cNvPr>
          <p:cNvSpPr/>
          <p:nvPr/>
        </p:nvSpPr>
        <p:spPr>
          <a:xfrm>
            <a:off x="4350168" y="6396335"/>
            <a:ext cx="3491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nguyên Cô-lô-ra-đô</a:t>
            </a:r>
          </a:p>
        </p:txBody>
      </p:sp>
    </p:spTree>
    <p:extLst>
      <p:ext uri="{BB962C8B-B14F-4D97-AF65-F5344CB8AC3E}">
        <p14:creationId xmlns:p14="http://schemas.microsoft.com/office/powerpoint/2010/main" val="248713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30: Kinh tế Châu Phi.</a:t>
            </a:r>
            <a:endParaRPr lang="en-US" sz="40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A2EC265-E5FE-4C0F-ACA6-9F7C8FCA2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" y="0"/>
            <a:ext cx="6415889" cy="68842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139252" y="1933730"/>
            <a:ext cx="1079293" cy="764499"/>
          </a:xfrm>
          <a:custGeom>
            <a:avLst/>
            <a:gdLst>
              <a:gd name="connsiteX0" fmla="*/ 0 w 1154243"/>
              <a:gd name="connsiteY0" fmla="*/ 0 h 734518"/>
              <a:gd name="connsiteX1" fmla="*/ 104931 w 1154243"/>
              <a:gd name="connsiteY1" fmla="*/ 44971 h 734518"/>
              <a:gd name="connsiteX2" fmla="*/ 104931 w 1154243"/>
              <a:gd name="connsiteY2" fmla="*/ 134912 h 734518"/>
              <a:gd name="connsiteX3" fmla="*/ 224852 w 1154243"/>
              <a:gd name="connsiteY3" fmla="*/ 164892 h 734518"/>
              <a:gd name="connsiteX4" fmla="*/ 269823 w 1154243"/>
              <a:gd name="connsiteY4" fmla="*/ 194873 h 734518"/>
              <a:gd name="connsiteX5" fmla="*/ 344774 w 1154243"/>
              <a:gd name="connsiteY5" fmla="*/ 194873 h 734518"/>
              <a:gd name="connsiteX6" fmla="*/ 434715 w 1154243"/>
              <a:gd name="connsiteY6" fmla="*/ 209863 h 734518"/>
              <a:gd name="connsiteX7" fmla="*/ 479685 w 1154243"/>
              <a:gd name="connsiteY7" fmla="*/ 224853 h 734518"/>
              <a:gd name="connsiteX8" fmla="*/ 584616 w 1154243"/>
              <a:gd name="connsiteY8" fmla="*/ 239843 h 734518"/>
              <a:gd name="connsiteX9" fmla="*/ 629587 w 1154243"/>
              <a:gd name="connsiteY9" fmla="*/ 269823 h 734518"/>
              <a:gd name="connsiteX10" fmla="*/ 689547 w 1154243"/>
              <a:gd name="connsiteY10" fmla="*/ 329784 h 734518"/>
              <a:gd name="connsiteX11" fmla="*/ 704538 w 1154243"/>
              <a:gd name="connsiteY11" fmla="*/ 389745 h 734518"/>
              <a:gd name="connsiteX12" fmla="*/ 734518 w 1154243"/>
              <a:gd name="connsiteY12" fmla="*/ 434715 h 734518"/>
              <a:gd name="connsiteX13" fmla="*/ 779488 w 1154243"/>
              <a:gd name="connsiteY13" fmla="*/ 434715 h 734518"/>
              <a:gd name="connsiteX14" fmla="*/ 824459 w 1154243"/>
              <a:gd name="connsiteY14" fmla="*/ 419725 h 734518"/>
              <a:gd name="connsiteX15" fmla="*/ 884420 w 1154243"/>
              <a:gd name="connsiteY15" fmla="*/ 419725 h 734518"/>
              <a:gd name="connsiteX16" fmla="*/ 944380 w 1154243"/>
              <a:gd name="connsiteY16" fmla="*/ 464695 h 734518"/>
              <a:gd name="connsiteX17" fmla="*/ 974361 w 1154243"/>
              <a:gd name="connsiteY17" fmla="*/ 509666 h 734518"/>
              <a:gd name="connsiteX18" fmla="*/ 989351 w 1154243"/>
              <a:gd name="connsiteY18" fmla="*/ 584617 h 734518"/>
              <a:gd name="connsiteX19" fmla="*/ 1049311 w 1154243"/>
              <a:gd name="connsiteY19" fmla="*/ 659568 h 734518"/>
              <a:gd name="connsiteX20" fmla="*/ 1079292 w 1154243"/>
              <a:gd name="connsiteY20" fmla="*/ 689548 h 734518"/>
              <a:gd name="connsiteX21" fmla="*/ 1109272 w 1154243"/>
              <a:gd name="connsiteY21" fmla="*/ 719528 h 734518"/>
              <a:gd name="connsiteX22" fmla="*/ 1139252 w 1154243"/>
              <a:gd name="connsiteY22" fmla="*/ 719528 h 734518"/>
              <a:gd name="connsiteX23" fmla="*/ 1154243 w 1154243"/>
              <a:gd name="connsiteY23" fmla="*/ 734518 h 7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4243" h="734518">
                <a:moveTo>
                  <a:pt x="0" y="0"/>
                </a:moveTo>
                <a:lnTo>
                  <a:pt x="104931" y="44971"/>
                </a:lnTo>
                <a:lnTo>
                  <a:pt x="104931" y="134912"/>
                </a:lnTo>
                <a:lnTo>
                  <a:pt x="224852" y="164892"/>
                </a:lnTo>
                <a:lnTo>
                  <a:pt x="269823" y="194873"/>
                </a:lnTo>
                <a:lnTo>
                  <a:pt x="344774" y="194873"/>
                </a:lnTo>
                <a:lnTo>
                  <a:pt x="434715" y="209863"/>
                </a:lnTo>
                <a:lnTo>
                  <a:pt x="479685" y="224853"/>
                </a:lnTo>
                <a:lnTo>
                  <a:pt x="584616" y="239843"/>
                </a:lnTo>
                <a:lnTo>
                  <a:pt x="629587" y="269823"/>
                </a:lnTo>
                <a:lnTo>
                  <a:pt x="689547" y="329784"/>
                </a:lnTo>
                <a:lnTo>
                  <a:pt x="704538" y="389745"/>
                </a:lnTo>
                <a:lnTo>
                  <a:pt x="734518" y="434715"/>
                </a:lnTo>
                <a:lnTo>
                  <a:pt x="779488" y="434715"/>
                </a:lnTo>
                <a:lnTo>
                  <a:pt x="824459" y="419725"/>
                </a:lnTo>
                <a:lnTo>
                  <a:pt x="884420" y="419725"/>
                </a:lnTo>
                <a:lnTo>
                  <a:pt x="944380" y="464695"/>
                </a:lnTo>
                <a:lnTo>
                  <a:pt x="974361" y="509666"/>
                </a:lnTo>
                <a:lnTo>
                  <a:pt x="989351" y="584617"/>
                </a:lnTo>
                <a:lnTo>
                  <a:pt x="1049311" y="659568"/>
                </a:lnTo>
                <a:lnTo>
                  <a:pt x="1079292" y="689548"/>
                </a:lnTo>
                <a:lnTo>
                  <a:pt x="1109272" y="719528"/>
                </a:lnTo>
                <a:lnTo>
                  <a:pt x="1139252" y="719528"/>
                </a:lnTo>
                <a:lnTo>
                  <a:pt x="1154243" y="734518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A77C7F07-042F-47CD-89D0-9CE13EF8E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45217"/>
              </p:ext>
            </p:extLst>
          </p:nvPr>
        </p:nvGraphicFramePr>
        <p:xfrm>
          <a:off x="119922" y="3432748"/>
          <a:ext cx="11947159" cy="3425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878">
                  <a:extLst>
                    <a:ext uri="{9D8B030D-6E8A-4147-A177-3AD203B41FA5}">
                      <a16:colId xmlns:a16="http://schemas.microsoft.com/office/drawing/2014/main" val="2295570565"/>
                    </a:ext>
                  </a:extLst>
                </a:gridCol>
                <a:gridCol w="3927423">
                  <a:extLst>
                    <a:ext uri="{9D8B030D-6E8A-4147-A177-3AD203B41FA5}">
                      <a16:colId xmlns:a16="http://schemas.microsoft.com/office/drawing/2014/main" val="1006257579"/>
                    </a:ext>
                  </a:extLst>
                </a:gridCol>
                <a:gridCol w="2803161">
                  <a:extLst>
                    <a:ext uri="{9D8B030D-6E8A-4147-A177-3AD203B41FA5}">
                      <a16:colId xmlns:a16="http://schemas.microsoft.com/office/drawing/2014/main" val="1986916889"/>
                    </a:ext>
                  </a:extLst>
                </a:gridCol>
                <a:gridCol w="3507697">
                  <a:extLst>
                    <a:ext uri="{9D8B030D-6E8A-4147-A177-3AD203B41FA5}">
                      <a16:colId xmlns:a16="http://schemas.microsoft.com/office/drawing/2014/main" val="3747592838"/>
                    </a:ext>
                  </a:extLst>
                </a:gridCol>
              </a:tblGrid>
              <a:tr h="6090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3200" b="1" dirty="0" smtClean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thống</a:t>
                      </a:r>
                      <a:r>
                        <a:rPr lang="en-US" sz="3200" b="1" baseline="0" dirty="0" smtClean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1" dirty="0" smtClean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Coócđie</a:t>
                      </a:r>
                      <a:endParaRPr lang="en-US" sz="3200" b="1" dirty="0">
                        <a:solidFill>
                          <a:srgbClr val="1503B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3200" b="1" dirty="0" smtClean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</a:t>
                      </a:r>
                      <a:r>
                        <a:rPr lang="vi-VN" sz="3200" b="1" dirty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  </a:t>
                      </a:r>
                      <a:endParaRPr lang="en-US" sz="3200" b="1" dirty="0">
                        <a:solidFill>
                          <a:srgbClr val="1503B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3200" b="1" dirty="0" smtClean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Dãy</a:t>
                      </a:r>
                      <a:r>
                        <a:rPr lang="en-US" sz="3200" b="1" dirty="0" smtClean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núi</a:t>
                      </a:r>
                      <a:r>
                        <a:rPr lang="en-US" sz="3200" b="1" dirty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1" dirty="0">
                          <a:solidFill>
                            <a:srgbClr val="1503B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Apalát.</a:t>
                      </a:r>
                      <a:endParaRPr lang="en-US" sz="3200" b="1" dirty="0">
                        <a:solidFill>
                          <a:srgbClr val="1503BD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028303"/>
                  </a:ext>
                </a:extLst>
              </a:tr>
              <a:tr h="77944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32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</a:t>
                      </a:r>
                      <a:endParaRPr lang="en-US" sz="3200" b="1" dirty="0"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377029"/>
                  </a:ext>
                </a:extLst>
              </a:tr>
              <a:tr h="203673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3200" b="1" dirty="0" smtClean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</a:t>
                      </a:r>
                      <a:r>
                        <a:rPr lang="vi-VN" sz="3200" b="1" dirty="0"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200" b="1" dirty="0">
                        <a:solidFill>
                          <a:srgbClr val="FF0066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1175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E8F4091-EA04-4098-B183-EC22B298FE54}"/>
              </a:ext>
            </a:extLst>
          </p:cNvPr>
          <p:cNvSpPr/>
          <p:nvPr/>
        </p:nvSpPr>
        <p:spPr>
          <a:xfrm>
            <a:off x="6570074" y="364070"/>
            <a:ext cx="5497007" cy="156966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H/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140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oàn </a:t>
            </a:r>
            <a:r>
              <a:rPr lang="vi-VN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 phiếu học </a:t>
            </a:r>
            <a:r>
              <a:rPr lang="vi-VN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4FF66-6444-4CC7-9ECE-4C0804E951EA}"/>
              </a:ext>
            </a:extLst>
          </p:cNvPr>
          <p:cNvSpPr txBox="1"/>
          <p:nvPr/>
        </p:nvSpPr>
        <p:spPr>
          <a:xfrm>
            <a:off x="2714006" y="4128912"/>
            <a:ext cx="214280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Phía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6832" y="4797161"/>
            <a:ext cx="3967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TB 3000-4000m,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9000km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B-N,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CN, SN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2052" y="4113922"/>
            <a:ext cx="213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70084" y="4113922"/>
            <a:ext cx="213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24092" y="4783529"/>
            <a:ext cx="2938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200-500m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62950" y="4780504"/>
            <a:ext cx="3429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400-500m,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1000-1500m</a:t>
            </a:r>
          </a:p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ĐB- TN.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A2EC265-E5FE-4C0F-ACA6-9F7C8FCA2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" y="0"/>
            <a:ext cx="6415889" cy="68842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139252" y="1933730"/>
            <a:ext cx="1079293" cy="764499"/>
          </a:xfrm>
          <a:custGeom>
            <a:avLst/>
            <a:gdLst>
              <a:gd name="connsiteX0" fmla="*/ 0 w 1154243"/>
              <a:gd name="connsiteY0" fmla="*/ 0 h 734518"/>
              <a:gd name="connsiteX1" fmla="*/ 104931 w 1154243"/>
              <a:gd name="connsiteY1" fmla="*/ 44971 h 734518"/>
              <a:gd name="connsiteX2" fmla="*/ 104931 w 1154243"/>
              <a:gd name="connsiteY2" fmla="*/ 134912 h 734518"/>
              <a:gd name="connsiteX3" fmla="*/ 224852 w 1154243"/>
              <a:gd name="connsiteY3" fmla="*/ 164892 h 734518"/>
              <a:gd name="connsiteX4" fmla="*/ 269823 w 1154243"/>
              <a:gd name="connsiteY4" fmla="*/ 194873 h 734518"/>
              <a:gd name="connsiteX5" fmla="*/ 344774 w 1154243"/>
              <a:gd name="connsiteY5" fmla="*/ 194873 h 734518"/>
              <a:gd name="connsiteX6" fmla="*/ 434715 w 1154243"/>
              <a:gd name="connsiteY6" fmla="*/ 209863 h 734518"/>
              <a:gd name="connsiteX7" fmla="*/ 479685 w 1154243"/>
              <a:gd name="connsiteY7" fmla="*/ 224853 h 734518"/>
              <a:gd name="connsiteX8" fmla="*/ 584616 w 1154243"/>
              <a:gd name="connsiteY8" fmla="*/ 239843 h 734518"/>
              <a:gd name="connsiteX9" fmla="*/ 629587 w 1154243"/>
              <a:gd name="connsiteY9" fmla="*/ 269823 h 734518"/>
              <a:gd name="connsiteX10" fmla="*/ 689547 w 1154243"/>
              <a:gd name="connsiteY10" fmla="*/ 329784 h 734518"/>
              <a:gd name="connsiteX11" fmla="*/ 704538 w 1154243"/>
              <a:gd name="connsiteY11" fmla="*/ 389745 h 734518"/>
              <a:gd name="connsiteX12" fmla="*/ 734518 w 1154243"/>
              <a:gd name="connsiteY12" fmla="*/ 434715 h 734518"/>
              <a:gd name="connsiteX13" fmla="*/ 779488 w 1154243"/>
              <a:gd name="connsiteY13" fmla="*/ 434715 h 734518"/>
              <a:gd name="connsiteX14" fmla="*/ 824459 w 1154243"/>
              <a:gd name="connsiteY14" fmla="*/ 419725 h 734518"/>
              <a:gd name="connsiteX15" fmla="*/ 884420 w 1154243"/>
              <a:gd name="connsiteY15" fmla="*/ 419725 h 734518"/>
              <a:gd name="connsiteX16" fmla="*/ 944380 w 1154243"/>
              <a:gd name="connsiteY16" fmla="*/ 464695 h 734518"/>
              <a:gd name="connsiteX17" fmla="*/ 974361 w 1154243"/>
              <a:gd name="connsiteY17" fmla="*/ 509666 h 734518"/>
              <a:gd name="connsiteX18" fmla="*/ 989351 w 1154243"/>
              <a:gd name="connsiteY18" fmla="*/ 584617 h 734518"/>
              <a:gd name="connsiteX19" fmla="*/ 1049311 w 1154243"/>
              <a:gd name="connsiteY19" fmla="*/ 659568 h 734518"/>
              <a:gd name="connsiteX20" fmla="*/ 1079292 w 1154243"/>
              <a:gd name="connsiteY20" fmla="*/ 689548 h 734518"/>
              <a:gd name="connsiteX21" fmla="*/ 1109272 w 1154243"/>
              <a:gd name="connsiteY21" fmla="*/ 719528 h 734518"/>
              <a:gd name="connsiteX22" fmla="*/ 1139252 w 1154243"/>
              <a:gd name="connsiteY22" fmla="*/ 719528 h 734518"/>
              <a:gd name="connsiteX23" fmla="*/ 1154243 w 1154243"/>
              <a:gd name="connsiteY23" fmla="*/ 734518 h 7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4243" h="734518">
                <a:moveTo>
                  <a:pt x="0" y="0"/>
                </a:moveTo>
                <a:lnTo>
                  <a:pt x="104931" y="44971"/>
                </a:lnTo>
                <a:lnTo>
                  <a:pt x="104931" y="134912"/>
                </a:lnTo>
                <a:lnTo>
                  <a:pt x="224852" y="164892"/>
                </a:lnTo>
                <a:lnTo>
                  <a:pt x="269823" y="194873"/>
                </a:lnTo>
                <a:lnTo>
                  <a:pt x="344774" y="194873"/>
                </a:lnTo>
                <a:lnTo>
                  <a:pt x="434715" y="209863"/>
                </a:lnTo>
                <a:lnTo>
                  <a:pt x="479685" y="224853"/>
                </a:lnTo>
                <a:lnTo>
                  <a:pt x="584616" y="239843"/>
                </a:lnTo>
                <a:lnTo>
                  <a:pt x="629587" y="269823"/>
                </a:lnTo>
                <a:lnTo>
                  <a:pt x="689547" y="329784"/>
                </a:lnTo>
                <a:lnTo>
                  <a:pt x="704538" y="389745"/>
                </a:lnTo>
                <a:lnTo>
                  <a:pt x="734518" y="434715"/>
                </a:lnTo>
                <a:lnTo>
                  <a:pt x="779488" y="434715"/>
                </a:lnTo>
                <a:lnTo>
                  <a:pt x="824459" y="419725"/>
                </a:lnTo>
                <a:lnTo>
                  <a:pt x="884420" y="419725"/>
                </a:lnTo>
                <a:lnTo>
                  <a:pt x="944380" y="464695"/>
                </a:lnTo>
                <a:lnTo>
                  <a:pt x="974361" y="509666"/>
                </a:lnTo>
                <a:lnTo>
                  <a:pt x="989351" y="584617"/>
                </a:lnTo>
                <a:lnTo>
                  <a:pt x="1049311" y="659568"/>
                </a:lnTo>
                <a:lnTo>
                  <a:pt x="1079292" y="689548"/>
                </a:lnTo>
                <a:lnTo>
                  <a:pt x="1109272" y="719528"/>
                </a:lnTo>
                <a:lnTo>
                  <a:pt x="1139252" y="719528"/>
                </a:lnTo>
                <a:lnTo>
                  <a:pt x="1154243" y="734518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, map&#10;&#10;Description automatically generated">
            <a:extLst>
              <a:ext uri="{FF2B5EF4-FFF2-40B4-BE49-F238E27FC236}">
                <a16:creationId xmlns:a16="http://schemas.microsoft.com/office/drawing/2014/main" id="{4145729D-344F-4684-81C6-889C97173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8" y="0"/>
            <a:ext cx="6335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2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E1FCAB-6E1D-465D-9A38-91CAF49D6209}"/>
              </a:ext>
            </a:extLst>
          </p:cNvPr>
          <p:cNvSpPr/>
          <p:nvPr/>
        </p:nvSpPr>
        <p:spPr>
          <a:xfrm>
            <a:off x="6265886" y="1270395"/>
            <a:ext cx="5756222" cy="2401748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>
              <a:lnSpc>
                <a:spcPct val="120000"/>
              </a:lnSpc>
              <a:spcAft>
                <a:spcPts val="600"/>
              </a:spcAft>
            </a:pP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N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hóm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32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rình 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 sự phân hoá khí hậu của Bắc Mĩ theo chiều từ bắc xuống nam? Giải thích sự phân hóa đó ?</a:t>
            </a:r>
            <a:endParaRPr lang="en-US" sz="3200" dirty="0">
              <a:solidFill>
                <a:srgbClr val="1B04F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2929CF-B98F-4054-AF49-ABB9F2711542}"/>
              </a:ext>
            </a:extLst>
          </p:cNvPr>
          <p:cNvSpPr/>
          <p:nvPr/>
        </p:nvSpPr>
        <p:spPr>
          <a:xfrm>
            <a:off x="6265886" y="3766168"/>
            <a:ext cx="5756223" cy="2992679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N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lược đồ </a:t>
            </a:r>
            <a:r>
              <a:rPr lang="en-US" sz="3200" dirty="0" err="1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rình bày sự 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hoá khí hậu Bắc Mĩ theo chiều từ tây sang 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 </a:t>
            </a:r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 </a:t>
            </a:r>
            <a:r>
              <a:rPr lang="en-US" sz="3200" dirty="0" err="1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1B04F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030D0-1562-4768-8FEA-248929EF2C22}"/>
              </a:ext>
            </a:extLst>
          </p:cNvPr>
          <p:cNvSpPr/>
          <p:nvPr/>
        </p:nvSpPr>
        <p:spPr>
          <a:xfrm>
            <a:off x="478461" y="28007"/>
            <a:ext cx="5367703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8F4091-EA04-4098-B183-EC22B298FE54}"/>
              </a:ext>
            </a:extLst>
          </p:cNvPr>
          <p:cNvSpPr/>
          <p:nvPr/>
        </p:nvSpPr>
        <p:spPr>
          <a:xfrm>
            <a:off x="6265890" y="0"/>
            <a:ext cx="5756222" cy="107721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H1/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140,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</a:t>
            </a:r>
            <a:endParaRPr lang="en-US" sz="3200" b="1" dirty="0">
              <a:effectLst/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</p:txBody>
      </p:sp>
      <p:pic>
        <p:nvPicPr>
          <p:cNvPr id="16" name="Picture 15" descr="Diagram, map&#10;&#10;Description automatically generated">
            <a:extLst>
              <a:ext uri="{FF2B5EF4-FFF2-40B4-BE49-F238E27FC236}">
                <a16:creationId xmlns:a16="http://schemas.microsoft.com/office/drawing/2014/main" id="{4145729D-344F-4684-81C6-889C97173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9" y="674338"/>
            <a:ext cx="5840668" cy="61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, map&#10;&#10;Description automatically generated">
            <a:extLst>
              <a:ext uri="{FF2B5EF4-FFF2-40B4-BE49-F238E27FC236}">
                <a16:creationId xmlns:a16="http://schemas.microsoft.com/office/drawing/2014/main" id="{4145729D-344F-4684-81C6-889C97173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9" y="0"/>
            <a:ext cx="6695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2072</Words>
  <Application>Microsoft Office PowerPoint</Application>
  <PresentationFormat>Widescreen</PresentationFormat>
  <Paragraphs>297</Paragraphs>
  <Slides>48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4" baseType="lpstr">
      <vt:lpstr>#9Slide03 AllRoundGothic</vt:lpstr>
      <vt:lpstr>#9Slide03 IcielNovecento sans E</vt:lpstr>
      <vt:lpstr>.VnHelvetInsH</vt:lpstr>
      <vt:lpstr>.VnTime</vt:lpstr>
      <vt:lpstr>Arial</vt:lpstr>
      <vt:lpstr>Arial </vt:lpstr>
      <vt:lpstr>Calibri</vt:lpstr>
      <vt:lpstr>Calibri Light</vt:lpstr>
      <vt:lpstr>Cambria</vt:lpstr>
      <vt:lpstr>Impact</vt:lpstr>
      <vt:lpstr>Kids</vt:lpstr>
      <vt:lpstr>Noto Sans Symbols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37</cp:revision>
  <dcterms:created xsi:type="dcterms:W3CDTF">2022-07-09T10:10:53Z</dcterms:created>
  <dcterms:modified xsi:type="dcterms:W3CDTF">2023-02-28T07:46:00Z</dcterms:modified>
</cp:coreProperties>
</file>