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6"/>
  </p:notesMasterIdLst>
  <p:sldIdLst>
    <p:sldId id="276" r:id="rId2"/>
    <p:sldId id="340" r:id="rId3"/>
    <p:sldId id="341" r:id="rId4"/>
    <p:sldId id="262" r:id="rId5"/>
    <p:sldId id="256" r:id="rId6"/>
    <p:sldId id="312" r:id="rId7"/>
    <p:sldId id="257" r:id="rId8"/>
    <p:sldId id="318" r:id="rId9"/>
    <p:sldId id="260" r:id="rId10"/>
    <p:sldId id="342" r:id="rId11"/>
    <p:sldId id="344" r:id="rId12"/>
    <p:sldId id="343" r:id="rId13"/>
    <p:sldId id="345" r:id="rId14"/>
    <p:sldId id="346" r:id="rId15"/>
    <p:sldId id="319" r:id="rId16"/>
    <p:sldId id="272" r:id="rId17"/>
    <p:sldId id="320" r:id="rId18"/>
    <p:sldId id="280" r:id="rId19"/>
    <p:sldId id="322" r:id="rId20"/>
    <p:sldId id="321" r:id="rId21"/>
    <p:sldId id="323" r:id="rId22"/>
    <p:sldId id="324" r:id="rId23"/>
    <p:sldId id="268" r:id="rId24"/>
    <p:sldId id="315" r:id="rId25"/>
  </p:sldIdLst>
  <p:sldSz cx="9144000" cy="5143500" type="screen16x9"/>
  <p:notesSz cx="6858000" cy="9144000"/>
  <p:embeddedFontLst>
    <p:embeddedFont>
      <p:font typeface="Lato" charset="0"/>
      <p:regular r:id="rId27"/>
      <p:bold r:id="rId28"/>
      <p:italic r:id="rId29"/>
      <p:boldItalic r:id="rId30"/>
    </p:embeddedFont>
    <p:embeddedFont>
      <p:font typeface="Cambria Math" pitchFamily="18" charset="0"/>
      <p:regular r:id="rId31"/>
    </p:embeddedFont>
    <p:embeddedFont>
      <p:font typeface="Ranchers"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92B1E5-27B7-42FD-B80D-A545FAB327AC}">
  <a:tblStyle styleId="{4A92B1E5-27B7-42FD-B80D-A545FAB327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536299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fe0ef0084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fe0ef0084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7105a416b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7105a416b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87200" y="1588308"/>
            <a:ext cx="3244800" cy="1789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300"/>
              <a:buNone/>
              <a:defRPr sz="4300"/>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11" name="Google Shape;11;p2"/>
          <p:cNvSpPr txBox="1">
            <a:spLocks noGrp="1"/>
          </p:cNvSpPr>
          <p:nvPr>
            <p:ph type="subTitle" idx="1"/>
          </p:nvPr>
        </p:nvSpPr>
        <p:spPr>
          <a:xfrm>
            <a:off x="787200" y="3305593"/>
            <a:ext cx="3244800" cy="40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a:solidFill>
                  <a:schemeClr val="accent5"/>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f section + Description 1">
  <p:cSld name="CUSTOM_14">
    <p:bg>
      <p:bgPr>
        <a:solidFill>
          <a:schemeClr val="accent2"/>
        </a:solidFill>
        <a:effectLst/>
      </p:bgPr>
    </p:bg>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792125" y="2406782"/>
            <a:ext cx="2850600" cy="1270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9" name="Google Shape;239;p28"/>
          <p:cNvSpPr txBox="1">
            <a:spLocks noGrp="1"/>
          </p:cNvSpPr>
          <p:nvPr>
            <p:ph type="subTitle" idx="1"/>
          </p:nvPr>
        </p:nvSpPr>
        <p:spPr>
          <a:xfrm>
            <a:off x="796372" y="3562473"/>
            <a:ext cx="2850600" cy="8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247"/>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2">
    <p:bg>
      <p:bgPr>
        <a:solidFill>
          <a:schemeClr val="accent2"/>
        </a:solidFill>
        <a:effectLst/>
      </p:bgPr>
    </p:bg>
    <p:spTree>
      <p:nvGrpSpPr>
        <p:cNvPr id="1" name="Shape 248"/>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3">
    <p:bg>
      <p:bgPr>
        <a:solidFill>
          <a:schemeClr val="accent6"/>
        </a:solidFill>
        <a:effectLst/>
      </p:bgPr>
    </p:bg>
    <p:spTree>
      <p:nvGrpSpPr>
        <p:cNvPr id="1" name="Shape 249"/>
        <p:cNvGrpSpPr/>
        <p:nvPr/>
      </p:nvGrpSpPr>
      <p:grpSpPr>
        <a:xfrm>
          <a:off x="0" y="0"/>
          <a:ext cx="0" cy="0"/>
          <a:chOff x="0" y="0"/>
          <a:chExt cx="0" cy="0"/>
        </a:xfrm>
      </p:grpSpPr>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extLst>
      <p:ext uri="{BB962C8B-B14F-4D97-AF65-F5344CB8AC3E}">
        <p14:creationId xmlns:p14="http://schemas.microsoft.com/office/powerpoint/2010/main" val="27032262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889525" y="139730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7980425" y="1334375"/>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7440575" y="3955875"/>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2872600" y="585100"/>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636825" y="30289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636175" y="179595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6457825" y="9010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51825" y="3832950"/>
            <a:ext cx="412800" cy="4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2872600" y="2952750"/>
            <a:ext cx="3398700" cy="8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2" name="Google Shape;22;p3"/>
          <p:cNvSpPr txBox="1">
            <a:spLocks noGrp="1"/>
          </p:cNvSpPr>
          <p:nvPr>
            <p:ph type="subTitle" idx="1"/>
          </p:nvPr>
        </p:nvSpPr>
        <p:spPr>
          <a:xfrm>
            <a:off x="3431325" y="3775977"/>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3" name="Google Shape;23;p3"/>
          <p:cNvSpPr txBox="1">
            <a:spLocks noGrp="1"/>
          </p:cNvSpPr>
          <p:nvPr>
            <p:ph type="title" idx="2" hasCustomPrompt="1"/>
          </p:nvPr>
        </p:nvSpPr>
        <p:spPr>
          <a:xfrm>
            <a:off x="3770175" y="1795950"/>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4" name="Google Shape;24;p3"/>
          <p:cNvGrpSpPr/>
          <p:nvPr/>
        </p:nvGrpSpPr>
        <p:grpSpPr>
          <a:xfrm>
            <a:off x="769245" y="613803"/>
            <a:ext cx="7564105" cy="3519171"/>
            <a:chOff x="769245" y="613803"/>
            <a:chExt cx="7564105" cy="3519171"/>
          </a:xfrm>
        </p:grpSpPr>
        <p:grpSp>
          <p:nvGrpSpPr>
            <p:cNvPr id="25" name="Google Shape;25;p3"/>
            <p:cNvGrpSpPr/>
            <p:nvPr/>
          </p:nvGrpSpPr>
          <p:grpSpPr>
            <a:xfrm>
              <a:off x="1115120" y="613803"/>
              <a:ext cx="7218230" cy="3519171"/>
              <a:chOff x="1115120" y="613803"/>
              <a:chExt cx="7218230" cy="3519171"/>
            </a:xfrm>
          </p:grpSpPr>
          <p:sp>
            <p:nvSpPr>
              <p:cNvPr id="26" name="Google Shape;26;p3"/>
              <p:cNvSpPr/>
              <p:nvPr/>
            </p:nvSpPr>
            <p:spPr>
              <a:xfrm>
                <a:off x="1115120" y="25956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7316875" y="34366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216950" y="2952750"/>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2313850" y="106438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7697995" y="61380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580750" y="401657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a:off x="769245" y="8410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7011850" y="176801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086000" y="7398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extLst mod="1">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73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88325" y="750831"/>
            <a:ext cx="756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37" name="Google Shape;37;p4"/>
          <p:cNvSpPr txBox="1">
            <a:spLocks noGrp="1"/>
          </p:cNvSpPr>
          <p:nvPr>
            <p:ph type="body" idx="1"/>
          </p:nvPr>
        </p:nvSpPr>
        <p:spPr>
          <a:xfrm>
            <a:off x="788325" y="1485095"/>
            <a:ext cx="7717500" cy="29205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05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grpSp>
        <p:nvGrpSpPr>
          <p:cNvPr id="38" name="Google Shape;38;p4"/>
          <p:cNvGrpSpPr/>
          <p:nvPr/>
        </p:nvGrpSpPr>
        <p:grpSpPr>
          <a:xfrm>
            <a:off x="7376300" y="680125"/>
            <a:ext cx="1006897" cy="699158"/>
            <a:chOff x="7376300" y="680125"/>
            <a:chExt cx="1006897" cy="699158"/>
          </a:xfrm>
        </p:grpSpPr>
        <p:sp>
          <p:nvSpPr>
            <p:cNvPr id="39" name="Google Shape;39;p4"/>
            <p:cNvSpPr/>
            <p:nvPr/>
          </p:nvSpPr>
          <p:spPr>
            <a:xfrm>
              <a:off x="7684228" y="680125"/>
              <a:ext cx="698969" cy="69915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376300" y="680128"/>
              <a:ext cx="413142" cy="413262"/>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p:nvPr/>
        </p:nvSpPr>
        <p:spPr>
          <a:xfrm>
            <a:off x="8278400" y="4338404"/>
            <a:ext cx="134100" cy="13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87200" y="745626"/>
            <a:ext cx="7596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6"/>
        </a:soli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737291" y="1976437"/>
            <a:ext cx="56694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4500"/>
              <a:buNone/>
              <a:defRPr sz="6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58" name="Google Shape;58;p10"/>
          <p:cNvSpPr txBox="1">
            <a:spLocks noGrp="1"/>
          </p:cNvSpPr>
          <p:nvPr>
            <p:ph type="subTitle" idx="1"/>
          </p:nvPr>
        </p:nvSpPr>
        <p:spPr>
          <a:xfrm>
            <a:off x="2679714" y="2806888"/>
            <a:ext cx="3820500" cy="3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accent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p:cSld name="CUSTOM_4">
    <p:bg>
      <p:bgPr>
        <a:solidFill>
          <a:schemeClr val="accent6"/>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87200" y="750562"/>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90" name="Google Shape;90;p15"/>
          <p:cNvSpPr txBox="1">
            <a:spLocks noGrp="1"/>
          </p:cNvSpPr>
          <p:nvPr>
            <p:ph type="title" idx="2"/>
          </p:nvPr>
        </p:nvSpPr>
        <p:spPr>
          <a:xfrm>
            <a:off x="852700"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1" name="Google Shape;91;p15"/>
          <p:cNvSpPr txBox="1">
            <a:spLocks noGrp="1"/>
          </p:cNvSpPr>
          <p:nvPr>
            <p:ph type="subTitle" idx="1"/>
          </p:nvPr>
        </p:nvSpPr>
        <p:spPr>
          <a:xfrm>
            <a:off x="8527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5"/>
          <p:cNvSpPr txBox="1">
            <a:spLocks noGrp="1"/>
          </p:cNvSpPr>
          <p:nvPr>
            <p:ph type="title" idx="3"/>
          </p:nvPr>
        </p:nvSpPr>
        <p:spPr>
          <a:xfrm>
            <a:off x="3411597"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3" name="Google Shape;93;p15"/>
          <p:cNvSpPr txBox="1">
            <a:spLocks noGrp="1"/>
          </p:cNvSpPr>
          <p:nvPr>
            <p:ph type="subTitle" idx="4"/>
          </p:nvPr>
        </p:nvSpPr>
        <p:spPr>
          <a:xfrm>
            <a:off x="3411595"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5"/>
          <p:cNvSpPr txBox="1">
            <a:spLocks noGrp="1"/>
          </p:cNvSpPr>
          <p:nvPr>
            <p:ph type="title" idx="5"/>
          </p:nvPr>
        </p:nvSpPr>
        <p:spPr>
          <a:xfrm>
            <a:off x="5970504"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5" name="Google Shape;95;p15"/>
          <p:cNvSpPr txBox="1">
            <a:spLocks noGrp="1"/>
          </p:cNvSpPr>
          <p:nvPr>
            <p:ph type="subTitle" idx="6"/>
          </p:nvPr>
        </p:nvSpPr>
        <p:spPr>
          <a:xfrm>
            <a:off x="59705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9">
    <p:bg>
      <p:bgPr>
        <a:solidFill>
          <a:schemeClr val="accent6"/>
        </a:solidFill>
        <a:effectLst/>
      </p:bgPr>
    </p:bg>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392100" y="746469"/>
            <a:ext cx="4386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20"/>
          <p:cNvSpPr txBox="1">
            <a:spLocks noGrp="1"/>
          </p:cNvSpPr>
          <p:nvPr>
            <p:ph type="subTitle" idx="1"/>
          </p:nvPr>
        </p:nvSpPr>
        <p:spPr>
          <a:xfrm>
            <a:off x="4644935"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20"/>
          <p:cNvSpPr txBox="1">
            <a:spLocks noGrp="1"/>
          </p:cNvSpPr>
          <p:nvPr>
            <p:ph type="subTitle" idx="2"/>
          </p:nvPr>
        </p:nvSpPr>
        <p:spPr>
          <a:xfrm>
            <a:off x="6563530"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20"/>
          <p:cNvSpPr txBox="1">
            <a:spLocks noGrp="1"/>
          </p:cNvSpPr>
          <p:nvPr>
            <p:ph type="title" idx="3" hasCustomPrompt="1"/>
          </p:nvPr>
        </p:nvSpPr>
        <p:spPr>
          <a:xfrm>
            <a:off x="941960" y="2304533"/>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 name="Google Shape;124;p20"/>
          <p:cNvSpPr txBox="1">
            <a:spLocks noGrp="1"/>
          </p:cNvSpPr>
          <p:nvPr>
            <p:ph type="title" idx="4" hasCustomPrompt="1"/>
          </p:nvPr>
        </p:nvSpPr>
        <p:spPr>
          <a:xfrm>
            <a:off x="2838614" y="2303046"/>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20"/>
          <p:cNvSpPr txBox="1">
            <a:spLocks noGrp="1"/>
          </p:cNvSpPr>
          <p:nvPr>
            <p:ph type="title" idx="5" hasCustomPrompt="1"/>
          </p:nvPr>
        </p:nvSpPr>
        <p:spPr>
          <a:xfrm>
            <a:off x="4733228"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20"/>
          <p:cNvSpPr txBox="1">
            <a:spLocks noGrp="1"/>
          </p:cNvSpPr>
          <p:nvPr>
            <p:ph type="title" idx="6" hasCustomPrompt="1"/>
          </p:nvPr>
        </p:nvSpPr>
        <p:spPr>
          <a:xfrm>
            <a:off x="6652735"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20"/>
          <p:cNvSpPr txBox="1">
            <a:spLocks noGrp="1"/>
          </p:cNvSpPr>
          <p:nvPr>
            <p:ph type="subTitle" idx="7"/>
          </p:nvPr>
        </p:nvSpPr>
        <p:spPr>
          <a:xfrm>
            <a:off x="787197" y="3026340"/>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8" name="Google Shape;128;p20"/>
          <p:cNvSpPr txBox="1">
            <a:spLocks noGrp="1"/>
          </p:cNvSpPr>
          <p:nvPr>
            <p:ph type="subTitle" idx="8"/>
          </p:nvPr>
        </p:nvSpPr>
        <p:spPr>
          <a:xfrm>
            <a:off x="2705791" y="3026340"/>
            <a:ext cx="1840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9" name="Google Shape;129;p20"/>
          <p:cNvSpPr txBox="1">
            <a:spLocks noGrp="1"/>
          </p:cNvSpPr>
          <p:nvPr>
            <p:ph type="subTitle" idx="9"/>
          </p:nvPr>
        </p:nvSpPr>
        <p:spPr>
          <a:xfrm>
            <a:off x="6497980"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30" name="Google Shape;130;p20"/>
          <p:cNvSpPr txBox="1">
            <a:spLocks noGrp="1"/>
          </p:cNvSpPr>
          <p:nvPr>
            <p:ph type="subTitle" idx="13"/>
          </p:nvPr>
        </p:nvSpPr>
        <p:spPr>
          <a:xfrm>
            <a:off x="852747"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20"/>
          <p:cNvSpPr txBox="1">
            <a:spLocks noGrp="1"/>
          </p:cNvSpPr>
          <p:nvPr>
            <p:ph type="subTitle" idx="14"/>
          </p:nvPr>
        </p:nvSpPr>
        <p:spPr>
          <a:xfrm>
            <a:off x="2748841"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20"/>
          <p:cNvSpPr txBox="1">
            <a:spLocks noGrp="1"/>
          </p:cNvSpPr>
          <p:nvPr>
            <p:ph type="subTitle" idx="15"/>
          </p:nvPr>
        </p:nvSpPr>
        <p:spPr>
          <a:xfrm>
            <a:off x="4579385"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grpSp>
        <p:nvGrpSpPr>
          <p:cNvPr id="133" name="Google Shape;133;p20"/>
          <p:cNvGrpSpPr/>
          <p:nvPr/>
        </p:nvGrpSpPr>
        <p:grpSpPr>
          <a:xfrm>
            <a:off x="578802" y="793500"/>
            <a:ext cx="750223" cy="600349"/>
            <a:chOff x="578802" y="793500"/>
            <a:chExt cx="750223" cy="600349"/>
          </a:xfrm>
        </p:grpSpPr>
        <p:sp>
          <p:nvSpPr>
            <p:cNvPr id="134" name="Google Shape;134;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1086325" y="793500"/>
              <a:ext cx="242700" cy="2427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0"/>
          <p:cNvGrpSpPr/>
          <p:nvPr/>
        </p:nvGrpSpPr>
        <p:grpSpPr>
          <a:xfrm rot="10800000">
            <a:off x="7841477" y="732650"/>
            <a:ext cx="750223" cy="600349"/>
            <a:chOff x="578802" y="793500"/>
            <a:chExt cx="750223" cy="600349"/>
          </a:xfrm>
        </p:grpSpPr>
        <p:sp>
          <p:nvSpPr>
            <p:cNvPr id="137" name="Google Shape;137;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1086325" y="793500"/>
              <a:ext cx="242700" cy="24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numbers">
  <p:cSld name="CUSTOM_10">
    <p:bg>
      <p:bgPr>
        <a:solidFill>
          <a:schemeClr val="accent6"/>
        </a:solid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hasCustomPrompt="1"/>
          </p:nvPr>
        </p:nvSpPr>
        <p:spPr>
          <a:xfrm>
            <a:off x="1277589" y="891562"/>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1" name="Google Shape;141;p21"/>
          <p:cNvSpPr txBox="1">
            <a:spLocks noGrp="1"/>
          </p:cNvSpPr>
          <p:nvPr>
            <p:ph type="subTitle" idx="1"/>
          </p:nvPr>
        </p:nvSpPr>
        <p:spPr>
          <a:xfrm>
            <a:off x="1277597" y="1404791"/>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2" name="Google Shape;142;p21"/>
          <p:cNvSpPr txBox="1">
            <a:spLocks noGrp="1"/>
          </p:cNvSpPr>
          <p:nvPr>
            <p:ph type="title" idx="2" hasCustomPrompt="1"/>
          </p:nvPr>
        </p:nvSpPr>
        <p:spPr>
          <a:xfrm>
            <a:off x="3257963" y="209667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3" name="Google Shape;143;p21"/>
          <p:cNvSpPr txBox="1">
            <a:spLocks noGrp="1"/>
          </p:cNvSpPr>
          <p:nvPr>
            <p:ph type="subTitle" idx="3"/>
          </p:nvPr>
        </p:nvSpPr>
        <p:spPr>
          <a:xfrm>
            <a:off x="3257935" y="2609803"/>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4" name="Google Shape;144;p21"/>
          <p:cNvSpPr txBox="1">
            <a:spLocks noGrp="1"/>
          </p:cNvSpPr>
          <p:nvPr>
            <p:ph type="title" idx="4" hasCustomPrompt="1"/>
          </p:nvPr>
        </p:nvSpPr>
        <p:spPr>
          <a:xfrm>
            <a:off x="5080612" y="335962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5" name="Google Shape;145;p21"/>
          <p:cNvSpPr txBox="1">
            <a:spLocks noGrp="1"/>
          </p:cNvSpPr>
          <p:nvPr>
            <p:ph type="subTitle" idx="5"/>
          </p:nvPr>
        </p:nvSpPr>
        <p:spPr>
          <a:xfrm>
            <a:off x="5080610" y="3872750"/>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and Credits" userDrawn="1">
  <p:cSld name="CUSTOM_12">
    <p:spTree>
      <p:nvGrpSpPr>
        <p:cNvPr id="1" name="Shape 149"/>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p:nvPr/>
        </p:nvSpPr>
        <p:spPr>
          <a:xfrm>
            <a:off x="355200" y="353250"/>
            <a:ext cx="8433600" cy="443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Ranchers"/>
              <a:buNone/>
              <a:defRPr sz="3500">
                <a:solidFill>
                  <a:schemeClr val="accent1"/>
                </a:solidFill>
                <a:latin typeface="Ranchers"/>
                <a:ea typeface="Ranchers"/>
                <a:cs typeface="Ranchers"/>
                <a:sym typeface="Ranchers"/>
              </a:defRPr>
            </a:lvl1pPr>
            <a:lvl2pPr lvl="1">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2pPr>
            <a:lvl3pPr lvl="2">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3pPr>
            <a:lvl4pPr lvl="3">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4pPr>
            <a:lvl5pPr lvl="4">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5pPr>
            <a:lvl6pPr lvl="5">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6pPr>
            <a:lvl7pPr lvl="6">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7pPr>
            <a:lvl8pPr lvl="7">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8pPr>
            <a:lvl9pPr lvl="8">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9pPr>
          </a:lstStyle>
          <a:p>
            <a:endParaRPr/>
          </a:p>
        </p:txBody>
      </p:sp>
      <p:sp>
        <p:nvSpPr>
          <p:cNvPr id="8" name="Google Shape;8;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61" r:id="rId6"/>
    <p:sldLayoutId id="2147483666" r:id="rId7"/>
    <p:sldLayoutId id="2147483667" r:id="rId8"/>
    <p:sldLayoutId id="2147483669" r:id="rId9"/>
    <p:sldLayoutId id="2147483674" r:id="rId10"/>
    <p:sldLayoutId id="2147483678" r:id="rId11"/>
    <p:sldLayoutId id="2147483679" r:id="rId12"/>
    <p:sldLayoutId id="2147483680" r:id="rId13"/>
    <p:sldLayoutId id="2147483685" r:id="rId1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13" Type="http://schemas.openxmlformats.org/officeDocument/2006/relationships/image" Target="../media/image6.png"/><Relationship Id="rId3" Type="http://schemas.microsoft.com/office/2007/relationships/media" Target="../media/media2.mp3"/><Relationship Id="rId7" Type="http://schemas.openxmlformats.org/officeDocument/2006/relationships/image" Target="../media/image7.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slideLayout" Target="../slideLayouts/slideLayout14.xml"/><Relationship Id="rId4" Type="http://schemas.openxmlformats.org/officeDocument/2006/relationships/audio" Target="../media/media2.mp3"/><Relationship Id="rId1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slideLayout" Target="../slideLayouts/slideLayout14.xml"/><Relationship Id="rId15" Type="http://schemas.openxmlformats.org/officeDocument/2006/relationships/image" Target="../media/image7.png"/><Relationship Id="rId4" Type="http://schemas.openxmlformats.org/officeDocument/2006/relationships/audio" Target="../media/media2.mp3"/><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7.png"/><Relationship Id="rId12"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slideLayout" Target="../slideLayouts/slideLayout14.xml"/><Relationship Id="rId10" Type="http://schemas.openxmlformats.org/officeDocument/2006/relationships/image" Target="../media/image6.png"/><Relationship Id="rId4" Type="http://schemas.openxmlformats.org/officeDocument/2006/relationships/audio" Target="../media/media2.mp3"/><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24" Type="http://schemas.openxmlformats.org/officeDocument/2006/relationships/image" Target="../media/image23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27" Type="http://schemas.openxmlformats.org/officeDocument/2006/relationships/image" Target="../media/image260.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33"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20" Type="http://schemas.openxmlformats.org/officeDocument/2006/relationships/image" Target="../media/image190.sv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8" Type="http://schemas.openxmlformats.org/officeDocument/2006/relationships/image" Target="../media/image18.png"/><Relationship Id="rId3" Type="http://schemas.openxmlformats.org/officeDocument/2006/relationships/image" Target="../media/image17.png"/><Relationship Id="rId1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60"/>
          <p:cNvGrpSpPr/>
          <p:nvPr/>
        </p:nvGrpSpPr>
        <p:grpSpPr>
          <a:xfrm>
            <a:off x="671449" y="538399"/>
            <a:ext cx="7690151" cy="4605101"/>
            <a:chOff x="671449" y="538399"/>
            <a:chExt cx="7690151" cy="4605101"/>
          </a:xfrm>
        </p:grpSpPr>
        <p:grpSp>
          <p:nvGrpSpPr>
            <p:cNvPr id="701" name="Google Shape;701;p60"/>
            <p:cNvGrpSpPr/>
            <p:nvPr/>
          </p:nvGrpSpPr>
          <p:grpSpPr>
            <a:xfrm>
              <a:off x="671449" y="538399"/>
              <a:ext cx="7471244" cy="4605101"/>
              <a:chOff x="671449" y="538399"/>
              <a:chExt cx="7471244" cy="4605101"/>
            </a:xfrm>
          </p:grpSpPr>
          <p:grpSp>
            <p:nvGrpSpPr>
              <p:cNvPr id="702" name="Google Shape;702;p60"/>
              <p:cNvGrpSpPr/>
              <p:nvPr/>
            </p:nvGrpSpPr>
            <p:grpSpPr>
              <a:xfrm>
                <a:off x="1031600" y="905500"/>
                <a:ext cx="7111093" cy="4238000"/>
                <a:chOff x="1031600" y="905500"/>
                <a:chExt cx="7111093" cy="4238000"/>
              </a:xfrm>
            </p:grpSpPr>
            <p:sp>
              <p:nvSpPr>
                <p:cNvPr id="703" name="Google Shape;703;p60"/>
                <p:cNvSpPr/>
                <p:nvPr/>
              </p:nvSpPr>
              <p:spPr>
                <a:xfrm>
                  <a:off x="1031600" y="905500"/>
                  <a:ext cx="7111093" cy="2900376"/>
                </a:xfrm>
                <a:custGeom>
                  <a:avLst/>
                  <a:gdLst/>
                  <a:ahLst/>
                  <a:cxnLst/>
                  <a:rect l="l" t="t" r="r" b="b"/>
                  <a:pathLst>
                    <a:path w="42955" h="25389" extrusionOk="0">
                      <a:moveTo>
                        <a:pt x="1022" y="0"/>
                      </a:moveTo>
                      <a:cubicBezTo>
                        <a:pt x="456" y="0"/>
                        <a:pt x="1" y="471"/>
                        <a:pt x="1" y="1037"/>
                      </a:cubicBezTo>
                      <a:lnTo>
                        <a:pt x="1" y="25389"/>
                      </a:lnTo>
                      <a:lnTo>
                        <a:pt x="42954" y="25389"/>
                      </a:lnTo>
                      <a:lnTo>
                        <a:pt x="42954" y="959"/>
                      </a:lnTo>
                      <a:cubicBezTo>
                        <a:pt x="42954" y="440"/>
                        <a:pt x="42514" y="0"/>
                        <a:pt x="4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0"/>
                <p:cNvSpPr/>
                <p:nvPr/>
              </p:nvSpPr>
              <p:spPr>
                <a:xfrm>
                  <a:off x="1031600" y="3805819"/>
                  <a:ext cx="7111093" cy="439929"/>
                </a:xfrm>
                <a:custGeom>
                  <a:avLst/>
                  <a:gdLst/>
                  <a:ahLst/>
                  <a:cxnLst/>
                  <a:rect l="l" t="t" r="r" b="b"/>
                  <a:pathLst>
                    <a:path w="42955" h="3851" extrusionOk="0">
                      <a:moveTo>
                        <a:pt x="1" y="1"/>
                      </a:moveTo>
                      <a:cubicBezTo>
                        <a:pt x="1" y="2122"/>
                        <a:pt x="1713" y="3850"/>
                        <a:pt x="3850" y="3850"/>
                      </a:cubicBezTo>
                      <a:lnTo>
                        <a:pt x="39105" y="3850"/>
                      </a:lnTo>
                      <a:cubicBezTo>
                        <a:pt x="39844" y="3850"/>
                        <a:pt x="40535" y="3646"/>
                        <a:pt x="41116" y="3284"/>
                      </a:cubicBezTo>
                      <a:cubicBezTo>
                        <a:pt x="41383" y="3127"/>
                        <a:pt x="41619" y="2939"/>
                        <a:pt x="41823" y="2719"/>
                      </a:cubicBezTo>
                      <a:cubicBezTo>
                        <a:pt x="42514" y="2028"/>
                        <a:pt x="42954" y="1069"/>
                        <a:pt x="42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0"/>
                <p:cNvSpPr/>
                <p:nvPr/>
              </p:nvSpPr>
              <p:spPr>
                <a:xfrm>
                  <a:off x="4462735" y="3902394"/>
                  <a:ext cx="241304" cy="239505"/>
                </a:xfrm>
                <a:custGeom>
                  <a:avLst/>
                  <a:gdLst/>
                  <a:ahLst/>
                  <a:cxnLst/>
                  <a:rect l="l" t="t" r="r" b="b"/>
                  <a:pathLst>
                    <a:path w="2012" h="1997" extrusionOk="0">
                      <a:moveTo>
                        <a:pt x="1006" y="1"/>
                      </a:moveTo>
                      <a:cubicBezTo>
                        <a:pt x="456" y="1"/>
                        <a:pt x="1" y="456"/>
                        <a:pt x="1" y="1006"/>
                      </a:cubicBezTo>
                      <a:cubicBezTo>
                        <a:pt x="1" y="1556"/>
                        <a:pt x="456" y="1996"/>
                        <a:pt x="1006" y="1996"/>
                      </a:cubicBezTo>
                      <a:cubicBezTo>
                        <a:pt x="1556" y="1996"/>
                        <a:pt x="2012" y="1556"/>
                        <a:pt x="2012" y="1006"/>
                      </a:cubicBezTo>
                      <a:cubicBezTo>
                        <a:pt x="2012" y="456"/>
                        <a:pt x="1556" y="1"/>
                        <a:pt x="1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0"/>
                <p:cNvSpPr/>
                <p:nvPr/>
              </p:nvSpPr>
              <p:spPr>
                <a:xfrm>
                  <a:off x="1328098" y="1117301"/>
                  <a:ext cx="6507672" cy="2408583"/>
                </a:xfrm>
                <a:custGeom>
                  <a:avLst/>
                  <a:gdLst/>
                  <a:ahLst/>
                  <a:cxnLst/>
                  <a:rect l="l" t="t" r="r" b="b"/>
                  <a:pathLst>
                    <a:path w="39310" h="21084" extrusionOk="0">
                      <a:moveTo>
                        <a:pt x="676" y="0"/>
                      </a:moveTo>
                      <a:cubicBezTo>
                        <a:pt x="299" y="0"/>
                        <a:pt x="1" y="299"/>
                        <a:pt x="1" y="676"/>
                      </a:cubicBezTo>
                      <a:lnTo>
                        <a:pt x="1" y="20408"/>
                      </a:lnTo>
                      <a:cubicBezTo>
                        <a:pt x="1" y="20785"/>
                        <a:pt x="299" y="21084"/>
                        <a:pt x="676" y="21084"/>
                      </a:cubicBezTo>
                      <a:lnTo>
                        <a:pt x="38634" y="21084"/>
                      </a:lnTo>
                      <a:cubicBezTo>
                        <a:pt x="38995" y="21084"/>
                        <a:pt x="39309" y="20785"/>
                        <a:pt x="39309" y="20408"/>
                      </a:cubicBezTo>
                      <a:lnTo>
                        <a:pt x="39309" y="676"/>
                      </a:lnTo>
                      <a:cubicBezTo>
                        <a:pt x="39309" y="299"/>
                        <a:pt x="38995" y="0"/>
                        <a:pt x="38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0"/>
                <p:cNvSpPr/>
                <p:nvPr/>
              </p:nvSpPr>
              <p:spPr>
                <a:xfrm>
                  <a:off x="1328100" y="1117300"/>
                  <a:ext cx="6507672" cy="257098"/>
                </a:xfrm>
                <a:custGeom>
                  <a:avLst/>
                  <a:gdLst/>
                  <a:ahLst/>
                  <a:cxnLst/>
                  <a:rect l="l" t="t" r="r" b="b"/>
                  <a:pathLst>
                    <a:path w="39310" h="2074" extrusionOk="0">
                      <a:moveTo>
                        <a:pt x="676" y="0"/>
                      </a:moveTo>
                      <a:cubicBezTo>
                        <a:pt x="315" y="0"/>
                        <a:pt x="1" y="299"/>
                        <a:pt x="1" y="676"/>
                      </a:cubicBezTo>
                      <a:lnTo>
                        <a:pt x="1" y="2074"/>
                      </a:lnTo>
                      <a:lnTo>
                        <a:pt x="39309" y="2074"/>
                      </a:lnTo>
                      <a:lnTo>
                        <a:pt x="39309" y="676"/>
                      </a:lnTo>
                      <a:cubicBezTo>
                        <a:pt x="39309" y="299"/>
                        <a:pt x="38995" y="0"/>
                        <a:pt x="38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0"/>
                <p:cNvSpPr/>
                <p:nvPr/>
              </p:nvSpPr>
              <p:spPr>
                <a:xfrm>
                  <a:off x="4104613" y="4238400"/>
                  <a:ext cx="934754" cy="640838"/>
                </a:xfrm>
                <a:custGeom>
                  <a:avLst/>
                  <a:gdLst/>
                  <a:ahLst/>
                  <a:cxnLst/>
                  <a:rect l="l" t="t" r="r" b="b"/>
                  <a:pathLst>
                    <a:path w="7794" h="2059" extrusionOk="0">
                      <a:moveTo>
                        <a:pt x="1" y="0"/>
                      </a:moveTo>
                      <a:lnTo>
                        <a:pt x="1" y="2058"/>
                      </a:lnTo>
                      <a:lnTo>
                        <a:pt x="7793" y="2058"/>
                      </a:lnTo>
                      <a:lnTo>
                        <a:pt x="7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0"/>
                <p:cNvSpPr/>
                <p:nvPr/>
              </p:nvSpPr>
              <p:spPr>
                <a:xfrm>
                  <a:off x="4104614" y="4371453"/>
                  <a:ext cx="934754" cy="772048"/>
                </a:xfrm>
                <a:custGeom>
                  <a:avLst/>
                  <a:gdLst/>
                  <a:ahLst/>
                  <a:cxnLst/>
                  <a:rect l="l" t="t" r="r" b="b"/>
                  <a:pathLst>
                    <a:path w="7794" h="2059" extrusionOk="0">
                      <a:moveTo>
                        <a:pt x="1" y="0"/>
                      </a:moveTo>
                      <a:lnTo>
                        <a:pt x="1" y="2058"/>
                      </a:lnTo>
                      <a:lnTo>
                        <a:pt x="7793" y="2058"/>
                      </a:lnTo>
                      <a:lnTo>
                        <a:pt x="77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60"/>
              <p:cNvGrpSpPr/>
              <p:nvPr/>
            </p:nvGrpSpPr>
            <p:grpSpPr>
              <a:xfrm>
                <a:off x="7227050" y="1184925"/>
                <a:ext cx="449675" cy="127800"/>
                <a:chOff x="7227050" y="1184925"/>
                <a:chExt cx="449675" cy="127800"/>
              </a:xfrm>
            </p:grpSpPr>
            <p:sp>
              <p:nvSpPr>
                <p:cNvPr id="711" name="Google Shape;711;p60"/>
                <p:cNvSpPr/>
                <p:nvPr/>
              </p:nvSpPr>
              <p:spPr>
                <a:xfrm rot="2700000">
                  <a:off x="7245766" y="1203641"/>
                  <a:ext cx="90368" cy="9036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0"/>
                <p:cNvSpPr/>
                <p:nvPr/>
              </p:nvSpPr>
              <p:spPr>
                <a:xfrm rot="2700000">
                  <a:off x="7406703" y="1203641"/>
                  <a:ext cx="90368" cy="9036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rot="2700000">
                  <a:off x="7567641" y="1203641"/>
                  <a:ext cx="90368" cy="9036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60"/>
              <p:cNvSpPr/>
              <p:nvPr/>
            </p:nvSpPr>
            <p:spPr>
              <a:xfrm rot="2700000">
                <a:off x="779615" y="646564"/>
                <a:ext cx="522269" cy="522269"/>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60"/>
            <p:cNvSpPr/>
            <p:nvPr/>
          </p:nvSpPr>
          <p:spPr>
            <a:xfrm rot="2700000">
              <a:off x="7990304" y="3653773"/>
              <a:ext cx="307591" cy="307591"/>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60"/>
          <p:cNvSpPr/>
          <p:nvPr/>
        </p:nvSpPr>
        <p:spPr>
          <a:xfrm>
            <a:off x="8053850" y="3326328"/>
            <a:ext cx="168900" cy="168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0"/>
          <p:cNvSpPr/>
          <p:nvPr/>
        </p:nvSpPr>
        <p:spPr>
          <a:xfrm>
            <a:off x="936925" y="1367500"/>
            <a:ext cx="190800" cy="19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1296422" y="1595557"/>
            <a:ext cx="6628378" cy="1661993"/>
          </a:xfrm>
          <a:prstGeom prst="rect">
            <a:avLst/>
          </a:prstGeom>
          <a:noFill/>
        </p:spPr>
        <p:txBody>
          <a:bodyPr wrap="square" rtlCol="0">
            <a:spAutoFit/>
          </a:bodyPr>
          <a:lstStyle/>
          <a:p>
            <a:pPr algn="ctr">
              <a:lnSpc>
                <a:spcPct val="150000"/>
              </a:lnSpc>
            </a:pPr>
            <a:r>
              <a:rPr lang="en-US" sz="3400" b="1" dirty="0" smtClean="0">
                <a:solidFill>
                  <a:srgbClr val="002060"/>
                </a:solidFill>
                <a:latin typeface="Arial" pitchFamily="34" charset="0"/>
                <a:cs typeface="Arial" pitchFamily="34" charset="0"/>
              </a:rPr>
              <a:t>CHÀO MỪNG CÁC EM </a:t>
            </a:r>
          </a:p>
          <a:p>
            <a:pPr algn="ctr">
              <a:lnSpc>
                <a:spcPct val="150000"/>
              </a:lnSpc>
            </a:pPr>
            <a:r>
              <a:rPr lang="en-US" sz="3400" b="1" dirty="0" smtClean="0">
                <a:solidFill>
                  <a:srgbClr val="002060"/>
                </a:solidFill>
                <a:latin typeface="Arial" pitchFamily="34" charset="0"/>
                <a:cs typeface="Arial" pitchFamily="34" charset="0"/>
              </a:rPr>
              <a:t>ĐẾN VỚI TIẾT HỌC HÔM NAY!</a:t>
            </a:r>
            <a:endParaRPr lang="en-US" sz="3400" b="1" dirty="0">
              <a:solidFill>
                <a:srgbClr val="002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 xmlns:a16="http://schemas.microsoft.com/office/drawing/2014/main" id="{A19ECB77-B032-4E88-B15F-FDAE0101D1A8}"/>
              </a:ext>
            </a:extLst>
          </p:cNvPr>
          <p:cNvSpPr txBox="1"/>
          <p:nvPr/>
        </p:nvSpPr>
        <p:spPr>
          <a:xfrm>
            <a:off x="2271769" y="133350"/>
            <a:ext cx="4600463" cy="512961"/>
          </a:xfrm>
          <a:prstGeom prst="rect">
            <a:avLst/>
          </a:prstGeom>
        </p:spPr>
        <p:txBody>
          <a:bodyPr wrap="square" lIns="0" tIns="0" rIns="0" bIns="0" rtlCol="0" anchor="t">
            <a:spAutoFit/>
          </a:bodyPr>
          <a:lstStyle/>
          <a:p>
            <a:pPr algn="ctr" defTabSz="457223">
              <a:lnSpc>
                <a:spcPts val="4001"/>
              </a:lnSpc>
              <a:spcBef>
                <a:spcPct val="0"/>
              </a:spcBef>
            </a:pPr>
            <a:r>
              <a:rPr lang="en-US" sz="3000" b="1" spc="-40" dirty="0">
                <a:solidFill>
                  <a:srgbClr val="0070C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mc="http://schemas.openxmlformats.org/markup-compatibility/2006" xmlns:a14="http://schemas.microsoft.com/office/drawing/2010/main" xmlns="" xmlns:a16="http://schemas.microsoft.com/office/drawing/2014/main" id="{4ADFFF1A-F500-CC57-185E-00F4826D0836}"/>
              </a:ext>
            </a:extLst>
          </p:cNvPr>
          <p:cNvSpPr/>
          <p:nvPr/>
        </p:nvSpPr>
        <p:spPr>
          <a:xfrm>
            <a:off x="228600" y="666750"/>
            <a:ext cx="8610599" cy="2590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nSpc>
                <a:spcPct val="150000"/>
              </a:lnSpc>
            </a:pPr>
            <a:r>
              <a:rPr lang="en-US" sz="1800" b="1" dirty="0">
                <a:solidFill>
                  <a:schemeClr val="tx1"/>
                </a:solidFill>
              </a:rPr>
              <a:t>Câu 1. </a:t>
            </a:r>
            <a:r>
              <a:rPr lang="en-US" sz="1800" dirty="0">
                <a:solidFill>
                  <a:schemeClr val="tx1"/>
                </a:solidFill>
              </a:rPr>
              <a:t>Hình lăng trụ đứng tứ giác có:</a:t>
            </a:r>
          </a:p>
          <a:p>
            <a:pPr>
              <a:lnSpc>
                <a:spcPct val="150000"/>
              </a:lnSpc>
            </a:pPr>
            <a:r>
              <a:rPr lang="en-US" sz="1800" dirty="0">
                <a:solidFill>
                  <a:schemeClr val="tx1"/>
                </a:solidFill>
              </a:rPr>
              <a:t>(1) Các mặt đáy song song với nhau;</a:t>
            </a:r>
          </a:p>
          <a:p>
            <a:pPr>
              <a:lnSpc>
                <a:spcPct val="150000"/>
              </a:lnSpc>
            </a:pPr>
            <a:r>
              <a:rPr lang="en-US" sz="1800" dirty="0">
                <a:solidFill>
                  <a:schemeClr val="tx1"/>
                </a:solidFill>
              </a:rPr>
              <a:t>(2) Các mặt đáy là tam giác;</a:t>
            </a:r>
          </a:p>
          <a:p>
            <a:pPr>
              <a:lnSpc>
                <a:spcPct val="150000"/>
              </a:lnSpc>
            </a:pPr>
            <a:r>
              <a:rPr lang="en-US" sz="1800" dirty="0">
                <a:solidFill>
                  <a:schemeClr val="tx1"/>
                </a:solidFill>
              </a:rPr>
              <a:t>(3) Các mặt đáy là tứ giác;</a:t>
            </a:r>
          </a:p>
          <a:p>
            <a:pPr>
              <a:lnSpc>
                <a:spcPct val="150000"/>
              </a:lnSpc>
            </a:pPr>
            <a:r>
              <a:rPr lang="en-US" sz="1800" dirty="0">
                <a:solidFill>
                  <a:schemeClr val="tx1"/>
                </a:solidFill>
              </a:rPr>
              <a:t>(4) Các mặt bên là hình chữ nhật.</a:t>
            </a:r>
          </a:p>
          <a:p>
            <a:pPr>
              <a:lnSpc>
                <a:spcPct val="150000"/>
              </a:lnSpc>
            </a:pPr>
            <a:r>
              <a:rPr lang="en-US" sz="1800" dirty="0">
                <a:solidFill>
                  <a:schemeClr val="tx1"/>
                </a:solidFill>
              </a:rPr>
              <a:t>Có bao nhiêu khẳng định </a:t>
            </a:r>
            <a:r>
              <a:rPr lang="en-US" sz="1800" b="1" dirty="0">
                <a:solidFill>
                  <a:schemeClr val="tx1"/>
                </a:solidFill>
              </a:rPr>
              <a:t>đúng</a:t>
            </a:r>
            <a:r>
              <a:rPr lang="en-US" sz="1800" dirty="0">
                <a:solidFill>
                  <a:schemeClr val="tx1"/>
                </a:solidFill>
              </a:rPr>
              <a:t> trong các khẳng định trên?</a:t>
            </a:r>
          </a:p>
        </p:txBody>
      </p:sp>
      <p:sp>
        <p:nvSpPr>
          <p:cNvPr id="6" name="Đáp án sai 1">
            <a:extLst>
              <a:ext uri="{FF2B5EF4-FFF2-40B4-BE49-F238E27FC236}">
                <a16:creationId xmlns="" xmlns:a16="http://schemas.microsoft.com/office/drawing/2014/main" id="{3FCD9830-5FD1-BD44-878B-228BD96CE996}"/>
              </a:ext>
            </a:extLst>
          </p:cNvPr>
          <p:cNvSpPr/>
          <p:nvPr/>
        </p:nvSpPr>
        <p:spPr>
          <a:xfrm>
            <a:off x="287404"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A. 1</a:t>
            </a:r>
            <a:endParaRPr lang="en-US" sz="1900" dirty="0">
              <a:solidFill>
                <a:schemeClr val="tx1">
                  <a:lumMod val="50000"/>
                </a:schemeClr>
              </a:solidFill>
            </a:endParaRPr>
          </a:p>
        </p:txBody>
      </p:sp>
      <p:sp>
        <p:nvSpPr>
          <p:cNvPr id="7" name="Đáp án sai 2">
            <a:extLst>
              <a:ext uri="{FF2B5EF4-FFF2-40B4-BE49-F238E27FC236}">
                <a16:creationId xmlns="" xmlns:a16="http://schemas.microsoft.com/office/drawing/2014/main" id="{6A919885-0285-0403-1E09-FA94D8BC080B}"/>
              </a:ext>
            </a:extLst>
          </p:cNvPr>
          <p:cNvSpPr/>
          <p:nvPr/>
        </p:nvSpPr>
        <p:spPr>
          <a:xfrm>
            <a:off x="4686300"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2</a:t>
            </a:r>
            <a:endParaRPr lang="en-US" sz="1900" dirty="0">
              <a:solidFill>
                <a:schemeClr val="tx1">
                  <a:lumMod val="50000"/>
                </a:schemeClr>
              </a:solidFill>
            </a:endParaRPr>
          </a:p>
        </p:txBody>
      </p:sp>
      <p:sp>
        <p:nvSpPr>
          <p:cNvPr id="8" name="Đáp án sai 3">
            <a:extLst>
              <a:ext uri="{FF2B5EF4-FFF2-40B4-BE49-F238E27FC236}">
                <a16:creationId xmlns="" xmlns:a16="http://schemas.microsoft.com/office/drawing/2014/main" xmlns:a14="http://schemas.microsoft.com/office/drawing/2010/main" xmlns:mc="http://schemas.openxmlformats.org/markup-compatibility/2006" id="{2E7D83A4-3758-8699-4DD0-010A80780539}"/>
              </a:ext>
            </a:extLst>
          </p:cNvPr>
          <p:cNvSpPr/>
          <p:nvPr/>
        </p:nvSpPr>
        <p:spPr>
          <a:xfrm>
            <a:off x="4702922"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D. 4</a:t>
            </a:r>
            <a:endParaRPr lang="en-US" sz="19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77405" y="3458444"/>
            <a:ext cx="866595" cy="412055"/>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47271" y="4329986"/>
            <a:ext cx="851075" cy="412055"/>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18391" y="3545902"/>
            <a:ext cx="866595" cy="412055"/>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 xmlns:a16="http://schemas.microsoft.com/office/drawing/2014/main" id="{8B66CBE4-2DB9-BCF7-D1C4-281B894BFE17}"/>
              </a:ext>
            </a:extLst>
          </p:cNvPr>
          <p:cNvSpPr/>
          <p:nvPr/>
        </p:nvSpPr>
        <p:spPr>
          <a:xfrm>
            <a:off x="287404"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C. 3</a:t>
            </a:r>
            <a:endParaRPr lang="en-US" sz="1900" dirty="0">
              <a:solidFill>
                <a:schemeClr val="tx1">
                  <a:lumMod val="50000"/>
                </a:schemeClr>
              </a:solidFill>
            </a:endParaRPr>
          </a:p>
        </p:txBody>
      </p:sp>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69101" y="4368923"/>
            <a:ext cx="854000" cy="403955"/>
          </a:xfrm>
          <a:prstGeom prst="rect">
            <a:avLst/>
          </a:prstGeom>
        </p:spPr>
      </p:pic>
    </p:spTree>
    <p:extLst>
      <p:ext uri="{BB962C8B-B14F-4D97-AF65-F5344CB8AC3E}">
        <p14:creationId xmlns:p14="http://schemas.microsoft.com/office/powerpoint/2010/main" val="8122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mc="http://schemas.openxmlformats.org/markup-compatibility/2006" xmlns:a14="http://schemas.microsoft.com/office/drawing/2010/main" xmlns="" xmlns:a16="http://schemas.microsoft.com/office/drawing/2014/main" id="{4ADFFF1A-F500-CC57-185E-00F4826D0836}"/>
              </a:ext>
            </a:extLst>
          </p:cNvPr>
          <p:cNvSpPr/>
          <p:nvPr/>
        </p:nvSpPr>
        <p:spPr>
          <a:xfrm>
            <a:off x="267240" y="514350"/>
            <a:ext cx="8610599" cy="914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b="1" dirty="0">
                <a:solidFill>
                  <a:schemeClr val="tx1">
                    <a:lumMod val="50000"/>
                  </a:schemeClr>
                </a:solidFill>
              </a:rPr>
              <a:t>Câu 2. </a:t>
            </a:r>
            <a:r>
              <a:rPr lang="en-US" sz="2400" dirty="0">
                <a:solidFill>
                  <a:schemeClr val="tx1">
                    <a:lumMod val="50000"/>
                  </a:schemeClr>
                </a:solidFill>
              </a:rPr>
              <a:t>Chọn câu đúng. </a:t>
            </a:r>
          </a:p>
        </p:txBody>
      </p:sp>
      <p:sp>
        <p:nvSpPr>
          <p:cNvPr id="6" name="Đáp án sai 1">
            <a:extLst>
              <a:ext uri="{FF2B5EF4-FFF2-40B4-BE49-F238E27FC236}">
                <a16:creationId xmlns="" xmlns:a16="http://schemas.microsoft.com/office/drawing/2014/main" id="{3FCD9830-5FD1-BD44-878B-228BD96CE996}"/>
              </a:ext>
            </a:extLst>
          </p:cNvPr>
          <p:cNvSpPr/>
          <p:nvPr/>
        </p:nvSpPr>
        <p:spPr>
          <a:xfrm>
            <a:off x="296272" y="34861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C. Các mặt đáy của hình lăng trụ đứng là các hình chữ nhật </a:t>
            </a:r>
          </a:p>
        </p:txBody>
      </p:sp>
      <p:sp>
        <p:nvSpPr>
          <p:cNvPr id="7" name="Đáp án sai 2">
            <a:extLst>
              <a:ext uri="{FF2B5EF4-FFF2-40B4-BE49-F238E27FC236}">
                <a16:creationId xmlns="" xmlns:a16="http://schemas.microsoft.com/office/drawing/2014/main" id="{6A919885-0285-0403-1E09-FA94D8BC080B}"/>
              </a:ext>
            </a:extLst>
          </p:cNvPr>
          <p:cNvSpPr/>
          <p:nvPr/>
        </p:nvSpPr>
        <p:spPr>
          <a:xfrm>
            <a:off x="4723860" y="18097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Các mặt bên của hình lăng trụ đứng là các hình thang cân </a:t>
            </a:r>
          </a:p>
        </p:txBody>
      </p:sp>
      <p:sp>
        <p:nvSpPr>
          <p:cNvPr id="8" name="Đáp án sai 3">
            <a:extLst>
              <a:ext uri="{FF2B5EF4-FFF2-40B4-BE49-F238E27FC236}">
                <a16:creationId xmlns="" xmlns:a16="http://schemas.microsoft.com/office/drawing/2014/main" id="{2E7D83A4-3758-8699-4DD0-010A80780539}"/>
              </a:ext>
            </a:extLst>
          </p:cNvPr>
          <p:cNvSpPr/>
          <p:nvPr/>
        </p:nvSpPr>
        <p:spPr>
          <a:xfrm>
            <a:off x="4748576" y="34861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D. Các mặt đáy của hình lăng trụ đứng là các hình tam giác </a:t>
            </a: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14965" y="2142240"/>
            <a:ext cx="866595" cy="737659"/>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92925" y="3775782"/>
            <a:ext cx="851075" cy="737659"/>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27259" y="3829898"/>
            <a:ext cx="866595" cy="737659"/>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 xmlns:a16="http://schemas.microsoft.com/office/drawing/2014/main" id="{8B66CBE4-2DB9-BCF7-D1C4-281B894BFE17}"/>
              </a:ext>
            </a:extLst>
          </p:cNvPr>
          <p:cNvSpPr/>
          <p:nvPr/>
        </p:nvSpPr>
        <p:spPr>
          <a:xfrm>
            <a:off x="304800" y="18097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A. Không có đáp án đúng</a:t>
            </a:r>
          </a:p>
        </p:txBody>
      </p:sp>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86497" y="2106911"/>
            <a:ext cx="854000" cy="723159"/>
          </a:xfrm>
          <a:prstGeom prst="rect">
            <a:avLst/>
          </a:prstGeom>
        </p:spPr>
      </p:pic>
    </p:spTree>
    <p:extLst>
      <p:ext uri="{BB962C8B-B14F-4D97-AF65-F5344CB8AC3E}">
        <p14:creationId xmlns:p14="http://schemas.microsoft.com/office/powerpoint/2010/main" val="18216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id="{4ADFFF1A-F500-CC57-185E-00F4826D0836}"/>
              </a:ext>
            </a:extLst>
          </p:cNvPr>
          <p:cNvSpPr/>
          <p:nvPr/>
        </p:nvSpPr>
        <p:spPr>
          <a:xfrm>
            <a:off x="609600" y="361950"/>
            <a:ext cx="7903616" cy="14859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400" b="1" dirty="0">
                <a:solidFill>
                  <a:schemeClr val="tx1">
                    <a:lumMod val="50000"/>
                  </a:schemeClr>
                </a:solidFill>
              </a:rPr>
              <a:t>Câu 3.</a:t>
            </a:r>
            <a:r>
              <a:rPr lang="en-US" sz="2400" dirty="0">
                <a:solidFill>
                  <a:schemeClr val="tx1">
                    <a:lumMod val="50000"/>
                  </a:schemeClr>
                </a:solidFill>
              </a:rPr>
              <a:t> Cho một hình lăng trụ đứng có tổng 12 cạnh. Hỏi đáy của hình lăng trụ đứng này không thể là hình gì?</a:t>
            </a:r>
          </a:p>
        </p:txBody>
      </p:sp>
      <p:sp>
        <p:nvSpPr>
          <p:cNvPr id="5" name="Đáp án đúng">
            <a:extLst>
              <a:ext uri="{FF2B5EF4-FFF2-40B4-BE49-F238E27FC236}">
                <a16:creationId xmlns:mc="http://schemas.openxmlformats.org/markup-compatibility/2006" xmlns:a14="http://schemas.microsoft.com/office/drawing/2010/main" xmlns="" xmlns:a16="http://schemas.microsoft.com/office/drawing/2014/main" id="{8B66CBE4-2DB9-BCF7-D1C4-281B894BFE17}"/>
              </a:ext>
            </a:extLst>
          </p:cNvPr>
          <p:cNvSpPr/>
          <p:nvPr/>
        </p:nvSpPr>
        <p:spPr>
          <a:xfrm>
            <a:off x="406573" y="3646816"/>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Hình tam </a:t>
            </a:r>
            <a:r>
              <a:rPr lang="en-US" sz="2400" dirty="0" smtClean="0">
                <a:solidFill>
                  <a:schemeClr val="tx1">
                    <a:lumMod val="50000"/>
                  </a:schemeClr>
                </a:solidFill>
              </a:rPr>
              <a:t>giác</a:t>
            </a:r>
            <a:endParaRPr lang="en-US" sz="2400" dirty="0">
              <a:solidFill>
                <a:schemeClr val="tx1">
                  <a:lumMod val="50000"/>
                </a:schemeClr>
              </a:solidFill>
            </a:endParaRPr>
          </a:p>
        </p:txBody>
      </p:sp>
      <p:sp>
        <p:nvSpPr>
          <p:cNvPr id="6" name="Đáp án sai 1">
            <a:extLst>
              <a:ext uri="{FF2B5EF4-FFF2-40B4-BE49-F238E27FC236}">
                <a16:creationId xmlns:mc="http://schemas.openxmlformats.org/markup-compatibility/2006" xmlns:a14="http://schemas.microsoft.com/office/drawing/2010/main" xmlns="" xmlns:a16="http://schemas.microsoft.com/office/drawing/2014/main" id="{3FCD9830-5FD1-BD44-878B-228BD96CE996}"/>
              </a:ext>
            </a:extLst>
          </p:cNvPr>
          <p:cNvSpPr/>
          <p:nvPr/>
        </p:nvSpPr>
        <p:spPr>
          <a:xfrm>
            <a:off x="396725"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Hình vuông</a:t>
            </a:r>
            <a:endParaRPr lang="en-US" sz="2400" dirty="0">
              <a:solidFill>
                <a:schemeClr val="tx1">
                  <a:lumMod val="50000"/>
                </a:schemeClr>
              </a:solidFill>
            </a:endParaRPr>
          </a:p>
        </p:txBody>
      </p:sp>
      <p:sp>
        <p:nvSpPr>
          <p:cNvPr id="7" name="Đáp án sai 2">
            <a:extLst>
              <a:ext uri="{FF2B5EF4-FFF2-40B4-BE49-F238E27FC236}">
                <a16:creationId xmlns:mc="http://schemas.openxmlformats.org/markup-compatibility/2006" xmlns:a14="http://schemas.microsoft.com/office/drawing/2010/main" xmlns="" xmlns:a16="http://schemas.microsoft.com/office/drawing/2014/main" id="{6A919885-0285-0403-1E09-FA94D8BC080B}"/>
              </a:ext>
            </a:extLst>
          </p:cNvPr>
          <p:cNvSpPr/>
          <p:nvPr/>
        </p:nvSpPr>
        <p:spPr>
          <a:xfrm>
            <a:off x="4912542"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Hình chữ nhật</a:t>
            </a:r>
            <a:endParaRPr lang="en-US" sz="2400" dirty="0">
              <a:solidFill>
                <a:schemeClr val="tx1">
                  <a:lumMod val="50000"/>
                </a:schemeClr>
              </a:solidFill>
            </a:endParaRPr>
          </a:p>
        </p:txBody>
      </p:sp>
      <p:sp>
        <p:nvSpPr>
          <p:cNvPr id="8" name="Đáp án sai 3">
            <a:extLst>
              <a:ext uri="{FF2B5EF4-FFF2-40B4-BE49-F238E27FC236}">
                <a16:creationId xmlns:mc="http://schemas.openxmlformats.org/markup-compatibility/2006" xmlns:a14="http://schemas.microsoft.com/office/drawing/2010/main" xmlns="" xmlns:a16="http://schemas.microsoft.com/office/drawing/2014/main" id="{2E7D83A4-3758-8699-4DD0-010A80780539}"/>
              </a:ext>
            </a:extLst>
          </p:cNvPr>
          <p:cNvSpPr/>
          <p:nvPr/>
        </p:nvSpPr>
        <p:spPr>
          <a:xfrm>
            <a:off x="4912541" y="3646816"/>
            <a:ext cx="3801430" cy="1210933"/>
          </a:xfrm>
          <a:prstGeom prst="roundRect">
            <a:avLst/>
          </a:prstGeom>
          <a:solidFill>
            <a:schemeClr val="bg2">
              <a:lumMod val="40000"/>
              <a:lumOff val="60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lIns="45720" tIns="22860" rIns="45720" bIns="22860" rtlCol="0" anchor="ctr"/>
          <a:lstStyle/>
          <a:p>
            <a:pPr algn="ctr">
              <a:lnSpc>
                <a:spcPct val="150000"/>
              </a:lnSpc>
            </a:pPr>
            <a:r>
              <a:rPr lang="en-US" sz="2400" dirty="0">
                <a:solidFill>
                  <a:schemeClr val="tx1">
                    <a:lumMod val="50000"/>
                  </a:schemeClr>
                </a:solidFill>
              </a:rPr>
              <a:t>D. Hình thoi</a:t>
            </a:r>
            <a:endParaRPr lang="en-US" sz="24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583868" y="3681415"/>
            <a:ext cx="715052" cy="676006"/>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152526" y="2221479"/>
            <a:ext cx="712599" cy="689558"/>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152526" y="3680535"/>
            <a:ext cx="712599" cy="689558"/>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576592" y="2221479"/>
            <a:ext cx="712599" cy="689558"/>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Tree>
    <p:extLst>
      <p:ext uri="{BB962C8B-B14F-4D97-AF65-F5344CB8AC3E}">
        <p14:creationId xmlns:p14="http://schemas.microsoft.com/office/powerpoint/2010/main" val="16897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8"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4"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id="{4ADFFF1A-F500-CC57-185E-00F4826D0836}"/>
              </a:ext>
            </a:extLst>
          </p:cNvPr>
          <p:cNvSpPr/>
          <p:nvPr/>
        </p:nvSpPr>
        <p:spPr>
          <a:xfrm>
            <a:off x="381000" y="361950"/>
            <a:ext cx="8382000" cy="22082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4. </a:t>
            </a:r>
            <a:r>
              <a:rPr lang="en-US" sz="2100" dirty="0">
                <a:solidFill>
                  <a:schemeClr val="tx1">
                    <a:lumMod val="50000"/>
                  </a:schemeClr>
                </a:solidFill>
              </a:rPr>
              <a:t>Một chiếc tủ lạnh có hai ngăn (một ngăn mát và một ngăn đá) và thể tích ngăn đá bằng một nửa ngăn mát. Biết chiếc tủ lạnh này có dạng hình lăng trụ đứng cao 1,8 m với đáy là hình chữ nhật và có các kích thước 0,5 m, 0,7 m. Thể tích của ngăn mát là:</a:t>
            </a:r>
          </a:p>
        </p:txBody>
      </p:sp>
      <p:sp>
        <p:nvSpPr>
          <p:cNvPr id="6" name="Đáp án sai 1">
            <a:extLst>
              <a:ext uri="{FF2B5EF4-FFF2-40B4-BE49-F238E27FC236}">
                <a16:creationId xmlns="" xmlns:a16="http://schemas.microsoft.com/office/drawing/2014/main" xmlns:a14="http://schemas.microsoft.com/office/drawing/2010/main" xmlns:mc="http://schemas.openxmlformats.org/markup-compatibility/2006" id="{3FCD9830-5FD1-BD44-878B-228BD96CE996}"/>
              </a:ext>
            </a:extLst>
          </p:cNvPr>
          <p:cNvSpPr/>
          <p:nvPr/>
        </p:nvSpPr>
        <p:spPr>
          <a:xfrm>
            <a:off x="5105399"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0,84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7" name="Đáp án sai 2">
            <a:extLst>
              <a:ext uri="{FF2B5EF4-FFF2-40B4-BE49-F238E27FC236}">
                <a16:creationId xmlns="" xmlns:a16="http://schemas.microsoft.com/office/drawing/2014/main" xmlns:a14="http://schemas.microsoft.com/office/drawing/2010/main" xmlns:mc="http://schemas.openxmlformats.org/markup-compatibility/2006" id="{6A919885-0285-0403-1E09-FA94D8BC080B}"/>
              </a:ext>
            </a:extLst>
          </p:cNvPr>
          <p:cNvSpPr/>
          <p:nvPr/>
        </p:nvSpPr>
        <p:spPr>
          <a:xfrm>
            <a:off x="5105400" y="2952750"/>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0,63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8" name="Đáp án sai 3">
            <a:extLst>
              <a:ext uri="{FF2B5EF4-FFF2-40B4-BE49-F238E27FC236}">
                <a16:creationId xmlns="" xmlns:a16="http://schemas.microsoft.com/office/drawing/2014/main" xmlns:a14="http://schemas.microsoft.com/office/drawing/2010/main" xmlns:mc="http://schemas.openxmlformats.org/markup-compatibility/2006" id="{2E7D83A4-3758-8699-4DD0-010A80780539}"/>
              </a:ext>
            </a:extLst>
          </p:cNvPr>
          <p:cNvSpPr/>
          <p:nvPr/>
        </p:nvSpPr>
        <p:spPr>
          <a:xfrm>
            <a:off x="762000" y="2973535"/>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0,21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67781" y="2994275"/>
            <a:ext cx="614218" cy="414790"/>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424382" y="3092349"/>
            <a:ext cx="614218" cy="414790"/>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07662" y="4015385"/>
            <a:ext cx="614218" cy="414790"/>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4" name="Đáp án đúng">
            <a:extLst>
              <a:ext uri="{FF2B5EF4-FFF2-40B4-BE49-F238E27FC236}">
                <a16:creationId xmlns="" xmlns:a16="http://schemas.microsoft.com/office/drawing/2014/main" xmlns:a14="http://schemas.microsoft.com/office/drawing/2010/main" xmlns:mc="http://schemas.openxmlformats.org/markup-compatibility/2006" id="{8B66CBE4-2DB9-BCF7-D1C4-281B894BFE17}"/>
              </a:ext>
            </a:extLst>
          </p:cNvPr>
          <p:cNvSpPr/>
          <p:nvPr/>
        </p:nvSpPr>
        <p:spPr>
          <a:xfrm>
            <a:off x="762000"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0,42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15"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362151" y="4080188"/>
            <a:ext cx="616330" cy="406638"/>
          </a:xfrm>
          <a:prstGeom prst="rect">
            <a:avLst/>
          </a:prstGeom>
        </p:spPr>
      </p:pic>
    </p:spTree>
    <p:extLst>
      <p:ext uri="{BB962C8B-B14F-4D97-AF65-F5344CB8AC3E}">
        <p14:creationId xmlns:p14="http://schemas.microsoft.com/office/powerpoint/2010/main" val="64801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par>
                                <p:cTn id="17" presetID="1" presetClass="mediacall" presetSubtype="0" fill="hold" nodeType="withEffect">
                                  <p:stCondLst>
                                    <p:cond delay="0"/>
                                  </p:stCondLst>
                                  <p:childTnLst>
                                    <p:cmd type="call" cmd="playFrom(0.0)">
                                      <p:cBhvr>
                                        <p:cTn id="18" dur="838"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4"/>
                                        </p:tgtEl>
                                        <p:attrNameLst>
                                          <p:attrName>fillcolor</p:attrName>
                                        </p:attrNameLst>
                                      </p:cBhvr>
                                      <p:to>
                                        <a:srgbClr val="92D050"/>
                                      </p:to>
                                    </p:animClr>
                                    <p:set>
                                      <p:cBhvr>
                                        <p:cTn id="73" dur="500" fill="hold"/>
                                        <p:tgtEl>
                                          <p:spTgt spid="14"/>
                                        </p:tgtEl>
                                        <p:attrNameLst>
                                          <p:attrName>fill.type</p:attrName>
                                        </p:attrNameLst>
                                      </p:cBhvr>
                                      <p:to>
                                        <p:strVal val="solid"/>
                                      </p:to>
                                    </p:set>
                                    <p:set>
                                      <p:cBhvr>
                                        <p:cTn id="74" dur="500" fill="hold"/>
                                        <p:tgtEl>
                                          <p:spTgt spid="14"/>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5"/>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4"/>
                                        </p:tgtEl>
                                      </p:cBhvr>
                                    </p:animEffect>
                                    <p:animScale>
                                      <p:cBhvr>
                                        <p:cTn id="79" dur="250" autoRev="1" fill="hold"/>
                                        <p:tgtEl>
                                          <p:spTgt spid="14"/>
                                        </p:tgtEl>
                                      </p:cBhvr>
                                      <p:by x="105000" y="105000"/>
                                    </p:animScale>
                                  </p:childTnLst>
                                </p:cTn>
                              </p:par>
                            </p:childTnLst>
                          </p:cTn>
                        </p:par>
                      </p:childTnLst>
                    </p:cTn>
                  </p:par>
                </p:childTnLst>
              </p:cTn>
              <p:nextCondLst>
                <p:cond evt="onClick" delay="0">
                  <p:tgtEl>
                    <p:spTgt spid="14"/>
                  </p:tgtEl>
                </p:cond>
              </p:nextCondLst>
            </p:seq>
          </p:childTnLst>
        </p:cTn>
      </p:par>
    </p:tnLst>
    <p:bldLst>
      <p:bldP spid="2" grpId="0" animBg="1"/>
      <p:bldP spid="6" grpId="0" animBg="1"/>
      <p:bldP spid="6" grpId="1" animBg="1"/>
      <p:bldP spid="7" grpId="0" animBg="1"/>
      <p:bldP spid="7" grpId="1" animBg="1"/>
      <p:bldP spid="8" grpId="0" animBg="1"/>
      <p:bldP spid="8"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xmlns:a14="http://schemas.microsoft.com/office/drawing/2010/main" xmlns:mc="http://schemas.openxmlformats.org/markup-compatibility/2006" id="{4ADFFF1A-F500-CC57-185E-00F4826D0836}"/>
              </a:ext>
            </a:extLst>
          </p:cNvPr>
          <p:cNvSpPr/>
          <p:nvPr/>
        </p:nvSpPr>
        <p:spPr>
          <a:xfrm>
            <a:off x="554948" y="209550"/>
            <a:ext cx="5857281" cy="27432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5. </a:t>
            </a:r>
            <a:r>
              <a:rPr lang="en-US" sz="2100" dirty="0">
                <a:solidFill>
                  <a:schemeClr val="tx1">
                    <a:lumMod val="50000"/>
                  </a:schemeClr>
                </a:solidFill>
              </a:rPr>
              <a:t>Cho hình lăng trụ đứng ABC.A'B'C' có đáy là tam giác vuông tại A có chiều cao bằng 4 cm. Biết hai cạnh góc vuông của tam giác đáy bằng nhau và bằng một nửa cạnh bên của lăng trụ đó. Thể tích của lăng trụ bằng:</a:t>
            </a:r>
          </a:p>
        </p:txBody>
      </p:sp>
      <p:sp>
        <p:nvSpPr>
          <p:cNvPr id="5" name="Đáp án đúng">
            <a:extLst>
              <a:ext uri="{FF2B5EF4-FFF2-40B4-BE49-F238E27FC236}">
                <a16:creationId xmlns="" xmlns:a16="http://schemas.microsoft.com/office/drawing/2014/main" id="{8B66CBE4-2DB9-BCF7-D1C4-281B894BFE17}"/>
              </a:ext>
            </a:extLst>
          </p:cNvPr>
          <p:cNvSpPr/>
          <p:nvPr/>
        </p:nvSpPr>
        <p:spPr>
          <a:xfrm>
            <a:off x="1447800"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8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6" name="Đáp án sai 1">
            <a:extLst>
              <a:ext uri="{FF2B5EF4-FFF2-40B4-BE49-F238E27FC236}">
                <a16:creationId xmlns="" xmlns:a16="http://schemas.microsoft.com/office/drawing/2014/main" id="{3FCD9830-5FD1-BD44-878B-228BD96CE996}"/>
              </a:ext>
            </a:extLst>
          </p:cNvPr>
          <p:cNvSpPr/>
          <p:nvPr/>
        </p:nvSpPr>
        <p:spPr>
          <a:xfrm>
            <a:off x="5029199"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60 cm</a:t>
            </a:r>
            <a:r>
              <a:rPr lang="en-US" sz="2400" baseline="30000" dirty="0">
                <a:solidFill>
                  <a:schemeClr val="tx1">
                    <a:lumMod val="50000"/>
                  </a:schemeClr>
                </a:solidFill>
              </a:rPr>
              <a:t>2</a:t>
            </a:r>
            <a:endParaRPr lang="en-US" sz="2200" dirty="0">
              <a:solidFill>
                <a:schemeClr val="tx1">
                  <a:lumMod val="50000"/>
                </a:schemeClr>
              </a:solidFill>
            </a:endParaRPr>
          </a:p>
        </p:txBody>
      </p:sp>
      <p:sp>
        <p:nvSpPr>
          <p:cNvPr id="7" name="Đáp án sai 2">
            <a:extLst>
              <a:ext uri="{FF2B5EF4-FFF2-40B4-BE49-F238E27FC236}">
                <a16:creationId xmlns="" xmlns:a16="http://schemas.microsoft.com/office/drawing/2014/main" id="{6A919885-0285-0403-1E09-FA94D8BC080B}"/>
              </a:ext>
            </a:extLst>
          </p:cNvPr>
          <p:cNvSpPr/>
          <p:nvPr/>
        </p:nvSpPr>
        <p:spPr>
          <a:xfrm>
            <a:off x="5029200" y="32575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16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8" name="Đáp án sai 3">
            <a:extLst>
              <a:ext uri="{FF2B5EF4-FFF2-40B4-BE49-F238E27FC236}">
                <a16:creationId xmlns="" xmlns:a16="http://schemas.microsoft.com/office/drawing/2014/main" id="{2E7D83A4-3758-8699-4DD0-010A80780539}"/>
              </a:ext>
            </a:extLst>
          </p:cNvPr>
          <p:cNvSpPr/>
          <p:nvPr/>
        </p:nvSpPr>
        <p:spPr>
          <a:xfrm>
            <a:off x="1447800" y="3246291"/>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60 cm</a:t>
            </a:r>
            <a:r>
              <a:rPr lang="en-US" sz="2400" baseline="30000" dirty="0">
                <a:solidFill>
                  <a:schemeClr val="tx1">
                    <a:lumMod val="50000"/>
                  </a:schemeClr>
                </a:solidFill>
              </a:rPr>
              <a:t>3</a:t>
            </a:r>
            <a:endParaRPr lang="en-US" sz="22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4882" y="4288233"/>
            <a:ext cx="515998" cy="425388"/>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58169" y="3359628"/>
            <a:ext cx="514229" cy="433917"/>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76770" y="3359627"/>
            <a:ext cx="514229" cy="433917"/>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98050" y="4285286"/>
            <a:ext cx="514229" cy="433917"/>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pic>
        <p:nvPicPr>
          <p:cNvPr id="2050" name="Picture 2" descr="C:\Users\ADMINI~1\AppData\Local\Temp\Rar$DIa0.608\TN - Câu 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4991" y="133350"/>
            <a:ext cx="2091809" cy="29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down)">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5"/>
                                        </p:tgtEl>
                                        <p:attrNameLst>
                                          <p:attrName>fillcolor</p:attrName>
                                        </p:attrNameLst>
                                      </p:cBhvr>
                                      <p:to>
                                        <a:srgbClr val="92D050"/>
                                      </p:to>
                                    </p:animClr>
                                    <p:set>
                                      <p:cBhvr>
                                        <p:cTn id="32" dur="500" fill="hold"/>
                                        <p:tgtEl>
                                          <p:spTgt spid="5"/>
                                        </p:tgtEl>
                                        <p:attrNameLst>
                                          <p:attrName>fill.type</p:attrName>
                                        </p:attrNameLst>
                                      </p:cBhvr>
                                      <p:to>
                                        <p:strVal val="solid"/>
                                      </p:to>
                                    </p:set>
                                    <p:set>
                                      <p:cBhvr>
                                        <p:cTn id="33" dur="500" fill="hold"/>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8" fill="hold"/>
                                        <p:tgtEl>
                                          <p:spTgt spid="3"/>
                                        </p:tgtEl>
                                      </p:cBhvr>
                                    </p:cmd>
                                  </p:childTnLst>
                                </p:cTn>
                              </p:par>
                              <p:par>
                                <p:cTn id="36" presetID="1" presetClass="entr" presetSubtype="0" fill="hold" nodeType="withEffect">
                                  <p:stCondLst>
                                    <p:cond delay="0"/>
                                  </p:stCondLst>
                                  <p:childTnLst>
                                    <p:set>
                                      <p:cBhvr>
                                        <p:cTn id="37" dur="1" fill="hold">
                                          <p:stCondLst>
                                            <p:cond delay="9"/>
                                          </p:stCondLst>
                                        </p:cTn>
                                        <p:tgtEl>
                                          <p:spTgt spid="10"/>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41" fill="hold" display="0">
                  <p:stCondLst>
                    <p:cond delay="indefinite"/>
                  </p:stCondLst>
                  <p:endCondLst>
                    <p:cond evt="onStopAudio" delay="0">
                      <p:tgtEl>
                        <p:sldTgt/>
                      </p:tgtEl>
                    </p:cond>
                  </p:endCondLst>
                </p:cTn>
                <p:tgtEl>
                  <p:spTgt spid="3"/>
                </p:tgtEl>
              </p:cMediaNode>
            </p:audio>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
                                        </p:tgtEl>
                                        <p:attrNameLst>
                                          <p:attrName>fillcolor</p:attrName>
                                        </p:attrNameLst>
                                      </p:cBhvr>
                                      <p:to>
                                        <a:srgbClr val="D99694"/>
                                      </p:to>
                                    </p:animClr>
                                    <p:set>
                                      <p:cBhvr>
                                        <p:cTn id="47" dur="500" fill="hold"/>
                                        <p:tgtEl>
                                          <p:spTgt spid="6"/>
                                        </p:tgtEl>
                                        <p:attrNameLst>
                                          <p:attrName>fill.type</p:attrName>
                                        </p:attrNameLst>
                                      </p:cBhvr>
                                      <p:to>
                                        <p:strVal val="solid"/>
                                      </p:to>
                                    </p:set>
                                    <p:set>
                                      <p:cBhvr>
                                        <p:cTn id="48" dur="500" fill="hold"/>
                                        <p:tgtEl>
                                          <p:spTgt spid="6"/>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4" fill="hold"/>
                                        <p:tgtEl>
                                          <p:spTgt spid="4"/>
                                        </p:tgtEl>
                                      </p:cBhvr>
                                    </p:cmd>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26" presetClass="emph" presetSubtype="0" repeatCount="2000" fill="hold" grpId="1" nodeType="with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6" fill="hold" display="0">
                  <p:stCondLst>
                    <p:cond delay="indefinite"/>
                  </p:stCondLst>
                  <p:endCondLst>
                    <p:cond evt="onStopAudio" delay="0">
                      <p:tgtEl>
                        <p:sldTgt/>
                      </p:tgtEl>
                    </p:cond>
                  </p:endCondLst>
                </p:cTn>
                <p:tgtEl>
                  <p:spTgt spid="4"/>
                </p:tgtEl>
              </p:cMediaNode>
            </p:audio>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7"/>
                                        </p:tgtEl>
                                        <p:attrNameLst>
                                          <p:attrName>fillcolor</p:attrName>
                                        </p:attrNameLst>
                                      </p:cBhvr>
                                      <p:to>
                                        <a:srgbClr val="D99694"/>
                                      </p:to>
                                    </p:animClr>
                                    <p:set>
                                      <p:cBhvr>
                                        <p:cTn id="62" dur="500" fill="hold"/>
                                        <p:tgtEl>
                                          <p:spTgt spid="7"/>
                                        </p:tgtEl>
                                        <p:attrNameLst>
                                          <p:attrName>fill.type</p:attrName>
                                        </p:attrNameLst>
                                      </p:cBhvr>
                                      <p:to>
                                        <p:strVal val="solid"/>
                                      </p:to>
                                    </p:set>
                                    <p:set>
                                      <p:cBhvr>
                                        <p:cTn id="63" dur="500" fill="hold"/>
                                        <p:tgtEl>
                                          <p:spTgt spid="7"/>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4"/>
                                        </p:tgtEl>
                                      </p:cBhvr>
                                    </p:cmd>
                                  </p:childTnLst>
                                </p:cTn>
                              </p:par>
                              <p:par>
                                <p:cTn id="66" presetID="1" presetClass="entr" presetSubtype="0" fill="hold" nodeType="withEffect">
                                  <p:stCondLst>
                                    <p:cond delay="0"/>
                                  </p:stCondLst>
                                  <p:childTnLst>
                                    <p:set>
                                      <p:cBhvr>
                                        <p:cTn id="67" dur="1" fill="hold">
                                          <p:stCondLst>
                                            <p:cond delay="9"/>
                                          </p:stCondLst>
                                        </p:cTn>
                                        <p:tgtEl>
                                          <p:spTgt spid="11"/>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8"/>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8"/>
                                        </p:tgtEl>
                                        <p:attrNameLst>
                                          <p:attrName>fillcolor</p:attrName>
                                        </p:attrNameLst>
                                      </p:cBhvr>
                                      <p:to>
                                        <a:srgbClr val="D99694"/>
                                      </p:to>
                                    </p:animClr>
                                    <p:set>
                                      <p:cBhvr>
                                        <p:cTn id="76" dur="500" fill="hold"/>
                                        <p:tgtEl>
                                          <p:spTgt spid="8"/>
                                        </p:tgtEl>
                                        <p:attrNameLst>
                                          <p:attrName>fill.type</p:attrName>
                                        </p:attrNameLst>
                                      </p:cBhvr>
                                      <p:to>
                                        <p:strVal val="solid"/>
                                      </p:to>
                                    </p:set>
                                    <p:set>
                                      <p:cBhvr>
                                        <p:cTn id="77" dur="500" fill="hold"/>
                                        <p:tgtEl>
                                          <p:spTgt spid="8"/>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4"/>
                                        </p:tgtEl>
                                      </p:cBhvr>
                                    </p:cmd>
                                  </p:childTnLst>
                                </p:cTn>
                              </p:par>
                              <p:par>
                                <p:cTn id="80" presetID="1" presetClass="entr" presetSubtype="0" fill="hold" nodeType="withEffect">
                                  <p:stCondLst>
                                    <p:cond delay="0"/>
                                  </p:stCondLst>
                                  <p:childTnLst>
                                    <p:set>
                                      <p:cBhvr>
                                        <p:cTn id="81" dur="1" fill="hold">
                                          <p:stCondLst>
                                            <p:cond delay="9"/>
                                          </p:stCondLst>
                                        </p:cTn>
                                        <p:tgtEl>
                                          <p:spTgt spid="12"/>
                                        </p:tgtEl>
                                        <p:attrNameLst>
                                          <p:attrName>style.visibility</p:attrName>
                                        </p:attrNameLst>
                                      </p:cBhvr>
                                      <p:to>
                                        <p:strVal val="visible"/>
                                      </p:to>
                                    </p:set>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8"/>
                                        </p:tgtEl>
                                      </p:cBhvr>
                                    </p:animEffect>
                                    <p:animScale>
                                      <p:cBhvr>
                                        <p:cTn id="84"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TextBox 1"/>
          <p:cNvSpPr txBox="1"/>
          <p:nvPr/>
        </p:nvSpPr>
        <p:spPr>
          <a:xfrm>
            <a:off x="2514600" y="438150"/>
            <a:ext cx="4038600" cy="646331"/>
          </a:xfrm>
          <a:prstGeom prst="rect">
            <a:avLst/>
          </a:prstGeom>
          <a:noFill/>
        </p:spPr>
        <p:txBody>
          <a:bodyPr wrap="square" rtlCol="0">
            <a:spAutoFit/>
          </a:bodyPr>
          <a:lstStyle/>
          <a:p>
            <a:pPr algn="ctr"/>
            <a:r>
              <a:rPr lang="en-US" sz="3600" b="1" dirty="0" smtClean="0">
                <a:solidFill>
                  <a:schemeClr val="accent1">
                    <a:lumMod val="75000"/>
                  </a:schemeClr>
                </a:solidFill>
              </a:rPr>
              <a:t>Vận dụng</a:t>
            </a:r>
            <a:endParaRPr lang="en-US" sz="3600" b="1" dirty="0">
              <a:solidFill>
                <a:schemeClr val="accent1">
                  <a:lumMod val="75000"/>
                </a:schemeClr>
              </a:solidFill>
            </a:endParaRPr>
          </a:p>
        </p:txBody>
      </p:sp>
      <p:sp>
        <p:nvSpPr>
          <p:cNvPr id="3" name="Rectangle 2"/>
          <p:cNvSpPr/>
          <p:nvPr/>
        </p:nvSpPr>
        <p:spPr>
          <a:xfrm>
            <a:off x="1143000" y="1098887"/>
            <a:ext cx="6781800" cy="1477328"/>
          </a:xfrm>
          <a:prstGeom prst="rect">
            <a:avLst/>
          </a:prstGeom>
        </p:spPr>
        <p:txBody>
          <a:bodyPr wrap="square">
            <a:spAutoFit/>
          </a:bodyPr>
          <a:lstStyle/>
          <a:p>
            <a:pPr algn="ctr">
              <a:lnSpc>
                <a:spcPct val="150000"/>
              </a:lnSpc>
            </a:pPr>
            <a:r>
              <a:rPr lang="fr-FR" sz="2000" dirty="0" smtClean="0"/>
              <a:t>Học sinh </a:t>
            </a:r>
            <a:r>
              <a:rPr lang="fr-FR" sz="2000" dirty="0"/>
              <a:t>tự hoàn thành BT 10.22 + 10.23 + 10.24 + 10.25 (SGK-tr102) vào vở cá nhân, sau đó kiểm tra chéo đáp </a:t>
            </a:r>
            <a:r>
              <a:rPr lang="fr-FR" sz="2000" dirty="0" smtClean="0"/>
              <a:t>án</a:t>
            </a:r>
            <a:r>
              <a:rPr lang="fr-FR" sz="2000" dirty="0"/>
              <a:t> </a:t>
            </a:r>
            <a:r>
              <a:rPr lang="fr-FR" sz="2000" dirty="0" smtClean="0"/>
              <a:t>với bạn cùng bàn.</a:t>
            </a:r>
            <a:endParaRPr lang="en-US" sz="2000" dirty="0"/>
          </a:p>
        </p:txBody>
      </p:sp>
      <p:pic>
        <p:nvPicPr>
          <p:cNvPr id="5" name="Picture 4">
            <a:extLst>
              <a:ext uri="{FF2B5EF4-FFF2-40B4-BE49-F238E27FC236}">
                <a16:creationId xmlns="" xmlns:a16="http://schemas.microsoft.com/office/drawing/2014/main"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l="5920" t="12560" r="63009" b="44953"/>
          <a:stretch/>
        </p:blipFill>
        <p:spPr>
          <a:xfrm>
            <a:off x="685800" y="2551053"/>
            <a:ext cx="2830904" cy="2177501"/>
          </a:xfrm>
          <a:prstGeom prst="rect">
            <a:avLst/>
          </a:prstGeom>
        </p:spPr>
      </p:pic>
      <p:pic>
        <p:nvPicPr>
          <p:cNvPr id="6"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6019800" y="2724150"/>
            <a:ext cx="2432763" cy="1994865"/>
          </a:xfrm>
          <a:prstGeom prst="rect">
            <a:avLst/>
          </a:prstGeom>
        </p:spPr>
      </p:pic>
    </p:spTree>
    <p:extLst>
      <p:ext uri="{BB962C8B-B14F-4D97-AF65-F5344CB8AC3E}">
        <p14:creationId xmlns:p14="http://schemas.microsoft.com/office/powerpoint/2010/main" val="2840913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2" name="Rectangle 1"/>
          <p:cNvSpPr/>
          <p:nvPr/>
        </p:nvSpPr>
        <p:spPr>
          <a:xfrm>
            <a:off x="2286000" y="755630"/>
            <a:ext cx="6477000" cy="3416320"/>
          </a:xfrm>
          <a:prstGeom prst="rect">
            <a:avLst/>
          </a:prstGeom>
        </p:spPr>
        <p:txBody>
          <a:bodyPr wrap="square">
            <a:spAutoFit/>
          </a:bodyPr>
          <a:lstStyle/>
          <a:p>
            <a:pPr algn="ctr">
              <a:lnSpc>
                <a:spcPct val="150000"/>
              </a:lnSpc>
            </a:pPr>
            <a:r>
              <a:rPr lang="fr-FR" sz="2400" b="1" dirty="0">
                <a:solidFill>
                  <a:srgbClr val="FF0000"/>
                </a:solidFill>
              </a:rPr>
              <a:t>Giải:</a:t>
            </a:r>
            <a:endParaRPr lang="en-US" sz="2400" b="1" dirty="0">
              <a:solidFill>
                <a:srgbClr val="FF0000"/>
              </a:solidFill>
            </a:endParaRPr>
          </a:p>
          <a:p>
            <a:pPr algn="ctr">
              <a:lnSpc>
                <a:spcPct val="150000"/>
              </a:lnSpc>
            </a:pPr>
            <a:r>
              <a:rPr lang="en-US" sz="2000" dirty="0" smtClean="0"/>
              <a:t>a) Diện </a:t>
            </a:r>
            <a:r>
              <a:rPr lang="en-US" sz="2000" dirty="0"/>
              <a:t>tích xung quanh khối gạch hình lập phương </a:t>
            </a:r>
            <a:r>
              <a:rPr lang="en-US" sz="2000" dirty="0" smtClean="0"/>
              <a:t>là:</a:t>
            </a:r>
            <a:endParaRPr lang="en-US" sz="2000" dirty="0"/>
          </a:p>
          <a:p>
            <a:pPr algn="ctr">
              <a:lnSpc>
                <a:spcPct val="150000"/>
              </a:lnSpc>
            </a:pPr>
            <a:r>
              <a:rPr lang="en-US" sz="2000" dirty="0"/>
              <a:t>4 . 20</a:t>
            </a:r>
            <a:r>
              <a:rPr lang="en-US" sz="2000" baseline="30000" dirty="0"/>
              <a:t>2  </a:t>
            </a:r>
            <a:r>
              <a:rPr lang="en-US" sz="2000" dirty="0"/>
              <a:t>= 1600 (cm</a:t>
            </a:r>
            <a:r>
              <a:rPr lang="en-US" sz="2000" baseline="30000" dirty="0"/>
              <a:t>2</a:t>
            </a:r>
            <a:r>
              <a:rPr lang="en-US" sz="2000" dirty="0"/>
              <a:t>)</a:t>
            </a:r>
          </a:p>
          <a:p>
            <a:pPr algn="ctr">
              <a:lnSpc>
                <a:spcPct val="150000"/>
              </a:lnSpc>
            </a:pPr>
            <a:r>
              <a:rPr lang="en-US" sz="2000" dirty="0"/>
              <a:t>Diện tích mặt đáy của khối gạch hình lập phương </a:t>
            </a:r>
            <a:r>
              <a:rPr lang="en-US" sz="2000" dirty="0" smtClean="0"/>
              <a:t>là:</a:t>
            </a:r>
            <a:endParaRPr lang="en-US" sz="2000" dirty="0"/>
          </a:p>
          <a:p>
            <a:pPr algn="ctr">
              <a:lnSpc>
                <a:spcPct val="150000"/>
              </a:lnSpc>
            </a:pPr>
            <a:r>
              <a:rPr lang="en-US" sz="2000" dirty="0"/>
              <a:t>20 . 20 = 400 (cm</a:t>
            </a:r>
            <a:r>
              <a:rPr lang="en-US" sz="2000" baseline="30000" dirty="0"/>
              <a:t>2</a:t>
            </a:r>
            <a:r>
              <a:rPr lang="en-US" sz="2000" dirty="0"/>
              <a:t>)</a:t>
            </a:r>
          </a:p>
          <a:p>
            <a:pPr algn="ctr">
              <a:lnSpc>
                <a:spcPct val="150000"/>
              </a:lnSpc>
            </a:pPr>
            <a:r>
              <a:rPr lang="en-US" sz="2000" dirty="0"/>
              <a:t>Diện tích toàn phần của khối gạch hình lập phương là:</a:t>
            </a:r>
          </a:p>
          <a:p>
            <a:pPr algn="ctr">
              <a:lnSpc>
                <a:spcPct val="150000"/>
              </a:lnSpc>
            </a:pPr>
            <a:r>
              <a:rPr lang="en-US" sz="2000" dirty="0"/>
              <a:t>1600 + 2 . 400 = 2400 (cm</a:t>
            </a:r>
            <a:r>
              <a:rPr lang="en-US" sz="2000" baseline="30000" dirty="0"/>
              <a:t>2</a:t>
            </a:r>
            <a:r>
              <a:rPr lang="en-US" sz="2000" dirty="0"/>
              <a:t>)</a:t>
            </a:r>
          </a:p>
        </p:txBody>
      </p:sp>
      <p:pic>
        <p:nvPicPr>
          <p:cNvPr id="6"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81000" y="2274405"/>
            <a:ext cx="1973405" cy="262167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457200" y="514350"/>
                <a:ext cx="6629400" cy="4174220"/>
              </a:xfrm>
              <a:prstGeom prst="rect">
                <a:avLst/>
              </a:prstGeom>
            </p:spPr>
            <p:txBody>
              <a:bodyPr wrap="square">
                <a:spAutoFit/>
              </a:bodyPr>
              <a:lstStyle/>
              <a:p>
                <a:pPr algn="ctr">
                  <a:lnSpc>
                    <a:spcPct val="150000"/>
                  </a:lnSpc>
                </a:pPr>
                <a:r>
                  <a:rPr lang="en-US" sz="1800" dirty="0"/>
                  <a:t>b) Theo hình vẽ ta thấy chiều rộng của viên gạch hình hộp chữ nhật bằng </a:t>
                </a:r>
                <a14:m>
                  <m:oMath xmlns:m="http://schemas.openxmlformats.org/officeDocument/2006/math">
                    <m:f>
                      <m:fPr>
                        <m:ctrlPr>
                          <a:rPr lang="en-US" sz="1800" i="1"/>
                        </m:ctrlPr>
                      </m:fPr>
                      <m:num>
                        <m:r>
                          <a:rPr lang="en-US" sz="1800" i="1"/>
                          <m:t>1</m:t>
                        </m:r>
                      </m:num>
                      <m:den>
                        <m:r>
                          <a:rPr lang="en-US" sz="1800" i="1"/>
                          <m:t>2</m:t>
                        </m:r>
                      </m:den>
                    </m:f>
                  </m:oMath>
                </a14:m>
                <a:r>
                  <a:rPr lang="en-US" sz="1800" dirty="0"/>
                  <a:t> cạnh hình lập phương</a:t>
                </a:r>
              </a:p>
              <a:p>
                <a:pPr algn="ctr">
                  <a:lnSpc>
                    <a:spcPct val="150000"/>
                  </a:lnSpc>
                </a:pPr>
                <a:r>
                  <a:rPr lang="en-US" sz="1800" dirty="0"/>
                  <a:t>Chiều rộng của hình hộp chữ nhật là:</a:t>
                </a:r>
              </a:p>
              <a:p>
                <a:pPr algn="ctr">
                  <a:lnSpc>
                    <a:spcPct val="150000"/>
                  </a:lnSpc>
                </a:pPr>
                <a:r>
                  <a:rPr lang="en-US" sz="1800" dirty="0"/>
                  <a:t>20 : 2 =10 (cm)</a:t>
                </a:r>
              </a:p>
              <a:p>
                <a:pPr algn="ctr">
                  <a:lnSpc>
                    <a:spcPct val="150000"/>
                  </a:lnSpc>
                </a:pPr>
                <a:r>
                  <a:rPr lang="en-US" sz="1800" dirty="0"/>
                  <a:t>Chiều cao của viên gạch bằng </a:t>
                </a:r>
                <a14:m>
                  <m:oMath xmlns:m="http://schemas.openxmlformats.org/officeDocument/2006/math">
                    <m:f>
                      <m:fPr>
                        <m:ctrlPr>
                          <a:rPr lang="en-US" sz="1800" i="1"/>
                        </m:ctrlPr>
                      </m:fPr>
                      <m:num>
                        <m:r>
                          <a:rPr lang="en-US" sz="1800" i="1"/>
                          <m:t>1</m:t>
                        </m:r>
                      </m:num>
                      <m:den>
                        <m:r>
                          <a:rPr lang="en-US" sz="1800" i="1"/>
                          <m:t>4</m:t>
                        </m:r>
                      </m:den>
                    </m:f>
                  </m:oMath>
                </a14:m>
                <a:r>
                  <a:rPr lang="en-US" sz="1800" dirty="0"/>
                  <a:t> cạnh hình lập phương</a:t>
                </a:r>
              </a:p>
              <a:p>
                <a:pPr algn="ctr">
                  <a:lnSpc>
                    <a:spcPct val="150000"/>
                  </a:lnSpc>
                </a:pPr>
                <a:r>
                  <a:rPr lang="en-US" sz="1800" dirty="0"/>
                  <a:t>Chiều cao của viên gạch là:</a:t>
                </a:r>
              </a:p>
              <a:p>
                <a:pPr algn="ctr">
                  <a:lnSpc>
                    <a:spcPct val="150000"/>
                  </a:lnSpc>
                </a:pPr>
                <a:r>
                  <a:rPr lang="en-US" sz="1800" dirty="0"/>
                  <a:t>20 : 4 = 5 (cm)</a:t>
                </a:r>
              </a:p>
              <a:p>
                <a:pPr algn="ctr">
                  <a:lnSpc>
                    <a:spcPct val="150000"/>
                  </a:lnSpc>
                </a:pPr>
                <a:r>
                  <a:rPr lang="en-US" sz="1800" i="1" dirty="0">
                    <a:solidFill>
                      <a:srgbClr val="FF0000"/>
                    </a:solidFill>
                  </a:rPr>
                  <a:t>Vậy mỗi viên gạch có kích thước là: chiều dài 20cm, chiều rộng 10cm, chiều cao 5cm.</a:t>
                </a:r>
              </a:p>
            </p:txBody>
          </p:sp>
        </mc:Choice>
        <mc:Fallback>
          <p:sp>
            <p:nvSpPr>
              <p:cNvPr id="3" name="Rectangle 2"/>
              <p:cNvSpPr>
                <a:spLocks noRot="1" noChangeAspect="1" noMove="1" noResize="1" noEditPoints="1" noAdjustHandles="1" noChangeArrowheads="1" noChangeShapeType="1" noTextEdit="1"/>
              </p:cNvSpPr>
              <p:nvPr/>
            </p:nvSpPr>
            <p:spPr>
              <a:xfrm>
                <a:off x="457200" y="514350"/>
                <a:ext cx="6629400" cy="4174220"/>
              </a:xfrm>
              <a:prstGeom prst="rect">
                <a:avLst/>
              </a:prstGeom>
              <a:blipFill rotWithShape="1">
                <a:blip r:embed="rId3"/>
                <a:stretch>
                  <a:fillRect l="-551" r="-1287" b="-146"/>
                </a:stretch>
              </a:blipFill>
            </p:spPr>
            <p:txBody>
              <a:bodyPr/>
              <a:lstStyle/>
              <a:p>
                <a:r>
                  <a:rPr lang="en-US">
                    <a:noFill/>
                  </a:rPr>
                  <a:t> </a:t>
                </a:r>
              </a:p>
            </p:txBody>
          </p:sp>
        </mc:Fallback>
      </mc:AlternateContent>
      <p:pic>
        <p:nvPicPr>
          <p:cNvPr id="5"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6934200" y="742950"/>
            <a:ext cx="1888389" cy="4114800"/>
          </a:xfrm>
          <a:prstGeom prst="rect">
            <a:avLst/>
          </a:prstGeom>
        </p:spPr>
      </p:pic>
    </p:spTree>
    <p:extLst>
      <p:ext uri="{BB962C8B-B14F-4D97-AF65-F5344CB8AC3E}">
        <p14:creationId xmlns:p14="http://schemas.microsoft.com/office/powerpoint/2010/main" val="28236254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AutoShape 2" descr="LỜI GIẢI] Điền số thích hợp vào chỗ trống Một căn phòng dạng hìn - Tự Học  36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23" r="17977"/>
          <a:stretch/>
        </p:blipFill>
        <p:spPr bwMode="auto">
          <a:xfrm>
            <a:off x="5638800" y="2343150"/>
            <a:ext cx="2895600" cy="237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361950"/>
            <a:ext cx="8077200" cy="1971437"/>
          </a:xfrm>
          <a:prstGeom prst="rect">
            <a:avLst/>
          </a:prstGeom>
        </p:spPr>
        <p:txBody>
          <a:bodyPr wrap="square">
            <a:spAutoFit/>
          </a:bodyPr>
          <a:lstStyle/>
          <a:p>
            <a:pPr algn="just">
              <a:lnSpc>
                <a:spcPct val="150000"/>
              </a:lnSpc>
            </a:pPr>
            <a:r>
              <a:rPr lang="fr-FR" sz="2100" b="1" dirty="0">
                <a:solidFill>
                  <a:srgbClr val="FF0000"/>
                </a:solidFill>
              </a:rPr>
              <a:t>Bài 10.23 (Tr102). </a:t>
            </a:r>
            <a:r>
              <a:rPr lang="en-US" sz="2100" dirty="0"/>
              <a:t>Một căn phòng dạng hình hộp chữ nhật có chiều dài 5m, chiều rộng 4 m và chiều cao 3 m. Người ta muốn lăn sơn tường và trần nhà. Hỏi diện tích cần lăn sơn nhiêu mét vuông, biết rằng  tổng diện tích các cửa bằng 5,8 </a:t>
            </a:r>
            <a:r>
              <a:rPr lang="en-US" sz="2100" dirty="0" smtClean="0"/>
              <a:t>m</a:t>
            </a:r>
            <a:r>
              <a:rPr lang="en-US" sz="2100" baseline="30000" dirty="0" smtClean="0"/>
              <a:t>2</a:t>
            </a:r>
            <a:r>
              <a:rPr lang="en-US" sz="2100" dirty="0"/>
              <a:t> </a:t>
            </a:r>
            <a:r>
              <a:rPr lang="en-US" sz="2100" dirty="0" smtClean="0"/>
              <a:t>?</a:t>
            </a:r>
            <a:r>
              <a:rPr lang="en-US" sz="2100" b="1" dirty="0" smtClean="0"/>
              <a:t> </a:t>
            </a:r>
            <a:endParaRPr lang="en-US" sz="2100" dirty="0"/>
          </a:p>
        </p:txBody>
      </p:sp>
      <p:sp>
        <p:nvSpPr>
          <p:cNvPr id="5" name="Rectangle 4"/>
          <p:cNvSpPr/>
          <p:nvPr/>
        </p:nvSpPr>
        <p:spPr>
          <a:xfrm>
            <a:off x="748862" y="2380893"/>
            <a:ext cx="4661338" cy="2400657"/>
          </a:xfrm>
          <a:prstGeom prst="rect">
            <a:avLst/>
          </a:prstGeom>
          <a:solidFill>
            <a:schemeClr val="accent1">
              <a:lumMod val="20000"/>
              <a:lumOff val="8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Diện tích xung quanh căn phòng đó </a:t>
            </a:r>
            <a:r>
              <a:rPr lang="en-US" sz="2000" dirty="0" smtClean="0"/>
              <a:t>là:</a:t>
            </a:r>
            <a:endParaRPr lang="en-US" sz="2000" dirty="0"/>
          </a:p>
          <a:p>
            <a:pPr algn="ctr">
              <a:lnSpc>
                <a:spcPct val="150000"/>
              </a:lnSpc>
            </a:pPr>
            <a:r>
              <a:rPr lang="en-US" sz="2000" dirty="0"/>
              <a:t>2 . ( 5 + 4 ). 3 = 54 (m</a:t>
            </a:r>
            <a:r>
              <a:rPr lang="en-US" sz="2000" baseline="30000" dirty="0"/>
              <a:t>2</a:t>
            </a:r>
            <a:r>
              <a:rPr lang="en-US" sz="2000" dirty="0"/>
              <a:t>)</a:t>
            </a:r>
          </a:p>
          <a:p>
            <a:pPr algn="ctr">
              <a:lnSpc>
                <a:spcPct val="150000"/>
              </a:lnSpc>
            </a:pPr>
            <a:r>
              <a:rPr lang="en-US" sz="2000" dirty="0"/>
              <a:t>Diện tích cần lăn sơn </a:t>
            </a:r>
            <a:r>
              <a:rPr lang="en-US" sz="2000" dirty="0" smtClean="0"/>
              <a:t>là:</a:t>
            </a:r>
            <a:endParaRPr lang="en-US" sz="2000" dirty="0"/>
          </a:p>
          <a:p>
            <a:pPr algn="ctr">
              <a:lnSpc>
                <a:spcPct val="150000"/>
              </a:lnSpc>
            </a:pPr>
            <a:r>
              <a:rPr lang="en-US" sz="2000" dirty="0"/>
              <a:t>54 + 5 . 4 – 5,8 = 68,2 (m</a:t>
            </a:r>
            <a:r>
              <a:rPr lang="en-US" sz="2000" baseline="30000" dirty="0"/>
              <a:t>2</a:t>
            </a:r>
            <a:r>
              <a:rPr lang="en-US" sz="2000"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randombar(horizontal)">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3" name="Rectangle 2"/>
          <p:cNvSpPr/>
          <p:nvPr/>
        </p:nvSpPr>
        <p:spPr>
          <a:xfrm>
            <a:off x="541830" y="361950"/>
            <a:ext cx="8144970" cy="2862322"/>
          </a:xfrm>
          <a:prstGeom prst="rect">
            <a:avLst/>
          </a:prstGeom>
        </p:spPr>
        <p:txBody>
          <a:bodyPr wrap="square">
            <a:spAutoFit/>
          </a:bodyPr>
          <a:lstStyle/>
          <a:p>
            <a:pPr algn="just">
              <a:lnSpc>
                <a:spcPct val="150000"/>
              </a:lnSpc>
            </a:pPr>
            <a:r>
              <a:rPr lang="en-US" sz="2000" b="1" dirty="0">
                <a:solidFill>
                  <a:srgbClr val="FF0000"/>
                </a:solidFill>
              </a:rPr>
              <a:t>Bài 10.24:</a:t>
            </a:r>
            <a:r>
              <a:rPr lang="en-US" sz="2000" dirty="0">
                <a:solidFill>
                  <a:srgbClr val="FF0000"/>
                </a:solidFill>
              </a:rPr>
              <a:t> </a:t>
            </a:r>
            <a:r>
              <a:rPr lang="en-US" sz="2000" dirty="0"/>
              <a:t>Một bể cá dạng hình hộp chữ nhật làm bằng kính (không có nắp) có chiều dài 80cm, chiều rộng 50cm, chiều cao 45cm. Mực nước ban đầu trong bể cao 35 cm. </a:t>
            </a:r>
          </a:p>
          <a:p>
            <a:pPr algn="just">
              <a:lnSpc>
                <a:spcPct val="150000"/>
              </a:lnSpc>
            </a:pPr>
            <a:r>
              <a:rPr lang="en-US" sz="2000" dirty="0"/>
              <a:t>a) Tính diện tích kính dùng để làm bể cá đó.</a:t>
            </a:r>
          </a:p>
          <a:p>
            <a:pPr algn="just">
              <a:lnSpc>
                <a:spcPct val="150000"/>
              </a:lnSpc>
            </a:pPr>
            <a:r>
              <a:rPr lang="en-US" sz="2000" dirty="0" smtClean="0"/>
              <a:t>b</a:t>
            </a:r>
            <a:r>
              <a:rPr lang="en-US" sz="2000" dirty="0"/>
              <a:t>) Người ta cho vào bể một hòn đá trang trí chìm hẳn trong nước thì mực nước của bể dâng lên thành 37,5 cm. Tính thể tích hòn đá.</a:t>
            </a:r>
          </a:p>
        </p:txBody>
      </p:sp>
      <p:sp>
        <p:nvSpPr>
          <p:cNvPr id="4" name="AutoShape 2" descr="Một bể kính nuôi cá dạng hình hộp chữ nhật có chiều dài 1m, chiều rộng  50cm, chiều cao 60cm.a) Tính diện tích kính dùng... - Ol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18" b="6794"/>
          <a:stretch/>
        </p:blipFill>
        <p:spPr bwMode="auto">
          <a:xfrm>
            <a:off x="3287685" y="3105150"/>
            <a:ext cx="2653260" cy="167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986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497317" y="443300"/>
            <a:ext cx="2286000" cy="523220"/>
          </a:xfrm>
          <a:prstGeom prst="rect">
            <a:avLst/>
          </a:prstGeom>
          <a:noFill/>
        </p:spPr>
        <p:txBody>
          <a:bodyPr wrap="square" rtlCol="0">
            <a:spAutoFit/>
          </a:bodyPr>
          <a:lstStyle/>
          <a:p>
            <a:pPr algn="just"/>
            <a:r>
              <a:rPr lang="en-US" sz="2800" b="1" dirty="0" smtClean="0">
                <a:solidFill>
                  <a:schemeClr val="accent2">
                    <a:lumMod val="50000"/>
                  </a:schemeClr>
                </a:solidFill>
              </a:rPr>
              <a:t>KHỞI ĐỘNG</a:t>
            </a:r>
            <a:endParaRPr lang="en-US" sz="2800" b="1" dirty="0">
              <a:solidFill>
                <a:schemeClr val="accent2">
                  <a:lumMod val="50000"/>
                </a:schemeClr>
              </a:solidFill>
            </a:endParaRPr>
          </a:p>
        </p:txBody>
      </p:sp>
      <p:sp>
        <p:nvSpPr>
          <p:cNvPr id="2" name="Rectangle 1"/>
          <p:cNvSpPr/>
          <p:nvPr/>
        </p:nvSpPr>
        <p:spPr>
          <a:xfrm>
            <a:off x="990600" y="946487"/>
            <a:ext cx="7315200" cy="1015663"/>
          </a:xfrm>
          <a:prstGeom prst="rect">
            <a:avLst/>
          </a:prstGeom>
        </p:spPr>
        <p:txBody>
          <a:bodyPr wrap="square">
            <a:spAutoFit/>
          </a:bodyPr>
          <a:lstStyle/>
          <a:p>
            <a:pPr algn="just">
              <a:lnSpc>
                <a:spcPct val="150000"/>
              </a:lnSpc>
            </a:pPr>
            <a:r>
              <a:rPr lang="en-US" sz="2000" dirty="0"/>
              <a:t>Đại diện các nhóm trình bày tổng kết nội dung chương dưới dạng sơ đồ tư duy, trình bày rõ các nội dung:</a:t>
            </a:r>
          </a:p>
        </p:txBody>
      </p:sp>
      <p:sp>
        <p:nvSpPr>
          <p:cNvPr id="3" name="Rectangle 2"/>
          <p:cNvSpPr/>
          <p:nvPr/>
        </p:nvSpPr>
        <p:spPr>
          <a:xfrm>
            <a:off x="457200" y="2114550"/>
            <a:ext cx="3886200" cy="2446824"/>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vi-VN" sz="1700" b="1" dirty="0">
                <a:solidFill>
                  <a:srgbClr val="00B050"/>
                </a:solidFill>
              </a:rPr>
              <a:t>Nhóm 1</a:t>
            </a:r>
            <a:r>
              <a:rPr lang="en-US" sz="1700" b="1" dirty="0">
                <a:solidFill>
                  <a:srgbClr val="00B050"/>
                </a:solidFill>
              </a:rPr>
              <a:t> + Nhóm 3</a:t>
            </a:r>
            <a:r>
              <a:rPr lang="vi-VN" sz="1700" b="1" dirty="0" smtClean="0">
                <a:solidFill>
                  <a:srgbClr val="00B050"/>
                </a:solidFill>
              </a:rPr>
              <a:t>:</a:t>
            </a:r>
            <a:endParaRPr lang="en-US" sz="1700" b="1" dirty="0" smtClean="0">
              <a:solidFill>
                <a:srgbClr val="00B050"/>
              </a:solidFill>
            </a:endParaRPr>
          </a:p>
          <a:p>
            <a:pPr algn="ctr">
              <a:lnSpc>
                <a:spcPct val="150000"/>
              </a:lnSpc>
            </a:pPr>
            <a:r>
              <a:rPr lang="en-US" sz="1700" dirty="0" smtClean="0">
                <a:solidFill>
                  <a:srgbClr val="FF0000"/>
                </a:solidFill>
              </a:rPr>
              <a:t>Hình hộp chữ nhật – Hình lập phương</a:t>
            </a:r>
            <a:endParaRPr lang="en-US" sz="1700" dirty="0">
              <a:solidFill>
                <a:srgbClr val="FF0000"/>
              </a:solidFill>
            </a:endParaRPr>
          </a:p>
          <a:p>
            <a:pPr marL="342900" indent="-342900" algn="just">
              <a:lnSpc>
                <a:spcPct val="150000"/>
              </a:lnSpc>
              <a:buFont typeface="Arial" pitchFamily="34" charset="0"/>
              <a:buChar char="•"/>
            </a:pPr>
            <a:r>
              <a:rPr lang="en-US" sz="1700" dirty="0">
                <a:solidFill>
                  <a:schemeClr val="tx1">
                    <a:lumMod val="50000"/>
                  </a:schemeClr>
                </a:solidFill>
              </a:rPr>
              <a:t>Hình hộp chữ nhật: Các đặc điểm; Diện tích xung quanh; Thể tích</a:t>
            </a:r>
          </a:p>
          <a:p>
            <a:pPr marL="342900" indent="-342900" algn="just">
              <a:lnSpc>
                <a:spcPct val="150000"/>
              </a:lnSpc>
              <a:buFont typeface="Arial" pitchFamily="34" charset="0"/>
              <a:buChar char="•"/>
            </a:pPr>
            <a:r>
              <a:rPr lang="en-US" sz="1700" dirty="0">
                <a:solidFill>
                  <a:schemeClr val="tx1">
                    <a:lumMod val="50000"/>
                  </a:schemeClr>
                </a:solidFill>
              </a:rPr>
              <a:t>Hình lập phương: Các đặc điểm; Diện tích xung quanh; Thể tích</a:t>
            </a:r>
          </a:p>
        </p:txBody>
      </p:sp>
      <p:sp>
        <p:nvSpPr>
          <p:cNvPr id="7" name="Rectangle 6"/>
          <p:cNvSpPr/>
          <p:nvPr/>
        </p:nvSpPr>
        <p:spPr>
          <a:xfrm>
            <a:off x="4495800" y="1990786"/>
            <a:ext cx="4191000" cy="2839239"/>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vi-VN" sz="1700" b="1" dirty="0" smtClean="0">
                <a:solidFill>
                  <a:srgbClr val="0070C0"/>
                </a:solidFill>
              </a:rPr>
              <a:t>Nhóm </a:t>
            </a:r>
            <a:r>
              <a:rPr lang="vi-VN" sz="1700" b="1" dirty="0">
                <a:solidFill>
                  <a:srgbClr val="0070C0"/>
                </a:solidFill>
              </a:rPr>
              <a:t>2</a:t>
            </a:r>
            <a:r>
              <a:rPr lang="en-US" sz="1700" b="1" dirty="0">
                <a:solidFill>
                  <a:srgbClr val="0070C0"/>
                </a:solidFill>
              </a:rPr>
              <a:t> + Nhóm 4</a:t>
            </a:r>
            <a:r>
              <a:rPr lang="vi-VN" sz="1700" b="1" dirty="0" smtClean="0">
                <a:solidFill>
                  <a:srgbClr val="0070C0"/>
                </a:solidFill>
              </a:rPr>
              <a:t>:</a:t>
            </a:r>
            <a:endParaRPr lang="en-US" sz="1700" b="1" dirty="0" smtClean="0">
              <a:solidFill>
                <a:srgbClr val="0070C0"/>
              </a:solidFill>
            </a:endParaRPr>
          </a:p>
          <a:p>
            <a:pPr algn="ctr">
              <a:lnSpc>
                <a:spcPct val="150000"/>
              </a:lnSpc>
            </a:pPr>
            <a:r>
              <a:rPr lang="en-US" sz="1700" dirty="0" smtClean="0">
                <a:solidFill>
                  <a:srgbClr val="FF0000"/>
                </a:solidFill>
              </a:rPr>
              <a:t>Hình lăng trụ đứng tam giác – Hình lăng trụ đứng tứ giác</a:t>
            </a:r>
            <a:endParaRPr lang="en-US" sz="1700" dirty="0">
              <a:solidFill>
                <a:srgbClr val="FF0000"/>
              </a:solidFill>
            </a:endParaRPr>
          </a:p>
          <a:p>
            <a:pPr marL="285750" indent="-285750" algn="just">
              <a:lnSpc>
                <a:spcPct val="150000"/>
              </a:lnSpc>
              <a:buFont typeface="Arial" pitchFamily="34" charset="0"/>
              <a:buChar char="•"/>
            </a:pPr>
            <a:r>
              <a:rPr lang="en-US" sz="1700" dirty="0"/>
              <a:t>Hình lăng trụ đứng tam giác: Các đặc điểm; Diện tích xung quanh; Thể tích</a:t>
            </a:r>
          </a:p>
          <a:p>
            <a:pPr marL="285750" indent="-285750" algn="just">
              <a:lnSpc>
                <a:spcPct val="150000"/>
              </a:lnSpc>
              <a:buFont typeface="Arial" pitchFamily="34" charset="0"/>
              <a:buChar char="•"/>
            </a:pPr>
            <a:r>
              <a:rPr lang="en-US" sz="1700" dirty="0"/>
              <a:t>Hình lăng trụ đứng tứ giác: Các đặc điểm; Diện tích xung quanh; Thể tích</a:t>
            </a:r>
          </a:p>
        </p:txBody>
      </p:sp>
    </p:spTree>
    <p:extLst>
      <p:ext uri="{BB962C8B-B14F-4D97-AF65-F5344CB8AC3E}">
        <p14:creationId xmlns:p14="http://schemas.microsoft.com/office/powerpoint/2010/main" val="40987806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wipe(up)">
                                      <p:cBhvr>
                                        <p:cTn id="37" dur="500"/>
                                        <p:tgtEl>
                                          <p:spTgt spid="7">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pic>
        <p:nvPicPr>
          <p:cNvPr id="3"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867400" y="2432832"/>
            <a:ext cx="2949302" cy="2348718"/>
          </a:xfrm>
          <a:prstGeom prst="rect">
            <a:avLst/>
          </a:prstGeom>
        </p:spPr>
      </p:pic>
      <p:sp>
        <p:nvSpPr>
          <p:cNvPr id="4" name="Rectangle 3"/>
          <p:cNvSpPr/>
          <p:nvPr/>
        </p:nvSpPr>
        <p:spPr>
          <a:xfrm>
            <a:off x="533400" y="649397"/>
            <a:ext cx="5715000" cy="3370153"/>
          </a:xfrm>
          <a:prstGeom prst="rect">
            <a:avLst/>
          </a:prstGeom>
        </p:spPr>
        <p:txBody>
          <a:bodyPr wrap="square">
            <a:spAutoFit/>
          </a:bodyPr>
          <a:lstStyle/>
          <a:p>
            <a:pPr algn="ctr">
              <a:lnSpc>
                <a:spcPct val="150000"/>
              </a:lnSpc>
            </a:pPr>
            <a:r>
              <a:rPr lang="en-US" sz="2200" b="1" dirty="0" smtClean="0">
                <a:solidFill>
                  <a:srgbClr val="FF0000"/>
                </a:solidFill>
              </a:rPr>
              <a:t>Giải:</a:t>
            </a:r>
          </a:p>
          <a:p>
            <a:pPr algn="ctr">
              <a:lnSpc>
                <a:spcPct val="150000"/>
              </a:lnSpc>
            </a:pPr>
            <a:r>
              <a:rPr lang="en-US" sz="2000" dirty="0" smtClean="0"/>
              <a:t>a</a:t>
            </a:r>
            <a:r>
              <a:rPr lang="en-US" sz="2000" dirty="0"/>
              <a:t>) </a:t>
            </a:r>
            <a:r>
              <a:rPr lang="en-US" sz="2000" dirty="0" smtClean="0"/>
              <a:t>Diện </a:t>
            </a:r>
            <a:r>
              <a:rPr lang="en-US" sz="2000" dirty="0"/>
              <a:t>tích xung quanh bể cá là:</a:t>
            </a:r>
          </a:p>
          <a:p>
            <a:pPr algn="ctr">
              <a:lnSpc>
                <a:spcPct val="150000"/>
              </a:lnSpc>
            </a:pPr>
            <a:r>
              <a:rPr lang="en-US" sz="2000" dirty="0"/>
              <a:t>2 . (80 + 50) . 45 = 11700 (cm</a:t>
            </a:r>
            <a:r>
              <a:rPr lang="en-US" sz="2000" baseline="30000" dirty="0"/>
              <a:t>2</a:t>
            </a:r>
            <a:r>
              <a:rPr lang="en-US" sz="2000" dirty="0"/>
              <a:t>)</a:t>
            </a:r>
          </a:p>
          <a:p>
            <a:pPr algn="ctr">
              <a:lnSpc>
                <a:spcPct val="150000"/>
              </a:lnSpc>
            </a:pPr>
            <a:r>
              <a:rPr lang="en-US" sz="2000" dirty="0"/>
              <a:t>Diện tích kính cần dùng để làm bể cá là diện tích xung quanh và diện tích một mặt đáy của hình hộp chữ nhật, nên diện tích kính cần dùng là:</a:t>
            </a:r>
          </a:p>
          <a:p>
            <a:pPr algn="ctr">
              <a:lnSpc>
                <a:spcPct val="150000"/>
              </a:lnSpc>
            </a:pPr>
            <a:r>
              <a:rPr lang="en-US" sz="2000" dirty="0"/>
              <a:t>11700 + ( 80 . 50) = 15700 (cm</a:t>
            </a:r>
            <a:r>
              <a:rPr lang="en-US" sz="2000" baseline="30000" dirty="0"/>
              <a:t>2</a:t>
            </a:r>
            <a:r>
              <a:rPr lang="en-US" sz="2000" dirty="0"/>
              <a:t>)</a:t>
            </a:r>
          </a:p>
        </p:txBody>
      </p:sp>
    </p:spTree>
    <p:extLst>
      <p:ext uri="{BB962C8B-B14F-4D97-AF65-F5344CB8AC3E}">
        <p14:creationId xmlns:p14="http://schemas.microsoft.com/office/powerpoint/2010/main" val="15088605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p:cNvSpPr/>
              <p:nvPr/>
            </p:nvSpPr>
            <p:spPr>
              <a:xfrm>
                <a:off x="1143000" y="399693"/>
                <a:ext cx="6858000" cy="2400657"/>
              </a:xfrm>
              <a:prstGeom prst="rect">
                <a:avLst/>
              </a:prstGeom>
            </p:spPr>
            <p:txBody>
              <a:bodyPr wrap="square">
                <a:spAutoFit/>
              </a:bodyPr>
              <a:lstStyle/>
              <a:p>
                <a:pPr algn="ctr">
                  <a:lnSpc>
                    <a:spcPct val="150000"/>
                  </a:lnSpc>
                </a:pPr>
                <a:r>
                  <a:rPr lang="en-US" sz="2000" dirty="0"/>
                  <a:t>b) </a:t>
                </a:r>
                <a:r>
                  <a:rPr lang="en-US" sz="2000" dirty="0" smtClean="0"/>
                  <a:t>Chiều </a:t>
                </a:r>
                <a:r>
                  <a:rPr lang="en-US" sz="2000" dirty="0"/>
                  <a:t>cao tăng thêm của mực nước </a:t>
                </a:r>
                <a:r>
                  <a:rPr lang="en-US" sz="2000" dirty="0" smtClean="0"/>
                  <a:t>là:</a:t>
                </a:r>
                <a:endParaRPr lang="en-US" sz="2000" dirty="0"/>
              </a:p>
              <a:p>
                <a:pPr algn="ctr">
                  <a:lnSpc>
                    <a:spcPct val="150000"/>
                  </a:lnSpc>
                </a:pPr>
                <a:r>
                  <a:rPr lang="en-US" sz="2000" dirty="0"/>
                  <a:t>37,5 - 35 = 2,5 (cm)</a:t>
                </a:r>
              </a:p>
              <a:p>
                <a:pPr algn="ctr">
                  <a:lnSpc>
                    <a:spcPct val="150000"/>
                  </a:lnSpc>
                </a:pPr>
                <a:r>
                  <a:rPr lang="en-US" sz="2000" dirty="0"/>
                  <a:t>Thể tích lượng nước dâng lên sau khi ném hòn đá vào sẽ bằng với thể tích của hòn đá, nên thể tích của hòn đá </a:t>
                </a:r>
                <a:r>
                  <a:rPr lang="en-US" sz="2000" dirty="0" smtClean="0"/>
                  <a:t>là:</a:t>
                </a:r>
                <a:endParaRPr lang="en-US" sz="2000" dirty="0"/>
              </a:p>
              <a:p>
                <a:pPr algn="ctr">
                  <a:lnSpc>
                    <a:spcPct val="150000"/>
                  </a:lnSpc>
                </a:pPr>
                <a:r>
                  <a:rPr lang="en-US" sz="2000" dirty="0"/>
                  <a:t>4000 </a:t>
                </a:r>
                <a14:m>
                  <m:oMath xmlns:m="http://schemas.openxmlformats.org/officeDocument/2006/math">
                    <m:r>
                      <a:rPr lang="en-US" sz="2000" i="1"/>
                      <m:t>×</m:t>
                    </m:r>
                  </m:oMath>
                </a14:m>
                <a:r>
                  <a:rPr lang="en-US" sz="2000" dirty="0"/>
                  <a:t> 2,5 = 10 000 (cm</a:t>
                </a:r>
                <a:r>
                  <a:rPr lang="en-US" sz="2000" baseline="30000" dirty="0"/>
                  <a:t>3</a:t>
                </a:r>
                <a:r>
                  <a:rPr lang="en-US" sz="2000" dirty="0"/>
                  <a:t>)</a:t>
                </a:r>
              </a:p>
            </p:txBody>
          </p:sp>
        </mc:Choice>
        <mc:Fallback>
          <p:sp>
            <p:nvSpPr>
              <p:cNvPr id="6" name="Rectangle 5"/>
              <p:cNvSpPr>
                <a:spLocks noRot="1" noChangeAspect="1" noMove="1" noResize="1" noEditPoints="1" noAdjustHandles="1" noChangeArrowheads="1" noChangeShapeType="1" noTextEdit="1"/>
              </p:cNvSpPr>
              <p:nvPr/>
            </p:nvSpPr>
            <p:spPr>
              <a:xfrm>
                <a:off x="1143000" y="399693"/>
                <a:ext cx="6858000" cy="2400657"/>
              </a:xfrm>
              <a:prstGeom prst="rect">
                <a:avLst/>
              </a:prstGeom>
              <a:blipFill rotWithShape="1">
                <a:blip r:embed="rId3"/>
                <a:stretch>
                  <a:fillRect r="-533" b="-1527"/>
                </a:stretch>
              </a:blipFill>
            </p:spPr>
            <p:txBody>
              <a:bodyPr/>
              <a:lstStyle/>
              <a:p>
                <a:r>
                  <a:rPr lang="en-US">
                    <a:noFill/>
                  </a:rPr>
                  <a:t> </a:t>
                </a:r>
              </a:p>
            </p:txBody>
          </p:sp>
        </mc:Fallback>
      </mc:AlternateContent>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18" b="6794"/>
          <a:stretch/>
        </p:blipFill>
        <p:spPr bwMode="auto">
          <a:xfrm>
            <a:off x="2824942" y="2770851"/>
            <a:ext cx="3494116" cy="201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332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66800" y="2091246"/>
            <a:ext cx="1981200" cy="2613092"/>
          </a:xfrm>
          <a:prstGeom prst="rect">
            <a:avLst/>
          </a:prstGeom>
        </p:spPr>
      </p:pic>
      <p:sp>
        <p:nvSpPr>
          <p:cNvPr id="7" name="Rectangle 6"/>
          <p:cNvSpPr/>
          <p:nvPr/>
        </p:nvSpPr>
        <p:spPr>
          <a:xfrm>
            <a:off x="533400" y="391575"/>
            <a:ext cx="8153400" cy="1477328"/>
          </a:xfrm>
          <a:prstGeom prst="rect">
            <a:avLst/>
          </a:prstGeom>
        </p:spPr>
        <p:txBody>
          <a:bodyPr wrap="square">
            <a:spAutoFit/>
          </a:bodyPr>
          <a:lstStyle/>
          <a:p>
            <a:pPr algn="just">
              <a:lnSpc>
                <a:spcPct val="150000"/>
              </a:lnSpc>
            </a:pPr>
            <a:r>
              <a:rPr lang="en-US" sz="2000" b="1" dirty="0">
                <a:solidFill>
                  <a:srgbClr val="FF0000"/>
                </a:solidFill>
              </a:rPr>
              <a:t>Bài 10.25:</a:t>
            </a:r>
            <a:r>
              <a:rPr lang="en-US" sz="2000" dirty="0">
                <a:solidFill>
                  <a:srgbClr val="FF0000"/>
                </a:solidFill>
              </a:rPr>
              <a:t> </a:t>
            </a:r>
            <a:r>
              <a:rPr lang="en-US" sz="2000" dirty="0"/>
              <a:t>Một chiếc cốc có dạng hình trụ, chứa đầy nước. Hỏi nếu bỏ vào cốc 5 viên đá dạng hình lập phương có cạnh 2 cm thì lượng nước trào ra ngoài là bao nhiêu?</a:t>
            </a:r>
          </a:p>
        </p:txBody>
      </p:sp>
      <mc:AlternateContent xmlns:mc="http://schemas.openxmlformats.org/markup-compatibility/2006">
        <mc:Choice xmlns:a14="http://schemas.microsoft.com/office/drawing/2010/main" Requires="a14">
          <p:sp>
            <p:nvSpPr>
              <p:cNvPr id="8" name="Rectangle 7"/>
              <p:cNvSpPr/>
              <p:nvPr/>
            </p:nvSpPr>
            <p:spPr>
              <a:xfrm>
                <a:off x="3733800" y="1657350"/>
                <a:ext cx="4953000" cy="3046988"/>
              </a:xfrm>
              <a:prstGeom prst="rect">
                <a:avLst/>
              </a:prstGeom>
              <a:solidFill>
                <a:schemeClr val="bg2">
                  <a:lumMod val="40000"/>
                  <a:lumOff val="60000"/>
                </a:schemeClr>
              </a:solidFill>
            </p:spPr>
            <p:txBody>
              <a:bodyPr wrap="square">
                <a:spAutoFit/>
              </a:bodyPr>
              <a:lstStyle/>
              <a:p>
                <a:pPr algn="ctr">
                  <a:lnSpc>
                    <a:spcPct val="150000"/>
                  </a:lnSpc>
                </a:pPr>
                <a:r>
                  <a:rPr lang="en-US" sz="2000" b="1" dirty="0" smtClean="0">
                    <a:solidFill>
                      <a:srgbClr val="FF0000"/>
                    </a:solidFill>
                  </a:rPr>
                  <a:t>Giải: </a:t>
                </a:r>
                <a:r>
                  <a:rPr lang="en-US" sz="1800" dirty="0" smtClean="0"/>
                  <a:t>Thể </a:t>
                </a:r>
                <a:r>
                  <a:rPr lang="en-US" sz="1800" dirty="0"/>
                  <a:t>tích của một viên đá là :</a:t>
                </a:r>
              </a:p>
              <a:p>
                <a:pPr algn="ctr">
                  <a:lnSpc>
                    <a:spcPct val="150000"/>
                  </a:lnSpc>
                </a:pPr>
                <a:r>
                  <a:rPr lang="en-US" sz="1800" dirty="0"/>
                  <a:t>2</a:t>
                </a:r>
                <a:r>
                  <a:rPr lang="en-US" sz="1800" baseline="30000" dirty="0"/>
                  <a:t>3 </a:t>
                </a:r>
                <a:r>
                  <a:rPr lang="en-US" sz="1800" dirty="0"/>
                  <a:t>= 8 ( cm</a:t>
                </a:r>
                <a:r>
                  <a:rPr lang="en-US" sz="1800" baseline="30000" dirty="0"/>
                  <a:t>3</a:t>
                </a:r>
                <a:r>
                  <a:rPr lang="en-US" sz="1800" dirty="0"/>
                  <a:t> )</a:t>
                </a:r>
              </a:p>
              <a:p>
                <a:pPr algn="ctr">
                  <a:lnSpc>
                    <a:spcPct val="150000"/>
                  </a:lnSpc>
                </a:pPr>
                <a:r>
                  <a:rPr lang="en-US" sz="1800" dirty="0"/>
                  <a:t>Tổng thể tích của 5 viên đá là :</a:t>
                </a:r>
              </a:p>
              <a:p>
                <a:pPr algn="ctr">
                  <a:lnSpc>
                    <a:spcPct val="150000"/>
                  </a:lnSpc>
                </a:pPr>
                <a:r>
                  <a:rPr lang="en-US" sz="1800" dirty="0"/>
                  <a:t>8 . 5 = 40 ( cm</a:t>
                </a:r>
                <a:r>
                  <a:rPr lang="en-US" sz="1800" baseline="30000" dirty="0"/>
                  <a:t>3</a:t>
                </a:r>
                <a:r>
                  <a:rPr lang="en-US" sz="1800" dirty="0"/>
                  <a:t> )</a:t>
                </a:r>
              </a:p>
              <a:p>
                <a:pPr algn="ctr">
                  <a:lnSpc>
                    <a:spcPct val="150000"/>
                  </a:lnSpc>
                </a:pPr>
                <a:r>
                  <a:rPr lang="en-US" sz="1800" dirty="0"/>
                  <a:t>Thể tích của 5 viên đá sẽ bằng thể tích lượng nước dâng lên sau khi cho đá vào</a:t>
                </a:r>
              </a:p>
              <a:p>
                <a:pPr algn="ctr">
                  <a:lnSpc>
                    <a:spcPct val="150000"/>
                  </a:lnSpc>
                </a:pPr>
                <a14:m>
                  <m:oMath xmlns:m="http://schemas.openxmlformats.org/officeDocument/2006/math">
                    <m:r>
                      <a:rPr lang="en-US" sz="1800" i="1"/>
                      <m:t>⇒</m:t>
                    </m:r>
                  </m:oMath>
                </a14:m>
                <a:r>
                  <a:rPr lang="en-US" sz="1800" dirty="0"/>
                  <a:t> Lượng nước tràn ra sẽ là 40 cm</a:t>
                </a:r>
                <a:r>
                  <a:rPr lang="en-US" sz="1800" baseline="30000" dirty="0"/>
                  <a:t>3</a:t>
                </a:r>
                <a:r>
                  <a:rPr lang="en-US" sz="1800" dirty="0"/>
                  <a:t> nước.</a:t>
                </a:r>
              </a:p>
            </p:txBody>
          </p:sp>
        </mc:Choice>
        <mc:Fallback>
          <p:sp>
            <p:nvSpPr>
              <p:cNvPr id="8" name="Rectangle 7"/>
              <p:cNvSpPr>
                <a:spLocks noRot="1" noChangeAspect="1" noMove="1" noResize="1" noEditPoints="1" noAdjustHandles="1" noChangeArrowheads="1" noChangeShapeType="1" noTextEdit="1"/>
              </p:cNvSpPr>
              <p:nvPr/>
            </p:nvSpPr>
            <p:spPr>
              <a:xfrm>
                <a:off x="3733800" y="1657350"/>
                <a:ext cx="4953000" cy="3046988"/>
              </a:xfrm>
              <a:prstGeom prst="rect">
                <a:avLst/>
              </a:prstGeom>
              <a:blipFill rotWithShape="1">
                <a:blip r:embed="rId18"/>
                <a:stretch>
                  <a:fillRect r="-493" b="-600"/>
                </a:stretch>
              </a:blipFill>
            </p:spPr>
            <p:txBody>
              <a:bodyPr/>
              <a:lstStyle/>
              <a:p>
                <a:r>
                  <a:rPr lang="en-US">
                    <a:noFill/>
                  </a:rPr>
                  <a:t> </a:t>
                </a:r>
              </a:p>
            </p:txBody>
          </p:sp>
        </mc:Fallback>
      </mc:AlternateContent>
    </p:spTree>
    <p:extLst>
      <p:ext uri="{BB962C8B-B14F-4D97-AF65-F5344CB8AC3E}">
        <p14:creationId xmlns:p14="http://schemas.microsoft.com/office/powerpoint/2010/main" val="2837043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barn(inVertical)">
                                      <p:cBhvr>
                                        <p:cTn id="18" dur="500"/>
                                        <p:tgtEl>
                                          <p:spTgt spid="8">
                                            <p:bg/>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arn(inVertical)">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barn(inVertical)">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52"/>
          <p:cNvGrpSpPr/>
          <p:nvPr/>
        </p:nvGrpSpPr>
        <p:grpSpPr>
          <a:xfrm>
            <a:off x="-12925" y="1986900"/>
            <a:ext cx="9196500" cy="1169100"/>
            <a:chOff x="-12925" y="1986900"/>
            <a:chExt cx="9196500" cy="1169100"/>
          </a:xfrm>
        </p:grpSpPr>
        <p:sp>
          <p:nvSpPr>
            <p:cNvPr id="574" name="Google Shape;574;p52"/>
            <p:cNvSpPr/>
            <p:nvPr/>
          </p:nvSpPr>
          <p:spPr>
            <a:xfrm>
              <a:off x="6545325"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2"/>
            <p:cNvSpPr/>
            <p:nvPr/>
          </p:nvSpPr>
          <p:spPr>
            <a:xfrm>
              <a:off x="398745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2"/>
            <p:cNvSpPr/>
            <p:nvPr/>
          </p:nvSpPr>
          <p:spPr>
            <a:xfrm>
              <a:off x="142850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2"/>
            <p:cNvSpPr/>
            <p:nvPr/>
          </p:nvSpPr>
          <p:spPr>
            <a:xfrm>
              <a:off x="-12925" y="2243700"/>
              <a:ext cx="9196500" cy="65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52"/>
          <p:cNvGrpSpPr/>
          <p:nvPr/>
        </p:nvGrpSpPr>
        <p:grpSpPr>
          <a:xfrm>
            <a:off x="6858921" y="2305219"/>
            <a:ext cx="541903" cy="532476"/>
            <a:chOff x="-40748275" y="3238700"/>
            <a:chExt cx="322600" cy="316950"/>
          </a:xfrm>
        </p:grpSpPr>
        <p:sp>
          <p:nvSpPr>
            <p:cNvPr id="586" name="Google Shape;586;p52"/>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2"/>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2"/>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2"/>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2"/>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2"/>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52"/>
          <p:cNvSpPr/>
          <p:nvPr/>
        </p:nvSpPr>
        <p:spPr>
          <a:xfrm>
            <a:off x="1662225" y="2276640"/>
            <a:ext cx="701742" cy="589913"/>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2"/>
          <p:cNvSpPr/>
          <p:nvPr/>
        </p:nvSpPr>
        <p:spPr>
          <a:xfrm>
            <a:off x="4292000" y="2330050"/>
            <a:ext cx="560030" cy="567661"/>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52"/>
          <p:cNvGrpSpPr/>
          <p:nvPr/>
        </p:nvGrpSpPr>
        <p:grpSpPr>
          <a:xfrm>
            <a:off x="7825157" y="892675"/>
            <a:ext cx="603880" cy="636159"/>
            <a:chOff x="7810818" y="946779"/>
            <a:chExt cx="543497" cy="572497"/>
          </a:xfrm>
        </p:grpSpPr>
        <p:sp>
          <p:nvSpPr>
            <p:cNvPr id="595" name="Google Shape;595;p52"/>
            <p:cNvSpPr/>
            <p:nvPr/>
          </p:nvSpPr>
          <p:spPr>
            <a:xfrm>
              <a:off x="7991393" y="1365676"/>
              <a:ext cx="153600" cy="1536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6" name="Google Shape;596;p52"/>
            <p:cNvSpPr/>
            <p:nvPr/>
          </p:nvSpPr>
          <p:spPr>
            <a:xfrm>
              <a:off x="7810818" y="1190542"/>
              <a:ext cx="127200" cy="12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7" name="Google Shape;597;p52"/>
            <p:cNvSpPr/>
            <p:nvPr/>
          </p:nvSpPr>
          <p:spPr>
            <a:xfrm>
              <a:off x="8044115" y="946779"/>
              <a:ext cx="310200" cy="310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52"/>
          <p:cNvGrpSpPr/>
          <p:nvPr/>
        </p:nvGrpSpPr>
        <p:grpSpPr>
          <a:xfrm>
            <a:off x="686876" y="780156"/>
            <a:ext cx="734370" cy="925944"/>
            <a:chOff x="686876" y="780156"/>
            <a:chExt cx="734370" cy="925944"/>
          </a:xfrm>
        </p:grpSpPr>
        <p:grpSp>
          <p:nvGrpSpPr>
            <p:cNvPr id="599" name="Google Shape;599;p52"/>
            <p:cNvGrpSpPr/>
            <p:nvPr/>
          </p:nvGrpSpPr>
          <p:grpSpPr>
            <a:xfrm rot="-1594518">
              <a:off x="851849" y="826615"/>
              <a:ext cx="404424" cy="833028"/>
              <a:chOff x="710250" y="687775"/>
              <a:chExt cx="404400" cy="832978"/>
            </a:xfrm>
          </p:grpSpPr>
          <p:sp>
            <p:nvSpPr>
              <p:cNvPr id="600" name="Google Shape;600;p52"/>
              <p:cNvSpPr/>
              <p:nvPr/>
            </p:nvSpPr>
            <p:spPr>
              <a:xfrm>
                <a:off x="710250" y="687775"/>
                <a:ext cx="404400" cy="4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601" name="Google Shape;601;p52"/>
              <p:cNvSpPr/>
              <p:nvPr/>
            </p:nvSpPr>
            <p:spPr>
              <a:xfrm>
                <a:off x="713711" y="1274153"/>
                <a:ext cx="246600" cy="24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602" name="Google Shape;602;p52"/>
            <p:cNvSpPr/>
            <p:nvPr/>
          </p:nvSpPr>
          <p:spPr>
            <a:xfrm rot="5400000">
              <a:off x="1231763" y="1175634"/>
              <a:ext cx="156000" cy="1350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
          <p:cNvSpPr txBox="1"/>
          <p:nvPr/>
        </p:nvSpPr>
        <p:spPr>
          <a:xfrm>
            <a:off x="2204833" y="742950"/>
            <a:ext cx="4746531" cy="738664"/>
          </a:xfrm>
          <a:prstGeom prst="rect">
            <a:avLst/>
          </a:prstGeom>
        </p:spPr>
        <p:txBody>
          <a:bodyPr wrap="square" lIns="0" tIns="0" rIns="0" bIns="0" rtlCol="0" anchor="ctr">
            <a:spAutoFit/>
          </a:bodyPr>
          <a:lstStyle/>
          <a:p>
            <a:pPr algn="ctr">
              <a:lnSpc>
                <a:spcPct val="150000"/>
              </a:lnSpc>
            </a:pPr>
            <a:r>
              <a:rPr lang="en-US" sz="3200" b="1" dirty="0" smtClean="0">
                <a:solidFill>
                  <a:srgbClr val="413359"/>
                </a:solidFill>
                <a:latin typeface="Arial" panose="020B0604020202020204" pitchFamily="34" charset="0"/>
                <a:cs typeface="Arial" panose="020B0604020202020204" pitchFamily="34" charset="0"/>
              </a:rPr>
              <a:t>HƯỚNG DẪN VỀ NHÀ</a:t>
            </a:r>
            <a:endParaRPr lang="en-US" sz="3200" b="1" dirty="0">
              <a:solidFill>
                <a:srgbClr val="413359"/>
              </a:solidFill>
              <a:latin typeface="Arial" panose="020B0604020202020204" pitchFamily="34" charset="0"/>
              <a:cs typeface="Arial" panose="020B0604020202020204" pitchFamily="34" charset="0"/>
            </a:endParaRPr>
          </a:p>
        </p:txBody>
      </p:sp>
      <p:sp>
        <p:nvSpPr>
          <p:cNvPr id="40" name="TextBox 39"/>
          <p:cNvSpPr txBox="1"/>
          <p:nvPr/>
        </p:nvSpPr>
        <p:spPr>
          <a:xfrm>
            <a:off x="916673" y="3384887"/>
            <a:ext cx="2135291"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Ôn lại kiến thức </a:t>
            </a:r>
          </a:p>
          <a:p>
            <a:pPr algn="ctr">
              <a:lnSpc>
                <a:spcPct val="150000"/>
              </a:lnSpc>
            </a:pPr>
            <a:r>
              <a:rPr lang="en-US" sz="2000" dirty="0" smtClean="0">
                <a:latin typeface="Arial" panose="020B0604020202020204" pitchFamily="34" charset="0"/>
                <a:cs typeface="Arial" panose="020B0604020202020204" pitchFamily="34" charset="0"/>
              </a:rPr>
              <a:t>đã học trong bài</a:t>
            </a:r>
            <a:endParaRPr lang="en-US" sz="2000" dirty="0">
              <a:latin typeface="Arial" panose="020B0604020202020204" pitchFamily="34" charset="0"/>
              <a:cs typeface="Arial" panose="020B0604020202020204" pitchFamily="34" charset="0"/>
            </a:endParaRPr>
          </a:p>
        </p:txBody>
      </p:sp>
      <p:sp>
        <p:nvSpPr>
          <p:cNvPr id="41" name="TextBox 40"/>
          <p:cNvSpPr txBox="1"/>
          <p:nvPr/>
        </p:nvSpPr>
        <p:spPr>
          <a:xfrm>
            <a:off x="3509167" y="3382347"/>
            <a:ext cx="2057398"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Hoàn thành bài tập trong SBT</a:t>
            </a:r>
            <a:endParaRPr lang="en-US" sz="2000" dirty="0">
              <a:latin typeface="Arial" panose="020B0604020202020204" pitchFamily="34" charset="0"/>
              <a:cs typeface="Arial" panose="020B0604020202020204" pitchFamily="34" charset="0"/>
            </a:endParaRPr>
          </a:p>
        </p:txBody>
      </p:sp>
      <p:sp>
        <p:nvSpPr>
          <p:cNvPr id="42" name="TextBox 41"/>
          <p:cNvSpPr txBox="1"/>
          <p:nvPr/>
        </p:nvSpPr>
        <p:spPr>
          <a:xfrm>
            <a:off x="6328567" y="3382347"/>
            <a:ext cx="1752599"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Đọc và xem </a:t>
            </a:r>
          </a:p>
          <a:p>
            <a:pPr algn="ctr">
              <a:lnSpc>
                <a:spcPct val="150000"/>
              </a:lnSpc>
            </a:pPr>
            <a:r>
              <a:rPr lang="en-US" sz="2000" dirty="0" smtClean="0">
                <a:latin typeface="Arial" panose="020B0604020202020204" pitchFamily="34" charset="0"/>
                <a:cs typeface="Arial" panose="020B0604020202020204" pitchFamily="34" charset="0"/>
              </a:rPr>
              <a:t>trước bài </a:t>
            </a:r>
            <a:r>
              <a:rPr lang="en-US" sz="2000" dirty="0">
                <a:latin typeface="Arial" panose="020B0604020202020204" pitchFamily="34" charset="0"/>
                <a:cs typeface="Arial" panose="020B0604020202020204" pitchFamily="34" charset="0"/>
              </a:rPr>
              <a:t>mới </a:t>
            </a:r>
            <a:endParaRPr lang="en-US" sz="20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strVal val="#ppt_w+.3"/>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animEffect transition="in" filter="fade">
                                      <p:cBhvr>
                                        <p:cTn id="13" dur="500"/>
                                        <p:tgtEl>
                                          <p:spTgt spid="4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outVertic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83" name="Google Shape;1583;p99"/>
          <p:cNvGrpSpPr/>
          <p:nvPr/>
        </p:nvGrpSpPr>
        <p:grpSpPr>
          <a:xfrm>
            <a:off x="5105400" y="1382407"/>
            <a:ext cx="3637637" cy="3348425"/>
            <a:chOff x="4618225" y="901074"/>
            <a:chExt cx="3637637" cy="3348425"/>
          </a:xfrm>
        </p:grpSpPr>
        <p:grpSp>
          <p:nvGrpSpPr>
            <p:cNvPr id="1584" name="Google Shape;1584;p99"/>
            <p:cNvGrpSpPr/>
            <p:nvPr/>
          </p:nvGrpSpPr>
          <p:grpSpPr>
            <a:xfrm>
              <a:off x="4618225" y="901074"/>
              <a:ext cx="3637637" cy="3348425"/>
              <a:chOff x="4618225" y="901074"/>
              <a:chExt cx="3637637" cy="3348425"/>
            </a:xfrm>
          </p:grpSpPr>
          <p:grpSp>
            <p:nvGrpSpPr>
              <p:cNvPr id="1585" name="Google Shape;1585;p99"/>
              <p:cNvGrpSpPr/>
              <p:nvPr/>
            </p:nvGrpSpPr>
            <p:grpSpPr>
              <a:xfrm>
                <a:off x="5138813" y="901074"/>
                <a:ext cx="3117049" cy="3348425"/>
                <a:chOff x="-1949607" y="1079125"/>
                <a:chExt cx="1156433" cy="1242274"/>
              </a:xfrm>
            </p:grpSpPr>
            <p:sp>
              <p:nvSpPr>
                <p:cNvPr id="1586" name="Google Shape;1586;p99"/>
                <p:cNvSpPr/>
                <p:nvPr/>
              </p:nvSpPr>
              <p:spPr>
                <a:xfrm>
                  <a:off x="-1607512" y="2100787"/>
                  <a:ext cx="765471" cy="34739"/>
                </a:xfrm>
                <a:custGeom>
                  <a:avLst/>
                  <a:gdLst/>
                  <a:ahLst/>
                  <a:cxnLst/>
                  <a:rect l="l" t="t" r="r" b="b"/>
                  <a:pathLst>
                    <a:path w="26332" h="1195" extrusionOk="0">
                      <a:moveTo>
                        <a:pt x="13166" y="0"/>
                      </a:moveTo>
                      <a:cubicBezTo>
                        <a:pt x="5892" y="0"/>
                        <a:pt x="0" y="267"/>
                        <a:pt x="0" y="597"/>
                      </a:cubicBezTo>
                      <a:cubicBezTo>
                        <a:pt x="0" y="927"/>
                        <a:pt x="5892" y="1194"/>
                        <a:pt x="13166" y="1194"/>
                      </a:cubicBezTo>
                      <a:cubicBezTo>
                        <a:pt x="20440" y="1194"/>
                        <a:pt x="26332" y="927"/>
                        <a:pt x="26332" y="597"/>
                      </a:cubicBezTo>
                      <a:cubicBezTo>
                        <a:pt x="26332" y="267"/>
                        <a:pt x="20425" y="0"/>
                        <a:pt x="13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9"/>
                <p:cNvSpPr/>
                <p:nvPr/>
              </p:nvSpPr>
              <p:spPr>
                <a:xfrm>
                  <a:off x="-1666437" y="1420289"/>
                  <a:ext cx="872827" cy="484132"/>
                </a:xfrm>
                <a:custGeom>
                  <a:avLst/>
                  <a:gdLst/>
                  <a:ahLst/>
                  <a:cxnLst/>
                  <a:rect l="l" t="t" r="r" b="b"/>
                  <a:pathLst>
                    <a:path w="30025" h="16654" extrusionOk="0">
                      <a:moveTo>
                        <a:pt x="30024" y="1461"/>
                      </a:moveTo>
                      <a:lnTo>
                        <a:pt x="30024" y="16654"/>
                      </a:lnTo>
                      <a:lnTo>
                        <a:pt x="1" y="16654"/>
                      </a:lnTo>
                      <a:lnTo>
                        <a:pt x="1" y="1461"/>
                      </a:lnTo>
                      <a:cubicBezTo>
                        <a:pt x="1" y="660"/>
                        <a:pt x="660" y="0"/>
                        <a:pt x="1462" y="0"/>
                      </a:cubicBezTo>
                      <a:lnTo>
                        <a:pt x="28579" y="0"/>
                      </a:lnTo>
                      <a:cubicBezTo>
                        <a:pt x="29380" y="0"/>
                        <a:pt x="30024" y="660"/>
                        <a:pt x="30024" y="14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9"/>
                <p:cNvSpPr/>
                <p:nvPr/>
              </p:nvSpPr>
              <p:spPr>
                <a:xfrm>
                  <a:off x="-1256290" y="1436249"/>
                  <a:ext cx="52995" cy="8721"/>
                </a:xfrm>
                <a:custGeom>
                  <a:avLst/>
                  <a:gdLst/>
                  <a:ahLst/>
                  <a:cxnLst/>
                  <a:rect l="l" t="t" r="r" b="b"/>
                  <a:pathLst>
                    <a:path w="1823" h="300" extrusionOk="0">
                      <a:moveTo>
                        <a:pt x="141" y="1"/>
                      </a:moveTo>
                      <a:cubicBezTo>
                        <a:pt x="63" y="1"/>
                        <a:pt x="0" y="64"/>
                        <a:pt x="0" y="142"/>
                      </a:cubicBezTo>
                      <a:lnTo>
                        <a:pt x="0" y="174"/>
                      </a:lnTo>
                      <a:cubicBezTo>
                        <a:pt x="0" y="237"/>
                        <a:pt x="63" y="299"/>
                        <a:pt x="141" y="299"/>
                      </a:cubicBezTo>
                      <a:lnTo>
                        <a:pt x="1697" y="299"/>
                      </a:lnTo>
                      <a:cubicBezTo>
                        <a:pt x="1760" y="299"/>
                        <a:pt x="1822" y="237"/>
                        <a:pt x="1822" y="174"/>
                      </a:cubicBezTo>
                      <a:lnTo>
                        <a:pt x="1822" y="142"/>
                      </a:lnTo>
                      <a:cubicBezTo>
                        <a:pt x="1822" y="64"/>
                        <a:pt x="1760" y="1"/>
                        <a:pt x="1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9"/>
                <p:cNvSpPr/>
                <p:nvPr/>
              </p:nvSpPr>
              <p:spPr>
                <a:xfrm>
                  <a:off x="-1636757" y="1459098"/>
                  <a:ext cx="813902" cy="401922"/>
                </a:xfrm>
                <a:custGeom>
                  <a:avLst/>
                  <a:gdLst/>
                  <a:ahLst/>
                  <a:cxnLst/>
                  <a:rect l="l" t="t" r="r" b="b"/>
                  <a:pathLst>
                    <a:path w="27998" h="13826" extrusionOk="0">
                      <a:moveTo>
                        <a:pt x="27998" y="330"/>
                      </a:moveTo>
                      <a:lnTo>
                        <a:pt x="27998" y="13496"/>
                      </a:lnTo>
                      <a:cubicBezTo>
                        <a:pt x="27998" y="13669"/>
                        <a:pt x="27841" y="13826"/>
                        <a:pt x="27668" y="13826"/>
                      </a:cubicBezTo>
                      <a:lnTo>
                        <a:pt x="331" y="13826"/>
                      </a:lnTo>
                      <a:cubicBezTo>
                        <a:pt x="252" y="13826"/>
                        <a:pt x="189" y="13795"/>
                        <a:pt x="142" y="13763"/>
                      </a:cubicBezTo>
                      <a:cubicBezTo>
                        <a:pt x="64" y="13700"/>
                        <a:pt x="1" y="13606"/>
                        <a:pt x="1" y="13496"/>
                      </a:cubicBezTo>
                      <a:lnTo>
                        <a:pt x="1" y="330"/>
                      </a:lnTo>
                      <a:cubicBezTo>
                        <a:pt x="1" y="142"/>
                        <a:pt x="142" y="0"/>
                        <a:pt x="331" y="0"/>
                      </a:cubicBezTo>
                      <a:lnTo>
                        <a:pt x="27668" y="0"/>
                      </a:lnTo>
                      <a:cubicBezTo>
                        <a:pt x="27778" y="0"/>
                        <a:pt x="27872" y="48"/>
                        <a:pt x="27935" y="142"/>
                      </a:cubicBezTo>
                      <a:cubicBezTo>
                        <a:pt x="27966" y="205"/>
                        <a:pt x="27998" y="252"/>
                        <a:pt x="27998" y="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9"/>
                <p:cNvSpPr/>
                <p:nvPr/>
              </p:nvSpPr>
              <p:spPr>
                <a:xfrm>
                  <a:off x="-1353587" y="1533371"/>
                  <a:ext cx="251601" cy="246950"/>
                </a:xfrm>
                <a:custGeom>
                  <a:avLst/>
                  <a:gdLst/>
                  <a:ahLst/>
                  <a:cxnLst/>
                  <a:rect l="l" t="t" r="r" b="b"/>
                  <a:pathLst>
                    <a:path w="8655" h="8495" extrusionOk="0">
                      <a:moveTo>
                        <a:pt x="4308" y="1"/>
                      </a:moveTo>
                      <a:cubicBezTo>
                        <a:pt x="3432" y="1"/>
                        <a:pt x="2615" y="263"/>
                        <a:pt x="1933" y="713"/>
                      </a:cubicBezTo>
                      <a:cubicBezTo>
                        <a:pt x="1886" y="745"/>
                        <a:pt x="1886" y="823"/>
                        <a:pt x="1933" y="870"/>
                      </a:cubicBezTo>
                      <a:cubicBezTo>
                        <a:pt x="1949" y="886"/>
                        <a:pt x="1968" y="894"/>
                        <a:pt x="1990" y="894"/>
                      </a:cubicBezTo>
                      <a:cubicBezTo>
                        <a:pt x="2012" y="894"/>
                        <a:pt x="2035" y="886"/>
                        <a:pt x="2059" y="870"/>
                      </a:cubicBezTo>
                      <a:cubicBezTo>
                        <a:pt x="2696" y="440"/>
                        <a:pt x="3460" y="192"/>
                        <a:pt x="4284" y="192"/>
                      </a:cubicBezTo>
                      <a:cubicBezTo>
                        <a:pt x="4333" y="192"/>
                        <a:pt x="4382" y="193"/>
                        <a:pt x="4431" y="195"/>
                      </a:cubicBezTo>
                      <a:cubicBezTo>
                        <a:pt x="6536" y="273"/>
                        <a:pt x="8249" y="1954"/>
                        <a:pt x="8343" y="4060"/>
                      </a:cubicBezTo>
                      <a:cubicBezTo>
                        <a:pt x="8450" y="6383"/>
                        <a:pt x="6594" y="8290"/>
                        <a:pt x="4294" y="8290"/>
                      </a:cubicBezTo>
                      <a:cubicBezTo>
                        <a:pt x="4230" y="8290"/>
                        <a:pt x="4166" y="8289"/>
                        <a:pt x="4101" y="8286"/>
                      </a:cubicBezTo>
                      <a:cubicBezTo>
                        <a:pt x="2027" y="8192"/>
                        <a:pt x="331" y="6511"/>
                        <a:pt x="252" y="4421"/>
                      </a:cubicBezTo>
                      <a:cubicBezTo>
                        <a:pt x="205" y="3258"/>
                        <a:pt x="645" y="2206"/>
                        <a:pt x="1383" y="1436"/>
                      </a:cubicBezTo>
                      <a:cubicBezTo>
                        <a:pt x="1415" y="1389"/>
                        <a:pt x="1415" y="1326"/>
                        <a:pt x="1383" y="1295"/>
                      </a:cubicBezTo>
                      <a:lnTo>
                        <a:pt x="1367" y="1295"/>
                      </a:lnTo>
                      <a:cubicBezTo>
                        <a:pt x="1352" y="1279"/>
                        <a:pt x="1328" y="1271"/>
                        <a:pt x="1305" y="1271"/>
                      </a:cubicBezTo>
                      <a:cubicBezTo>
                        <a:pt x="1281" y="1271"/>
                        <a:pt x="1257" y="1279"/>
                        <a:pt x="1242" y="1295"/>
                      </a:cubicBezTo>
                      <a:cubicBezTo>
                        <a:pt x="456" y="2096"/>
                        <a:pt x="1" y="3211"/>
                        <a:pt x="48" y="4437"/>
                      </a:cubicBezTo>
                      <a:cubicBezTo>
                        <a:pt x="142" y="6621"/>
                        <a:pt x="1917" y="8380"/>
                        <a:pt x="4101" y="8490"/>
                      </a:cubicBezTo>
                      <a:cubicBezTo>
                        <a:pt x="4165" y="8493"/>
                        <a:pt x="4229" y="8494"/>
                        <a:pt x="4292" y="8494"/>
                      </a:cubicBezTo>
                      <a:cubicBezTo>
                        <a:pt x="6703" y="8494"/>
                        <a:pt x="8654" y="6478"/>
                        <a:pt x="8532" y="4044"/>
                      </a:cubicBezTo>
                      <a:cubicBezTo>
                        <a:pt x="8437" y="1876"/>
                        <a:pt x="6693" y="132"/>
                        <a:pt x="4525" y="6"/>
                      </a:cubicBezTo>
                      <a:cubicBezTo>
                        <a:pt x="4453" y="3"/>
                        <a:pt x="4380" y="1"/>
                        <a:pt x="4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9"/>
                <p:cNvSpPr/>
                <p:nvPr/>
              </p:nvSpPr>
              <p:spPr>
                <a:xfrm>
                  <a:off x="-1277307" y="1580581"/>
                  <a:ext cx="123780" cy="144362"/>
                </a:xfrm>
                <a:custGeom>
                  <a:avLst/>
                  <a:gdLst/>
                  <a:ahLst/>
                  <a:cxnLst/>
                  <a:rect l="l" t="t" r="r" b="b"/>
                  <a:pathLst>
                    <a:path w="4258" h="4966" extrusionOk="0">
                      <a:moveTo>
                        <a:pt x="0" y="1"/>
                      </a:moveTo>
                      <a:lnTo>
                        <a:pt x="0" y="4965"/>
                      </a:lnTo>
                      <a:lnTo>
                        <a:pt x="4258" y="24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9"/>
                <p:cNvSpPr/>
                <p:nvPr/>
              </p:nvSpPr>
              <p:spPr>
                <a:xfrm>
                  <a:off x="-1644518" y="1955089"/>
                  <a:ext cx="3692" cy="2762"/>
                </a:xfrm>
                <a:custGeom>
                  <a:avLst/>
                  <a:gdLst/>
                  <a:ahLst/>
                  <a:cxnLst/>
                  <a:rect l="l" t="t" r="r" b="b"/>
                  <a:pathLst>
                    <a:path w="127" h="95" extrusionOk="0">
                      <a:moveTo>
                        <a:pt x="1" y="0"/>
                      </a:moveTo>
                      <a:cubicBezTo>
                        <a:pt x="48" y="32"/>
                        <a:pt x="79" y="63"/>
                        <a:pt x="126" y="95"/>
                      </a:cubicBezTo>
                      <a:cubicBezTo>
                        <a:pt x="79" y="63"/>
                        <a:pt x="48" y="3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9"/>
                <p:cNvSpPr/>
                <p:nvPr/>
              </p:nvSpPr>
              <p:spPr>
                <a:xfrm>
                  <a:off x="-1665972" y="1904391"/>
                  <a:ext cx="872798" cy="68983"/>
                </a:xfrm>
                <a:custGeom>
                  <a:avLst/>
                  <a:gdLst/>
                  <a:ahLst/>
                  <a:cxnLst/>
                  <a:rect l="l" t="t" r="r" b="b"/>
                  <a:pathLst>
                    <a:path w="30024" h="2373" extrusionOk="0">
                      <a:moveTo>
                        <a:pt x="0" y="1"/>
                      </a:moveTo>
                      <a:cubicBezTo>
                        <a:pt x="0" y="409"/>
                        <a:pt x="95" y="770"/>
                        <a:pt x="267" y="1100"/>
                      </a:cubicBezTo>
                      <a:cubicBezTo>
                        <a:pt x="377" y="1320"/>
                        <a:pt x="519" y="1509"/>
                        <a:pt x="692" y="1682"/>
                      </a:cubicBezTo>
                      <a:cubicBezTo>
                        <a:pt x="707" y="1697"/>
                        <a:pt x="723" y="1713"/>
                        <a:pt x="739" y="1744"/>
                      </a:cubicBezTo>
                      <a:cubicBezTo>
                        <a:pt x="786" y="1776"/>
                        <a:pt x="817" y="1807"/>
                        <a:pt x="864" y="1839"/>
                      </a:cubicBezTo>
                      <a:cubicBezTo>
                        <a:pt x="943" y="1902"/>
                        <a:pt x="1037" y="1964"/>
                        <a:pt x="1116" y="2027"/>
                      </a:cubicBezTo>
                      <a:cubicBezTo>
                        <a:pt x="1477" y="2247"/>
                        <a:pt x="1917" y="2373"/>
                        <a:pt x="2373" y="2373"/>
                      </a:cubicBezTo>
                      <a:lnTo>
                        <a:pt x="27636" y="2373"/>
                      </a:lnTo>
                      <a:cubicBezTo>
                        <a:pt x="27903" y="2373"/>
                        <a:pt x="28170" y="2341"/>
                        <a:pt x="28406" y="2247"/>
                      </a:cubicBezTo>
                      <a:cubicBezTo>
                        <a:pt x="28751" y="2137"/>
                        <a:pt x="29066" y="1933"/>
                        <a:pt x="29317" y="1682"/>
                      </a:cubicBezTo>
                      <a:cubicBezTo>
                        <a:pt x="29490" y="1509"/>
                        <a:pt x="29631" y="1320"/>
                        <a:pt x="29741" y="1100"/>
                      </a:cubicBezTo>
                      <a:cubicBezTo>
                        <a:pt x="29914" y="770"/>
                        <a:pt x="30024" y="409"/>
                        <a:pt x="30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9"/>
                <p:cNvSpPr/>
                <p:nvPr/>
              </p:nvSpPr>
              <p:spPr>
                <a:xfrm>
                  <a:off x="-1295127" y="1927676"/>
                  <a:ext cx="130641" cy="17849"/>
                </a:xfrm>
                <a:custGeom>
                  <a:avLst/>
                  <a:gdLst/>
                  <a:ahLst/>
                  <a:cxnLst/>
                  <a:rect l="l" t="t" r="r" b="b"/>
                  <a:pathLst>
                    <a:path w="4494" h="614" extrusionOk="0">
                      <a:moveTo>
                        <a:pt x="4494" y="268"/>
                      </a:moveTo>
                      <a:lnTo>
                        <a:pt x="4494" y="346"/>
                      </a:lnTo>
                      <a:cubicBezTo>
                        <a:pt x="4494" y="488"/>
                        <a:pt x="4368" y="614"/>
                        <a:pt x="4211" y="614"/>
                      </a:cubicBezTo>
                      <a:lnTo>
                        <a:pt x="268" y="614"/>
                      </a:lnTo>
                      <a:cubicBezTo>
                        <a:pt x="126" y="614"/>
                        <a:pt x="1" y="488"/>
                        <a:pt x="1" y="346"/>
                      </a:cubicBezTo>
                      <a:lnTo>
                        <a:pt x="1" y="268"/>
                      </a:lnTo>
                      <a:cubicBezTo>
                        <a:pt x="1" y="126"/>
                        <a:pt x="111" y="1"/>
                        <a:pt x="268" y="1"/>
                      </a:cubicBezTo>
                      <a:lnTo>
                        <a:pt x="4211" y="1"/>
                      </a:lnTo>
                      <a:cubicBezTo>
                        <a:pt x="4368" y="1"/>
                        <a:pt x="4494" y="126"/>
                        <a:pt x="4494" y="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9"/>
                <p:cNvSpPr/>
                <p:nvPr/>
              </p:nvSpPr>
              <p:spPr>
                <a:xfrm>
                  <a:off x="-1358616" y="1973345"/>
                  <a:ext cx="258083" cy="107821"/>
                </a:xfrm>
                <a:custGeom>
                  <a:avLst/>
                  <a:gdLst/>
                  <a:ahLst/>
                  <a:cxnLst/>
                  <a:rect l="l" t="t" r="r" b="b"/>
                  <a:pathLst>
                    <a:path w="8878" h="3709" extrusionOk="0">
                      <a:moveTo>
                        <a:pt x="1" y="1"/>
                      </a:moveTo>
                      <a:lnTo>
                        <a:pt x="1" y="3709"/>
                      </a:lnTo>
                      <a:lnTo>
                        <a:pt x="8877" y="3709"/>
                      </a:lnTo>
                      <a:lnTo>
                        <a:pt x="88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9"/>
                <p:cNvSpPr/>
                <p:nvPr/>
              </p:nvSpPr>
              <p:spPr>
                <a:xfrm>
                  <a:off x="-1451785" y="2081136"/>
                  <a:ext cx="443957" cy="37035"/>
                </a:xfrm>
                <a:custGeom>
                  <a:avLst/>
                  <a:gdLst/>
                  <a:ahLst/>
                  <a:cxnLst/>
                  <a:rect l="l" t="t" r="r" b="b"/>
                  <a:pathLst>
                    <a:path w="15272" h="1274" extrusionOk="0">
                      <a:moveTo>
                        <a:pt x="865" y="1"/>
                      </a:moveTo>
                      <a:cubicBezTo>
                        <a:pt x="394" y="1"/>
                        <a:pt x="1" y="393"/>
                        <a:pt x="1" y="865"/>
                      </a:cubicBezTo>
                      <a:lnTo>
                        <a:pt x="1" y="1273"/>
                      </a:lnTo>
                      <a:lnTo>
                        <a:pt x="15272" y="1273"/>
                      </a:lnTo>
                      <a:lnTo>
                        <a:pt x="15272" y="865"/>
                      </a:lnTo>
                      <a:cubicBezTo>
                        <a:pt x="15272" y="393"/>
                        <a:pt x="14879" y="1"/>
                        <a:pt x="144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9"/>
                <p:cNvSpPr/>
                <p:nvPr/>
              </p:nvSpPr>
              <p:spPr>
                <a:xfrm>
                  <a:off x="-1605245" y="1510697"/>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9"/>
                <p:cNvSpPr/>
                <p:nvPr/>
              </p:nvSpPr>
              <p:spPr>
                <a:xfrm>
                  <a:off x="-1605245" y="1549069"/>
                  <a:ext cx="198257" cy="14186"/>
                </a:xfrm>
                <a:custGeom>
                  <a:avLst/>
                  <a:gdLst/>
                  <a:ahLst/>
                  <a:cxnLst/>
                  <a:rect l="l" t="t" r="r" b="b"/>
                  <a:pathLst>
                    <a:path w="6820" h="488" extrusionOk="0">
                      <a:moveTo>
                        <a:pt x="237" y="0"/>
                      </a:moveTo>
                      <a:cubicBezTo>
                        <a:pt x="111" y="0"/>
                        <a:pt x="1" y="110"/>
                        <a:pt x="1" y="252"/>
                      </a:cubicBezTo>
                      <a:cubicBezTo>
                        <a:pt x="1" y="378"/>
                        <a:pt x="111" y="488"/>
                        <a:pt x="237" y="488"/>
                      </a:cubicBezTo>
                      <a:lnTo>
                        <a:pt x="6568" y="488"/>
                      </a:lnTo>
                      <a:cubicBezTo>
                        <a:pt x="6709" y="488"/>
                        <a:pt x="6819" y="378"/>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9"/>
                <p:cNvSpPr/>
                <p:nvPr/>
              </p:nvSpPr>
              <p:spPr>
                <a:xfrm>
                  <a:off x="-1605245" y="1587441"/>
                  <a:ext cx="198257" cy="14622"/>
                </a:xfrm>
                <a:custGeom>
                  <a:avLst/>
                  <a:gdLst/>
                  <a:ahLst/>
                  <a:cxnLst/>
                  <a:rect l="l" t="t" r="r" b="b"/>
                  <a:pathLst>
                    <a:path w="6820" h="503" extrusionOk="0">
                      <a:moveTo>
                        <a:pt x="237" y="0"/>
                      </a:moveTo>
                      <a:cubicBezTo>
                        <a:pt x="111" y="0"/>
                        <a:pt x="1" y="110"/>
                        <a:pt x="1" y="252"/>
                      </a:cubicBezTo>
                      <a:cubicBezTo>
                        <a:pt x="1" y="393"/>
                        <a:pt x="111" y="503"/>
                        <a:pt x="237" y="503"/>
                      </a:cubicBezTo>
                      <a:lnTo>
                        <a:pt x="6568" y="503"/>
                      </a:lnTo>
                      <a:cubicBezTo>
                        <a:pt x="6709" y="503"/>
                        <a:pt x="6819" y="393"/>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9"/>
                <p:cNvSpPr/>
                <p:nvPr/>
              </p:nvSpPr>
              <p:spPr>
                <a:xfrm>
                  <a:off x="-1605245" y="1626250"/>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9"/>
                <p:cNvSpPr/>
                <p:nvPr/>
              </p:nvSpPr>
              <p:spPr>
                <a:xfrm>
                  <a:off x="-1605245" y="1664622"/>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9"/>
                <p:cNvSpPr/>
                <p:nvPr/>
              </p:nvSpPr>
              <p:spPr>
                <a:xfrm>
                  <a:off x="-1605245" y="1702994"/>
                  <a:ext cx="198257" cy="14622"/>
                </a:xfrm>
                <a:custGeom>
                  <a:avLst/>
                  <a:gdLst/>
                  <a:ahLst/>
                  <a:cxnLst/>
                  <a:rect l="l" t="t" r="r" b="b"/>
                  <a:pathLst>
                    <a:path w="6820" h="503" extrusionOk="0">
                      <a:moveTo>
                        <a:pt x="237" y="0"/>
                      </a:moveTo>
                      <a:cubicBezTo>
                        <a:pt x="111" y="0"/>
                        <a:pt x="1" y="110"/>
                        <a:pt x="1" y="251"/>
                      </a:cubicBezTo>
                      <a:cubicBezTo>
                        <a:pt x="1" y="393"/>
                        <a:pt x="111" y="503"/>
                        <a:pt x="237" y="503"/>
                      </a:cubicBezTo>
                      <a:lnTo>
                        <a:pt x="6568" y="503"/>
                      </a:lnTo>
                      <a:cubicBezTo>
                        <a:pt x="6709" y="503"/>
                        <a:pt x="6819" y="393"/>
                        <a:pt x="6819" y="251"/>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9"/>
                <p:cNvSpPr/>
                <p:nvPr/>
              </p:nvSpPr>
              <p:spPr>
                <a:xfrm>
                  <a:off x="-1605245" y="1741803"/>
                  <a:ext cx="198257" cy="14186"/>
                </a:xfrm>
                <a:custGeom>
                  <a:avLst/>
                  <a:gdLst/>
                  <a:ahLst/>
                  <a:cxnLst/>
                  <a:rect l="l" t="t" r="r" b="b"/>
                  <a:pathLst>
                    <a:path w="6820" h="488" extrusionOk="0">
                      <a:moveTo>
                        <a:pt x="237" y="0"/>
                      </a:moveTo>
                      <a:cubicBezTo>
                        <a:pt x="111" y="0"/>
                        <a:pt x="1" y="110"/>
                        <a:pt x="1" y="236"/>
                      </a:cubicBezTo>
                      <a:cubicBezTo>
                        <a:pt x="1" y="378"/>
                        <a:pt x="111" y="488"/>
                        <a:pt x="237" y="488"/>
                      </a:cubicBezTo>
                      <a:lnTo>
                        <a:pt x="6568" y="488"/>
                      </a:lnTo>
                      <a:cubicBezTo>
                        <a:pt x="6709" y="488"/>
                        <a:pt x="6819" y="378"/>
                        <a:pt x="6819" y="236"/>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9"/>
                <p:cNvSpPr/>
                <p:nvPr/>
              </p:nvSpPr>
              <p:spPr>
                <a:xfrm>
                  <a:off x="-1605245" y="1780175"/>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9"/>
                <p:cNvSpPr/>
                <p:nvPr/>
              </p:nvSpPr>
              <p:spPr>
                <a:xfrm>
                  <a:off x="-1051696" y="1510697"/>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9"/>
                <p:cNvSpPr/>
                <p:nvPr/>
              </p:nvSpPr>
              <p:spPr>
                <a:xfrm>
                  <a:off x="-1051696" y="1549069"/>
                  <a:ext cx="198257" cy="14186"/>
                </a:xfrm>
                <a:custGeom>
                  <a:avLst/>
                  <a:gdLst/>
                  <a:ahLst/>
                  <a:cxnLst/>
                  <a:rect l="l" t="t" r="r" b="b"/>
                  <a:pathLst>
                    <a:path w="6820" h="488" extrusionOk="0">
                      <a:moveTo>
                        <a:pt x="252" y="0"/>
                      </a:moveTo>
                      <a:cubicBezTo>
                        <a:pt x="110" y="0"/>
                        <a:pt x="0" y="110"/>
                        <a:pt x="0" y="252"/>
                      </a:cubicBezTo>
                      <a:cubicBezTo>
                        <a:pt x="0" y="378"/>
                        <a:pt x="110" y="488"/>
                        <a:pt x="252" y="488"/>
                      </a:cubicBezTo>
                      <a:lnTo>
                        <a:pt x="6583" y="488"/>
                      </a:lnTo>
                      <a:cubicBezTo>
                        <a:pt x="6709" y="488"/>
                        <a:pt x="6819" y="378"/>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9"/>
                <p:cNvSpPr/>
                <p:nvPr/>
              </p:nvSpPr>
              <p:spPr>
                <a:xfrm>
                  <a:off x="-1051696" y="1587441"/>
                  <a:ext cx="198257" cy="14622"/>
                </a:xfrm>
                <a:custGeom>
                  <a:avLst/>
                  <a:gdLst/>
                  <a:ahLst/>
                  <a:cxnLst/>
                  <a:rect l="l" t="t" r="r" b="b"/>
                  <a:pathLst>
                    <a:path w="6820" h="503" extrusionOk="0">
                      <a:moveTo>
                        <a:pt x="252" y="0"/>
                      </a:moveTo>
                      <a:cubicBezTo>
                        <a:pt x="110" y="0"/>
                        <a:pt x="0" y="110"/>
                        <a:pt x="0" y="252"/>
                      </a:cubicBezTo>
                      <a:cubicBezTo>
                        <a:pt x="0" y="393"/>
                        <a:pt x="110" y="503"/>
                        <a:pt x="252" y="503"/>
                      </a:cubicBezTo>
                      <a:lnTo>
                        <a:pt x="6583" y="503"/>
                      </a:lnTo>
                      <a:cubicBezTo>
                        <a:pt x="6709" y="503"/>
                        <a:pt x="6819" y="393"/>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9"/>
                <p:cNvSpPr/>
                <p:nvPr/>
              </p:nvSpPr>
              <p:spPr>
                <a:xfrm>
                  <a:off x="-1051696" y="1626250"/>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9"/>
                <p:cNvSpPr/>
                <p:nvPr/>
              </p:nvSpPr>
              <p:spPr>
                <a:xfrm>
                  <a:off x="-1051696" y="1664622"/>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9"/>
                <p:cNvSpPr/>
                <p:nvPr/>
              </p:nvSpPr>
              <p:spPr>
                <a:xfrm>
                  <a:off x="-1051696" y="1702994"/>
                  <a:ext cx="198257" cy="14622"/>
                </a:xfrm>
                <a:custGeom>
                  <a:avLst/>
                  <a:gdLst/>
                  <a:ahLst/>
                  <a:cxnLst/>
                  <a:rect l="l" t="t" r="r" b="b"/>
                  <a:pathLst>
                    <a:path w="6820" h="503" extrusionOk="0">
                      <a:moveTo>
                        <a:pt x="252" y="0"/>
                      </a:moveTo>
                      <a:cubicBezTo>
                        <a:pt x="110" y="0"/>
                        <a:pt x="0" y="110"/>
                        <a:pt x="0" y="251"/>
                      </a:cubicBezTo>
                      <a:cubicBezTo>
                        <a:pt x="0" y="393"/>
                        <a:pt x="110" y="503"/>
                        <a:pt x="252" y="503"/>
                      </a:cubicBezTo>
                      <a:lnTo>
                        <a:pt x="6583" y="503"/>
                      </a:lnTo>
                      <a:cubicBezTo>
                        <a:pt x="6709" y="503"/>
                        <a:pt x="6819" y="393"/>
                        <a:pt x="6819" y="251"/>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9"/>
                <p:cNvSpPr/>
                <p:nvPr/>
              </p:nvSpPr>
              <p:spPr>
                <a:xfrm>
                  <a:off x="-1051696" y="1741803"/>
                  <a:ext cx="198257" cy="14186"/>
                </a:xfrm>
                <a:custGeom>
                  <a:avLst/>
                  <a:gdLst/>
                  <a:ahLst/>
                  <a:cxnLst/>
                  <a:rect l="l" t="t" r="r" b="b"/>
                  <a:pathLst>
                    <a:path w="6820" h="488" extrusionOk="0">
                      <a:moveTo>
                        <a:pt x="252" y="0"/>
                      </a:moveTo>
                      <a:cubicBezTo>
                        <a:pt x="110" y="0"/>
                        <a:pt x="0" y="110"/>
                        <a:pt x="0" y="236"/>
                      </a:cubicBezTo>
                      <a:cubicBezTo>
                        <a:pt x="0" y="378"/>
                        <a:pt x="110" y="488"/>
                        <a:pt x="252" y="488"/>
                      </a:cubicBezTo>
                      <a:lnTo>
                        <a:pt x="6583" y="488"/>
                      </a:lnTo>
                      <a:cubicBezTo>
                        <a:pt x="6709" y="488"/>
                        <a:pt x="6819" y="378"/>
                        <a:pt x="6819" y="236"/>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9"/>
                <p:cNvSpPr/>
                <p:nvPr/>
              </p:nvSpPr>
              <p:spPr>
                <a:xfrm>
                  <a:off x="-1051696" y="1780175"/>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9"/>
                <p:cNvSpPr/>
                <p:nvPr/>
              </p:nvSpPr>
              <p:spPr>
                <a:xfrm>
                  <a:off x="-942538" y="2196398"/>
                  <a:ext cx="144798" cy="102908"/>
                </a:xfrm>
                <a:custGeom>
                  <a:avLst/>
                  <a:gdLst/>
                  <a:ahLst/>
                  <a:cxnLst/>
                  <a:rect l="l" t="t" r="r" b="b"/>
                  <a:pathLst>
                    <a:path w="4981" h="3540" extrusionOk="0">
                      <a:moveTo>
                        <a:pt x="1648" y="1"/>
                      </a:moveTo>
                      <a:cubicBezTo>
                        <a:pt x="1098" y="1"/>
                        <a:pt x="640" y="194"/>
                        <a:pt x="425" y="576"/>
                      </a:cubicBezTo>
                      <a:cubicBezTo>
                        <a:pt x="0" y="1299"/>
                        <a:pt x="597" y="2414"/>
                        <a:pt x="1729" y="3074"/>
                      </a:cubicBezTo>
                      <a:cubicBezTo>
                        <a:pt x="2269" y="3385"/>
                        <a:pt x="2838" y="3539"/>
                        <a:pt x="3331" y="3539"/>
                      </a:cubicBezTo>
                      <a:cubicBezTo>
                        <a:pt x="3884" y="3539"/>
                        <a:pt x="4341" y="3346"/>
                        <a:pt x="4557" y="2964"/>
                      </a:cubicBezTo>
                      <a:cubicBezTo>
                        <a:pt x="4981" y="2241"/>
                        <a:pt x="4384" y="1126"/>
                        <a:pt x="3237" y="466"/>
                      </a:cubicBezTo>
                      <a:cubicBezTo>
                        <a:pt x="2703" y="155"/>
                        <a:pt x="2138" y="1"/>
                        <a:pt x="1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9"/>
                <p:cNvSpPr/>
                <p:nvPr/>
              </p:nvSpPr>
              <p:spPr>
                <a:xfrm>
                  <a:off x="-943905" y="2187212"/>
                  <a:ext cx="137327" cy="90001"/>
                </a:xfrm>
                <a:custGeom>
                  <a:avLst/>
                  <a:gdLst/>
                  <a:ahLst/>
                  <a:cxnLst/>
                  <a:rect l="l" t="t" r="r" b="b"/>
                  <a:pathLst>
                    <a:path w="4724" h="3096" extrusionOk="0">
                      <a:moveTo>
                        <a:pt x="1532" y="0"/>
                      </a:moveTo>
                      <a:cubicBezTo>
                        <a:pt x="1462" y="0"/>
                        <a:pt x="1391" y="4"/>
                        <a:pt x="1320" y="12"/>
                      </a:cubicBezTo>
                      <a:cubicBezTo>
                        <a:pt x="1226" y="28"/>
                        <a:pt x="1131" y="44"/>
                        <a:pt x="1053" y="59"/>
                      </a:cubicBezTo>
                      <a:cubicBezTo>
                        <a:pt x="849" y="122"/>
                        <a:pt x="660" y="216"/>
                        <a:pt x="472" y="342"/>
                      </a:cubicBezTo>
                      <a:cubicBezTo>
                        <a:pt x="440" y="358"/>
                        <a:pt x="424" y="374"/>
                        <a:pt x="393" y="405"/>
                      </a:cubicBezTo>
                      <a:cubicBezTo>
                        <a:pt x="393" y="405"/>
                        <a:pt x="0" y="861"/>
                        <a:pt x="314" y="1222"/>
                      </a:cubicBezTo>
                      <a:lnTo>
                        <a:pt x="330" y="1238"/>
                      </a:lnTo>
                      <a:cubicBezTo>
                        <a:pt x="346" y="1253"/>
                        <a:pt x="377" y="1269"/>
                        <a:pt x="393" y="1301"/>
                      </a:cubicBezTo>
                      <a:cubicBezTo>
                        <a:pt x="959" y="1756"/>
                        <a:pt x="1163" y="1568"/>
                        <a:pt x="1477" y="2259"/>
                      </a:cubicBezTo>
                      <a:cubicBezTo>
                        <a:pt x="1493" y="2306"/>
                        <a:pt x="1524" y="2353"/>
                        <a:pt x="1540" y="2400"/>
                      </a:cubicBezTo>
                      <a:cubicBezTo>
                        <a:pt x="1707" y="2794"/>
                        <a:pt x="2677" y="3095"/>
                        <a:pt x="3481" y="3095"/>
                      </a:cubicBezTo>
                      <a:cubicBezTo>
                        <a:pt x="3961" y="3095"/>
                        <a:pt x="4382" y="2988"/>
                        <a:pt x="4541" y="2730"/>
                      </a:cubicBezTo>
                      <a:cubicBezTo>
                        <a:pt x="4556" y="2699"/>
                        <a:pt x="4572" y="2667"/>
                        <a:pt x="4588" y="2636"/>
                      </a:cubicBezTo>
                      <a:cubicBezTo>
                        <a:pt x="4723" y="1944"/>
                        <a:pt x="3117" y="0"/>
                        <a:pt x="1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9"/>
                <p:cNvSpPr/>
                <p:nvPr/>
              </p:nvSpPr>
              <p:spPr>
                <a:xfrm>
                  <a:off x="-943905" y="2197154"/>
                  <a:ext cx="132007" cy="89536"/>
                </a:xfrm>
                <a:custGeom>
                  <a:avLst/>
                  <a:gdLst/>
                  <a:ahLst/>
                  <a:cxnLst/>
                  <a:rect l="l" t="t" r="r" b="b"/>
                  <a:pathLst>
                    <a:path w="4541" h="3080" extrusionOk="0">
                      <a:moveTo>
                        <a:pt x="4541" y="2388"/>
                      </a:moveTo>
                      <a:cubicBezTo>
                        <a:pt x="4117" y="3080"/>
                        <a:pt x="1807" y="2687"/>
                        <a:pt x="1540" y="2058"/>
                      </a:cubicBezTo>
                      <a:cubicBezTo>
                        <a:pt x="1524" y="2011"/>
                        <a:pt x="1493" y="1964"/>
                        <a:pt x="1477" y="1917"/>
                      </a:cubicBezTo>
                      <a:cubicBezTo>
                        <a:pt x="1163" y="1226"/>
                        <a:pt x="943" y="1446"/>
                        <a:pt x="393" y="959"/>
                      </a:cubicBezTo>
                      <a:cubicBezTo>
                        <a:pt x="377" y="927"/>
                        <a:pt x="346" y="911"/>
                        <a:pt x="330" y="896"/>
                      </a:cubicBezTo>
                      <a:lnTo>
                        <a:pt x="314" y="880"/>
                      </a:lnTo>
                      <a:cubicBezTo>
                        <a:pt x="0" y="519"/>
                        <a:pt x="393" y="63"/>
                        <a:pt x="393" y="63"/>
                      </a:cubicBezTo>
                      <a:cubicBezTo>
                        <a:pt x="424" y="32"/>
                        <a:pt x="440" y="16"/>
                        <a:pt x="472" y="0"/>
                      </a:cubicBezTo>
                      <a:cubicBezTo>
                        <a:pt x="424" y="142"/>
                        <a:pt x="377" y="440"/>
                        <a:pt x="739" y="739"/>
                      </a:cubicBezTo>
                      <a:cubicBezTo>
                        <a:pt x="833" y="801"/>
                        <a:pt x="927" y="849"/>
                        <a:pt x="1021" y="896"/>
                      </a:cubicBezTo>
                      <a:cubicBezTo>
                        <a:pt x="1100" y="927"/>
                        <a:pt x="1257" y="1053"/>
                        <a:pt x="1556" y="1446"/>
                      </a:cubicBezTo>
                      <a:cubicBezTo>
                        <a:pt x="2011" y="2090"/>
                        <a:pt x="1948" y="2168"/>
                        <a:pt x="2970" y="2451"/>
                      </a:cubicBezTo>
                      <a:cubicBezTo>
                        <a:pt x="3959" y="2718"/>
                        <a:pt x="4525" y="2404"/>
                        <a:pt x="4541" y="2388"/>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9"/>
                <p:cNvSpPr/>
                <p:nvPr/>
              </p:nvSpPr>
              <p:spPr>
                <a:xfrm>
                  <a:off x="-913759" y="2187561"/>
                  <a:ext cx="29710" cy="16454"/>
                </a:xfrm>
                <a:custGeom>
                  <a:avLst/>
                  <a:gdLst/>
                  <a:ahLst/>
                  <a:cxnLst/>
                  <a:rect l="l" t="t" r="r" b="b"/>
                  <a:pathLst>
                    <a:path w="1022" h="566" extrusionOk="0">
                      <a:moveTo>
                        <a:pt x="1021" y="566"/>
                      </a:moveTo>
                      <a:cubicBezTo>
                        <a:pt x="424" y="63"/>
                        <a:pt x="0" y="47"/>
                        <a:pt x="0" y="47"/>
                      </a:cubicBezTo>
                      <a:cubicBezTo>
                        <a:pt x="94" y="32"/>
                        <a:pt x="189" y="16"/>
                        <a:pt x="283" y="0"/>
                      </a:cubicBezTo>
                      <a:cubicBezTo>
                        <a:pt x="754" y="157"/>
                        <a:pt x="1006" y="534"/>
                        <a:pt x="1021" y="566"/>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9"/>
                <p:cNvSpPr/>
                <p:nvPr/>
              </p:nvSpPr>
              <p:spPr>
                <a:xfrm>
                  <a:off x="-1602483" y="2172037"/>
                  <a:ext cx="712041" cy="149362"/>
                </a:xfrm>
                <a:custGeom>
                  <a:avLst/>
                  <a:gdLst/>
                  <a:ahLst/>
                  <a:cxnLst/>
                  <a:rect l="l" t="t" r="r" b="b"/>
                  <a:pathLst>
                    <a:path w="24494" h="5138" extrusionOk="0">
                      <a:moveTo>
                        <a:pt x="3237" y="0"/>
                      </a:moveTo>
                      <a:lnTo>
                        <a:pt x="0" y="5138"/>
                      </a:lnTo>
                      <a:lnTo>
                        <a:pt x="24493" y="5138"/>
                      </a:lnTo>
                      <a:lnTo>
                        <a:pt x="21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9"/>
                <p:cNvSpPr/>
                <p:nvPr/>
              </p:nvSpPr>
              <p:spPr>
                <a:xfrm>
                  <a:off x="-1578733" y="2172037"/>
                  <a:ext cx="666372" cy="103228"/>
                </a:xfrm>
                <a:custGeom>
                  <a:avLst/>
                  <a:gdLst/>
                  <a:ahLst/>
                  <a:cxnLst/>
                  <a:rect l="l" t="t" r="r" b="b"/>
                  <a:pathLst>
                    <a:path w="22923" h="3551" extrusionOk="0">
                      <a:moveTo>
                        <a:pt x="2231" y="0"/>
                      </a:moveTo>
                      <a:lnTo>
                        <a:pt x="0" y="3551"/>
                      </a:lnTo>
                      <a:lnTo>
                        <a:pt x="22922" y="3551"/>
                      </a:lnTo>
                      <a:lnTo>
                        <a:pt x="20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9"/>
                <p:cNvSpPr/>
                <p:nvPr/>
              </p:nvSpPr>
              <p:spPr>
                <a:xfrm>
                  <a:off x="-1578733" y="2275236"/>
                  <a:ext cx="665906" cy="23314"/>
                </a:xfrm>
                <a:custGeom>
                  <a:avLst/>
                  <a:gdLst/>
                  <a:ahLst/>
                  <a:cxnLst/>
                  <a:rect l="l" t="t" r="r" b="b"/>
                  <a:pathLst>
                    <a:path w="22907" h="802" extrusionOk="0">
                      <a:moveTo>
                        <a:pt x="0" y="1"/>
                      </a:moveTo>
                      <a:lnTo>
                        <a:pt x="0" y="802"/>
                      </a:lnTo>
                      <a:lnTo>
                        <a:pt x="22907" y="802"/>
                      </a:lnTo>
                      <a:lnTo>
                        <a:pt x="229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9"/>
                <p:cNvSpPr/>
                <p:nvPr/>
              </p:nvSpPr>
              <p:spPr>
                <a:xfrm>
                  <a:off x="-1016986" y="2179334"/>
                  <a:ext cx="37471" cy="10988"/>
                </a:xfrm>
                <a:custGeom>
                  <a:avLst/>
                  <a:gdLst/>
                  <a:ahLst/>
                  <a:cxnLst/>
                  <a:rect l="l" t="t" r="r" b="b"/>
                  <a:pathLst>
                    <a:path w="1289" h="378" extrusionOk="0">
                      <a:moveTo>
                        <a:pt x="1" y="0"/>
                      </a:moveTo>
                      <a:lnTo>
                        <a:pt x="142" y="378"/>
                      </a:lnTo>
                      <a:lnTo>
                        <a:pt x="128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9"/>
                <p:cNvSpPr/>
                <p:nvPr/>
              </p:nvSpPr>
              <p:spPr>
                <a:xfrm>
                  <a:off x="-1054428" y="2179334"/>
                  <a:ext cx="37006" cy="10988"/>
                </a:xfrm>
                <a:custGeom>
                  <a:avLst/>
                  <a:gdLst/>
                  <a:ahLst/>
                  <a:cxnLst/>
                  <a:rect l="l" t="t" r="r" b="b"/>
                  <a:pathLst>
                    <a:path w="1273" h="378" extrusionOk="0">
                      <a:moveTo>
                        <a:pt x="0" y="0"/>
                      </a:moveTo>
                      <a:lnTo>
                        <a:pt x="110" y="378"/>
                      </a:lnTo>
                      <a:lnTo>
                        <a:pt x="1273" y="378"/>
                      </a:lnTo>
                      <a:lnTo>
                        <a:pt x="1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9"/>
                <p:cNvSpPr/>
                <p:nvPr/>
              </p:nvSpPr>
              <p:spPr>
                <a:xfrm>
                  <a:off x="-1091434" y="2179334"/>
                  <a:ext cx="36105" cy="10988"/>
                </a:xfrm>
                <a:custGeom>
                  <a:avLst/>
                  <a:gdLst/>
                  <a:ahLst/>
                  <a:cxnLst/>
                  <a:rect l="l" t="t" r="r" b="b"/>
                  <a:pathLst>
                    <a:path w="1242" h="378" extrusionOk="0">
                      <a:moveTo>
                        <a:pt x="1" y="0"/>
                      </a:moveTo>
                      <a:lnTo>
                        <a:pt x="79" y="378"/>
                      </a:lnTo>
                      <a:lnTo>
                        <a:pt x="1242"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9"/>
                <p:cNvSpPr/>
                <p:nvPr/>
              </p:nvSpPr>
              <p:spPr>
                <a:xfrm>
                  <a:off x="-1129341" y="2179334"/>
                  <a:ext cx="35669" cy="10988"/>
                </a:xfrm>
                <a:custGeom>
                  <a:avLst/>
                  <a:gdLst/>
                  <a:ahLst/>
                  <a:cxnLst/>
                  <a:rect l="l" t="t" r="r" b="b"/>
                  <a:pathLst>
                    <a:path w="1227" h="378" extrusionOk="0">
                      <a:moveTo>
                        <a:pt x="1" y="0"/>
                      </a:moveTo>
                      <a:lnTo>
                        <a:pt x="79" y="378"/>
                      </a:lnTo>
                      <a:lnTo>
                        <a:pt x="1226"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9"/>
                <p:cNvSpPr/>
                <p:nvPr/>
              </p:nvSpPr>
              <p:spPr>
                <a:xfrm>
                  <a:off x="-1166318" y="2179334"/>
                  <a:ext cx="34739" cy="10988"/>
                </a:xfrm>
                <a:custGeom>
                  <a:avLst/>
                  <a:gdLst/>
                  <a:ahLst/>
                  <a:cxnLst/>
                  <a:rect l="l" t="t" r="r" b="b"/>
                  <a:pathLst>
                    <a:path w="1195" h="378" extrusionOk="0">
                      <a:moveTo>
                        <a:pt x="0" y="0"/>
                      </a:moveTo>
                      <a:lnTo>
                        <a:pt x="31" y="378"/>
                      </a:lnTo>
                      <a:lnTo>
                        <a:pt x="1194"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9"/>
                <p:cNvSpPr/>
                <p:nvPr/>
              </p:nvSpPr>
              <p:spPr>
                <a:xfrm>
                  <a:off x="-1203790" y="2179334"/>
                  <a:ext cx="34303" cy="10988"/>
                </a:xfrm>
                <a:custGeom>
                  <a:avLst/>
                  <a:gdLst/>
                  <a:ahLst/>
                  <a:cxnLst/>
                  <a:rect l="l" t="t" r="r" b="b"/>
                  <a:pathLst>
                    <a:path w="1180" h="378" extrusionOk="0">
                      <a:moveTo>
                        <a:pt x="1" y="0"/>
                      </a:moveTo>
                      <a:lnTo>
                        <a:pt x="16" y="378"/>
                      </a:lnTo>
                      <a:lnTo>
                        <a:pt x="117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9"/>
                <p:cNvSpPr/>
                <p:nvPr/>
              </p:nvSpPr>
              <p:spPr>
                <a:xfrm>
                  <a:off x="-1241232" y="2179334"/>
                  <a:ext cx="33837" cy="10988"/>
                </a:xfrm>
                <a:custGeom>
                  <a:avLst/>
                  <a:gdLst/>
                  <a:ahLst/>
                  <a:cxnLst/>
                  <a:rect l="l" t="t" r="r" b="b"/>
                  <a:pathLst>
                    <a:path w="1164" h="378" extrusionOk="0">
                      <a:moveTo>
                        <a:pt x="0" y="0"/>
                      </a:moveTo>
                      <a:lnTo>
                        <a:pt x="0" y="378"/>
                      </a:lnTo>
                      <a:lnTo>
                        <a:pt x="1163"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9"/>
                <p:cNvSpPr/>
                <p:nvPr/>
              </p:nvSpPr>
              <p:spPr>
                <a:xfrm>
                  <a:off x="-1279139" y="2179334"/>
                  <a:ext cx="33837" cy="10988"/>
                </a:xfrm>
                <a:custGeom>
                  <a:avLst/>
                  <a:gdLst/>
                  <a:ahLst/>
                  <a:cxnLst/>
                  <a:rect l="l" t="t" r="r" b="b"/>
                  <a:pathLst>
                    <a:path w="1164" h="378" extrusionOk="0">
                      <a:moveTo>
                        <a:pt x="32" y="0"/>
                      </a:moveTo>
                      <a:lnTo>
                        <a:pt x="0" y="378"/>
                      </a:lnTo>
                      <a:lnTo>
                        <a:pt x="1163" y="378"/>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9"/>
                <p:cNvSpPr/>
                <p:nvPr/>
              </p:nvSpPr>
              <p:spPr>
                <a:xfrm>
                  <a:off x="-1317046" y="2179334"/>
                  <a:ext cx="34274" cy="10988"/>
                </a:xfrm>
                <a:custGeom>
                  <a:avLst/>
                  <a:gdLst/>
                  <a:ahLst/>
                  <a:cxnLst/>
                  <a:rect l="l" t="t" r="r" b="b"/>
                  <a:pathLst>
                    <a:path w="1179" h="378" extrusionOk="0">
                      <a:moveTo>
                        <a:pt x="63" y="0"/>
                      </a:moveTo>
                      <a:lnTo>
                        <a:pt x="0" y="378"/>
                      </a:lnTo>
                      <a:lnTo>
                        <a:pt x="1163" y="378"/>
                      </a:lnTo>
                      <a:lnTo>
                        <a:pt x="1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9"/>
                <p:cNvSpPr/>
                <p:nvPr/>
              </p:nvSpPr>
              <p:spPr>
                <a:xfrm>
                  <a:off x="-1354953" y="2179334"/>
                  <a:ext cx="34739" cy="10988"/>
                </a:xfrm>
                <a:custGeom>
                  <a:avLst/>
                  <a:gdLst/>
                  <a:ahLst/>
                  <a:cxnLst/>
                  <a:rect l="l" t="t" r="r" b="b"/>
                  <a:pathLst>
                    <a:path w="1195" h="378" extrusionOk="0">
                      <a:moveTo>
                        <a:pt x="79" y="0"/>
                      </a:moveTo>
                      <a:lnTo>
                        <a:pt x="0" y="378"/>
                      </a:lnTo>
                      <a:lnTo>
                        <a:pt x="1147" y="378"/>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9"/>
                <p:cNvSpPr/>
                <p:nvPr/>
              </p:nvSpPr>
              <p:spPr>
                <a:xfrm>
                  <a:off x="-1393325" y="2179334"/>
                  <a:ext cx="35669" cy="10988"/>
                </a:xfrm>
                <a:custGeom>
                  <a:avLst/>
                  <a:gdLst/>
                  <a:ahLst/>
                  <a:cxnLst/>
                  <a:rect l="l" t="t" r="r" b="b"/>
                  <a:pathLst>
                    <a:path w="1227" h="378" extrusionOk="0">
                      <a:moveTo>
                        <a:pt x="111" y="0"/>
                      </a:moveTo>
                      <a:lnTo>
                        <a:pt x="1" y="378"/>
                      </a:lnTo>
                      <a:lnTo>
                        <a:pt x="1163" y="378"/>
                      </a:lnTo>
                      <a:lnTo>
                        <a:pt x="12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9"/>
                <p:cNvSpPr/>
                <p:nvPr/>
              </p:nvSpPr>
              <p:spPr>
                <a:xfrm>
                  <a:off x="-1431233" y="2179334"/>
                  <a:ext cx="36105" cy="10988"/>
                </a:xfrm>
                <a:custGeom>
                  <a:avLst/>
                  <a:gdLst/>
                  <a:ahLst/>
                  <a:cxnLst/>
                  <a:rect l="l" t="t" r="r" b="b"/>
                  <a:pathLst>
                    <a:path w="1242" h="378" extrusionOk="0">
                      <a:moveTo>
                        <a:pt x="126" y="0"/>
                      </a:moveTo>
                      <a:lnTo>
                        <a:pt x="1" y="378"/>
                      </a:lnTo>
                      <a:lnTo>
                        <a:pt x="1163" y="378"/>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9"/>
                <p:cNvSpPr/>
                <p:nvPr/>
              </p:nvSpPr>
              <p:spPr>
                <a:xfrm>
                  <a:off x="-1469140" y="2179334"/>
                  <a:ext cx="36570" cy="10988"/>
                </a:xfrm>
                <a:custGeom>
                  <a:avLst/>
                  <a:gdLst/>
                  <a:ahLst/>
                  <a:cxnLst/>
                  <a:rect l="l" t="t" r="r" b="b"/>
                  <a:pathLst>
                    <a:path w="1258" h="378" extrusionOk="0">
                      <a:moveTo>
                        <a:pt x="142" y="0"/>
                      </a:moveTo>
                      <a:lnTo>
                        <a:pt x="1" y="378"/>
                      </a:lnTo>
                      <a:lnTo>
                        <a:pt x="1148" y="378"/>
                      </a:lnTo>
                      <a:lnTo>
                        <a:pt x="1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9"/>
                <p:cNvSpPr/>
                <p:nvPr/>
              </p:nvSpPr>
              <p:spPr>
                <a:xfrm>
                  <a:off x="-1507483" y="2179334"/>
                  <a:ext cx="37936" cy="10988"/>
                </a:xfrm>
                <a:custGeom>
                  <a:avLst/>
                  <a:gdLst/>
                  <a:ahLst/>
                  <a:cxnLst/>
                  <a:rect l="l" t="t" r="r" b="b"/>
                  <a:pathLst>
                    <a:path w="1305" h="378" extrusionOk="0">
                      <a:moveTo>
                        <a:pt x="173" y="0"/>
                      </a:moveTo>
                      <a:lnTo>
                        <a:pt x="0" y="378"/>
                      </a:lnTo>
                      <a:lnTo>
                        <a:pt x="1163" y="378"/>
                      </a:lnTo>
                      <a:lnTo>
                        <a:pt x="1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9"/>
                <p:cNvSpPr/>
                <p:nvPr/>
              </p:nvSpPr>
              <p:spPr>
                <a:xfrm>
                  <a:off x="-1010126" y="2198985"/>
                  <a:ext cx="38838" cy="10988"/>
                </a:xfrm>
                <a:custGeom>
                  <a:avLst/>
                  <a:gdLst/>
                  <a:ahLst/>
                  <a:cxnLst/>
                  <a:rect l="l" t="t" r="r" b="b"/>
                  <a:pathLst>
                    <a:path w="1336" h="378" extrusionOk="0">
                      <a:moveTo>
                        <a:pt x="0" y="0"/>
                      </a:moveTo>
                      <a:lnTo>
                        <a:pt x="142" y="377"/>
                      </a:lnTo>
                      <a:lnTo>
                        <a:pt x="1336"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9"/>
                <p:cNvSpPr/>
                <p:nvPr/>
              </p:nvSpPr>
              <p:spPr>
                <a:xfrm>
                  <a:off x="-1048963" y="2198985"/>
                  <a:ext cx="38401" cy="10988"/>
                </a:xfrm>
                <a:custGeom>
                  <a:avLst/>
                  <a:gdLst/>
                  <a:ahLst/>
                  <a:cxnLst/>
                  <a:rect l="l" t="t" r="r" b="b"/>
                  <a:pathLst>
                    <a:path w="1321" h="378" extrusionOk="0">
                      <a:moveTo>
                        <a:pt x="1" y="0"/>
                      </a:moveTo>
                      <a:lnTo>
                        <a:pt x="126" y="377"/>
                      </a:lnTo>
                      <a:lnTo>
                        <a:pt x="1320"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9"/>
                <p:cNvSpPr/>
                <p:nvPr/>
              </p:nvSpPr>
              <p:spPr>
                <a:xfrm>
                  <a:off x="-1087306" y="2198985"/>
                  <a:ext cx="37471" cy="10988"/>
                </a:xfrm>
                <a:custGeom>
                  <a:avLst/>
                  <a:gdLst/>
                  <a:ahLst/>
                  <a:cxnLst/>
                  <a:rect l="l" t="t" r="r" b="b"/>
                  <a:pathLst>
                    <a:path w="1289" h="378" extrusionOk="0">
                      <a:moveTo>
                        <a:pt x="0" y="0"/>
                      </a:moveTo>
                      <a:lnTo>
                        <a:pt x="79" y="377"/>
                      </a:lnTo>
                      <a:lnTo>
                        <a:pt x="1288"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9"/>
                <p:cNvSpPr/>
                <p:nvPr/>
              </p:nvSpPr>
              <p:spPr>
                <a:xfrm>
                  <a:off x="-1126144" y="2198985"/>
                  <a:ext cx="36570" cy="10988"/>
                </a:xfrm>
                <a:custGeom>
                  <a:avLst/>
                  <a:gdLst/>
                  <a:ahLst/>
                  <a:cxnLst/>
                  <a:rect l="l" t="t" r="r" b="b"/>
                  <a:pathLst>
                    <a:path w="1258" h="378" extrusionOk="0">
                      <a:moveTo>
                        <a:pt x="1" y="0"/>
                      </a:moveTo>
                      <a:lnTo>
                        <a:pt x="63" y="377"/>
                      </a:lnTo>
                      <a:lnTo>
                        <a:pt x="1257"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9"/>
                <p:cNvSpPr/>
                <p:nvPr/>
              </p:nvSpPr>
              <p:spPr>
                <a:xfrm>
                  <a:off x="-1164952" y="2198985"/>
                  <a:ext cx="36105" cy="10988"/>
                </a:xfrm>
                <a:custGeom>
                  <a:avLst/>
                  <a:gdLst/>
                  <a:ahLst/>
                  <a:cxnLst/>
                  <a:rect l="l" t="t" r="r" b="b"/>
                  <a:pathLst>
                    <a:path w="1242" h="378" extrusionOk="0">
                      <a:moveTo>
                        <a:pt x="0" y="0"/>
                      </a:moveTo>
                      <a:lnTo>
                        <a:pt x="32" y="377"/>
                      </a:lnTo>
                      <a:lnTo>
                        <a:pt x="124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9"/>
                <p:cNvSpPr/>
                <p:nvPr/>
              </p:nvSpPr>
              <p:spPr>
                <a:xfrm>
                  <a:off x="-1203790" y="2198985"/>
                  <a:ext cx="35204" cy="10988"/>
                </a:xfrm>
                <a:custGeom>
                  <a:avLst/>
                  <a:gdLst/>
                  <a:ahLst/>
                  <a:cxnLst/>
                  <a:rect l="l" t="t" r="r" b="b"/>
                  <a:pathLst>
                    <a:path w="1211" h="378" extrusionOk="0">
                      <a:moveTo>
                        <a:pt x="1" y="0"/>
                      </a:moveTo>
                      <a:lnTo>
                        <a:pt x="16" y="377"/>
                      </a:lnTo>
                      <a:lnTo>
                        <a:pt x="121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9"/>
                <p:cNvSpPr/>
                <p:nvPr/>
              </p:nvSpPr>
              <p:spPr>
                <a:xfrm>
                  <a:off x="-1242598" y="2198985"/>
                  <a:ext cx="34739" cy="10988"/>
                </a:xfrm>
                <a:custGeom>
                  <a:avLst/>
                  <a:gdLst/>
                  <a:ahLst/>
                  <a:cxnLst/>
                  <a:rect l="l" t="t" r="r" b="b"/>
                  <a:pathLst>
                    <a:path w="1195" h="378" extrusionOk="0">
                      <a:moveTo>
                        <a:pt x="0" y="0"/>
                      </a:moveTo>
                      <a:lnTo>
                        <a:pt x="0" y="377"/>
                      </a:lnTo>
                      <a:lnTo>
                        <a:pt x="1194"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9"/>
                <p:cNvSpPr/>
                <p:nvPr/>
              </p:nvSpPr>
              <p:spPr>
                <a:xfrm>
                  <a:off x="-1281871" y="2198985"/>
                  <a:ext cx="35175" cy="10988"/>
                </a:xfrm>
                <a:custGeom>
                  <a:avLst/>
                  <a:gdLst/>
                  <a:ahLst/>
                  <a:cxnLst/>
                  <a:rect l="l" t="t" r="r" b="b"/>
                  <a:pathLst>
                    <a:path w="1210" h="378" extrusionOk="0">
                      <a:moveTo>
                        <a:pt x="32" y="0"/>
                      </a:moveTo>
                      <a:lnTo>
                        <a:pt x="0" y="377"/>
                      </a:lnTo>
                      <a:lnTo>
                        <a:pt x="1210" y="377"/>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9"/>
                <p:cNvSpPr/>
                <p:nvPr/>
              </p:nvSpPr>
              <p:spPr>
                <a:xfrm>
                  <a:off x="-1321145" y="2198985"/>
                  <a:ext cx="35175" cy="10988"/>
                </a:xfrm>
                <a:custGeom>
                  <a:avLst/>
                  <a:gdLst/>
                  <a:ahLst/>
                  <a:cxnLst/>
                  <a:rect l="l" t="t" r="r" b="b"/>
                  <a:pathLst>
                    <a:path w="1210" h="378" extrusionOk="0">
                      <a:moveTo>
                        <a:pt x="47" y="0"/>
                      </a:moveTo>
                      <a:lnTo>
                        <a:pt x="0" y="377"/>
                      </a:lnTo>
                      <a:lnTo>
                        <a:pt x="1194" y="377"/>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9"/>
                <p:cNvSpPr/>
                <p:nvPr/>
              </p:nvSpPr>
              <p:spPr>
                <a:xfrm>
                  <a:off x="-1360447" y="2198985"/>
                  <a:ext cx="36134" cy="10988"/>
                </a:xfrm>
                <a:custGeom>
                  <a:avLst/>
                  <a:gdLst/>
                  <a:ahLst/>
                  <a:cxnLst/>
                  <a:rect l="l" t="t" r="r" b="b"/>
                  <a:pathLst>
                    <a:path w="1243" h="378" extrusionOk="0">
                      <a:moveTo>
                        <a:pt x="79" y="0"/>
                      </a:moveTo>
                      <a:lnTo>
                        <a:pt x="1" y="377"/>
                      </a:lnTo>
                      <a:lnTo>
                        <a:pt x="1195" y="377"/>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9"/>
                <p:cNvSpPr/>
                <p:nvPr/>
              </p:nvSpPr>
              <p:spPr>
                <a:xfrm>
                  <a:off x="-1400157" y="2198985"/>
                  <a:ext cx="37006" cy="10988"/>
                </a:xfrm>
                <a:custGeom>
                  <a:avLst/>
                  <a:gdLst/>
                  <a:ahLst/>
                  <a:cxnLst/>
                  <a:rect l="l" t="t" r="r" b="b"/>
                  <a:pathLst>
                    <a:path w="1273" h="378" extrusionOk="0">
                      <a:moveTo>
                        <a:pt x="110" y="0"/>
                      </a:moveTo>
                      <a:lnTo>
                        <a:pt x="0" y="377"/>
                      </a:lnTo>
                      <a:lnTo>
                        <a:pt x="1210" y="377"/>
                      </a:lnTo>
                      <a:lnTo>
                        <a:pt x="12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9"/>
                <p:cNvSpPr/>
                <p:nvPr/>
              </p:nvSpPr>
              <p:spPr>
                <a:xfrm>
                  <a:off x="-1439459" y="2198985"/>
                  <a:ext cx="37500" cy="10988"/>
                </a:xfrm>
                <a:custGeom>
                  <a:avLst/>
                  <a:gdLst/>
                  <a:ahLst/>
                  <a:cxnLst/>
                  <a:rect l="l" t="t" r="r" b="b"/>
                  <a:pathLst>
                    <a:path w="1290" h="378" extrusionOk="0">
                      <a:moveTo>
                        <a:pt x="127" y="0"/>
                      </a:moveTo>
                      <a:lnTo>
                        <a:pt x="1" y="377"/>
                      </a:lnTo>
                      <a:lnTo>
                        <a:pt x="1195" y="377"/>
                      </a:lnTo>
                      <a:lnTo>
                        <a:pt x="1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9"/>
                <p:cNvSpPr/>
                <p:nvPr/>
              </p:nvSpPr>
              <p:spPr>
                <a:xfrm>
                  <a:off x="-1479169" y="2198985"/>
                  <a:ext cx="38372" cy="10988"/>
                </a:xfrm>
                <a:custGeom>
                  <a:avLst/>
                  <a:gdLst/>
                  <a:ahLst/>
                  <a:cxnLst/>
                  <a:rect l="l" t="t" r="r" b="b"/>
                  <a:pathLst>
                    <a:path w="1320" h="378" extrusionOk="0">
                      <a:moveTo>
                        <a:pt x="157" y="0"/>
                      </a:moveTo>
                      <a:lnTo>
                        <a:pt x="0" y="377"/>
                      </a:lnTo>
                      <a:lnTo>
                        <a:pt x="1210" y="377"/>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99"/>
                <p:cNvSpPr/>
                <p:nvPr/>
              </p:nvSpPr>
              <p:spPr>
                <a:xfrm>
                  <a:off x="-1518471" y="2198985"/>
                  <a:ext cx="38867" cy="10988"/>
                </a:xfrm>
                <a:custGeom>
                  <a:avLst/>
                  <a:gdLst/>
                  <a:ahLst/>
                  <a:cxnLst/>
                  <a:rect l="l" t="t" r="r" b="b"/>
                  <a:pathLst>
                    <a:path w="1337" h="378" extrusionOk="0">
                      <a:moveTo>
                        <a:pt x="174" y="0"/>
                      </a:moveTo>
                      <a:lnTo>
                        <a:pt x="1" y="377"/>
                      </a:lnTo>
                      <a:lnTo>
                        <a:pt x="1195" y="377"/>
                      </a:lnTo>
                      <a:lnTo>
                        <a:pt x="1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99"/>
                <p:cNvSpPr/>
                <p:nvPr/>
              </p:nvSpPr>
              <p:spPr>
                <a:xfrm>
                  <a:off x="-1003730" y="2218142"/>
                  <a:ext cx="39739" cy="10988"/>
                </a:xfrm>
                <a:custGeom>
                  <a:avLst/>
                  <a:gdLst/>
                  <a:ahLst/>
                  <a:cxnLst/>
                  <a:rect l="l" t="t" r="r" b="b"/>
                  <a:pathLst>
                    <a:path w="1367" h="378" extrusionOk="0">
                      <a:moveTo>
                        <a:pt x="0" y="1"/>
                      </a:moveTo>
                      <a:lnTo>
                        <a:pt x="142" y="378"/>
                      </a:lnTo>
                      <a:lnTo>
                        <a:pt x="1367"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99"/>
                <p:cNvSpPr/>
                <p:nvPr/>
              </p:nvSpPr>
              <p:spPr>
                <a:xfrm>
                  <a:off x="-1043934" y="2218142"/>
                  <a:ext cx="39303" cy="10988"/>
                </a:xfrm>
                <a:custGeom>
                  <a:avLst/>
                  <a:gdLst/>
                  <a:ahLst/>
                  <a:cxnLst/>
                  <a:rect l="l" t="t" r="r" b="b"/>
                  <a:pathLst>
                    <a:path w="1352" h="378" extrusionOk="0">
                      <a:moveTo>
                        <a:pt x="1" y="1"/>
                      </a:moveTo>
                      <a:lnTo>
                        <a:pt x="126" y="378"/>
                      </a:lnTo>
                      <a:lnTo>
                        <a:pt x="1352"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99"/>
                <p:cNvSpPr/>
                <p:nvPr/>
              </p:nvSpPr>
              <p:spPr>
                <a:xfrm>
                  <a:off x="-1083673" y="2218142"/>
                  <a:ext cx="38867" cy="10988"/>
                </a:xfrm>
                <a:custGeom>
                  <a:avLst/>
                  <a:gdLst/>
                  <a:ahLst/>
                  <a:cxnLst/>
                  <a:rect l="l" t="t" r="r" b="b"/>
                  <a:pathLst>
                    <a:path w="1337" h="378" extrusionOk="0">
                      <a:moveTo>
                        <a:pt x="1" y="1"/>
                      </a:moveTo>
                      <a:lnTo>
                        <a:pt x="95" y="378"/>
                      </a:lnTo>
                      <a:lnTo>
                        <a:pt x="1336"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99"/>
                <p:cNvSpPr/>
                <p:nvPr/>
              </p:nvSpPr>
              <p:spPr>
                <a:xfrm>
                  <a:off x="-1123847" y="2218142"/>
                  <a:ext cx="37936" cy="10988"/>
                </a:xfrm>
                <a:custGeom>
                  <a:avLst/>
                  <a:gdLst/>
                  <a:ahLst/>
                  <a:cxnLst/>
                  <a:rect l="l" t="t" r="r" b="b"/>
                  <a:pathLst>
                    <a:path w="1305" h="378" extrusionOk="0">
                      <a:moveTo>
                        <a:pt x="0" y="1"/>
                      </a:moveTo>
                      <a:lnTo>
                        <a:pt x="79" y="378"/>
                      </a:lnTo>
                      <a:lnTo>
                        <a:pt x="1304"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99"/>
                <p:cNvSpPr/>
                <p:nvPr/>
              </p:nvSpPr>
              <p:spPr>
                <a:xfrm>
                  <a:off x="-1163586" y="2218142"/>
                  <a:ext cx="37006" cy="10988"/>
                </a:xfrm>
                <a:custGeom>
                  <a:avLst/>
                  <a:gdLst/>
                  <a:ahLst/>
                  <a:cxnLst/>
                  <a:rect l="l" t="t" r="r" b="b"/>
                  <a:pathLst>
                    <a:path w="1273" h="378" extrusionOk="0">
                      <a:moveTo>
                        <a:pt x="0" y="1"/>
                      </a:moveTo>
                      <a:lnTo>
                        <a:pt x="47" y="378"/>
                      </a:lnTo>
                      <a:lnTo>
                        <a:pt x="1273"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99"/>
                <p:cNvSpPr/>
                <p:nvPr/>
              </p:nvSpPr>
              <p:spPr>
                <a:xfrm>
                  <a:off x="-1203324" y="2218142"/>
                  <a:ext cx="36105" cy="10988"/>
                </a:xfrm>
                <a:custGeom>
                  <a:avLst/>
                  <a:gdLst/>
                  <a:ahLst/>
                  <a:cxnLst/>
                  <a:rect l="l" t="t" r="r" b="b"/>
                  <a:pathLst>
                    <a:path w="1242" h="378" extrusionOk="0">
                      <a:moveTo>
                        <a:pt x="0" y="1"/>
                      </a:moveTo>
                      <a:lnTo>
                        <a:pt x="16" y="378"/>
                      </a:lnTo>
                      <a:lnTo>
                        <a:pt x="1242"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99"/>
                <p:cNvSpPr/>
                <p:nvPr/>
              </p:nvSpPr>
              <p:spPr>
                <a:xfrm>
                  <a:off x="-1243528" y="2218142"/>
                  <a:ext cx="36134" cy="10988"/>
                </a:xfrm>
                <a:custGeom>
                  <a:avLst/>
                  <a:gdLst/>
                  <a:ahLst/>
                  <a:cxnLst/>
                  <a:rect l="l" t="t" r="r" b="b"/>
                  <a:pathLst>
                    <a:path w="1243" h="378" extrusionOk="0">
                      <a:moveTo>
                        <a:pt x="1" y="1"/>
                      </a:moveTo>
                      <a:lnTo>
                        <a:pt x="1" y="378"/>
                      </a:lnTo>
                      <a:lnTo>
                        <a:pt x="1242" y="378"/>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99"/>
                <p:cNvSpPr/>
                <p:nvPr/>
              </p:nvSpPr>
              <p:spPr>
                <a:xfrm>
                  <a:off x="-1283703" y="2218142"/>
                  <a:ext cx="35640" cy="10988"/>
                </a:xfrm>
                <a:custGeom>
                  <a:avLst/>
                  <a:gdLst/>
                  <a:ahLst/>
                  <a:cxnLst/>
                  <a:rect l="l" t="t" r="r" b="b"/>
                  <a:pathLst>
                    <a:path w="1226" h="378" extrusionOk="0">
                      <a:moveTo>
                        <a:pt x="32" y="1"/>
                      </a:moveTo>
                      <a:lnTo>
                        <a:pt x="0" y="378"/>
                      </a:lnTo>
                      <a:lnTo>
                        <a:pt x="1226" y="378"/>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99"/>
                <p:cNvSpPr/>
                <p:nvPr/>
              </p:nvSpPr>
              <p:spPr>
                <a:xfrm>
                  <a:off x="-1324342" y="2218142"/>
                  <a:ext cx="36541" cy="10988"/>
                </a:xfrm>
                <a:custGeom>
                  <a:avLst/>
                  <a:gdLst/>
                  <a:ahLst/>
                  <a:cxnLst/>
                  <a:rect l="l" t="t" r="r" b="b"/>
                  <a:pathLst>
                    <a:path w="1257" h="378" extrusionOk="0">
                      <a:moveTo>
                        <a:pt x="63" y="1"/>
                      </a:moveTo>
                      <a:lnTo>
                        <a:pt x="0" y="378"/>
                      </a:lnTo>
                      <a:lnTo>
                        <a:pt x="1241" y="378"/>
                      </a:lnTo>
                      <a:lnTo>
                        <a:pt x="12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99"/>
                <p:cNvSpPr/>
                <p:nvPr/>
              </p:nvSpPr>
              <p:spPr>
                <a:xfrm>
                  <a:off x="-1365011" y="2218142"/>
                  <a:ext cx="37035" cy="10988"/>
                </a:xfrm>
                <a:custGeom>
                  <a:avLst/>
                  <a:gdLst/>
                  <a:ahLst/>
                  <a:cxnLst/>
                  <a:rect l="l" t="t" r="r" b="b"/>
                  <a:pathLst>
                    <a:path w="1274" h="378" extrusionOk="0">
                      <a:moveTo>
                        <a:pt x="79" y="1"/>
                      </a:moveTo>
                      <a:lnTo>
                        <a:pt x="1" y="378"/>
                      </a:lnTo>
                      <a:lnTo>
                        <a:pt x="1242" y="378"/>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99"/>
                <p:cNvSpPr/>
                <p:nvPr/>
              </p:nvSpPr>
              <p:spPr>
                <a:xfrm>
                  <a:off x="-1405651" y="2218142"/>
                  <a:ext cx="37936" cy="10988"/>
                </a:xfrm>
                <a:custGeom>
                  <a:avLst/>
                  <a:gdLst/>
                  <a:ahLst/>
                  <a:cxnLst/>
                  <a:rect l="l" t="t" r="r" b="b"/>
                  <a:pathLst>
                    <a:path w="1305" h="378" extrusionOk="0">
                      <a:moveTo>
                        <a:pt x="111" y="1"/>
                      </a:moveTo>
                      <a:lnTo>
                        <a:pt x="1" y="378"/>
                      </a:lnTo>
                      <a:lnTo>
                        <a:pt x="1242" y="378"/>
                      </a:lnTo>
                      <a:lnTo>
                        <a:pt x="1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99"/>
                <p:cNvSpPr/>
                <p:nvPr/>
              </p:nvSpPr>
              <p:spPr>
                <a:xfrm>
                  <a:off x="-1446291" y="2218142"/>
                  <a:ext cx="38372" cy="10988"/>
                </a:xfrm>
                <a:custGeom>
                  <a:avLst/>
                  <a:gdLst/>
                  <a:ahLst/>
                  <a:cxnLst/>
                  <a:rect l="l" t="t" r="r" b="b"/>
                  <a:pathLst>
                    <a:path w="1320" h="378" extrusionOk="0">
                      <a:moveTo>
                        <a:pt x="126" y="1"/>
                      </a:moveTo>
                      <a:lnTo>
                        <a:pt x="0" y="378"/>
                      </a:lnTo>
                      <a:lnTo>
                        <a:pt x="1241" y="378"/>
                      </a:lnTo>
                      <a:lnTo>
                        <a:pt x="1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99"/>
                <p:cNvSpPr/>
                <p:nvPr/>
              </p:nvSpPr>
              <p:spPr>
                <a:xfrm>
                  <a:off x="-1486930" y="2218142"/>
                  <a:ext cx="39303" cy="10988"/>
                </a:xfrm>
                <a:custGeom>
                  <a:avLst/>
                  <a:gdLst/>
                  <a:ahLst/>
                  <a:cxnLst/>
                  <a:rect l="l" t="t" r="r" b="b"/>
                  <a:pathLst>
                    <a:path w="1352" h="378" extrusionOk="0">
                      <a:moveTo>
                        <a:pt x="157" y="1"/>
                      </a:moveTo>
                      <a:lnTo>
                        <a:pt x="0" y="378"/>
                      </a:lnTo>
                      <a:lnTo>
                        <a:pt x="1241" y="378"/>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99"/>
                <p:cNvSpPr/>
                <p:nvPr/>
              </p:nvSpPr>
              <p:spPr>
                <a:xfrm>
                  <a:off x="-1527599" y="2218142"/>
                  <a:ext cx="40233" cy="10988"/>
                </a:xfrm>
                <a:custGeom>
                  <a:avLst/>
                  <a:gdLst/>
                  <a:ahLst/>
                  <a:cxnLst/>
                  <a:rect l="l" t="t" r="r" b="b"/>
                  <a:pathLst>
                    <a:path w="1384" h="378" extrusionOk="0">
                      <a:moveTo>
                        <a:pt x="189" y="1"/>
                      </a:moveTo>
                      <a:lnTo>
                        <a:pt x="1" y="378"/>
                      </a:lnTo>
                      <a:lnTo>
                        <a:pt x="1242" y="378"/>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99"/>
                <p:cNvSpPr/>
                <p:nvPr/>
              </p:nvSpPr>
              <p:spPr>
                <a:xfrm>
                  <a:off x="-995533" y="2237328"/>
                  <a:ext cx="41599" cy="11919"/>
                </a:xfrm>
                <a:custGeom>
                  <a:avLst/>
                  <a:gdLst/>
                  <a:ahLst/>
                  <a:cxnLst/>
                  <a:rect l="l" t="t" r="r" b="b"/>
                  <a:pathLst>
                    <a:path w="1431" h="410" extrusionOk="0">
                      <a:moveTo>
                        <a:pt x="1" y="1"/>
                      </a:moveTo>
                      <a:lnTo>
                        <a:pt x="158" y="409"/>
                      </a:lnTo>
                      <a:lnTo>
                        <a:pt x="1431"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99"/>
                <p:cNvSpPr/>
                <p:nvPr/>
              </p:nvSpPr>
              <p:spPr>
                <a:xfrm>
                  <a:off x="-1036638" y="2237328"/>
                  <a:ext cx="40698" cy="11919"/>
                </a:xfrm>
                <a:custGeom>
                  <a:avLst/>
                  <a:gdLst/>
                  <a:ahLst/>
                  <a:cxnLst/>
                  <a:rect l="l" t="t" r="r" b="b"/>
                  <a:pathLst>
                    <a:path w="1400" h="410" extrusionOk="0">
                      <a:moveTo>
                        <a:pt x="1" y="1"/>
                      </a:moveTo>
                      <a:lnTo>
                        <a:pt x="127" y="409"/>
                      </a:lnTo>
                      <a:lnTo>
                        <a:pt x="1399"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99"/>
                <p:cNvSpPr/>
                <p:nvPr/>
              </p:nvSpPr>
              <p:spPr>
                <a:xfrm>
                  <a:off x="-1077742" y="2237328"/>
                  <a:ext cx="39768" cy="11919"/>
                </a:xfrm>
                <a:custGeom>
                  <a:avLst/>
                  <a:gdLst/>
                  <a:ahLst/>
                  <a:cxnLst/>
                  <a:rect l="l" t="t" r="r" b="b"/>
                  <a:pathLst>
                    <a:path w="1368" h="410" extrusionOk="0">
                      <a:moveTo>
                        <a:pt x="1" y="1"/>
                      </a:moveTo>
                      <a:lnTo>
                        <a:pt x="95" y="409"/>
                      </a:lnTo>
                      <a:lnTo>
                        <a:pt x="1368"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99"/>
                <p:cNvSpPr/>
                <p:nvPr/>
              </p:nvSpPr>
              <p:spPr>
                <a:xfrm>
                  <a:off x="-1119283" y="2237328"/>
                  <a:ext cx="39303" cy="11919"/>
                </a:xfrm>
                <a:custGeom>
                  <a:avLst/>
                  <a:gdLst/>
                  <a:ahLst/>
                  <a:cxnLst/>
                  <a:rect l="l" t="t" r="r" b="b"/>
                  <a:pathLst>
                    <a:path w="1352" h="410" extrusionOk="0">
                      <a:moveTo>
                        <a:pt x="0" y="1"/>
                      </a:moveTo>
                      <a:lnTo>
                        <a:pt x="63" y="409"/>
                      </a:lnTo>
                      <a:lnTo>
                        <a:pt x="1351" y="409"/>
                      </a:lnTo>
                      <a:lnTo>
                        <a:pt x="1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99"/>
                <p:cNvSpPr/>
                <p:nvPr/>
              </p:nvSpPr>
              <p:spPr>
                <a:xfrm>
                  <a:off x="-1160388" y="2237328"/>
                  <a:ext cx="38401" cy="11919"/>
                </a:xfrm>
                <a:custGeom>
                  <a:avLst/>
                  <a:gdLst/>
                  <a:ahLst/>
                  <a:cxnLst/>
                  <a:rect l="l" t="t" r="r" b="b"/>
                  <a:pathLst>
                    <a:path w="1321" h="410" extrusionOk="0">
                      <a:moveTo>
                        <a:pt x="0" y="1"/>
                      </a:moveTo>
                      <a:lnTo>
                        <a:pt x="32" y="409"/>
                      </a:lnTo>
                      <a:lnTo>
                        <a:pt x="1320" y="409"/>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99"/>
                <p:cNvSpPr/>
                <p:nvPr/>
              </p:nvSpPr>
              <p:spPr>
                <a:xfrm>
                  <a:off x="-1327104" y="2237328"/>
                  <a:ext cx="163083" cy="11919"/>
                </a:xfrm>
                <a:custGeom>
                  <a:avLst/>
                  <a:gdLst/>
                  <a:ahLst/>
                  <a:cxnLst/>
                  <a:rect l="l" t="t" r="r" b="b"/>
                  <a:pathLst>
                    <a:path w="5610" h="410" extrusionOk="0">
                      <a:moveTo>
                        <a:pt x="64" y="1"/>
                      </a:moveTo>
                      <a:lnTo>
                        <a:pt x="1" y="409"/>
                      </a:lnTo>
                      <a:lnTo>
                        <a:pt x="5610" y="409"/>
                      </a:lnTo>
                      <a:lnTo>
                        <a:pt x="5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99"/>
                <p:cNvSpPr/>
                <p:nvPr/>
              </p:nvSpPr>
              <p:spPr>
                <a:xfrm>
                  <a:off x="-1369110" y="2237328"/>
                  <a:ext cx="38838" cy="11919"/>
                </a:xfrm>
                <a:custGeom>
                  <a:avLst/>
                  <a:gdLst/>
                  <a:ahLst/>
                  <a:cxnLst/>
                  <a:rect l="l" t="t" r="r" b="b"/>
                  <a:pathLst>
                    <a:path w="1336" h="410" extrusionOk="0">
                      <a:moveTo>
                        <a:pt x="95" y="1"/>
                      </a:moveTo>
                      <a:lnTo>
                        <a:pt x="0" y="409"/>
                      </a:lnTo>
                      <a:lnTo>
                        <a:pt x="1289" y="409"/>
                      </a:lnTo>
                      <a:lnTo>
                        <a:pt x="1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99"/>
                <p:cNvSpPr/>
                <p:nvPr/>
              </p:nvSpPr>
              <p:spPr>
                <a:xfrm>
                  <a:off x="-1411116" y="2237328"/>
                  <a:ext cx="39303" cy="11919"/>
                </a:xfrm>
                <a:custGeom>
                  <a:avLst/>
                  <a:gdLst/>
                  <a:ahLst/>
                  <a:cxnLst/>
                  <a:rect l="l" t="t" r="r" b="b"/>
                  <a:pathLst>
                    <a:path w="1352" h="410" extrusionOk="0">
                      <a:moveTo>
                        <a:pt x="110" y="1"/>
                      </a:moveTo>
                      <a:lnTo>
                        <a:pt x="0" y="409"/>
                      </a:lnTo>
                      <a:lnTo>
                        <a:pt x="1288" y="409"/>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99"/>
                <p:cNvSpPr/>
                <p:nvPr/>
              </p:nvSpPr>
              <p:spPr>
                <a:xfrm>
                  <a:off x="-1453151" y="2237328"/>
                  <a:ext cx="39768" cy="11919"/>
                </a:xfrm>
                <a:custGeom>
                  <a:avLst/>
                  <a:gdLst/>
                  <a:ahLst/>
                  <a:cxnLst/>
                  <a:rect l="l" t="t" r="r" b="b"/>
                  <a:pathLst>
                    <a:path w="1368" h="410" extrusionOk="0">
                      <a:moveTo>
                        <a:pt x="142" y="1"/>
                      </a:moveTo>
                      <a:lnTo>
                        <a:pt x="1" y="409"/>
                      </a:lnTo>
                      <a:lnTo>
                        <a:pt x="1273" y="409"/>
                      </a:lnTo>
                      <a:lnTo>
                        <a:pt x="13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99"/>
                <p:cNvSpPr/>
                <p:nvPr/>
              </p:nvSpPr>
              <p:spPr>
                <a:xfrm>
                  <a:off x="-1495157" y="2237328"/>
                  <a:ext cx="40669" cy="11919"/>
                </a:xfrm>
                <a:custGeom>
                  <a:avLst/>
                  <a:gdLst/>
                  <a:ahLst/>
                  <a:cxnLst/>
                  <a:rect l="l" t="t" r="r" b="b"/>
                  <a:pathLst>
                    <a:path w="1399" h="410" extrusionOk="0">
                      <a:moveTo>
                        <a:pt x="157" y="1"/>
                      </a:moveTo>
                      <a:lnTo>
                        <a:pt x="0" y="409"/>
                      </a:lnTo>
                      <a:lnTo>
                        <a:pt x="1273" y="409"/>
                      </a:lnTo>
                      <a:lnTo>
                        <a:pt x="13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99"/>
                <p:cNvSpPr/>
                <p:nvPr/>
              </p:nvSpPr>
              <p:spPr>
                <a:xfrm>
                  <a:off x="-1537192" y="2237328"/>
                  <a:ext cx="41599" cy="11919"/>
                </a:xfrm>
                <a:custGeom>
                  <a:avLst/>
                  <a:gdLst/>
                  <a:ahLst/>
                  <a:cxnLst/>
                  <a:rect l="l" t="t" r="r" b="b"/>
                  <a:pathLst>
                    <a:path w="1431" h="410" extrusionOk="0">
                      <a:moveTo>
                        <a:pt x="189" y="1"/>
                      </a:moveTo>
                      <a:lnTo>
                        <a:pt x="1" y="409"/>
                      </a:lnTo>
                      <a:lnTo>
                        <a:pt x="1273" y="409"/>
                      </a:lnTo>
                      <a:lnTo>
                        <a:pt x="1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99"/>
                <p:cNvSpPr/>
                <p:nvPr/>
              </p:nvSpPr>
              <p:spPr>
                <a:xfrm>
                  <a:off x="-1949607" y="2214043"/>
                  <a:ext cx="390061" cy="79942"/>
                </a:xfrm>
                <a:custGeom>
                  <a:avLst/>
                  <a:gdLst/>
                  <a:ahLst/>
                  <a:cxnLst/>
                  <a:rect l="l" t="t" r="r" b="b"/>
                  <a:pathLst>
                    <a:path w="13418" h="2750" extrusionOk="0">
                      <a:moveTo>
                        <a:pt x="2200" y="0"/>
                      </a:moveTo>
                      <a:lnTo>
                        <a:pt x="174" y="2263"/>
                      </a:lnTo>
                      <a:cubicBezTo>
                        <a:pt x="1" y="2451"/>
                        <a:pt x="127" y="2750"/>
                        <a:pt x="394" y="2750"/>
                      </a:cubicBezTo>
                      <a:lnTo>
                        <a:pt x="10684" y="2750"/>
                      </a:lnTo>
                      <a:cubicBezTo>
                        <a:pt x="11218" y="2750"/>
                        <a:pt x="11737" y="2499"/>
                        <a:pt x="12051" y="2074"/>
                      </a:cubicBezTo>
                      <a:lnTo>
                        <a:pt x="13292" y="456"/>
                      </a:lnTo>
                      <a:cubicBezTo>
                        <a:pt x="13418" y="283"/>
                        <a:pt x="13339" y="63"/>
                        <a:pt x="13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99"/>
                <p:cNvSpPr/>
                <p:nvPr/>
              </p:nvSpPr>
              <p:spPr>
                <a:xfrm>
                  <a:off x="-1907136" y="2143723"/>
                  <a:ext cx="353985" cy="135670"/>
                </a:xfrm>
                <a:custGeom>
                  <a:avLst/>
                  <a:gdLst/>
                  <a:ahLst/>
                  <a:cxnLst/>
                  <a:rect l="l" t="t" r="r" b="b"/>
                  <a:pathLst>
                    <a:path w="12177" h="4667" extrusionOk="0">
                      <a:moveTo>
                        <a:pt x="11816" y="1493"/>
                      </a:moveTo>
                      <a:cubicBezTo>
                        <a:pt x="11674" y="2011"/>
                        <a:pt x="9977" y="3771"/>
                        <a:pt x="9616" y="4148"/>
                      </a:cubicBezTo>
                      <a:cubicBezTo>
                        <a:pt x="9365" y="4462"/>
                        <a:pt x="9003" y="4666"/>
                        <a:pt x="8579" y="4666"/>
                      </a:cubicBezTo>
                      <a:lnTo>
                        <a:pt x="8563" y="4666"/>
                      </a:lnTo>
                      <a:lnTo>
                        <a:pt x="205" y="4666"/>
                      </a:lnTo>
                      <a:cubicBezTo>
                        <a:pt x="95" y="4666"/>
                        <a:pt x="1" y="4588"/>
                        <a:pt x="1" y="4478"/>
                      </a:cubicBezTo>
                      <a:cubicBezTo>
                        <a:pt x="1" y="4368"/>
                        <a:pt x="95" y="4289"/>
                        <a:pt x="205" y="4289"/>
                      </a:cubicBezTo>
                      <a:lnTo>
                        <a:pt x="8532" y="4289"/>
                      </a:lnTo>
                      <a:cubicBezTo>
                        <a:pt x="9082" y="4289"/>
                        <a:pt x="9522" y="3849"/>
                        <a:pt x="9522" y="3299"/>
                      </a:cubicBezTo>
                      <a:cubicBezTo>
                        <a:pt x="9522" y="2765"/>
                        <a:pt x="9082" y="2325"/>
                        <a:pt x="8532" y="2325"/>
                      </a:cubicBezTo>
                      <a:lnTo>
                        <a:pt x="205" y="2325"/>
                      </a:lnTo>
                      <a:cubicBezTo>
                        <a:pt x="95" y="2325"/>
                        <a:pt x="1" y="2247"/>
                        <a:pt x="1" y="2137"/>
                      </a:cubicBezTo>
                      <a:cubicBezTo>
                        <a:pt x="1" y="2027"/>
                        <a:pt x="95" y="1932"/>
                        <a:pt x="205" y="1932"/>
                      </a:cubicBezTo>
                      <a:lnTo>
                        <a:pt x="205" y="1932"/>
                      </a:lnTo>
                      <a:lnTo>
                        <a:pt x="174" y="1870"/>
                      </a:lnTo>
                      <a:lnTo>
                        <a:pt x="3677" y="0"/>
                      </a:lnTo>
                      <a:lnTo>
                        <a:pt x="10700" y="0"/>
                      </a:lnTo>
                      <a:cubicBezTo>
                        <a:pt x="10700" y="16"/>
                        <a:pt x="12177" y="189"/>
                        <a:pt x="11816" y="1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99"/>
                <p:cNvSpPr/>
                <p:nvPr/>
              </p:nvSpPr>
              <p:spPr>
                <a:xfrm>
                  <a:off x="-1907136" y="2205817"/>
                  <a:ext cx="275903" cy="21512"/>
                </a:xfrm>
                <a:custGeom>
                  <a:avLst/>
                  <a:gdLst/>
                  <a:ahLst/>
                  <a:cxnLst/>
                  <a:rect l="l" t="t" r="r" b="b"/>
                  <a:pathLst>
                    <a:path w="9491" h="740" extrusionOk="0">
                      <a:moveTo>
                        <a:pt x="1" y="1"/>
                      </a:moveTo>
                      <a:cubicBezTo>
                        <a:pt x="17" y="111"/>
                        <a:pt x="95" y="189"/>
                        <a:pt x="205" y="189"/>
                      </a:cubicBezTo>
                      <a:lnTo>
                        <a:pt x="8642" y="189"/>
                      </a:lnTo>
                      <a:cubicBezTo>
                        <a:pt x="8988" y="205"/>
                        <a:pt x="9318" y="409"/>
                        <a:pt x="9475" y="723"/>
                      </a:cubicBezTo>
                      <a:lnTo>
                        <a:pt x="9490" y="739"/>
                      </a:lnTo>
                      <a:cubicBezTo>
                        <a:pt x="9380" y="315"/>
                        <a:pt x="9003" y="1"/>
                        <a:pt x="8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99"/>
                <p:cNvSpPr/>
                <p:nvPr/>
              </p:nvSpPr>
              <p:spPr>
                <a:xfrm>
                  <a:off x="-1901177" y="2211311"/>
                  <a:ext cx="273607" cy="57123"/>
                </a:xfrm>
                <a:custGeom>
                  <a:avLst/>
                  <a:gdLst/>
                  <a:ahLst/>
                  <a:cxnLst/>
                  <a:rect l="l" t="t" r="r" b="b"/>
                  <a:pathLst>
                    <a:path w="9412" h="1965" extrusionOk="0">
                      <a:moveTo>
                        <a:pt x="0" y="0"/>
                      </a:moveTo>
                      <a:lnTo>
                        <a:pt x="0" y="1964"/>
                      </a:lnTo>
                      <a:lnTo>
                        <a:pt x="8406" y="1964"/>
                      </a:lnTo>
                      <a:cubicBezTo>
                        <a:pt x="8767" y="1964"/>
                        <a:pt x="9097" y="1760"/>
                        <a:pt x="9270" y="1430"/>
                      </a:cubicBezTo>
                      <a:cubicBezTo>
                        <a:pt x="9411" y="1147"/>
                        <a:pt x="9411" y="817"/>
                        <a:pt x="9270" y="534"/>
                      </a:cubicBezTo>
                      <a:cubicBezTo>
                        <a:pt x="9097" y="204"/>
                        <a:pt x="8767"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99"/>
                <p:cNvSpPr/>
                <p:nvPr/>
              </p:nvSpPr>
              <p:spPr>
                <a:xfrm>
                  <a:off x="-1901177" y="2225003"/>
                  <a:ext cx="242996" cy="3692"/>
                </a:xfrm>
                <a:custGeom>
                  <a:avLst/>
                  <a:gdLst/>
                  <a:ahLst/>
                  <a:cxnLst/>
                  <a:rect l="l" t="t" r="r" b="b"/>
                  <a:pathLst>
                    <a:path w="8359" h="127" extrusionOk="0">
                      <a:moveTo>
                        <a:pt x="0" y="1"/>
                      </a:moveTo>
                      <a:lnTo>
                        <a:pt x="0" y="126"/>
                      </a:lnTo>
                      <a:lnTo>
                        <a:pt x="8296" y="126"/>
                      </a:lnTo>
                      <a:cubicBezTo>
                        <a:pt x="8327" y="126"/>
                        <a:pt x="8358" y="95"/>
                        <a:pt x="8358" y="63"/>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99"/>
                <p:cNvSpPr/>
                <p:nvPr/>
              </p:nvSpPr>
              <p:spPr>
                <a:xfrm>
                  <a:off x="-1901177" y="2237794"/>
                  <a:ext cx="242996" cy="4128"/>
                </a:xfrm>
                <a:custGeom>
                  <a:avLst/>
                  <a:gdLst/>
                  <a:ahLst/>
                  <a:cxnLst/>
                  <a:rect l="l" t="t" r="r" b="b"/>
                  <a:pathLst>
                    <a:path w="8359" h="142" extrusionOk="0">
                      <a:moveTo>
                        <a:pt x="0" y="0"/>
                      </a:moveTo>
                      <a:lnTo>
                        <a:pt x="0" y="142"/>
                      </a:lnTo>
                      <a:lnTo>
                        <a:pt x="8296" y="142"/>
                      </a:lnTo>
                      <a:cubicBezTo>
                        <a:pt x="8327" y="142"/>
                        <a:pt x="8358" y="110"/>
                        <a:pt x="8358" y="79"/>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99"/>
                <p:cNvSpPr/>
                <p:nvPr/>
              </p:nvSpPr>
              <p:spPr>
                <a:xfrm>
                  <a:off x="-1901177" y="2251049"/>
                  <a:ext cx="242996" cy="3663"/>
                </a:xfrm>
                <a:custGeom>
                  <a:avLst/>
                  <a:gdLst/>
                  <a:ahLst/>
                  <a:cxnLst/>
                  <a:rect l="l" t="t" r="r" b="b"/>
                  <a:pathLst>
                    <a:path w="8359" h="126" extrusionOk="0">
                      <a:moveTo>
                        <a:pt x="0" y="0"/>
                      </a:moveTo>
                      <a:lnTo>
                        <a:pt x="0" y="126"/>
                      </a:lnTo>
                      <a:lnTo>
                        <a:pt x="8296" y="126"/>
                      </a:lnTo>
                      <a:cubicBezTo>
                        <a:pt x="8327" y="126"/>
                        <a:pt x="8358" y="110"/>
                        <a:pt x="8358" y="63"/>
                      </a:cubicBezTo>
                      <a:cubicBezTo>
                        <a:pt x="8358" y="31"/>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99"/>
                <p:cNvSpPr/>
                <p:nvPr/>
              </p:nvSpPr>
              <p:spPr>
                <a:xfrm>
                  <a:off x="-1907136" y="2063781"/>
                  <a:ext cx="354451" cy="136135"/>
                </a:xfrm>
                <a:custGeom>
                  <a:avLst/>
                  <a:gdLst/>
                  <a:ahLst/>
                  <a:cxnLst/>
                  <a:rect l="l" t="t" r="r" b="b"/>
                  <a:pathLst>
                    <a:path w="12193" h="4683" extrusionOk="0">
                      <a:moveTo>
                        <a:pt x="3709" y="1"/>
                      </a:moveTo>
                      <a:lnTo>
                        <a:pt x="205" y="1870"/>
                      </a:lnTo>
                      <a:lnTo>
                        <a:pt x="237" y="1949"/>
                      </a:lnTo>
                      <a:lnTo>
                        <a:pt x="205" y="1949"/>
                      </a:lnTo>
                      <a:cubicBezTo>
                        <a:pt x="95" y="1949"/>
                        <a:pt x="1" y="2043"/>
                        <a:pt x="1" y="2153"/>
                      </a:cubicBezTo>
                      <a:cubicBezTo>
                        <a:pt x="1" y="2263"/>
                        <a:pt x="95" y="2342"/>
                        <a:pt x="205" y="2342"/>
                      </a:cubicBezTo>
                      <a:lnTo>
                        <a:pt x="8548" y="2342"/>
                      </a:lnTo>
                      <a:cubicBezTo>
                        <a:pt x="9082" y="2342"/>
                        <a:pt x="9522" y="2781"/>
                        <a:pt x="9522" y="3316"/>
                      </a:cubicBezTo>
                      <a:cubicBezTo>
                        <a:pt x="9522" y="3865"/>
                        <a:pt x="9082" y="4305"/>
                        <a:pt x="8548" y="4305"/>
                      </a:cubicBezTo>
                      <a:lnTo>
                        <a:pt x="205" y="4305"/>
                      </a:lnTo>
                      <a:cubicBezTo>
                        <a:pt x="95" y="4305"/>
                        <a:pt x="1" y="4384"/>
                        <a:pt x="1" y="4494"/>
                      </a:cubicBezTo>
                      <a:cubicBezTo>
                        <a:pt x="1" y="4604"/>
                        <a:pt x="95" y="4682"/>
                        <a:pt x="205" y="4682"/>
                      </a:cubicBezTo>
                      <a:lnTo>
                        <a:pt x="8579" y="4682"/>
                      </a:lnTo>
                      <a:cubicBezTo>
                        <a:pt x="8988" y="4682"/>
                        <a:pt x="9349" y="4494"/>
                        <a:pt x="9585" y="4195"/>
                      </a:cubicBezTo>
                      <a:cubicBezTo>
                        <a:pt x="9836" y="3960"/>
                        <a:pt x="11690" y="2043"/>
                        <a:pt x="11847" y="1493"/>
                      </a:cubicBezTo>
                      <a:cubicBezTo>
                        <a:pt x="12193" y="189"/>
                        <a:pt x="10732" y="16"/>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99"/>
                <p:cNvSpPr/>
                <p:nvPr/>
              </p:nvSpPr>
              <p:spPr>
                <a:xfrm>
                  <a:off x="-1907136" y="2126369"/>
                  <a:ext cx="275903" cy="21483"/>
                </a:xfrm>
                <a:custGeom>
                  <a:avLst/>
                  <a:gdLst/>
                  <a:ahLst/>
                  <a:cxnLst/>
                  <a:rect l="l" t="t" r="r" b="b"/>
                  <a:pathLst>
                    <a:path w="9491" h="739" extrusionOk="0">
                      <a:moveTo>
                        <a:pt x="1" y="0"/>
                      </a:moveTo>
                      <a:cubicBezTo>
                        <a:pt x="17" y="110"/>
                        <a:pt x="95" y="189"/>
                        <a:pt x="205" y="189"/>
                      </a:cubicBezTo>
                      <a:lnTo>
                        <a:pt x="8626" y="189"/>
                      </a:lnTo>
                      <a:cubicBezTo>
                        <a:pt x="8988" y="204"/>
                        <a:pt x="9318" y="408"/>
                        <a:pt x="9475" y="723"/>
                      </a:cubicBezTo>
                      <a:lnTo>
                        <a:pt x="9490" y="738"/>
                      </a:lnTo>
                      <a:cubicBezTo>
                        <a:pt x="9380" y="314"/>
                        <a:pt x="8988" y="0"/>
                        <a:pt x="8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99"/>
                <p:cNvSpPr/>
                <p:nvPr/>
              </p:nvSpPr>
              <p:spPr>
                <a:xfrm>
                  <a:off x="-1901177" y="2131834"/>
                  <a:ext cx="273607" cy="57123"/>
                </a:xfrm>
                <a:custGeom>
                  <a:avLst/>
                  <a:gdLst/>
                  <a:ahLst/>
                  <a:cxnLst/>
                  <a:rect l="l" t="t" r="r" b="b"/>
                  <a:pathLst>
                    <a:path w="9412" h="1965" extrusionOk="0">
                      <a:moveTo>
                        <a:pt x="0" y="1"/>
                      </a:moveTo>
                      <a:lnTo>
                        <a:pt x="0" y="1964"/>
                      </a:lnTo>
                      <a:lnTo>
                        <a:pt x="8406" y="1964"/>
                      </a:lnTo>
                      <a:cubicBezTo>
                        <a:pt x="8767" y="1964"/>
                        <a:pt x="9097" y="1760"/>
                        <a:pt x="9270" y="1430"/>
                      </a:cubicBezTo>
                      <a:cubicBezTo>
                        <a:pt x="9411" y="1147"/>
                        <a:pt x="9411" y="817"/>
                        <a:pt x="9270" y="535"/>
                      </a:cubicBezTo>
                      <a:cubicBezTo>
                        <a:pt x="9097" y="205"/>
                        <a:pt x="8767" y="1"/>
                        <a:pt x="8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99"/>
                <p:cNvSpPr/>
                <p:nvPr/>
              </p:nvSpPr>
              <p:spPr>
                <a:xfrm>
                  <a:off x="-1901177" y="2145526"/>
                  <a:ext cx="242996" cy="3692"/>
                </a:xfrm>
                <a:custGeom>
                  <a:avLst/>
                  <a:gdLst/>
                  <a:ahLst/>
                  <a:cxnLst/>
                  <a:rect l="l" t="t" r="r" b="b"/>
                  <a:pathLst>
                    <a:path w="8359" h="127" extrusionOk="0">
                      <a:moveTo>
                        <a:pt x="0" y="1"/>
                      </a:moveTo>
                      <a:lnTo>
                        <a:pt x="0" y="127"/>
                      </a:lnTo>
                      <a:lnTo>
                        <a:pt x="8296" y="127"/>
                      </a:lnTo>
                      <a:cubicBezTo>
                        <a:pt x="8327" y="127"/>
                        <a:pt x="8358" y="95"/>
                        <a:pt x="8358" y="64"/>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99"/>
                <p:cNvSpPr/>
                <p:nvPr/>
              </p:nvSpPr>
              <p:spPr>
                <a:xfrm>
                  <a:off x="-1901177" y="2158316"/>
                  <a:ext cx="242996" cy="4157"/>
                </a:xfrm>
                <a:custGeom>
                  <a:avLst/>
                  <a:gdLst/>
                  <a:ahLst/>
                  <a:cxnLst/>
                  <a:rect l="l" t="t" r="r" b="b"/>
                  <a:pathLst>
                    <a:path w="8359" h="143" extrusionOk="0">
                      <a:moveTo>
                        <a:pt x="0" y="1"/>
                      </a:moveTo>
                      <a:lnTo>
                        <a:pt x="0" y="142"/>
                      </a:lnTo>
                      <a:lnTo>
                        <a:pt x="8296" y="142"/>
                      </a:lnTo>
                      <a:cubicBezTo>
                        <a:pt x="8327" y="142"/>
                        <a:pt x="8358" y="111"/>
                        <a:pt x="8358" y="79"/>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99"/>
                <p:cNvSpPr/>
                <p:nvPr/>
              </p:nvSpPr>
              <p:spPr>
                <a:xfrm>
                  <a:off x="-1901177" y="2171572"/>
                  <a:ext cx="242996" cy="4128"/>
                </a:xfrm>
                <a:custGeom>
                  <a:avLst/>
                  <a:gdLst/>
                  <a:ahLst/>
                  <a:cxnLst/>
                  <a:rect l="l" t="t" r="r" b="b"/>
                  <a:pathLst>
                    <a:path w="8359" h="142" extrusionOk="0">
                      <a:moveTo>
                        <a:pt x="0" y="0"/>
                      </a:moveTo>
                      <a:lnTo>
                        <a:pt x="0" y="142"/>
                      </a:lnTo>
                      <a:lnTo>
                        <a:pt x="8296" y="142"/>
                      </a:lnTo>
                      <a:cubicBezTo>
                        <a:pt x="8327" y="142"/>
                        <a:pt x="8358" y="110"/>
                        <a:pt x="8358" y="63"/>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99"/>
                <p:cNvSpPr/>
                <p:nvPr/>
              </p:nvSpPr>
              <p:spPr>
                <a:xfrm>
                  <a:off x="-1813967" y="1897937"/>
                  <a:ext cx="108751" cy="172269"/>
                </a:xfrm>
                <a:custGeom>
                  <a:avLst/>
                  <a:gdLst/>
                  <a:ahLst/>
                  <a:cxnLst/>
                  <a:rect l="l" t="t" r="r" b="b"/>
                  <a:pathLst>
                    <a:path w="3741" h="5926" extrusionOk="0">
                      <a:moveTo>
                        <a:pt x="1938" y="0"/>
                      </a:moveTo>
                      <a:cubicBezTo>
                        <a:pt x="1719" y="0"/>
                        <a:pt x="1500" y="16"/>
                        <a:pt x="1289" y="50"/>
                      </a:cubicBezTo>
                      <a:lnTo>
                        <a:pt x="1242" y="65"/>
                      </a:lnTo>
                      <a:lnTo>
                        <a:pt x="1" y="270"/>
                      </a:lnTo>
                      <a:lnTo>
                        <a:pt x="127" y="5926"/>
                      </a:lnTo>
                      <a:lnTo>
                        <a:pt x="3552" y="5926"/>
                      </a:lnTo>
                      <a:lnTo>
                        <a:pt x="3740" y="238"/>
                      </a:lnTo>
                      <a:cubicBezTo>
                        <a:pt x="3740" y="238"/>
                        <a:pt x="3253" y="113"/>
                        <a:pt x="2625" y="34"/>
                      </a:cubicBezTo>
                      <a:lnTo>
                        <a:pt x="2499" y="34"/>
                      </a:lnTo>
                      <a:cubicBezTo>
                        <a:pt x="2317" y="12"/>
                        <a:pt x="2128" y="0"/>
                        <a:pt x="1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99"/>
                <p:cNvSpPr/>
                <p:nvPr/>
              </p:nvSpPr>
              <p:spPr>
                <a:xfrm>
                  <a:off x="-1779228" y="1897937"/>
                  <a:ext cx="37936" cy="172269"/>
                </a:xfrm>
                <a:custGeom>
                  <a:avLst/>
                  <a:gdLst/>
                  <a:ahLst/>
                  <a:cxnLst/>
                  <a:rect l="l" t="t" r="r" b="b"/>
                  <a:pathLst>
                    <a:path w="1305" h="5926" extrusionOk="0">
                      <a:moveTo>
                        <a:pt x="743" y="0"/>
                      </a:moveTo>
                      <a:cubicBezTo>
                        <a:pt x="524" y="0"/>
                        <a:pt x="305" y="16"/>
                        <a:pt x="94" y="50"/>
                      </a:cubicBezTo>
                      <a:lnTo>
                        <a:pt x="31" y="65"/>
                      </a:lnTo>
                      <a:cubicBezTo>
                        <a:pt x="47" y="867"/>
                        <a:pt x="94" y="3915"/>
                        <a:pt x="0" y="5926"/>
                      </a:cubicBezTo>
                      <a:lnTo>
                        <a:pt x="1178" y="5926"/>
                      </a:lnTo>
                      <a:cubicBezTo>
                        <a:pt x="1178" y="4653"/>
                        <a:pt x="1225" y="2469"/>
                        <a:pt x="1304" y="34"/>
                      </a:cubicBezTo>
                      <a:cubicBezTo>
                        <a:pt x="1122" y="12"/>
                        <a:pt x="933"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99"/>
                <p:cNvSpPr/>
                <p:nvPr/>
              </p:nvSpPr>
              <p:spPr>
                <a:xfrm>
                  <a:off x="-1773298" y="1874710"/>
                  <a:ext cx="27413" cy="27326"/>
                </a:xfrm>
                <a:custGeom>
                  <a:avLst/>
                  <a:gdLst/>
                  <a:ahLst/>
                  <a:cxnLst/>
                  <a:rect l="l" t="t" r="r" b="b"/>
                  <a:pathLst>
                    <a:path w="943" h="940" extrusionOk="0">
                      <a:moveTo>
                        <a:pt x="0" y="0"/>
                      </a:moveTo>
                      <a:lnTo>
                        <a:pt x="0" y="833"/>
                      </a:lnTo>
                      <a:cubicBezTo>
                        <a:pt x="157" y="904"/>
                        <a:pt x="314" y="939"/>
                        <a:pt x="472" y="939"/>
                      </a:cubicBezTo>
                      <a:cubicBezTo>
                        <a:pt x="629" y="939"/>
                        <a:pt x="786" y="904"/>
                        <a:pt x="943" y="833"/>
                      </a:cubicBezTo>
                      <a:lnTo>
                        <a:pt x="9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99"/>
                <p:cNvSpPr/>
                <p:nvPr/>
              </p:nvSpPr>
              <p:spPr>
                <a:xfrm>
                  <a:off x="-1773298" y="1874710"/>
                  <a:ext cx="27413" cy="19215"/>
                </a:xfrm>
                <a:custGeom>
                  <a:avLst/>
                  <a:gdLst/>
                  <a:ahLst/>
                  <a:cxnLst/>
                  <a:rect l="l" t="t" r="r" b="b"/>
                  <a:pathLst>
                    <a:path w="943" h="661" extrusionOk="0">
                      <a:moveTo>
                        <a:pt x="0" y="0"/>
                      </a:moveTo>
                      <a:lnTo>
                        <a:pt x="0" y="299"/>
                      </a:lnTo>
                      <a:cubicBezTo>
                        <a:pt x="220" y="440"/>
                        <a:pt x="582" y="629"/>
                        <a:pt x="943" y="660"/>
                      </a:cubicBezTo>
                      <a:lnTo>
                        <a:pt x="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99"/>
                <p:cNvSpPr/>
                <p:nvPr/>
              </p:nvSpPr>
              <p:spPr>
                <a:xfrm>
                  <a:off x="-1805217" y="1825757"/>
                  <a:ext cx="16861" cy="32384"/>
                </a:xfrm>
                <a:custGeom>
                  <a:avLst/>
                  <a:gdLst/>
                  <a:ahLst/>
                  <a:cxnLst/>
                  <a:rect l="l" t="t" r="r" b="b"/>
                  <a:pathLst>
                    <a:path w="580" h="1114" extrusionOk="0">
                      <a:moveTo>
                        <a:pt x="191" y="0"/>
                      </a:moveTo>
                      <a:cubicBezTo>
                        <a:pt x="0" y="0"/>
                        <a:pt x="20" y="491"/>
                        <a:pt x="140" y="852"/>
                      </a:cubicBezTo>
                      <a:cubicBezTo>
                        <a:pt x="212" y="1067"/>
                        <a:pt x="345" y="1113"/>
                        <a:pt x="446" y="1113"/>
                      </a:cubicBezTo>
                      <a:cubicBezTo>
                        <a:pt x="522" y="1113"/>
                        <a:pt x="580" y="1087"/>
                        <a:pt x="580" y="1087"/>
                      </a:cubicBezTo>
                      <a:lnTo>
                        <a:pt x="517" y="302"/>
                      </a:lnTo>
                      <a:cubicBezTo>
                        <a:pt x="517" y="302"/>
                        <a:pt x="423" y="50"/>
                        <a:pt x="218" y="3"/>
                      </a:cubicBezTo>
                      <a:cubicBezTo>
                        <a:pt x="209" y="1"/>
                        <a:pt x="200"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99"/>
                <p:cNvSpPr/>
                <p:nvPr/>
              </p:nvSpPr>
              <p:spPr>
                <a:xfrm>
                  <a:off x="-1731292" y="1825757"/>
                  <a:ext cx="16919" cy="32384"/>
                </a:xfrm>
                <a:custGeom>
                  <a:avLst/>
                  <a:gdLst/>
                  <a:ahLst/>
                  <a:cxnLst/>
                  <a:rect l="l" t="t" r="r" b="b"/>
                  <a:pathLst>
                    <a:path w="582" h="1114" extrusionOk="0">
                      <a:moveTo>
                        <a:pt x="403" y="0"/>
                      </a:moveTo>
                      <a:cubicBezTo>
                        <a:pt x="395" y="0"/>
                        <a:pt x="386" y="1"/>
                        <a:pt x="378" y="3"/>
                      </a:cubicBezTo>
                      <a:cubicBezTo>
                        <a:pt x="173" y="50"/>
                        <a:pt x="79" y="302"/>
                        <a:pt x="79" y="302"/>
                      </a:cubicBezTo>
                      <a:lnTo>
                        <a:pt x="1" y="1087"/>
                      </a:lnTo>
                      <a:cubicBezTo>
                        <a:pt x="1" y="1087"/>
                        <a:pt x="61" y="1113"/>
                        <a:pt x="140" y="1113"/>
                      </a:cubicBezTo>
                      <a:cubicBezTo>
                        <a:pt x="246" y="1113"/>
                        <a:pt x="384" y="1067"/>
                        <a:pt x="456" y="852"/>
                      </a:cubicBezTo>
                      <a:cubicBezTo>
                        <a:pt x="577" y="491"/>
                        <a:pt x="582"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99"/>
                <p:cNvSpPr/>
                <p:nvPr/>
              </p:nvSpPr>
              <p:spPr>
                <a:xfrm>
                  <a:off x="-1792484" y="1809855"/>
                  <a:ext cx="65785" cy="75844"/>
                </a:xfrm>
                <a:custGeom>
                  <a:avLst/>
                  <a:gdLst/>
                  <a:ahLst/>
                  <a:cxnLst/>
                  <a:rect l="l" t="t" r="r" b="b"/>
                  <a:pathLst>
                    <a:path w="2263" h="2609" extrusionOk="0">
                      <a:moveTo>
                        <a:pt x="0" y="0"/>
                      </a:moveTo>
                      <a:lnTo>
                        <a:pt x="0" y="1336"/>
                      </a:lnTo>
                      <a:cubicBezTo>
                        <a:pt x="0" y="1933"/>
                        <a:pt x="503" y="2608"/>
                        <a:pt x="1132" y="2608"/>
                      </a:cubicBezTo>
                      <a:cubicBezTo>
                        <a:pt x="1744" y="2608"/>
                        <a:pt x="2263" y="1933"/>
                        <a:pt x="2263" y="1336"/>
                      </a:cubicBez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99"/>
                <p:cNvSpPr/>
                <p:nvPr/>
              </p:nvSpPr>
              <p:spPr>
                <a:xfrm>
                  <a:off x="-1803909" y="1771018"/>
                  <a:ext cx="89536" cy="67181"/>
                </a:xfrm>
                <a:custGeom>
                  <a:avLst/>
                  <a:gdLst/>
                  <a:ahLst/>
                  <a:cxnLst/>
                  <a:rect l="l" t="t" r="r" b="b"/>
                  <a:pathLst>
                    <a:path w="3080" h="2311" extrusionOk="0">
                      <a:moveTo>
                        <a:pt x="393" y="2310"/>
                      </a:moveTo>
                      <a:cubicBezTo>
                        <a:pt x="393" y="2310"/>
                        <a:pt x="1" y="1729"/>
                        <a:pt x="268" y="1336"/>
                      </a:cubicBezTo>
                      <a:cubicBezTo>
                        <a:pt x="268" y="1336"/>
                        <a:pt x="111" y="1006"/>
                        <a:pt x="268" y="692"/>
                      </a:cubicBezTo>
                      <a:cubicBezTo>
                        <a:pt x="441" y="378"/>
                        <a:pt x="1132" y="1"/>
                        <a:pt x="2106" y="189"/>
                      </a:cubicBezTo>
                      <a:cubicBezTo>
                        <a:pt x="3080" y="394"/>
                        <a:pt x="2891" y="1101"/>
                        <a:pt x="2766" y="1305"/>
                      </a:cubicBezTo>
                      <a:cubicBezTo>
                        <a:pt x="2766" y="1305"/>
                        <a:pt x="3017" y="1745"/>
                        <a:pt x="2656" y="2310"/>
                      </a:cubicBezTo>
                      <a:cubicBezTo>
                        <a:pt x="2656" y="2310"/>
                        <a:pt x="2436" y="2028"/>
                        <a:pt x="2499" y="1399"/>
                      </a:cubicBezTo>
                      <a:cubicBezTo>
                        <a:pt x="2499" y="1399"/>
                        <a:pt x="1415" y="1713"/>
                        <a:pt x="535" y="1336"/>
                      </a:cubicBezTo>
                      <a:cubicBezTo>
                        <a:pt x="535" y="1336"/>
                        <a:pt x="660" y="2059"/>
                        <a:pt x="393" y="23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99"/>
                <p:cNvSpPr/>
                <p:nvPr/>
              </p:nvSpPr>
              <p:spPr>
                <a:xfrm>
                  <a:off x="-1813502" y="2064711"/>
                  <a:ext cx="101890" cy="56657"/>
                </a:xfrm>
                <a:custGeom>
                  <a:avLst/>
                  <a:gdLst/>
                  <a:ahLst/>
                  <a:cxnLst/>
                  <a:rect l="l" t="t" r="r" b="b"/>
                  <a:pathLst>
                    <a:path w="3505" h="1949" extrusionOk="0">
                      <a:moveTo>
                        <a:pt x="3504" y="0"/>
                      </a:moveTo>
                      <a:cubicBezTo>
                        <a:pt x="3504" y="0"/>
                        <a:pt x="3473" y="1210"/>
                        <a:pt x="3174" y="1587"/>
                      </a:cubicBezTo>
                      <a:cubicBezTo>
                        <a:pt x="2892" y="1948"/>
                        <a:pt x="1195" y="1932"/>
                        <a:pt x="598" y="1681"/>
                      </a:cubicBezTo>
                      <a:cubicBezTo>
                        <a:pt x="1" y="1445"/>
                        <a:pt x="126"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99"/>
                <p:cNvSpPr/>
                <p:nvPr/>
              </p:nvSpPr>
              <p:spPr>
                <a:xfrm>
                  <a:off x="-1832688" y="2054188"/>
                  <a:ext cx="60320" cy="217444"/>
                </a:xfrm>
                <a:custGeom>
                  <a:avLst/>
                  <a:gdLst/>
                  <a:ahLst/>
                  <a:cxnLst/>
                  <a:rect l="l" t="t" r="r" b="b"/>
                  <a:pathLst>
                    <a:path w="2075" h="7480" extrusionOk="0">
                      <a:moveTo>
                        <a:pt x="2043" y="2294"/>
                      </a:moveTo>
                      <a:cubicBezTo>
                        <a:pt x="2043" y="2169"/>
                        <a:pt x="2075" y="1572"/>
                        <a:pt x="2043" y="1446"/>
                      </a:cubicBezTo>
                      <a:cubicBezTo>
                        <a:pt x="1965" y="959"/>
                        <a:pt x="1619" y="1"/>
                        <a:pt x="849" y="315"/>
                      </a:cubicBezTo>
                      <a:cubicBezTo>
                        <a:pt x="1" y="676"/>
                        <a:pt x="331" y="2389"/>
                        <a:pt x="331" y="2389"/>
                      </a:cubicBezTo>
                      <a:lnTo>
                        <a:pt x="739" y="7479"/>
                      </a:lnTo>
                      <a:lnTo>
                        <a:pt x="1525" y="7479"/>
                      </a:lnTo>
                      <a:cubicBezTo>
                        <a:pt x="1525" y="7479"/>
                        <a:pt x="1776" y="4934"/>
                        <a:pt x="2043"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99"/>
                <p:cNvSpPr/>
                <p:nvPr/>
              </p:nvSpPr>
              <p:spPr>
                <a:xfrm>
                  <a:off x="-1829490" y="2271602"/>
                  <a:ext cx="43431" cy="25146"/>
                </a:xfrm>
                <a:custGeom>
                  <a:avLst/>
                  <a:gdLst/>
                  <a:ahLst/>
                  <a:cxnLst/>
                  <a:rect l="l" t="t" r="r" b="b"/>
                  <a:pathLst>
                    <a:path w="1494" h="865" extrusionOk="0">
                      <a:moveTo>
                        <a:pt x="629" y="0"/>
                      </a:moveTo>
                      <a:lnTo>
                        <a:pt x="582" y="204"/>
                      </a:lnTo>
                      <a:cubicBezTo>
                        <a:pt x="48" y="519"/>
                        <a:pt x="1" y="864"/>
                        <a:pt x="1" y="864"/>
                      </a:cubicBezTo>
                      <a:lnTo>
                        <a:pt x="1462" y="864"/>
                      </a:lnTo>
                      <a:cubicBezTo>
                        <a:pt x="1493" y="691"/>
                        <a:pt x="1493" y="503"/>
                        <a:pt x="1462" y="314"/>
                      </a:cubicBezTo>
                      <a:lnTo>
                        <a:pt x="14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99"/>
                <p:cNvSpPr/>
                <p:nvPr/>
              </p:nvSpPr>
              <p:spPr>
                <a:xfrm>
                  <a:off x="-1812572" y="2271602"/>
                  <a:ext cx="20582" cy="15552"/>
                </a:xfrm>
                <a:custGeom>
                  <a:avLst/>
                  <a:gdLst/>
                  <a:ahLst/>
                  <a:cxnLst/>
                  <a:rect l="l" t="t" r="r" b="b"/>
                  <a:pathLst>
                    <a:path w="708" h="535" extrusionOk="0">
                      <a:moveTo>
                        <a:pt x="47" y="0"/>
                      </a:moveTo>
                      <a:lnTo>
                        <a:pt x="0" y="204"/>
                      </a:lnTo>
                      <a:cubicBezTo>
                        <a:pt x="0" y="204"/>
                        <a:pt x="519" y="204"/>
                        <a:pt x="707" y="534"/>
                      </a:cubicBezTo>
                      <a:cubicBezTo>
                        <a:pt x="707" y="534"/>
                        <a:pt x="644" y="126"/>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99"/>
                <p:cNvSpPr/>
                <p:nvPr/>
              </p:nvSpPr>
              <p:spPr>
                <a:xfrm>
                  <a:off x="-1743618" y="2054188"/>
                  <a:ext cx="60320" cy="217444"/>
                </a:xfrm>
                <a:custGeom>
                  <a:avLst/>
                  <a:gdLst/>
                  <a:ahLst/>
                  <a:cxnLst/>
                  <a:rect l="l" t="t" r="r" b="b"/>
                  <a:pathLst>
                    <a:path w="2075" h="7480" extrusionOk="0">
                      <a:moveTo>
                        <a:pt x="48" y="2294"/>
                      </a:moveTo>
                      <a:cubicBezTo>
                        <a:pt x="32" y="2169"/>
                        <a:pt x="0" y="1572"/>
                        <a:pt x="32" y="1446"/>
                      </a:cubicBezTo>
                      <a:cubicBezTo>
                        <a:pt x="126" y="959"/>
                        <a:pt x="456" y="1"/>
                        <a:pt x="1226" y="315"/>
                      </a:cubicBezTo>
                      <a:cubicBezTo>
                        <a:pt x="2074" y="676"/>
                        <a:pt x="1760" y="2389"/>
                        <a:pt x="1760" y="2389"/>
                      </a:cubicBezTo>
                      <a:lnTo>
                        <a:pt x="1352" y="7479"/>
                      </a:lnTo>
                      <a:lnTo>
                        <a:pt x="550" y="7479"/>
                      </a:lnTo>
                      <a:cubicBezTo>
                        <a:pt x="550" y="7479"/>
                        <a:pt x="315" y="4934"/>
                        <a:pt x="48"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99"/>
                <p:cNvSpPr/>
                <p:nvPr/>
              </p:nvSpPr>
              <p:spPr>
                <a:xfrm>
                  <a:off x="-1729461" y="2271602"/>
                  <a:ext cx="43431" cy="25146"/>
                </a:xfrm>
                <a:custGeom>
                  <a:avLst/>
                  <a:gdLst/>
                  <a:ahLst/>
                  <a:cxnLst/>
                  <a:rect l="l" t="t" r="r" b="b"/>
                  <a:pathLst>
                    <a:path w="1494" h="865" extrusionOk="0">
                      <a:moveTo>
                        <a:pt x="63" y="0"/>
                      </a:moveTo>
                      <a:lnTo>
                        <a:pt x="16" y="314"/>
                      </a:lnTo>
                      <a:cubicBezTo>
                        <a:pt x="1" y="503"/>
                        <a:pt x="1" y="691"/>
                        <a:pt x="16" y="864"/>
                      </a:cubicBezTo>
                      <a:lnTo>
                        <a:pt x="1493" y="864"/>
                      </a:lnTo>
                      <a:cubicBezTo>
                        <a:pt x="1493" y="864"/>
                        <a:pt x="1446" y="519"/>
                        <a:pt x="912" y="204"/>
                      </a:cubicBezTo>
                      <a:lnTo>
                        <a:pt x="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99"/>
                <p:cNvSpPr/>
                <p:nvPr/>
              </p:nvSpPr>
              <p:spPr>
                <a:xfrm>
                  <a:off x="-1723530" y="2271602"/>
                  <a:ext cx="20582" cy="15552"/>
                </a:xfrm>
                <a:custGeom>
                  <a:avLst/>
                  <a:gdLst/>
                  <a:ahLst/>
                  <a:cxnLst/>
                  <a:rect l="l" t="t" r="r" b="b"/>
                  <a:pathLst>
                    <a:path w="708" h="535" extrusionOk="0">
                      <a:moveTo>
                        <a:pt x="661" y="0"/>
                      </a:moveTo>
                      <a:cubicBezTo>
                        <a:pt x="48" y="126"/>
                        <a:pt x="1" y="534"/>
                        <a:pt x="1" y="534"/>
                      </a:cubicBezTo>
                      <a:cubicBezTo>
                        <a:pt x="174" y="204"/>
                        <a:pt x="708" y="204"/>
                        <a:pt x="708" y="204"/>
                      </a:cubicBezTo>
                      <a:lnTo>
                        <a:pt x="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99"/>
                <p:cNvSpPr/>
                <p:nvPr/>
              </p:nvSpPr>
              <p:spPr>
                <a:xfrm>
                  <a:off x="-1849578" y="1905757"/>
                  <a:ext cx="46628" cy="87268"/>
                </a:xfrm>
                <a:custGeom>
                  <a:avLst/>
                  <a:gdLst/>
                  <a:ahLst/>
                  <a:cxnLst/>
                  <a:rect l="l" t="t" r="r" b="b"/>
                  <a:pathLst>
                    <a:path w="1604" h="3002" extrusionOk="0">
                      <a:moveTo>
                        <a:pt x="1226" y="1"/>
                      </a:moveTo>
                      <a:cubicBezTo>
                        <a:pt x="1226" y="1"/>
                        <a:pt x="330" y="1258"/>
                        <a:pt x="1" y="2326"/>
                      </a:cubicBezTo>
                      <a:cubicBezTo>
                        <a:pt x="1" y="2326"/>
                        <a:pt x="456" y="2876"/>
                        <a:pt x="770" y="3001"/>
                      </a:cubicBezTo>
                      <a:lnTo>
                        <a:pt x="1352" y="1760"/>
                      </a:lnTo>
                      <a:cubicBezTo>
                        <a:pt x="1352" y="1760"/>
                        <a:pt x="1603" y="629"/>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99"/>
                <p:cNvSpPr/>
                <p:nvPr/>
              </p:nvSpPr>
              <p:spPr>
                <a:xfrm>
                  <a:off x="-1856438" y="1973345"/>
                  <a:ext cx="64448" cy="84536"/>
                </a:xfrm>
                <a:custGeom>
                  <a:avLst/>
                  <a:gdLst/>
                  <a:ahLst/>
                  <a:cxnLst/>
                  <a:rect l="l" t="t" r="r" b="b"/>
                  <a:pathLst>
                    <a:path w="2217" h="2908" extrusionOk="0">
                      <a:moveTo>
                        <a:pt x="237" y="1"/>
                      </a:moveTo>
                      <a:lnTo>
                        <a:pt x="64" y="551"/>
                      </a:lnTo>
                      <a:cubicBezTo>
                        <a:pt x="1" y="818"/>
                        <a:pt x="111" y="1116"/>
                        <a:pt x="315" y="1289"/>
                      </a:cubicBezTo>
                      <a:lnTo>
                        <a:pt x="1776" y="2907"/>
                      </a:lnTo>
                      <a:lnTo>
                        <a:pt x="2216" y="2593"/>
                      </a:lnTo>
                      <a:cubicBezTo>
                        <a:pt x="1415" y="1368"/>
                        <a:pt x="1006" y="676"/>
                        <a:pt x="1006" y="676"/>
                      </a:cubicBezTo>
                      <a:cubicBezTo>
                        <a:pt x="818" y="221"/>
                        <a:pt x="237"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99"/>
                <p:cNvSpPr/>
                <p:nvPr/>
              </p:nvSpPr>
              <p:spPr>
                <a:xfrm>
                  <a:off x="-1716670" y="1904856"/>
                  <a:ext cx="47064" cy="87268"/>
                </a:xfrm>
                <a:custGeom>
                  <a:avLst/>
                  <a:gdLst/>
                  <a:ahLst/>
                  <a:cxnLst/>
                  <a:rect l="l" t="t" r="r" b="b"/>
                  <a:pathLst>
                    <a:path w="1619" h="3002" extrusionOk="0">
                      <a:moveTo>
                        <a:pt x="393" y="0"/>
                      </a:moveTo>
                      <a:cubicBezTo>
                        <a:pt x="0" y="629"/>
                        <a:pt x="267" y="1760"/>
                        <a:pt x="267" y="1760"/>
                      </a:cubicBezTo>
                      <a:lnTo>
                        <a:pt x="849" y="3001"/>
                      </a:lnTo>
                      <a:cubicBezTo>
                        <a:pt x="1163" y="2875"/>
                        <a:pt x="1619" y="2325"/>
                        <a:pt x="1619" y="2325"/>
                      </a:cubicBezTo>
                      <a:cubicBezTo>
                        <a:pt x="1289" y="1257"/>
                        <a:pt x="393"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99"/>
                <p:cNvSpPr/>
                <p:nvPr/>
              </p:nvSpPr>
              <p:spPr>
                <a:xfrm>
                  <a:off x="-1727164" y="1972443"/>
                  <a:ext cx="64419" cy="84506"/>
                </a:xfrm>
                <a:custGeom>
                  <a:avLst/>
                  <a:gdLst/>
                  <a:ahLst/>
                  <a:cxnLst/>
                  <a:rect l="l" t="t" r="r" b="b"/>
                  <a:pathLst>
                    <a:path w="2216" h="2907" extrusionOk="0">
                      <a:moveTo>
                        <a:pt x="1980" y="0"/>
                      </a:moveTo>
                      <a:cubicBezTo>
                        <a:pt x="1980" y="0"/>
                        <a:pt x="1398" y="220"/>
                        <a:pt x="1210" y="676"/>
                      </a:cubicBezTo>
                      <a:cubicBezTo>
                        <a:pt x="1210" y="676"/>
                        <a:pt x="786" y="1367"/>
                        <a:pt x="0" y="2593"/>
                      </a:cubicBezTo>
                      <a:lnTo>
                        <a:pt x="440" y="2907"/>
                      </a:lnTo>
                      <a:lnTo>
                        <a:pt x="1885" y="1289"/>
                      </a:lnTo>
                      <a:cubicBezTo>
                        <a:pt x="2090" y="1116"/>
                        <a:pt x="2215" y="817"/>
                        <a:pt x="2137" y="550"/>
                      </a:cubicBezTo>
                      <a:lnTo>
                        <a:pt x="19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99"/>
                <p:cNvSpPr/>
                <p:nvPr/>
              </p:nvSpPr>
              <p:spPr>
                <a:xfrm>
                  <a:off x="-1834054" y="1976106"/>
                  <a:ext cx="146629" cy="76745"/>
                </a:xfrm>
                <a:custGeom>
                  <a:avLst/>
                  <a:gdLst/>
                  <a:ahLst/>
                  <a:cxnLst/>
                  <a:rect l="l" t="t" r="r" b="b"/>
                  <a:pathLst>
                    <a:path w="5044" h="2640" extrusionOk="0">
                      <a:moveTo>
                        <a:pt x="4620" y="2640"/>
                      </a:moveTo>
                      <a:lnTo>
                        <a:pt x="425" y="2640"/>
                      </a:lnTo>
                      <a:lnTo>
                        <a:pt x="32" y="377"/>
                      </a:lnTo>
                      <a:cubicBezTo>
                        <a:pt x="1" y="173"/>
                        <a:pt x="142" y="0"/>
                        <a:pt x="346" y="0"/>
                      </a:cubicBezTo>
                      <a:lnTo>
                        <a:pt x="4683" y="0"/>
                      </a:lnTo>
                      <a:cubicBezTo>
                        <a:pt x="4887" y="0"/>
                        <a:pt x="5044" y="173"/>
                        <a:pt x="5012" y="377"/>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99"/>
                <p:cNvSpPr/>
                <p:nvPr/>
              </p:nvSpPr>
              <p:spPr>
                <a:xfrm>
                  <a:off x="-1821729" y="2052822"/>
                  <a:ext cx="121978" cy="14651"/>
                </a:xfrm>
                <a:custGeom>
                  <a:avLst/>
                  <a:gdLst/>
                  <a:ahLst/>
                  <a:cxnLst/>
                  <a:rect l="l" t="t" r="r" b="b"/>
                  <a:pathLst>
                    <a:path w="4196" h="504" extrusionOk="0">
                      <a:moveTo>
                        <a:pt x="1" y="1"/>
                      </a:moveTo>
                      <a:lnTo>
                        <a:pt x="1" y="63"/>
                      </a:lnTo>
                      <a:cubicBezTo>
                        <a:pt x="1" y="299"/>
                        <a:pt x="189" y="503"/>
                        <a:pt x="441" y="503"/>
                      </a:cubicBezTo>
                      <a:lnTo>
                        <a:pt x="3756" y="503"/>
                      </a:lnTo>
                      <a:cubicBezTo>
                        <a:pt x="4007" y="503"/>
                        <a:pt x="4196" y="299"/>
                        <a:pt x="4196" y="63"/>
                      </a:cubicBezTo>
                      <a:lnTo>
                        <a:pt x="4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99"/>
                <p:cNvSpPr/>
                <p:nvPr/>
              </p:nvSpPr>
              <p:spPr>
                <a:xfrm>
                  <a:off x="-1770100" y="2006688"/>
                  <a:ext cx="21018" cy="21047"/>
                </a:xfrm>
                <a:custGeom>
                  <a:avLst/>
                  <a:gdLst/>
                  <a:ahLst/>
                  <a:cxnLst/>
                  <a:rect l="l" t="t" r="r" b="b"/>
                  <a:pathLst>
                    <a:path w="723" h="724" extrusionOk="0">
                      <a:moveTo>
                        <a:pt x="362" y="1"/>
                      </a:moveTo>
                      <a:cubicBezTo>
                        <a:pt x="157" y="1"/>
                        <a:pt x="0" y="158"/>
                        <a:pt x="0" y="362"/>
                      </a:cubicBezTo>
                      <a:cubicBezTo>
                        <a:pt x="0" y="566"/>
                        <a:pt x="157" y="723"/>
                        <a:pt x="362" y="723"/>
                      </a:cubicBezTo>
                      <a:cubicBezTo>
                        <a:pt x="566" y="723"/>
                        <a:pt x="723" y="566"/>
                        <a:pt x="723" y="362"/>
                      </a:cubicBezTo>
                      <a:cubicBezTo>
                        <a:pt x="723" y="158"/>
                        <a:pt x="566"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99"/>
                <p:cNvSpPr/>
                <p:nvPr/>
              </p:nvSpPr>
              <p:spPr>
                <a:xfrm>
                  <a:off x="-1603094" y="1567325"/>
                  <a:ext cx="68692" cy="63024"/>
                </a:xfrm>
                <a:custGeom>
                  <a:avLst/>
                  <a:gdLst/>
                  <a:ahLst/>
                  <a:cxnLst/>
                  <a:rect l="l" t="t" r="r" b="b"/>
                  <a:pathLst>
                    <a:path w="2363" h="2168" extrusionOk="0">
                      <a:moveTo>
                        <a:pt x="1624" y="1"/>
                      </a:moveTo>
                      <a:cubicBezTo>
                        <a:pt x="1624" y="1"/>
                        <a:pt x="1152" y="692"/>
                        <a:pt x="618" y="1132"/>
                      </a:cubicBezTo>
                      <a:cubicBezTo>
                        <a:pt x="0" y="1650"/>
                        <a:pt x="132" y="2167"/>
                        <a:pt x="580" y="2167"/>
                      </a:cubicBezTo>
                      <a:cubicBezTo>
                        <a:pt x="621" y="2167"/>
                        <a:pt x="666" y="2163"/>
                        <a:pt x="712" y="2153"/>
                      </a:cubicBezTo>
                      <a:cubicBezTo>
                        <a:pt x="1247" y="2043"/>
                        <a:pt x="1812" y="1305"/>
                        <a:pt x="1985" y="1164"/>
                      </a:cubicBezTo>
                      <a:cubicBezTo>
                        <a:pt x="2174" y="1006"/>
                        <a:pt x="2362" y="315"/>
                        <a:pt x="2362" y="315"/>
                      </a:cubicBezTo>
                      <a:cubicBezTo>
                        <a:pt x="1875" y="268"/>
                        <a:pt x="1624" y="1"/>
                        <a:pt x="1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99"/>
                <p:cNvSpPr/>
                <p:nvPr/>
              </p:nvSpPr>
              <p:spPr>
                <a:xfrm>
                  <a:off x="-1566873" y="1186451"/>
                  <a:ext cx="149827" cy="74913"/>
                </a:xfrm>
                <a:custGeom>
                  <a:avLst/>
                  <a:gdLst/>
                  <a:ahLst/>
                  <a:cxnLst/>
                  <a:rect l="l" t="t" r="r" b="b"/>
                  <a:pathLst>
                    <a:path w="5154" h="2577" extrusionOk="0">
                      <a:moveTo>
                        <a:pt x="4321" y="0"/>
                      </a:moveTo>
                      <a:cubicBezTo>
                        <a:pt x="4321" y="0"/>
                        <a:pt x="3677" y="1084"/>
                        <a:pt x="2687" y="1618"/>
                      </a:cubicBezTo>
                      <a:cubicBezTo>
                        <a:pt x="2640" y="1650"/>
                        <a:pt x="2577" y="1665"/>
                        <a:pt x="2530" y="1697"/>
                      </a:cubicBezTo>
                      <a:cubicBezTo>
                        <a:pt x="2310" y="1665"/>
                        <a:pt x="1697" y="1634"/>
                        <a:pt x="1430" y="1618"/>
                      </a:cubicBezTo>
                      <a:cubicBezTo>
                        <a:pt x="723" y="1555"/>
                        <a:pt x="142" y="1445"/>
                        <a:pt x="142" y="1445"/>
                      </a:cubicBezTo>
                      <a:lnTo>
                        <a:pt x="1" y="1885"/>
                      </a:lnTo>
                      <a:cubicBezTo>
                        <a:pt x="959" y="2278"/>
                        <a:pt x="1745" y="2482"/>
                        <a:pt x="2404" y="2561"/>
                      </a:cubicBezTo>
                      <a:cubicBezTo>
                        <a:pt x="2404" y="2561"/>
                        <a:pt x="2561" y="2577"/>
                        <a:pt x="2624" y="2577"/>
                      </a:cubicBezTo>
                      <a:cubicBezTo>
                        <a:pt x="2797" y="2561"/>
                        <a:pt x="3033" y="2530"/>
                        <a:pt x="3284" y="2420"/>
                      </a:cubicBezTo>
                      <a:cubicBezTo>
                        <a:pt x="3834" y="2152"/>
                        <a:pt x="5154" y="581"/>
                        <a:pt x="5154" y="581"/>
                      </a:cubicBezTo>
                      <a:cubicBezTo>
                        <a:pt x="4997" y="330"/>
                        <a:pt x="4635" y="110"/>
                        <a:pt x="4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99"/>
                <p:cNvSpPr/>
                <p:nvPr/>
              </p:nvSpPr>
              <p:spPr>
                <a:xfrm>
                  <a:off x="-1598384" y="1204097"/>
                  <a:ext cx="36105" cy="37181"/>
                </a:xfrm>
                <a:custGeom>
                  <a:avLst/>
                  <a:gdLst/>
                  <a:ahLst/>
                  <a:cxnLst/>
                  <a:rect l="l" t="t" r="r" b="b"/>
                  <a:pathLst>
                    <a:path w="1242" h="1279" extrusionOk="0">
                      <a:moveTo>
                        <a:pt x="176" y="0"/>
                      </a:moveTo>
                      <a:cubicBezTo>
                        <a:pt x="148" y="0"/>
                        <a:pt x="125" y="7"/>
                        <a:pt x="111" y="22"/>
                      </a:cubicBezTo>
                      <a:cubicBezTo>
                        <a:pt x="1" y="116"/>
                        <a:pt x="16" y="619"/>
                        <a:pt x="488" y="1027"/>
                      </a:cubicBezTo>
                      <a:cubicBezTo>
                        <a:pt x="786" y="1278"/>
                        <a:pt x="1085" y="1278"/>
                        <a:pt x="1085" y="1278"/>
                      </a:cubicBezTo>
                      <a:lnTo>
                        <a:pt x="1242" y="791"/>
                      </a:lnTo>
                      <a:cubicBezTo>
                        <a:pt x="1242" y="791"/>
                        <a:pt x="1116" y="446"/>
                        <a:pt x="927" y="351"/>
                      </a:cubicBezTo>
                      <a:cubicBezTo>
                        <a:pt x="778" y="270"/>
                        <a:pt x="358"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99"/>
                <p:cNvSpPr/>
                <p:nvPr/>
              </p:nvSpPr>
              <p:spPr>
                <a:xfrm>
                  <a:off x="-1596553" y="1209736"/>
                  <a:ext cx="41599" cy="26047"/>
                </a:xfrm>
                <a:custGeom>
                  <a:avLst/>
                  <a:gdLst/>
                  <a:ahLst/>
                  <a:cxnLst/>
                  <a:rect l="l" t="t" r="r" b="b"/>
                  <a:pathLst>
                    <a:path w="1431" h="896" extrusionOk="0">
                      <a:moveTo>
                        <a:pt x="16" y="142"/>
                      </a:moveTo>
                      <a:lnTo>
                        <a:pt x="786" y="864"/>
                      </a:lnTo>
                      <a:cubicBezTo>
                        <a:pt x="817" y="880"/>
                        <a:pt x="864" y="896"/>
                        <a:pt x="912" y="880"/>
                      </a:cubicBezTo>
                      <a:lnTo>
                        <a:pt x="1383" y="644"/>
                      </a:lnTo>
                      <a:cubicBezTo>
                        <a:pt x="1399" y="644"/>
                        <a:pt x="1399" y="629"/>
                        <a:pt x="1399" y="613"/>
                      </a:cubicBezTo>
                      <a:lnTo>
                        <a:pt x="1414" y="613"/>
                      </a:lnTo>
                      <a:lnTo>
                        <a:pt x="1430" y="534"/>
                      </a:lnTo>
                      <a:lnTo>
                        <a:pt x="1304" y="487"/>
                      </a:lnTo>
                      <a:lnTo>
                        <a:pt x="95" y="32"/>
                      </a:lnTo>
                      <a:lnTo>
                        <a:pt x="32" y="0"/>
                      </a:lnTo>
                      <a:lnTo>
                        <a:pt x="0" y="95"/>
                      </a:lnTo>
                      <a:lnTo>
                        <a:pt x="0" y="95"/>
                      </a:lnTo>
                      <a:lnTo>
                        <a:pt x="0" y="95"/>
                      </a:lnTo>
                      <a:cubicBezTo>
                        <a:pt x="0" y="110"/>
                        <a:pt x="0" y="126"/>
                        <a:pt x="16" y="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99"/>
                <p:cNvSpPr/>
                <p:nvPr/>
              </p:nvSpPr>
              <p:spPr>
                <a:xfrm>
                  <a:off x="-1596088" y="1201974"/>
                  <a:ext cx="41570" cy="31541"/>
                </a:xfrm>
                <a:custGeom>
                  <a:avLst/>
                  <a:gdLst/>
                  <a:ahLst/>
                  <a:cxnLst/>
                  <a:rect l="l" t="t" r="r" b="b"/>
                  <a:pathLst>
                    <a:path w="1430" h="1085" extrusionOk="0">
                      <a:moveTo>
                        <a:pt x="911" y="1069"/>
                      </a:moveTo>
                      <a:lnTo>
                        <a:pt x="1383" y="833"/>
                      </a:lnTo>
                      <a:cubicBezTo>
                        <a:pt x="1414" y="817"/>
                        <a:pt x="1430" y="786"/>
                        <a:pt x="1398" y="754"/>
                      </a:cubicBezTo>
                      <a:lnTo>
                        <a:pt x="629" y="32"/>
                      </a:lnTo>
                      <a:cubicBezTo>
                        <a:pt x="597" y="0"/>
                        <a:pt x="550" y="0"/>
                        <a:pt x="503" y="16"/>
                      </a:cubicBezTo>
                      <a:lnTo>
                        <a:pt x="32" y="252"/>
                      </a:lnTo>
                      <a:cubicBezTo>
                        <a:pt x="0" y="267"/>
                        <a:pt x="0" y="299"/>
                        <a:pt x="16" y="330"/>
                      </a:cubicBezTo>
                      <a:lnTo>
                        <a:pt x="786" y="1053"/>
                      </a:lnTo>
                      <a:cubicBezTo>
                        <a:pt x="817" y="1069"/>
                        <a:pt x="880" y="1084"/>
                        <a:pt x="911" y="10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99"/>
                <p:cNvSpPr/>
                <p:nvPr/>
              </p:nvSpPr>
              <p:spPr>
                <a:xfrm>
                  <a:off x="-1592890" y="1204533"/>
                  <a:ext cx="33343" cy="25058"/>
                </a:xfrm>
                <a:custGeom>
                  <a:avLst/>
                  <a:gdLst/>
                  <a:ahLst/>
                  <a:cxnLst/>
                  <a:rect l="l" t="t" r="r" b="b"/>
                  <a:pathLst>
                    <a:path w="1147" h="862" extrusionOk="0">
                      <a:moveTo>
                        <a:pt x="439" y="0"/>
                      </a:moveTo>
                      <a:cubicBezTo>
                        <a:pt x="428" y="0"/>
                        <a:pt x="418" y="2"/>
                        <a:pt x="409" y="7"/>
                      </a:cubicBezTo>
                      <a:lnTo>
                        <a:pt x="31" y="195"/>
                      </a:lnTo>
                      <a:cubicBezTo>
                        <a:pt x="0" y="211"/>
                        <a:pt x="0" y="242"/>
                        <a:pt x="31" y="274"/>
                      </a:cubicBezTo>
                      <a:lnTo>
                        <a:pt x="629" y="823"/>
                      </a:lnTo>
                      <a:cubicBezTo>
                        <a:pt x="652" y="846"/>
                        <a:pt x="683" y="861"/>
                        <a:pt x="710" y="861"/>
                      </a:cubicBezTo>
                      <a:cubicBezTo>
                        <a:pt x="721" y="861"/>
                        <a:pt x="730" y="859"/>
                        <a:pt x="738" y="855"/>
                      </a:cubicBezTo>
                      <a:lnTo>
                        <a:pt x="1116" y="666"/>
                      </a:lnTo>
                      <a:cubicBezTo>
                        <a:pt x="1147" y="651"/>
                        <a:pt x="1147" y="619"/>
                        <a:pt x="1116" y="588"/>
                      </a:cubicBezTo>
                      <a:lnTo>
                        <a:pt x="519" y="22"/>
                      </a:lnTo>
                      <a:cubicBezTo>
                        <a:pt x="496" y="11"/>
                        <a:pt x="466" y="0"/>
                        <a:pt x="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99"/>
                <p:cNvSpPr/>
                <p:nvPr/>
              </p:nvSpPr>
              <p:spPr>
                <a:xfrm>
                  <a:off x="-1596553" y="1212469"/>
                  <a:ext cx="29" cy="29"/>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99"/>
                <p:cNvSpPr/>
                <p:nvPr/>
              </p:nvSpPr>
              <p:spPr>
                <a:xfrm>
                  <a:off x="-1574838" y="1209242"/>
                  <a:ext cx="9680" cy="5378"/>
                </a:xfrm>
                <a:custGeom>
                  <a:avLst/>
                  <a:gdLst/>
                  <a:ahLst/>
                  <a:cxnLst/>
                  <a:rect l="l" t="t" r="r" b="b"/>
                  <a:pathLst>
                    <a:path w="333" h="185" extrusionOk="0">
                      <a:moveTo>
                        <a:pt x="152" y="1"/>
                      </a:moveTo>
                      <a:cubicBezTo>
                        <a:pt x="146" y="1"/>
                        <a:pt x="140" y="1"/>
                        <a:pt x="133" y="2"/>
                      </a:cubicBezTo>
                      <a:cubicBezTo>
                        <a:pt x="133" y="2"/>
                        <a:pt x="23" y="33"/>
                        <a:pt x="8" y="127"/>
                      </a:cubicBezTo>
                      <a:cubicBezTo>
                        <a:pt x="0" y="171"/>
                        <a:pt x="20" y="184"/>
                        <a:pt x="50" y="184"/>
                      </a:cubicBezTo>
                      <a:cubicBezTo>
                        <a:pt x="84" y="184"/>
                        <a:pt x="131" y="167"/>
                        <a:pt x="165" y="159"/>
                      </a:cubicBezTo>
                      <a:cubicBezTo>
                        <a:pt x="186" y="148"/>
                        <a:pt x="207" y="145"/>
                        <a:pt x="226" y="145"/>
                      </a:cubicBezTo>
                      <a:cubicBezTo>
                        <a:pt x="264" y="145"/>
                        <a:pt x="296" y="159"/>
                        <a:pt x="306" y="159"/>
                      </a:cubicBezTo>
                      <a:cubicBezTo>
                        <a:pt x="309" y="163"/>
                        <a:pt x="312" y="165"/>
                        <a:pt x="314" y="165"/>
                      </a:cubicBezTo>
                      <a:cubicBezTo>
                        <a:pt x="332" y="165"/>
                        <a:pt x="30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99"/>
                <p:cNvSpPr/>
                <p:nvPr/>
              </p:nvSpPr>
              <p:spPr>
                <a:xfrm>
                  <a:off x="-1597512" y="1210666"/>
                  <a:ext cx="12413" cy="13808"/>
                </a:xfrm>
                <a:custGeom>
                  <a:avLst/>
                  <a:gdLst/>
                  <a:ahLst/>
                  <a:cxnLst/>
                  <a:rect l="l" t="t" r="r" b="b"/>
                  <a:pathLst>
                    <a:path w="427" h="475" extrusionOk="0">
                      <a:moveTo>
                        <a:pt x="64" y="0"/>
                      </a:moveTo>
                      <a:cubicBezTo>
                        <a:pt x="18" y="0"/>
                        <a:pt x="1" y="104"/>
                        <a:pt x="49" y="188"/>
                      </a:cubicBezTo>
                      <a:cubicBezTo>
                        <a:pt x="108" y="276"/>
                        <a:pt x="208" y="474"/>
                        <a:pt x="387" y="474"/>
                      </a:cubicBezTo>
                      <a:cubicBezTo>
                        <a:pt x="400" y="474"/>
                        <a:pt x="413" y="473"/>
                        <a:pt x="426" y="471"/>
                      </a:cubicBezTo>
                      <a:cubicBezTo>
                        <a:pt x="426" y="471"/>
                        <a:pt x="253" y="188"/>
                        <a:pt x="112" y="31"/>
                      </a:cubicBezTo>
                      <a:cubicBezTo>
                        <a:pt x="94" y="9"/>
                        <a:pt x="77" y="0"/>
                        <a:pt x="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99"/>
                <p:cNvSpPr/>
                <p:nvPr/>
              </p:nvSpPr>
              <p:spPr>
                <a:xfrm>
                  <a:off x="-1580565" y="1280114"/>
                  <a:ext cx="179972" cy="143838"/>
                </a:xfrm>
                <a:custGeom>
                  <a:avLst/>
                  <a:gdLst/>
                  <a:ahLst/>
                  <a:cxnLst/>
                  <a:rect l="l" t="t" r="r" b="b"/>
                  <a:pathLst>
                    <a:path w="6191" h="4948" extrusionOk="0">
                      <a:moveTo>
                        <a:pt x="2798" y="0"/>
                      </a:moveTo>
                      <a:cubicBezTo>
                        <a:pt x="2733" y="0"/>
                        <a:pt x="2670" y="10"/>
                        <a:pt x="2608" y="30"/>
                      </a:cubicBezTo>
                      <a:cubicBezTo>
                        <a:pt x="1854" y="282"/>
                        <a:pt x="0" y="3974"/>
                        <a:pt x="0" y="3974"/>
                      </a:cubicBezTo>
                      <a:cubicBezTo>
                        <a:pt x="90" y="4096"/>
                        <a:pt x="230" y="4155"/>
                        <a:pt x="386" y="4155"/>
                      </a:cubicBezTo>
                      <a:cubicBezTo>
                        <a:pt x="531" y="4155"/>
                        <a:pt x="689" y="4104"/>
                        <a:pt x="833" y="4005"/>
                      </a:cubicBezTo>
                      <a:cubicBezTo>
                        <a:pt x="833" y="4005"/>
                        <a:pt x="2200" y="2874"/>
                        <a:pt x="2687" y="1570"/>
                      </a:cubicBezTo>
                      <a:cubicBezTo>
                        <a:pt x="2687" y="1570"/>
                        <a:pt x="4132" y="4948"/>
                        <a:pt x="6065" y="4948"/>
                      </a:cubicBezTo>
                      <a:cubicBezTo>
                        <a:pt x="6190" y="4948"/>
                        <a:pt x="5860" y="3330"/>
                        <a:pt x="5546" y="2984"/>
                      </a:cubicBezTo>
                      <a:cubicBezTo>
                        <a:pt x="5546" y="2984"/>
                        <a:pt x="3942"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99"/>
                <p:cNvSpPr/>
                <p:nvPr/>
              </p:nvSpPr>
              <p:spPr>
                <a:xfrm>
                  <a:off x="-1623036" y="1395609"/>
                  <a:ext cx="68082" cy="25146"/>
                </a:xfrm>
                <a:custGeom>
                  <a:avLst/>
                  <a:gdLst/>
                  <a:ahLst/>
                  <a:cxnLst/>
                  <a:rect l="l" t="t" r="r" b="b"/>
                  <a:pathLst>
                    <a:path w="2342" h="865" extrusionOk="0">
                      <a:moveTo>
                        <a:pt x="1461" y="1"/>
                      </a:moveTo>
                      <a:cubicBezTo>
                        <a:pt x="1037" y="299"/>
                        <a:pt x="581" y="111"/>
                        <a:pt x="283" y="299"/>
                      </a:cubicBezTo>
                      <a:cubicBezTo>
                        <a:pt x="0" y="503"/>
                        <a:pt x="0" y="865"/>
                        <a:pt x="0" y="865"/>
                      </a:cubicBezTo>
                      <a:lnTo>
                        <a:pt x="2325" y="849"/>
                      </a:lnTo>
                      <a:cubicBezTo>
                        <a:pt x="2325" y="849"/>
                        <a:pt x="2341" y="378"/>
                        <a:pt x="2341" y="236"/>
                      </a:cubicBezTo>
                      <a:cubicBezTo>
                        <a:pt x="2341" y="95"/>
                        <a:pt x="2294" y="32"/>
                        <a:pt x="2294" y="32"/>
                      </a:cubicBezTo>
                      <a:cubicBezTo>
                        <a:pt x="2117" y="48"/>
                        <a:pt x="1977" y="54"/>
                        <a:pt x="1866" y="54"/>
                      </a:cubicBezTo>
                      <a:cubicBezTo>
                        <a:pt x="1532" y="54"/>
                        <a:pt x="1461" y="1"/>
                        <a:pt x="1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99"/>
                <p:cNvSpPr/>
                <p:nvPr/>
              </p:nvSpPr>
              <p:spPr>
                <a:xfrm>
                  <a:off x="-1423471" y="1155840"/>
                  <a:ext cx="79972" cy="43605"/>
                </a:xfrm>
                <a:custGeom>
                  <a:avLst/>
                  <a:gdLst/>
                  <a:ahLst/>
                  <a:cxnLst/>
                  <a:rect l="l" t="t" r="r" b="b"/>
                  <a:pathLst>
                    <a:path w="2751" h="1500" extrusionOk="0">
                      <a:moveTo>
                        <a:pt x="1148" y="0"/>
                      </a:moveTo>
                      <a:cubicBezTo>
                        <a:pt x="95" y="16"/>
                        <a:pt x="1" y="975"/>
                        <a:pt x="142" y="1194"/>
                      </a:cubicBezTo>
                      <a:cubicBezTo>
                        <a:pt x="244" y="1373"/>
                        <a:pt x="1108" y="1499"/>
                        <a:pt x="1650" y="1499"/>
                      </a:cubicBezTo>
                      <a:cubicBezTo>
                        <a:pt x="1777" y="1499"/>
                        <a:pt x="1887" y="1492"/>
                        <a:pt x="1965" y="1477"/>
                      </a:cubicBezTo>
                      <a:cubicBezTo>
                        <a:pt x="2389" y="1383"/>
                        <a:pt x="2750" y="692"/>
                        <a:pt x="2373" y="346"/>
                      </a:cubicBezTo>
                      <a:cubicBezTo>
                        <a:pt x="1980" y="0"/>
                        <a:pt x="1148" y="0"/>
                        <a:pt x="1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99"/>
                <p:cNvSpPr/>
                <p:nvPr/>
              </p:nvSpPr>
              <p:spPr>
                <a:xfrm>
                  <a:off x="-1447221" y="1178660"/>
                  <a:ext cx="107356" cy="208635"/>
                </a:xfrm>
                <a:custGeom>
                  <a:avLst/>
                  <a:gdLst/>
                  <a:ahLst/>
                  <a:cxnLst/>
                  <a:rect l="l" t="t" r="r" b="b"/>
                  <a:pathLst>
                    <a:path w="3693" h="7177" extrusionOk="0">
                      <a:moveTo>
                        <a:pt x="2185" y="1"/>
                      </a:moveTo>
                      <a:lnTo>
                        <a:pt x="1163" y="142"/>
                      </a:lnTo>
                      <a:lnTo>
                        <a:pt x="1006" y="158"/>
                      </a:lnTo>
                      <a:lnTo>
                        <a:pt x="944" y="174"/>
                      </a:lnTo>
                      <a:lnTo>
                        <a:pt x="205" y="268"/>
                      </a:lnTo>
                      <a:cubicBezTo>
                        <a:pt x="205" y="2578"/>
                        <a:pt x="425" y="3080"/>
                        <a:pt x="1" y="4966"/>
                      </a:cubicBezTo>
                      <a:cubicBezTo>
                        <a:pt x="85" y="5662"/>
                        <a:pt x="380" y="7177"/>
                        <a:pt x="1723" y="7177"/>
                      </a:cubicBezTo>
                      <a:cubicBezTo>
                        <a:pt x="2136" y="7177"/>
                        <a:pt x="2648" y="7033"/>
                        <a:pt x="3284" y="6678"/>
                      </a:cubicBezTo>
                      <a:lnTo>
                        <a:pt x="3693" y="4070"/>
                      </a:lnTo>
                      <a:lnTo>
                        <a:pt x="3599" y="472"/>
                      </a:lnTo>
                      <a:lnTo>
                        <a:pt x="2640" y="142"/>
                      </a:lnTo>
                      <a:lnTo>
                        <a:pt x="2577" y="127"/>
                      </a:lnTo>
                      <a:lnTo>
                        <a:pt x="2357" y="48"/>
                      </a:lnTo>
                      <a:lnTo>
                        <a:pt x="21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99"/>
                <p:cNvSpPr/>
                <p:nvPr/>
              </p:nvSpPr>
              <p:spPr>
                <a:xfrm>
                  <a:off x="-1393325" y="1178951"/>
                  <a:ext cx="27907" cy="19855"/>
                </a:xfrm>
                <a:custGeom>
                  <a:avLst/>
                  <a:gdLst/>
                  <a:ahLst/>
                  <a:cxnLst/>
                  <a:rect l="l" t="t" r="r" b="b"/>
                  <a:pathLst>
                    <a:path w="960" h="683" extrusionOk="0">
                      <a:moveTo>
                        <a:pt x="914" y="0"/>
                      </a:moveTo>
                      <a:cubicBezTo>
                        <a:pt x="904" y="0"/>
                        <a:pt x="896" y="11"/>
                        <a:pt x="896" y="22"/>
                      </a:cubicBezTo>
                      <a:cubicBezTo>
                        <a:pt x="896" y="38"/>
                        <a:pt x="739" y="635"/>
                        <a:pt x="48" y="635"/>
                      </a:cubicBezTo>
                      <a:lnTo>
                        <a:pt x="32" y="635"/>
                      </a:lnTo>
                      <a:cubicBezTo>
                        <a:pt x="16" y="635"/>
                        <a:pt x="1" y="651"/>
                        <a:pt x="1" y="667"/>
                      </a:cubicBezTo>
                      <a:cubicBezTo>
                        <a:pt x="1" y="682"/>
                        <a:pt x="16" y="682"/>
                        <a:pt x="32" y="682"/>
                      </a:cubicBezTo>
                      <a:lnTo>
                        <a:pt x="48" y="682"/>
                      </a:lnTo>
                      <a:cubicBezTo>
                        <a:pt x="786" y="682"/>
                        <a:pt x="959" y="38"/>
                        <a:pt x="959" y="38"/>
                      </a:cubicBezTo>
                      <a:cubicBezTo>
                        <a:pt x="959" y="22"/>
                        <a:pt x="943" y="7"/>
                        <a:pt x="928" y="7"/>
                      </a:cubicBezTo>
                      <a:cubicBezTo>
                        <a:pt x="923" y="2"/>
                        <a:pt x="918"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99"/>
                <p:cNvSpPr/>
                <p:nvPr/>
              </p:nvSpPr>
              <p:spPr>
                <a:xfrm>
                  <a:off x="-1421639" y="1185056"/>
                  <a:ext cx="10552" cy="10988"/>
                </a:xfrm>
                <a:custGeom>
                  <a:avLst/>
                  <a:gdLst/>
                  <a:ahLst/>
                  <a:cxnLst/>
                  <a:rect l="l" t="t" r="r" b="b"/>
                  <a:pathLst>
                    <a:path w="363" h="378" extrusionOk="0">
                      <a:moveTo>
                        <a:pt x="32" y="1"/>
                      </a:moveTo>
                      <a:cubicBezTo>
                        <a:pt x="16" y="1"/>
                        <a:pt x="1" y="17"/>
                        <a:pt x="1" y="32"/>
                      </a:cubicBezTo>
                      <a:cubicBezTo>
                        <a:pt x="64" y="362"/>
                        <a:pt x="331" y="378"/>
                        <a:pt x="331" y="378"/>
                      </a:cubicBezTo>
                      <a:cubicBezTo>
                        <a:pt x="346" y="378"/>
                        <a:pt x="362" y="362"/>
                        <a:pt x="362" y="347"/>
                      </a:cubicBezTo>
                      <a:cubicBezTo>
                        <a:pt x="362" y="331"/>
                        <a:pt x="346" y="315"/>
                        <a:pt x="331" y="315"/>
                      </a:cubicBezTo>
                      <a:cubicBezTo>
                        <a:pt x="331" y="315"/>
                        <a:pt x="111" y="315"/>
                        <a:pt x="64" y="32"/>
                      </a:cubicBezTo>
                      <a:cubicBezTo>
                        <a:pt x="64" y="17"/>
                        <a:pt x="48" y="1"/>
                        <a:pt x="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99"/>
                <p:cNvSpPr/>
                <p:nvPr/>
              </p:nvSpPr>
              <p:spPr>
                <a:xfrm>
                  <a:off x="-1441727" y="1297411"/>
                  <a:ext cx="67617" cy="44564"/>
                </a:xfrm>
                <a:custGeom>
                  <a:avLst/>
                  <a:gdLst/>
                  <a:ahLst/>
                  <a:cxnLst/>
                  <a:rect l="l" t="t" r="r" b="b"/>
                  <a:pathLst>
                    <a:path w="2326" h="1533" extrusionOk="0">
                      <a:moveTo>
                        <a:pt x="220" y="1"/>
                      </a:moveTo>
                      <a:cubicBezTo>
                        <a:pt x="220" y="629"/>
                        <a:pt x="0" y="1258"/>
                        <a:pt x="0" y="1258"/>
                      </a:cubicBezTo>
                      <a:cubicBezTo>
                        <a:pt x="605" y="1495"/>
                        <a:pt x="1366" y="1532"/>
                        <a:pt x="1783" y="1532"/>
                      </a:cubicBezTo>
                      <a:cubicBezTo>
                        <a:pt x="1972" y="1532"/>
                        <a:pt x="2090" y="1525"/>
                        <a:pt x="2090" y="1525"/>
                      </a:cubicBezTo>
                      <a:cubicBezTo>
                        <a:pt x="2326" y="1069"/>
                        <a:pt x="2216" y="158"/>
                        <a:pt x="2216" y="158"/>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99"/>
                <p:cNvSpPr/>
                <p:nvPr/>
              </p:nvSpPr>
              <p:spPr>
                <a:xfrm>
                  <a:off x="-1398790" y="1202876"/>
                  <a:ext cx="9157" cy="71280"/>
                </a:xfrm>
                <a:custGeom>
                  <a:avLst/>
                  <a:gdLst/>
                  <a:ahLst/>
                  <a:cxnLst/>
                  <a:rect l="l" t="t" r="r" b="b"/>
                  <a:pathLst>
                    <a:path w="315" h="2452" extrusionOk="0">
                      <a:moveTo>
                        <a:pt x="283" y="1"/>
                      </a:moveTo>
                      <a:cubicBezTo>
                        <a:pt x="267" y="1"/>
                        <a:pt x="252" y="16"/>
                        <a:pt x="252" y="32"/>
                      </a:cubicBezTo>
                      <a:cubicBezTo>
                        <a:pt x="252" y="48"/>
                        <a:pt x="0" y="1745"/>
                        <a:pt x="63" y="2436"/>
                      </a:cubicBezTo>
                      <a:cubicBezTo>
                        <a:pt x="63" y="2452"/>
                        <a:pt x="79" y="2452"/>
                        <a:pt x="94" y="2452"/>
                      </a:cubicBezTo>
                      <a:cubicBezTo>
                        <a:pt x="110" y="2452"/>
                        <a:pt x="110" y="2436"/>
                        <a:pt x="110" y="2420"/>
                      </a:cubicBezTo>
                      <a:cubicBezTo>
                        <a:pt x="47" y="1745"/>
                        <a:pt x="299" y="48"/>
                        <a:pt x="314" y="32"/>
                      </a:cubicBezTo>
                      <a:cubicBezTo>
                        <a:pt x="314" y="16"/>
                        <a:pt x="299"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99"/>
                <p:cNvSpPr/>
                <p:nvPr/>
              </p:nvSpPr>
              <p:spPr>
                <a:xfrm>
                  <a:off x="-1424837" y="1198777"/>
                  <a:ext cx="9622" cy="71716"/>
                </a:xfrm>
                <a:custGeom>
                  <a:avLst/>
                  <a:gdLst/>
                  <a:ahLst/>
                  <a:cxnLst/>
                  <a:rect l="l" t="t" r="r" b="b"/>
                  <a:pathLst>
                    <a:path w="331" h="2467" extrusionOk="0">
                      <a:moveTo>
                        <a:pt x="299" y="0"/>
                      </a:moveTo>
                      <a:cubicBezTo>
                        <a:pt x="283" y="0"/>
                        <a:pt x="268" y="0"/>
                        <a:pt x="268" y="16"/>
                      </a:cubicBezTo>
                      <a:cubicBezTo>
                        <a:pt x="268" y="32"/>
                        <a:pt x="1" y="1760"/>
                        <a:pt x="64" y="2435"/>
                      </a:cubicBezTo>
                      <a:cubicBezTo>
                        <a:pt x="64" y="2451"/>
                        <a:pt x="79" y="2467"/>
                        <a:pt x="95" y="2467"/>
                      </a:cubicBezTo>
                      <a:cubicBezTo>
                        <a:pt x="111" y="2467"/>
                        <a:pt x="126" y="2451"/>
                        <a:pt x="126" y="2435"/>
                      </a:cubicBezTo>
                      <a:cubicBezTo>
                        <a:pt x="64" y="1760"/>
                        <a:pt x="315" y="47"/>
                        <a:pt x="315" y="32"/>
                      </a:cubicBezTo>
                      <a:cubicBezTo>
                        <a:pt x="331" y="16"/>
                        <a:pt x="315"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99"/>
                <p:cNvSpPr/>
                <p:nvPr/>
              </p:nvSpPr>
              <p:spPr>
                <a:xfrm>
                  <a:off x="-1460012" y="1111538"/>
                  <a:ext cx="17384" cy="31076"/>
                </a:xfrm>
                <a:custGeom>
                  <a:avLst/>
                  <a:gdLst/>
                  <a:ahLst/>
                  <a:cxnLst/>
                  <a:rect l="l" t="t" r="r" b="b"/>
                  <a:pathLst>
                    <a:path w="598" h="1069" extrusionOk="0">
                      <a:moveTo>
                        <a:pt x="205" y="0"/>
                      </a:moveTo>
                      <a:cubicBezTo>
                        <a:pt x="205" y="0"/>
                        <a:pt x="1" y="220"/>
                        <a:pt x="205" y="645"/>
                      </a:cubicBezTo>
                      <a:cubicBezTo>
                        <a:pt x="409" y="1069"/>
                        <a:pt x="598" y="1069"/>
                        <a:pt x="598" y="1069"/>
                      </a:cubicBezTo>
                      <a:cubicBezTo>
                        <a:pt x="598" y="1069"/>
                        <a:pt x="598" y="16"/>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99"/>
                <p:cNvSpPr/>
                <p:nvPr/>
              </p:nvSpPr>
              <p:spPr>
                <a:xfrm>
                  <a:off x="-1409750" y="1152468"/>
                  <a:ext cx="31977" cy="36570"/>
                </a:xfrm>
                <a:custGeom>
                  <a:avLst/>
                  <a:gdLst/>
                  <a:ahLst/>
                  <a:cxnLst/>
                  <a:rect l="l" t="t" r="r" b="b"/>
                  <a:pathLst>
                    <a:path w="1100" h="1258" extrusionOk="0">
                      <a:moveTo>
                        <a:pt x="830" y="0"/>
                      </a:moveTo>
                      <a:cubicBezTo>
                        <a:pt x="649" y="0"/>
                        <a:pt x="358" y="206"/>
                        <a:pt x="157" y="321"/>
                      </a:cubicBezTo>
                      <a:cubicBezTo>
                        <a:pt x="63" y="384"/>
                        <a:pt x="0" y="431"/>
                        <a:pt x="0" y="431"/>
                      </a:cubicBezTo>
                      <a:lnTo>
                        <a:pt x="189" y="981"/>
                      </a:lnTo>
                      <a:lnTo>
                        <a:pt x="283" y="1232"/>
                      </a:lnTo>
                      <a:cubicBezTo>
                        <a:pt x="333" y="1250"/>
                        <a:pt x="383" y="1258"/>
                        <a:pt x="433" y="1258"/>
                      </a:cubicBezTo>
                      <a:cubicBezTo>
                        <a:pt x="776" y="1258"/>
                        <a:pt x="1100" y="886"/>
                        <a:pt x="1100" y="886"/>
                      </a:cubicBezTo>
                      <a:lnTo>
                        <a:pt x="880" y="6"/>
                      </a:lnTo>
                      <a:cubicBezTo>
                        <a:pt x="865" y="2"/>
                        <a:pt x="848"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99"/>
                <p:cNvSpPr/>
                <p:nvPr/>
              </p:nvSpPr>
              <p:spPr>
                <a:xfrm>
                  <a:off x="-1409750" y="1157207"/>
                  <a:ext cx="20582" cy="27878"/>
                </a:xfrm>
                <a:custGeom>
                  <a:avLst/>
                  <a:gdLst/>
                  <a:ahLst/>
                  <a:cxnLst/>
                  <a:rect l="l" t="t" r="r" b="b"/>
                  <a:pathLst>
                    <a:path w="708" h="959" extrusionOk="0">
                      <a:moveTo>
                        <a:pt x="707" y="1"/>
                      </a:moveTo>
                      <a:lnTo>
                        <a:pt x="157" y="158"/>
                      </a:lnTo>
                      <a:cubicBezTo>
                        <a:pt x="63" y="221"/>
                        <a:pt x="0" y="268"/>
                        <a:pt x="0" y="268"/>
                      </a:cubicBezTo>
                      <a:lnTo>
                        <a:pt x="236" y="959"/>
                      </a:lnTo>
                      <a:cubicBezTo>
                        <a:pt x="691" y="755"/>
                        <a:pt x="707"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99"/>
                <p:cNvSpPr/>
                <p:nvPr/>
              </p:nvSpPr>
              <p:spPr>
                <a:xfrm>
                  <a:off x="-1454518" y="1092294"/>
                  <a:ext cx="75379" cy="85611"/>
                </a:xfrm>
                <a:custGeom>
                  <a:avLst/>
                  <a:gdLst/>
                  <a:ahLst/>
                  <a:cxnLst/>
                  <a:rect l="l" t="t" r="r" b="b"/>
                  <a:pathLst>
                    <a:path w="2593" h="2945" extrusionOk="0">
                      <a:moveTo>
                        <a:pt x="1590" y="0"/>
                      </a:moveTo>
                      <a:cubicBezTo>
                        <a:pt x="896" y="0"/>
                        <a:pt x="102" y="459"/>
                        <a:pt x="32" y="867"/>
                      </a:cubicBezTo>
                      <a:cubicBezTo>
                        <a:pt x="0" y="992"/>
                        <a:pt x="32" y="1181"/>
                        <a:pt x="95" y="1385"/>
                      </a:cubicBezTo>
                      <a:cubicBezTo>
                        <a:pt x="95" y="1417"/>
                        <a:pt x="110" y="1432"/>
                        <a:pt x="110" y="1448"/>
                      </a:cubicBezTo>
                      <a:cubicBezTo>
                        <a:pt x="158" y="1621"/>
                        <a:pt x="236" y="1809"/>
                        <a:pt x="315" y="1998"/>
                      </a:cubicBezTo>
                      <a:cubicBezTo>
                        <a:pt x="330" y="2029"/>
                        <a:pt x="346" y="2076"/>
                        <a:pt x="362" y="2108"/>
                      </a:cubicBezTo>
                      <a:lnTo>
                        <a:pt x="393" y="2218"/>
                      </a:lnTo>
                      <a:cubicBezTo>
                        <a:pt x="425" y="2281"/>
                        <a:pt x="456" y="2344"/>
                        <a:pt x="488" y="2406"/>
                      </a:cubicBezTo>
                      <a:cubicBezTo>
                        <a:pt x="503" y="2454"/>
                        <a:pt x="519" y="2501"/>
                        <a:pt x="550" y="2548"/>
                      </a:cubicBezTo>
                      <a:cubicBezTo>
                        <a:pt x="550" y="2579"/>
                        <a:pt x="566" y="2595"/>
                        <a:pt x="597" y="2626"/>
                      </a:cubicBezTo>
                      <a:cubicBezTo>
                        <a:pt x="645" y="2721"/>
                        <a:pt x="723" y="2783"/>
                        <a:pt x="802" y="2831"/>
                      </a:cubicBezTo>
                      <a:cubicBezTo>
                        <a:pt x="911" y="2904"/>
                        <a:pt x="1042" y="2945"/>
                        <a:pt x="1179" y="2945"/>
                      </a:cubicBezTo>
                      <a:cubicBezTo>
                        <a:pt x="1278" y="2945"/>
                        <a:pt x="1379" y="2924"/>
                        <a:pt x="1477" y="2878"/>
                      </a:cubicBezTo>
                      <a:cubicBezTo>
                        <a:pt x="1666" y="2783"/>
                        <a:pt x="1854" y="2673"/>
                        <a:pt x="2043" y="2564"/>
                      </a:cubicBezTo>
                      <a:cubicBezTo>
                        <a:pt x="2059" y="2564"/>
                        <a:pt x="2059" y="2564"/>
                        <a:pt x="2074" y="2548"/>
                      </a:cubicBezTo>
                      <a:cubicBezTo>
                        <a:pt x="2231" y="2469"/>
                        <a:pt x="2357" y="2375"/>
                        <a:pt x="2467" y="2296"/>
                      </a:cubicBezTo>
                      <a:cubicBezTo>
                        <a:pt x="2483" y="2265"/>
                        <a:pt x="2483" y="2234"/>
                        <a:pt x="2499" y="2202"/>
                      </a:cubicBezTo>
                      <a:cubicBezTo>
                        <a:pt x="2577" y="1966"/>
                        <a:pt x="2593" y="1715"/>
                        <a:pt x="2577" y="1464"/>
                      </a:cubicBezTo>
                      <a:cubicBezTo>
                        <a:pt x="2561" y="1369"/>
                        <a:pt x="2546" y="1275"/>
                        <a:pt x="2530" y="1165"/>
                      </a:cubicBezTo>
                      <a:cubicBezTo>
                        <a:pt x="2530" y="1165"/>
                        <a:pt x="2530" y="1150"/>
                        <a:pt x="2530" y="1150"/>
                      </a:cubicBezTo>
                      <a:cubicBezTo>
                        <a:pt x="2404" y="662"/>
                        <a:pt x="2247" y="191"/>
                        <a:pt x="2247" y="191"/>
                      </a:cubicBezTo>
                      <a:cubicBezTo>
                        <a:pt x="2064" y="57"/>
                        <a:pt x="1833"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99"/>
                <p:cNvSpPr/>
                <p:nvPr/>
              </p:nvSpPr>
              <p:spPr>
                <a:xfrm>
                  <a:off x="-1387395" y="1134823"/>
                  <a:ext cx="8256" cy="21512"/>
                </a:xfrm>
                <a:custGeom>
                  <a:avLst/>
                  <a:gdLst/>
                  <a:ahLst/>
                  <a:cxnLst/>
                  <a:rect l="l" t="t" r="r" b="b"/>
                  <a:pathLst>
                    <a:path w="284" h="740" extrusionOk="0">
                      <a:moveTo>
                        <a:pt x="190" y="739"/>
                      </a:moveTo>
                      <a:cubicBezTo>
                        <a:pt x="268" y="503"/>
                        <a:pt x="284" y="252"/>
                        <a:pt x="252" y="1"/>
                      </a:cubicBezTo>
                      <a:cubicBezTo>
                        <a:pt x="190" y="16"/>
                        <a:pt x="95" y="64"/>
                        <a:pt x="1" y="158"/>
                      </a:cubicBezTo>
                      <a:cubicBezTo>
                        <a:pt x="1" y="158"/>
                        <a:pt x="64" y="519"/>
                        <a:pt x="190" y="7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99"/>
                <p:cNvSpPr/>
                <p:nvPr/>
              </p:nvSpPr>
              <p:spPr>
                <a:xfrm>
                  <a:off x="-1470971" y="1079125"/>
                  <a:ext cx="88198" cy="48431"/>
                </a:xfrm>
                <a:custGeom>
                  <a:avLst/>
                  <a:gdLst/>
                  <a:ahLst/>
                  <a:cxnLst/>
                  <a:rect l="l" t="t" r="r" b="b"/>
                  <a:pathLst>
                    <a:path w="3034" h="1666" extrusionOk="0">
                      <a:moveTo>
                        <a:pt x="3033" y="1398"/>
                      </a:moveTo>
                      <a:cubicBezTo>
                        <a:pt x="3033" y="1398"/>
                        <a:pt x="2766" y="1304"/>
                        <a:pt x="2640" y="1634"/>
                      </a:cubicBezTo>
                      <a:lnTo>
                        <a:pt x="2483" y="1665"/>
                      </a:lnTo>
                      <a:cubicBezTo>
                        <a:pt x="2483" y="1665"/>
                        <a:pt x="2405" y="1351"/>
                        <a:pt x="2279" y="1194"/>
                      </a:cubicBezTo>
                      <a:cubicBezTo>
                        <a:pt x="2153" y="1037"/>
                        <a:pt x="1870" y="1131"/>
                        <a:pt x="1761" y="943"/>
                      </a:cubicBezTo>
                      <a:cubicBezTo>
                        <a:pt x="1761" y="943"/>
                        <a:pt x="1116" y="1524"/>
                        <a:pt x="582" y="1351"/>
                      </a:cubicBezTo>
                      <a:cubicBezTo>
                        <a:pt x="1" y="1147"/>
                        <a:pt x="1383" y="0"/>
                        <a:pt x="2232" y="173"/>
                      </a:cubicBezTo>
                      <a:cubicBezTo>
                        <a:pt x="2892" y="314"/>
                        <a:pt x="3017" y="817"/>
                        <a:pt x="3033" y="1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99"/>
                <p:cNvSpPr/>
                <p:nvPr/>
              </p:nvSpPr>
              <p:spPr>
                <a:xfrm>
                  <a:off x="-1394227" y="1118980"/>
                  <a:ext cx="19651" cy="26832"/>
                </a:xfrm>
                <a:custGeom>
                  <a:avLst/>
                  <a:gdLst/>
                  <a:ahLst/>
                  <a:cxnLst/>
                  <a:rect l="l" t="t" r="r" b="b"/>
                  <a:pathLst>
                    <a:path w="676" h="923" extrusionOk="0">
                      <a:moveTo>
                        <a:pt x="303" y="1"/>
                      </a:moveTo>
                      <a:cubicBezTo>
                        <a:pt x="114" y="1"/>
                        <a:pt x="0" y="263"/>
                        <a:pt x="0" y="263"/>
                      </a:cubicBezTo>
                      <a:lnTo>
                        <a:pt x="220" y="923"/>
                      </a:lnTo>
                      <a:cubicBezTo>
                        <a:pt x="660" y="813"/>
                        <a:pt x="676" y="153"/>
                        <a:pt x="409" y="27"/>
                      </a:cubicBezTo>
                      <a:cubicBezTo>
                        <a:pt x="372" y="9"/>
                        <a:pt x="336"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99"/>
                <p:cNvSpPr/>
                <p:nvPr/>
              </p:nvSpPr>
              <p:spPr>
                <a:xfrm>
                  <a:off x="-1472337" y="1089619"/>
                  <a:ext cx="38867" cy="28343"/>
                </a:xfrm>
                <a:custGeom>
                  <a:avLst/>
                  <a:gdLst/>
                  <a:ahLst/>
                  <a:cxnLst/>
                  <a:rect l="l" t="t" r="r" b="b"/>
                  <a:pathLst>
                    <a:path w="1337" h="975" extrusionOk="0">
                      <a:moveTo>
                        <a:pt x="1336" y="0"/>
                      </a:moveTo>
                      <a:cubicBezTo>
                        <a:pt x="1336" y="0"/>
                        <a:pt x="912" y="189"/>
                        <a:pt x="472" y="126"/>
                      </a:cubicBezTo>
                      <a:cubicBezTo>
                        <a:pt x="1" y="63"/>
                        <a:pt x="1" y="927"/>
                        <a:pt x="551" y="959"/>
                      </a:cubicBezTo>
                      <a:cubicBezTo>
                        <a:pt x="1101" y="974"/>
                        <a:pt x="1336" y="0"/>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99"/>
                <p:cNvSpPr/>
                <p:nvPr/>
              </p:nvSpPr>
              <p:spPr>
                <a:xfrm>
                  <a:off x="-1555913" y="1371510"/>
                  <a:ext cx="238432" cy="205176"/>
                </a:xfrm>
                <a:custGeom>
                  <a:avLst/>
                  <a:gdLst/>
                  <a:ahLst/>
                  <a:cxnLst/>
                  <a:rect l="l" t="t" r="r" b="b"/>
                  <a:pathLst>
                    <a:path w="8202" h="7058" extrusionOk="0">
                      <a:moveTo>
                        <a:pt x="6849" y="0"/>
                      </a:moveTo>
                      <a:cubicBezTo>
                        <a:pt x="6403" y="0"/>
                        <a:pt x="5232" y="290"/>
                        <a:pt x="4573" y="484"/>
                      </a:cubicBezTo>
                      <a:cubicBezTo>
                        <a:pt x="4573" y="484"/>
                        <a:pt x="2452" y="1191"/>
                        <a:pt x="1572" y="2024"/>
                      </a:cubicBezTo>
                      <a:cubicBezTo>
                        <a:pt x="708" y="2856"/>
                        <a:pt x="1" y="6737"/>
                        <a:pt x="1" y="6737"/>
                      </a:cubicBezTo>
                      <a:cubicBezTo>
                        <a:pt x="109" y="6968"/>
                        <a:pt x="323" y="7058"/>
                        <a:pt x="602" y="7058"/>
                      </a:cubicBezTo>
                      <a:cubicBezTo>
                        <a:pt x="646" y="7058"/>
                        <a:pt x="692" y="7055"/>
                        <a:pt x="739" y="7051"/>
                      </a:cubicBezTo>
                      <a:cubicBezTo>
                        <a:pt x="739" y="7051"/>
                        <a:pt x="1933" y="4883"/>
                        <a:pt x="2436" y="3139"/>
                      </a:cubicBezTo>
                      <a:cubicBezTo>
                        <a:pt x="2436" y="3139"/>
                        <a:pt x="8202" y="2071"/>
                        <a:pt x="7023" y="44"/>
                      </a:cubicBezTo>
                      <a:cubicBezTo>
                        <a:pt x="7007" y="14"/>
                        <a:pt x="6944" y="0"/>
                        <a:pt x="6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9"/>
                <p:cNvSpPr/>
                <p:nvPr/>
              </p:nvSpPr>
              <p:spPr>
                <a:xfrm>
                  <a:off x="-1329837" y="1396975"/>
                  <a:ext cx="58111" cy="46163"/>
                </a:xfrm>
                <a:custGeom>
                  <a:avLst/>
                  <a:gdLst/>
                  <a:ahLst/>
                  <a:cxnLst/>
                  <a:rect l="l" t="t" r="r" b="b"/>
                  <a:pathLst>
                    <a:path w="1999" h="1588" extrusionOk="0">
                      <a:moveTo>
                        <a:pt x="912" y="1"/>
                      </a:moveTo>
                      <a:lnTo>
                        <a:pt x="299" y="79"/>
                      </a:lnTo>
                      <a:cubicBezTo>
                        <a:pt x="299" y="79"/>
                        <a:pt x="1" y="488"/>
                        <a:pt x="16" y="692"/>
                      </a:cubicBezTo>
                      <a:cubicBezTo>
                        <a:pt x="48" y="912"/>
                        <a:pt x="315" y="1305"/>
                        <a:pt x="535" y="1320"/>
                      </a:cubicBezTo>
                      <a:cubicBezTo>
                        <a:pt x="541" y="1321"/>
                        <a:pt x="547" y="1322"/>
                        <a:pt x="552" y="1322"/>
                      </a:cubicBezTo>
                      <a:cubicBezTo>
                        <a:pt x="726" y="1322"/>
                        <a:pt x="300" y="833"/>
                        <a:pt x="389" y="833"/>
                      </a:cubicBezTo>
                      <a:cubicBezTo>
                        <a:pt x="390" y="833"/>
                        <a:pt x="392" y="833"/>
                        <a:pt x="393" y="833"/>
                      </a:cubicBezTo>
                      <a:cubicBezTo>
                        <a:pt x="519" y="849"/>
                        <a:pt x="1430" y="1588"/>
                        <a:pt x="1619" y="1588"/>
                      </a:cubicBezTo>
                      <a:cubicBezTo>
                        <a:pt x="1807" y="1588"/>
                        <a:pt x="1399" y="1242"/>
                        <a:pt x="1226" y="1163"/>
                      </a:cubicBezTo>
                      <a:lnTo>
                        <a:pt x="1226" y="1163"/>
                      </a:lnTo>
                      <a:cubicBezTo>
                        <a:pt x="1227" y="1164"/>
                        <a:pt x="1650" y="1352"/>
                        <a:pt x="1760" y="1446"/>
                      </a:cubicBezTo>
                      <a:cubicBezTo>
                        <a:pt x="1776" y="1462"/>
                        <a:pt x="1791" y="1469"/>
                        <a:pt x="1804" y="1469"/>
                      </a:cubicBezTo>
                      <a:cubicBezTo>
                        <a:pt x="1864" y="1469"/>
                        <a:pt x="1849" y="1286"/>
                        <a:pt x="1430" y="1038"/>
                      </a:cubicBezTo>
                      <a:lnTo>
                        <a:pt x="1430" y="1038"/>
                      </a:lnTo>
                      <a:cubicBezTo>
                        <a:pt x="1431" y="1038"/>
                        <a:pt x="1886" y="1289"/>
                        <a:pt x="1917" y="1289"/>
                      </a:cubicBezTo>
                      <a:cubicBezTo>
                        <a:pt x="1919" y="1289"/>
                        <a:pt x="1921" y="1290"/>
                        <a:pt x="1923" y="1290"/>
                      </a:cubicBezTo>
                      <a:cubicBezTo>
                        <a:pt x="1998" y="1290"/>
                        <a:pt x="1723" y="972"/>
                        <a:pt x="1477" y="849"/>
                      </a:cubicBezTo>
                      <a:lnTo>
                        <a:pt x="1477" y="849"/>
                      </a:lnTo>
                      <a:cubicBezTo>
                        <a:pt x="1478" y="849"/>
                        <a:pt x="1839" y="1022"/>
                        <a:pt x="1886" y="1022"/>
                      </a:cubicBezTo>
                      <a:cubicBezTo>
                        <a:pt x="1889" y="1023"/>
                        <a:pt x="1891" y="1023"/>
                        <a:pt x="1892" y="1023"/>
                      </a:cubicBezTo>
                      <a:cubicBezTo>
                        <a:pt x="1920" y="1023"/>
                        <a:pt x="1808" y="903"/>
                        <a:pt x="1556" y="755"/>
                      </a:cubicBezTo>
                      <a:cubicBezTo>
                        <a:pt x="1305" y="629"/>
                        <a:pt x="912"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99"/>
                <p:cNvSpPr/>
                <p:nvPr/>
              </p:nvSpPr>
              <p:spPr>
                <a:xfrm>
                  <a:off x="-1351755" y="1192381"/>
                  <a:ext cx="48431" cy="208548"/>
                </a:xfrm>
                <a:custGeom>
                  <a:avLst/>
                  <a:gdLst/>
                  <a:ahLst/>
                  <a:cxnLst/>
                  <a:rect l="l" t="t" r="r" b="b"/>
                  <a:pathLst>
                    <a:path w="1666" h="7174" extrusionOk="0">
                      <a:moveTo>
                        <a:pt x="315" y="0"/>
                      </a:moveTo>
                      <a:cubicBezTo>
                        <a:pt x="0" y="896"/>
                        <a:pt x="299" y="2671"/>
                        <a:pt x="299" y="2671"/>
                      </a:cubicBezTo>
                      <a:lnTo>
                        <a:pt x="692" y="4258"/>
                      </a:lnTo>
                      <a:lnTo>
                        <a:pt x="1053" y="7117"/>
                      </a:lnTo>
                      <a:cubicBezTo>
                        <a:pt x="1185" y="7159"/>
                        <a:pt x="1290" y="7174"/>
                        <a:pt x="1374" y="7174"/>
                      </a:cubicBezTo>
                      <a:cubicBezTo>
                        <a:pt x="1606" y="7174"/>
                        <a:pt x="1666" y="7054"/>
                        <a:pt x="1666" y="7054"/>
                      </a:cubicBezTo>
                      <a:lnTo>
                        <a:pt x="1556" y="3975"/>
                      </a:lnTo>
                      <a:cubicBezTo>
                        <a:pt x="1320" y="1933"/>
                        <a:pt x="315" y="0"/>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99"/>
                <p:cNvSpPr/>
                <p:nvPr/>
              </p:nvSpPr>
              <p:spPr>
                <a:xfrm>
                  <a:off x="-1019719" y="2142793"/>
                  <a:ext cx="186368" cy="24244"/>
                </a:xfrm>
                <a:custGeom>
                  <a:avLst/>
                  <a:gdLst/>
                  <a:ahLst/>
                  <a:cxnLst/>
                  <a:rect l="l" t="t" r="r" b="b"/>
                  <a:pathLst>
                    <a:path w="6411" h="834" extrusionOk="0">
                      <a:moveTo>
                        <a:pt x="3205" y="1"/>
                      </a:moveTo>
                      <a:cubicBezTo>
                        <a:pt x="1430" y="1"/>
                        <a:pt x="0" y="189"/>
                        <a:pt x="0" y="409"/>
                      </a:cubicBezTo>
                      <a:cubicBezTo>
                        <a:pt x="0" y="645"/>
                        <a:pt x="1430" y="833"/>
                        <a:pt x="3205" y="833"/>
                      </a:cubicBezTo>
                      <a:cubicBezTo>
                        <a:pt x="4981" y="833"/>
                        <a:pt x="6410" y="645"/>
                        <a:pt x="6410" y="409"/>
                      </a:cubicBezTo>
                      <a:cubicBezTo>
                        <a:pt x="6410" y="189"/>
                        <a:pt x="4981" y="1"/>
                        <a:pt x="3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99"/>
                <p:cNvSpPr/>
                <p:nvPr/>
              </p:nvSpPr>
              <p:spPr>
                <a:xfrm>
                  <a:off x="-1064021" y="1693837"/>
                  <a:ext cx="126077" cy="76745"/>
                </a:xfrm>
                <a:custGeom>
                  <a:avLst/>
                  <a:gdLst/>
                  <a:ahLst/>
                  <a:cxnLst/>
                  <a:rect l="l" t="t" r="r" b="b"/>
                  <a:pathLst>
                    <a:path w="4337" h="2640" extrusionOk="0">
                      <a:moveTo>
                        <a:pt x="409" y="1"/>
                      </a:moveTo>
                      <a:lnTo>
                        <a:pt x="0" y="268"/>
                      </a:lnTo>
                      <a:cubicBezTo>
                        <a:pt x="16" y="315"/>
                        <a:pt x="47" y="378"/>
                        <a:pt x="79" y="441"/>
                      </a:cubicBezTo>
                      <a:cubicBezTo>
                        <a:pt x="534" y="1273"/>
                        <a:pt x="1540" y="2169"/>
                        <a:pt x="1980" y="2546"/>
                      </a:cubicBezTo>
                      <a:cubicBezTo>
                        <a:pt x="2050" y="2607"/>
                        <a:pt x="2140" y="2639"/>
                        <a:pt x="2230" y="2639"/>
                      </a:cubicBezTo>
                      <a:cubicBezTo>
                        <a:pt x="2301" y="2639"/>
                        <a:pt x="2373" y="2619"/>
                        <a:pt x="2435" y="2577"/>
                      </a:cubicBezTo>
                      <a:cubicBezTo>
                        <a:pt x="2561" y="2499"/>
                        <a:pt x="2687" y="2420"/>
                        <a:pt x="2687" y="2420"/>
                      </a:cubicBezTo>
                      <a:lnTo>
                        <a:pt x="4337" y="1336"/>
                      </a:lnTo>
                      <a:lnTo>
                        <a:pt x="3708" y="708"/>
                      </a:lnTo>
                      <a:cubicBezTo>
                        <a:pt x="3142" y="1069"/>
                        <a:pt x="2593" y="1431"/>
                        <a:pt x="2216" y="1698"/>
                      </a:cubicBezTo>
                      <a:cubicBezTo>
                        <a:pt x="2011" y="1446"/>
                        <a:pt x="1650" y="1053"/>
                        <a:pt x="1304" y="786"/>
                      </a:cubicBezTo>
                      <a:cubicBezTo>
                        <a:pt x="990" y="551"/>
                        <a:pt x="707" y="299"/>
                        <a:pt x="550" y="142"/>
                      </a:cubicBezTo>
                      <a:cubicBezTo>
                        <a:pt x="472" y="64"/>
                        <a:pt x="409" y="1"/>
                        <a:pt x="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99"/>
                <p:cNvSpPr/>
                <p:nvPr/>
              </p:nvSpPr>
              <p:spPr>
                <a:xfrm>
                  <a:off x="-1084574" y="1657296"/>
                  <a:ext cx="36861" cy="45611"/>
                </a:xfrm>
                <a:custGeom>
                  <a:avLst/>
                  <a:gdLst/>
                  <a:ahLst/>
                  <a:cxnLst/>
                  <a:rect l="l" t="t" r="r" b="b"/>
                  <a:pathLst>
                    <a:path w="1268" h="1569" extrusionOk="0">
                      <a:moveTo>
                        <a:pt x="409" y="1"/>
                      </a:moveTo>
                      <a:cubicBezTo>
                        <a:pt x="252" y="1"/>
                        <a:pt x="534" y="535"/>
                        <a:pt x="534" y="535"/>
                      </a:cubicBezTo>
                      <a:cubicBezTo>
                        <a:pt x="534" y="535"/>
                        <a:pt x="531" y="535"/>
                        <a:pt x="523" y="535"/>
                      </a:cubicBezTo>
                      <a:cubicBezTo>
                        <a:pt x="486" y="535"/>
                        <a:pt x="364" y="546"/>
                        <a:pt x="220" y="677"/>
                      </a:cubicBezTo>
                      <a:cubicBezTo>
                        <a:pt x="32" y="834"/>
                        <a:pt x="0" y="1069"/>
                        <a:pt x="236" y="1132"/>
                      </a:cubicBezTo>
                      <a:cubicBezTo>
                        <a:pt x="236" y="1132"/>
                        <a:pt x="252" y="1164"/>
                        <a:pt x="252" y="1195"/>
                      </a:cubicBezTo>
                      <a:cubicBezTo>
                        <a:pt x="308" y="1307"/>
                        <a:pt x="426" y="1569"/>
                        <a:pt x="651" y="1569"/>
                      </a:cubicBezTo>
                      <a:cubicBezTo>
                        <a:pt x="679" y="1569"/>
                        <a:pt x="708" y="1565"/>
                        <a:pt x="739" y="1556"/>
                      </a:cubicBezTo>
                      <a:cubicBezTo>
                        <a:pt x="739" y="1556"/>
                        <a:pt x="974" y="1493"/>
                        <a:pt x="1163" y="1305"/>
                      </a:cubicBezTo>
                      <a:cubicBezTo>
                        <a:pt x="1163" y="1305"/>
                        <a:pt x="1257" y="975"/>
                        <a:pt x="1257" y="771"/>
                      </a:cubicBezTo>
                      <a:cubicBezTo>
                        <a:pt x="1267" y="638"/>
                        <a:pt x="1152" y="579"/>
                        <a:pt x="1036" y="579"/>
                      </a:cubicBezTo>
                      <a:cubicBezTo>
                        <a:pt x="972" y="579"/>
                        <a:pt x="909" y="596"/>
                        <a:pt x="864" y="629"/>
                      </a:cubicBezTo>
                      <a:cubicBezTo>
                        <a:pt x="864" y="629"/>
                        <a:pt x="582"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9"/>
                <p:cNvSpPr/>
                <p:nvPr/>
              </p:nvSpPr>
              <p:spPr>
                <a:xfrm>
                  <a:off x="-1077742" y="1679680"/>
                  <a:ext cx="25175" cy="12355"/>
                </a:xfrm>
                <a:custGeom>
                  <a:avLst/>
                  <a:gdLst/>
                  <a:ahLst/>
                  <a:cxnLst/>
                  <a:rect l="l" t="t" r="r" b="b"/>
                  <a:pathLst>
                    <a:path w="866" h="425" extrusionOk="0">
                      <a:moveTo>
                        <a:pt x="535" y="1"/>
                      </a:moveTo>
                      <a:cubicBezTo>
                        <a:pt x="535" y="1"/>
                        <a:pt x="519" y="17"/>
                        <a:pt x="504" y="48"/>
                      </a:cubicBezTo>
                      <a:cubicBezTo>
                        <a:pt x="488" y="64"/>
                        <a:pt x="284" y="331"/>
                        <a:pt x="1" y="362"/>
                      </a:cubicBezTo>
                      <a:cubicBezTo>
                        <a:pt x="1" y="362"/>
                        <a:pt x="17" y="394"/>
                        <a:pt x="17" y="425"/>
                      </a:cubicBezTo>
                      <a:cubicBezTo>
                        <a:pt x="111" y="425"/>
                        <a:pt x="299" y="378"/>
                        <a:pt x="504" y="158"/>
                      </a:cubicBezTo>
                      <a:cubicBezTo>
                        <a:pt x="518" y="187"/>
                        <a:pt x="569" y="206"/>
                        <a:pt x="631" y="206"/>
                      </a:cubicBezTo>
                      <a:cubicBezTo>
                        <a:pt x="706" y="206"/>
                        <a:pt x="797" y="179"/>
                        <a:pt x="865" y="111"/>
                      </a:cubicBezTo>
                      <a:cubicBezTo>
                        <a:pt x="852" y="111"/>
                        <a:pt x="773" y="165"/>
                        <a:pt x="675" y="165"/>
                      </a:cubicBezTo>
                      <a:cubicBezTo>
                        <a:pt x="655" y="165"/>
                        <a:pt x="635" y="163"/>
                        <a:pt x="614" y="158"/>
                      </a:cubicBezTo>
                      <a:cubicBezTo>
                        <a:pt x="488" y="126"/>
                        <a:pt x="5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9"/>
                <p:cNvSpPr/>
                <p:nvPr/>
              </p:nvSpPr>
              <p:spPr>
                <a:xfrm>
                  <a:off x="-899602" y="1934304"/>
                  <a:ext cx="45698" cy="175176"/>
                </a:xfrm>
                <a:custGeom>
                  <a:avLst/>
                  <a:gdLst/>
                  <a:ahLst/>
                  <a:cxnLst/>
                  <a:rect l="l" t="t" r="r" b="b"/>
                  <a:pathLst>
                    <a:path w="1572" h="6026" extrusionOk="0">
                      <a:moveTo>
                        <a:pt x="1321" y="0"/>
                      </a:moveTo>
                      <a:cubicBezTo>
                        <a:pt x="939" y="0"/>
                        <a:pt x="0" y="574"/>
                        <a:pt x="0" y="574"/>
                      </a:cubicBezTo>
                      <a:lnTo>
                        <a:pt x="63" y="1171"/>
                      </a:lnTo>
                      <a:lnTo>
                        <a:pt x="63" y="1312"/>
                      </a:lnTo>
                      <a:lnTo>
                        <a:pt x="456" y="6026"/>
                      </a:lnTo>
                      <a:lnTo>
                        <a:pt x="927" y="5853"/>
                      </a:lnTo>
                      <a:cubicBezTo>
                        <a:pt x="927" y="5853"/>
                        <a:pt x="1571" y="3795"/>
                        <a:pt x="1147" y="3198"/>
                      </a:cubicBezTo>
                      <a:cubicBezTo>
                        <a:pt x="1147" y="3198"/>
                        <a:pt x="1367" y="2051"/>
                        <a:pt x="1461" y="1092"/>
                      </a:cubicBezTo>
                      <a:cubicBezTo>
                        <a:pt x="1461" y="1030"/>
                        <a:pt x="1477" y="983"/>
                        <a:pt x="1477" y="935"/>
                      </a:cubicBezTo>
                      <a:cubicBezTo>
                        <a:pt x="1508" y="605"/>
                        <a:pt x="1508" y="307"/>
                        <a:pt x="1477" y="103"/>
                      </a:cubicBezTo>
                      <a:cubicBezTo>
                        <a:pt x="1465" y="30"/>
                        <a:pt x="1407" y="0"/>
                        <a:pt x="1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9"/>
                <p:cNvSpPr/>
                <p:nvPr/>
              </p:nvSpPr>
              <p:spPr>
                <a:xfrm>
                  <a:off x="-899602" y="1934304"/>
                  <a:ext cx="43867" cy="34070"/>
                </a:xfrm>
                <a:custGeom>
                  <a:avLst/>
                  <a:gdLst/>
                  <a:ahLst/>
                  <a:cxnLst/>
                  <a:rect l="l" t="t" r="r" b="b"/>
                  <a:pathLst>
                    <a:path w="1509" h="1172" extrusionOk="0">
                      <a:moveTo>
                        <a:pt x="1321" y="0"/>
                      </a:moveTo>
                      <a:cubicBezTo>
                        <a:pt x="939" y="0"/>
                        <a:pt x="0" y="574"/>
                        <a:pt x="0" y="574"/>
                      </a:cubicBezTo>
                      <a:lnTo>
                        <a:pt x="63" y="1171"/>
                      </a:lnTo>
                      <a:cubicBezTo>
                        <a:pt x="424" y="1171"/>
                        <a:pt x="1116" y="1140"/>
                        <a:pt x="1477" y="935"/>
                      </a:cubicBezTo>
                      <a:cubicBezTo>
                        <a:pt x="1508" y="605"/>
                        <a:pt x="1508" y="307"/>
                        <a:pt x="1477" y="103"/>
                      </a:cubicBezTo>
                      <a:cubicBezTo>
                        <a:pt x="1465" y="30"/>
                        <a:pt x="1407"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9"/>
                <p:cNvSpPr/>
                <p:nvPr/>
              </p:nvSpPr>
              <p:spPr>
                <a:xfrm>
                  <a:off x="-921521" y="2102473"/>
                  <a:ext cx="52093" cy="51774"/>
                </a:xfrm>
                <a:custGeom>
                  <a:avLst/>
                  <a:gdLst/>
                  <a:ahLst/>
                  <a:cxnLst/>
                  <a:rect l="l" t="t" r="r" b="b"/>
                  <a:pathLst>
                    <a:path w="1792" h="1781" extrusionOk="0">
                      <a:moveTo>
                        <a:pt x="1543" y="1"/>
                      </a:moveTo>
                      <a:cubicBezTo>
                        <a:pt x="1447" y="1"/>
                        <a:pt x="1306" y="130"/>
                        <a:pt x="1178" y="272"/>
                      </a:cubicBezTo>
                      <a:cubicBezTo>
                        <a:pt x="1068" y="398"/>
                        <a:pt x="974" y="523"/>
                        <a:pt x="911" y="618"/>
                      </a:cubicBezTo>
                      <a:cubicBezTo>
                        <a:pt x="848" y="696"/>
                        <a:pt x="739" y="838"/>
                        <a:pt x="613" y="995"/>
                      </a:cubicBezTo>
                      <a:cubicBezTo>
                        <a:pt x="581" y="1042"/>
                        <a:pt x="534" y="1073"/>
                        <a:pt x="503" y="1121"/>
                      </a:cubicBezTo>
                      <a:lnTo>
                        <a:pt x="471" y="1168"/>
                      </a:lnTo>
                      <a:cubicBezTo>
                        <a:pt x="299" y="1372"/>
                        <a:pt x="110" y="1576"/>
                        <a:pt x="16" y="1686"/>
                      </a:cubicBezTo>
                      <a:cubicBezTo>
                        <a:pt x="0" y="1718"/>
                        <a:pt x="16" y="1765"/>
                        <a:pt x="47" y="1765"/>
                      </a:cubicBezTo>
                      <a:cubicBezTo>
                        <a:pt x="142" y="1773"/>
                        <a:pt x="283" y="1780"/>
                        <a:pt x="434" y="1780"/>
                      </a:cubicBezTo>
                      <a:cubicBezTo>
                        <a:pt x="585" y="1780"/>
                        <a:pt x="746" y="1773"/>
                        <a:pt x="880" y="1749"/>
                      </a:cubicBezTo>
                      <a:cubicBezTo>
                        <a:pt x="1021" y="1733"/>
                        <a:pt x="1147" y="1608"/>
                        <a:pt x="1257" y="1482"/>
                      </a:cubicBezTo>
                      <a:lnTo>
                        <a:pt x="1273" y="1435"/>
                      </a:lnTo>
                      <a:cubicBezTo>
                        <a:pt x="1430" y="1215"/>
                        <a:pt x="1540" y="963"/>
                        <a:pt x="1540" y="963"/>
                      </a:cubicBezTo>
                      <a:lnTo>
                        <a:pt x="1540" y="1749"/>
                      </a:lnTo>
                      <a:lnTo>
                        <a:pt x="1697" y="1749"/>
                      </a:lnTo>
                      <a:cubicBezTo>
                        <a:pt x="1728" y="1356"/>
                        <a:pt x="1775" y="414"/>
                        <a:pt x="1775" y="288"/>
                      </a:cubicBezTo>
                      <a:cubicBezTo>
                        <a:pt x="1791" y="178"/>
                        <a:pt x="1728" y="115"/>
                        <a:pt x="1681" y="68"/>
                      </a:cubicBezTo>
                      <a:cubicBezTo>
                        <a:pt x="1634" y="21"/>
                        <a:pt x="1603" y="5"/>
                        <a:pt x="1603" y="5"/>
                      </a:cubicBezTo>
                      <a:lnTo>
                        <a:pt x="1571" y="5"/>
                      </a:lnTo>
                      <a:cubicBezTo>
                        <a:pt x="1562" y="2"/>
                        <a:pt x="1553" y="1"/>
                        <a:pt x="1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9"/>
                <p:cNvSpPr/>
                <p:nvPr/>
              </p:nvSpPr>
              <p:spPr>
                <a:xfrm>
                  <a:off x="-907829" y="2102473"/>
                  <a:ext cx="35204" cy="36483"/>
                </a:xfrm>
                <a:custGeom>
                  <a:avLst/>
                  <a:gdLst/>
                  <a:ahLst/>
                  <a:cxnLst/>
                  <a:rect l="l" t="t" r="r" b="b"/>
                  <a:pathLst>
                    <a:path w="1211" h="1255" extrusionOk="0">
                      <a:moveTo>
                        <a:pt x="1072" y="1"/>
                      </a:moveTo>
                      <a:cubicBezTo>
                        <a:pt x="976" y="1"/>
                        <a:pt x="835" y="130"/>
                        <a:pt x="707" y="272"/>
                      </a:cubicBezTo>
                      <a:cubicBezTo>
                        <a:pt x="597" y="398"/>
                        <a:pt x="487" y="523"/>
                        <a:pt x="425" y="618"/>
                      </a:cubicBezTo>
                      <a:cubicBezTo>
                        <a:pt x="377" y="696"/>
                        <a:pt x="268" y="838"/>
                        <a:pt x="142" y="995"/>
                      </a:cubicBezTo>
                      <a:cubicBezTo>
                        <a:pt x="95" y="1042"/>
                        <a:pt x="63" y="1073"/>
                        <a:pt x="32" y="1121"/>
                      </a:cubicBezTo>
                      <a:lnTo>
                        <a:pt x="0" y="1168"/>
                      </a:lnTo>
                      <a:cubicBezTo>
                        <a:pt x="0" y="1168"/>
                        <a:pt x="24" y="1255"/>
                        <a:pt x="150" y="1255"/>
                      </a:cubicBezTo>
                      <a:cubicBezTo>
                        <a:pt x="202" y="1255"/>
                        <a:pt x="271" y="1240"/>
                        <a:pt x="362" y="1199"/>
                      </a:cubicBezTo>
                      <a:cubicBezTo>
                        <a:pt x="597" y="1073"/>
                        <a:pt x="880" y="665"/>
                        <a:pt x="1022" y="335"/>
                      </a:cubicBezTo>
                      <a:cubicBezTo>
                        <a:pt x="1037" y="319"/>
                        <a:pt x="1084" y="225"/>
                        <a:pt x="1084" y="209"/>
                      </a:cubicBezTo>
                      <a:cubicBezTo>
                        <a:pt x="1116" y="162"/>
                        <a:pt x="1179" y="115"/>
                        <a:pt x="1210" y="68"/>
                      </a:cubicBezTo>
                      <a:cubicBezTo>
                        <a:pt x="1163" y="21"/>
                        <a:pt x="1116" y="5"/>
                        <a:pt x="1116" y="5"/>
                      </a:cubicBezTo>
                      <a:lnTo>
                        <a:pt x="1100" y="5"/>
                      </a:lnTo>
                      <a:cubicBezTo>
                        <a:pt x="1091" y="2"/>
                        <a:pt x="1082"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9"/>
                <p:cNvSpPr/>
                <p:nvPr/>
              </p:nvSpPr>
              <p:spPr>
                <a:xfrm>
                  <a:off x="-958992" y="1942211"/>
                  <a:ext cx="48896" cy="170466"/>
                </a:xfrm>
                <a:custGeom>
                  <a:avLst/>
                  <a:gdLst/>
                  <a:ahLst/>
                  <a:cxnLst/>
                  <a:rect l="l" t="t" r="r" b="b"/>
                  <a:pathLst>
                    <a:path w="1682" h="5864" extrusionOk="0">
                      <a:moveTo>
                        <a:pt x="1223" y="0"/>
                      </a:moveTo>
                      <a:cubicBezTo>
                        <a:pt x="822" y="0"/>
                        <a:pt x="252" y="239"/>
                        <a:pt x="252" y="239"/>
                      </a:cubicBezTo>
                      <a:lnTo>
                        <a:pt x="205" y="1182"/>
                      </a:lnTo>
                      <a:lnTo>
                        <a:pt x="1" y="5864"/>
                      </a:lnTo>
                      <a:lnTo>
                        <a:pt x="441" y="5864"/>
                      </a:lnTo>
                      <a:cubicBezTo>
                        <a:pt x="441" y="5864"/>
                        <a:pt x="1321" y="3664"/>
                        <a:pt x="896" y="3067"/>
                      </a:cubicBezTo>
                      <a:cubicBezTo>
                        <a:pt x="896" y="3067"/>
                        <a:pt x="1509" y="1716"/>
                        <a:pt x="1635" y="805"/>
                      </a:cubicBezTo>
                      <a:cubicBezTo>
                        <a:pt x="1682" y="475"/>
                        <a:pt x="1666" y="192"/>
                        <a:pt x="1525" y="82"/>
                      </a:cubicBezTo>
                      <a:cubicBezTo>
                        <a:pt x="1455" y="23"/>
                        <a:pt x="1347"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9"/>
                <p:cNvSpPr/>
                <p:nvPr/>
              </p:nvSpPr>
              <p:spPr>
                <a:xfrm>
                  <a:off x="-953032" y="1942211"/>
                  <a:ext cx="42936" cy="34361"/>
                </a:xfrm>
                <a:custGeom>
                  <a:avLst/>
                  <a:gdLst/>
                  <a:ahLst/>
                  <a:cxnLst/>
                  <a:rect l="l" t="t" r="r" b="b"/>
                  <a:pathLst>
                    <a:path w="1477" h="1182" extrusionOk="0">
                      <a:moveTo>
                        <a:pt x="1018" y="0"/>
                      </a:moveTo>
                      <a:cubicBezTo>
                        <a:pt x="617" y="0"/>
                        <a:pt x="47" y="239"/>
                        <a:pt x="47" y="239"/>
                      </a:cubicBezTo>
                      <a:lnTo>
                        <a:pt x="0" y="1182"/>
                      </a:lnTo>
                      <a:cubicBezTo>
                        <a:pt x="440" y="1150"/>
                        <a:pt x="1006" y="1072"/>
                        <a:pt x="1430" y="805"/>
                      </a:cubicBezTo>
                      <a:cubicBezTo>
                        <a:pt x="1477" y="475"/>
                        <a:pt x="1461" y="192"/>
                        <a:pt x="1320" y="82"/>
                      </a:cubicBezTo>
                      <a:cubicBezTo>
                        <a:pt x="1250" y="23"/>
                        <a:pt x="1142"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99"/>
                <p:cNvSpPr/>
                <p:nvPr/>
              </p:nvSpPr>
              <p:spPr>
                <a:xfrm>
                  <a:off x="-992335" y="2102473"/>
                  <a:ext cx="52093" cy="51774"/>
                </a:xfrm>
                <a:custGeom>
                  <a:avLst/>
                  <a:gdLst/>
                  <a:ahLst/>
                  <a:cxnLst/>
                  <a:rect l="l" t="t" r="r" b="b"/>
                  <a:pathLst>
                    <a:path w="1792" h="1781" extrusionOk="0">
                      <a:moveTo>
                        <a:pt x="1548" y="1"/>
                      </a:moveTo>
                      <a:cubicBezTo>
                        <a:pt x="1464" y="1"/>
                        <a:pt x="1323" y="130"/>
                        <a:pt x="1195" y="272"/>
                      </a:cubicBezTo>
                      <a:cubicBezTo>
                        <a:pt x="1085" y="398"/>
                        <a:pt x="975" y="523"/>
                        <a:pt x="912" y="618"/>
                      </a:cubicBezTo>
                      <a:cubicBezTo>
                        <a:pt x="865" y="696"/>
                        <a:pt x="755" y="838"/>
                        <a:pt x="614" y="995"/>
                      </a:cubicBezTo>
                      <a:cubicBezTo>
                        <a:pt x="582" y="1042"/>
                        <a:pt x="551" y="1073"/>
                        <a:pt x="519" y="1121"/>
                      </a:cubicBezTo>
                      <a:lnTo>
                        <a:pt x="488" y="1168"/>
                      </a:lnTo>
                      <a:cubicBezTo>
                        <a:pt x="299" y="1372"/>
                        <a:pt x="127" y="1576"/>
                        <a:pt x="32" y="1686"/>
                      </a:cubicBezTo>
                      <a:cubicBezTo>
                        <a:pt x="1" y="1718"/>
                        <a:pt x="17" y="1765"/>
                        <a:pt x="64" y="1765"/>
                      </a:cubicBezTo>
                      <a:cubicBezTo>
                        <a:pt x="150" y="1773"/>
                        <a:pt x="288" y="1780"/>
                        <a:pt x="439" y="1780"/>
                      </a:cubicBezTo>
                      <a:cubicBezTo>
                        <a:pt x="590" y="1780"/>
                        <a:pt x="755" y="1773"/>
                        <a:pt x="896" y="1749"/>
                      </a:cubicBezTo>
                      <a:cubicBezTo>
                        <a:pt x="1038" y="1733"/>
                        <a:pt x="1164" y="1608"/>
                        <a:pt x="1258" y="1482"/>
                      </a:cubicBezTo>
                      <a:lnTo>
                        <a:pt x="1289" y="1435"/>
                      </a:lnTo>
                      <a:cubicBezTo>
                        <a:pt x="1446" y="1215"/>
                        <a:pt x="1541" y="963"/>
                        <a:pt x="1541" y="963"/>
                      </a:cubicBezTo>
                      <a:lnTo>
                        <a:pt x="1541" y="1749"/>
                      </a:lnTo>
                      <a:lnTo>
                        <a:pt x="1713" y="1749"/>
                      </a:lnTo>
                      <a:cubicBezTo>
                        <a:pt x="1729" y="1356"/>
                        <a:pt x="1792" y="414"/>
                        <a:pt x="1792" y="288"/>
                      </a:cubicBezTo>
                      <a:cubicBezTo>
                        <a:pt x="1792" y="178"/>
                        <a:pt x="1745" y="115"/>
                        <a:pt x="1682" y="68"/>
                      </a:cubicBezTo>
                      <a:cubicBezTo>
                        <a:pt x="1651" y="21"/>
                        <a:pt x="1603" y="5"/>
                        <a:pt x="1603" y="5"/>
                      </a:cubicBezTo>
                      <a:lnTo>
                        <a:pt x="1572" y="5"/>
                      </a:lnTo>
                      <a:cubicBezTo>
                        <a:pt x="1565" y="2"/>
                        <a:pt x="1556" y="1"/>
                        <a:pt x="1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99"/>
                <p:cNvSpPr/>
                <p:nvPr/>
              </p:nvSpPr>
              <p:spPr>
                <a:xfrm>
                  <a:off x="-978614" y="2102473"/>
                  <a:ext cx="35175" cy="36483"/>
                </a:xfrm>
                <a:custGeom>
                  <a:avLst/>
                  <a:gdLst/>
                  <a:ahLst/>
                  <a:cxnLst/>
                  <a:rect l="l" t="t" r="r" b="b"/>
                  <a:pathLst>
                    <a:path w="1210" h="1255" extrusionOk="0">
                      <a:moveTo>
                        <a:pt x="1076" y="1"/>
                      </a:moveTo>
                      <a:cubicBezTo>
                        <a:pt x="992" y="1"/>
                        <a:pt x="851" y="130"/>
                        <a:pt x="723" y="272"/>
                      </a:cubicBezTo>
                      <a:cubicBezTo>
                        <a:pt x="597" y="398"/>
                        <a:pt x="503" y="523"/>
                        <a:pt x="440" y="618"/>
                      </a:cubicBezTo>
                      <a:cubicBezTo>
                        <a:pt x="393" y="696"/>
                        <a:pt x="267" y="838"/>
                        <a:pt x="142" y="995"/>
                      </a:cubicBezTo>
                      <a:cubicBezTo>
                        <a:pt x="110" y="1042"/>
                        <a:pt x="79" y="1073"/>
                        <a:pt x="47" y="1121"/>
                      </a:cubicBezTo>
                      <a:lnTo>
                        <a:pt x="0" y="1168"/>
                      </a:lnTo>
                      <a:cubicBezTo>
                        <a:pt x="0" y="1168"/>
                        <a:pt x="24" y="1255"/>
                        <a:pt x="150" y="1255"/>
                      </a:cubicBezTo>
                      <a:cubicBezTo>
                        <a:pt x="202" y="1255"/>
                        <a:pt x="270" y="1240"/>
                        <a:pt x="362" y="1199"/>
                      </a:cubicBezTo>
                      <a:cubicBezTo>
                        <a:pt x="613" y="1073"/>
                        <a:pt x="880" y="665"/>
                        <a:pt x="1037" y="335"/>
                      </a:cubicBezTo>
                      <a:cubicBezTo>
                        <a:pt x="1037" y="319"/>
                        <a:pt x="1100" y="225"/>
                        <a:pt x="1100" y="209"/>
                      </a:cubicBezTo>
                      <a:cubicBezTo>
                        <a:pt x="1116" y="162"/>
                        <a:pt x="1179" y="115"/>
                        <a:pt x="1210" y="68"/>
                      </a:cubicBezTo>
                      <a:cubicBezTo>
                        <a:pt x="1163" y="21"/>
                        <a:pt x="1131" y="5"/>
                        <a:pt x="1131" y="5"/>
                      </a:cubicBezTo>
                      <a:lnTo>
                        <a:pt x="1100" y="5"/>
                      </a:lnTo>
                      <a:cubicBezTo>
                        <a:pt x="1093" y="2"/>
                        <a:pt x="1084"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9"/>
                <p:cNvSpPr/>
                <p:nvPr/>
              </p:nvSpPr>
              <p:spPr>
                <a:xfrm>
                  <a:off x="-954864" y="1826745"/>
                  <a:ext cx="107356" cy="138431"/>
                </a:xfrm>
                <a:custGeom>
                  <a:avLst/>
                  <a:gdLst/>
                  <a:ahLst/>
                  <a:cxnLst/>
                  <a:rect l="l" t="t" r="r" b="b"/>
                  <a:pathLst>
                    <a:path w="3693" h="4762" extrusionOk="0">
                      <a:moveTo>
                        <a:pt x="2781" y="1"/>
                      </a:moveTo>
                      <a:cubicBezTo>
                        <a:pt x="2781" y="1"/>
                        <a:pt x="1930" y="687"/>
                        <a:pt x="524" y="687"/>
                      </a:cubicBezTo>
                      <a:cubicBezTo>
                        <a:pt x="425" y="687"/>
                        <a:pt x="324" y="683"/>
                        <a:pt x="220" y="676"/>
                      </a:cubicBezTo>
                      <a:cubicBezTo>
                        <a:pt x="220" y="676"/>
                        <a:pt x="0" y="3693"/>
                        <a:pt x="63" y="4761"/>
                      </a:cubicBezTo>
                      <a:cubicBezTo>
                        <a:pt x="63" y="4761"/>
                        <a:pt x="1791" y="4557"/>
                        <a:pt x="3394" y="4353"/>
                      </a:cubicBezTo>
                      <a:cubicBezTo>
                        <a:pt x="3692" y="3269"/>
                        <a:pt x="3488" y="896"/>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9"/>
                <p:cNvSpPr/>
                <p:nvPr/>
              </p:nvSpPr>
              <p:spPr>
                <a:xfrm>
                  <a:off x="-970852" y="1594738"/>
                  <a:ext cx="95466" cy="142995"/>
                </a:xfrm>
                <a:custGeom>
                  <a:avLst/>
                  <a:gdLst/>
                  <a:ahLst/>
                  <a:cxnLst/>
                  <a:rect l="l" t="t" r="r" b="b"/>
                  <a:pathLst>
                    <a:path w="3284" h="4919" extrusionOk="0">
                      <a:moveTo>
                        <a:pt x="1933" y="4855"/>
                      </a:moveTo>
                      <a:lnTo>
                        <a:pt x="1414" y="4777"/>
                      </a:lnTo>
                      <a:cubicBezTo>
                        <a:pt x="1414" y="4777"/>
                        <a:pt x="1053" y="4698"/>
                        <a:pt x="660" y="4667"/>
                      </a:cubicBezTo>
                      <a:lnTo>
                        <a:pt x="32" y="1210"/>
                      </a:lnTo>
                      <a:cubicBezTo>
                        <a:pt x="0" y="1085"/>
                        <a:pt x="0" y="975"/>
                        <a:pt x="47" y="880"/>
                      </a:cubicBezTo>
                      <a:cubicBezTo>
                        <a:pt x="362" y="1"/>
                        <a:pt x="2074" y="189"/>
                        <a:pt x="2624" y="975"/>
                      </a:cubicBezTo>
                      <a:cubicBezTo>
                        <a:pt x="3284" y="1964"/>
                        <a:pt x="2907" y="4918"/>
                        <a:pt x="2907" y="4918"/>
                      </a:cubicBezTo>
                      <a:cubicBezTo>
                        <a:pt x="2655" y="4902"/>
                        <a:pt x="2655" y="4902"/>
                        <a:pt x="2184" y="48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9"/>
                <p:cNvSpPr/>
                <p:nvPr/>
              </p:nvSpPr>
              <p:spPr>
                <a:xfrm>
                  <a:off x="-961724" y="1701163"/>
                  <a:ext cx="95030" cy="154187"/>
                </a:xfrm>
                <a:custGeom>
                  <a:avLst/>
                  <a:gdLst/>
                  <a:ahLst/>
                  <a:cxnLst/>
                  <a:rect l="l" t="t" r="r" b="b"/>
                  <a:pathLst>
                    <a:path w="3269" h="5304" extrusionOk="0">
                      <a:moveTo>
                        <a:pt x="1556" y="0"/>
                      </a:moveTo>
                      <a:lnTo>
                        <a:pt x="708" y="283"/>
                      </a:lnTo>
                      <a:lnTo>
                        <a:pt x="645" y="299"/>
                      </a:lnTo>
                      <a:lnTo>
                        <a:pt x="189" y="456"/>
                      </a:lnTo>
                      <a:lnTo>
                        <a:pt x="48" y="1540"/>
                      </a:lnTo>
                      <a:cubicBezTo>
                        <a:pt x="1" y="1870"/>
                        <a:pt x="16" y="2215"/>
                        <a:pt x="95" y="2530"/>
                      </a:cubicBezTo>
                      <a:lnTo>
                        <a:pt x="472" y="5169"/>
                      </a:lnTo>
                      <a:cubicBezTo>
                        <a:pt x="647" y="5265"/>
                        <a:pt x="853" y="5304"/>
                        <a:pt x="1079" y="5304"/>
                      </a:cubicBezTo>
                      <a:cubicBezTo>
                        <a:pt x="1744" y="5304"/>
                        <a:pt x="2576" y="4964"/>
                        <a:pt x="3268" y="4729"/>
                      </a:cubicBezTo>
                      <a:lnTo>
                        <a:pt x="2860" y="3692"/>
                      </a:lnTo>
                      <a:lnTo>
                        <a:pt x="2687" y="314"/>
                      </a:lnTo>
                      <a:lnTo>
                        <a:pt x="1776" y="47"/>
                      </a:lnTo>
                      <a:lnTo>
                        <a:pt x="1619" y="16"/>
                      </a:lnTo>
                      <a:lnTo>
                        <a:pt x="15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9"/>
                <p:cNvSpPr/>
                <p:nvPr/>
              </p:nvSpPr>
              <p:spPr>
                <a:xfrm>
                  <a:off x="-943468" y="1701163"/>
                  <a:ext cx="26977" cy="52995"/>
                </a:xfrm>
                <a:custGeom>
                  <a:avLst/>
                  <a:gdLst/>
                  <a:ahLst/>
                  <a:cxnLst/>
                  <a:rect l="l" t="t" r="r" b="b"/>
                  <a:pathLst>
                    <a:path w="928" h="1823" extrusionOk="0">
                      <a:moveTo>
                        <a:pt x="928" y="0"/>
                      </a:moveTo>
                      <a:lnTo>
                        <a:pt x="80" y="283"/>
                      </a:lnTo>
                      <a:cubicBezTo>
                        <a:pt x="1" y="770"/>
                        <a:pt x="17" y="1288"/>
                        <a:pt x="142" y="1823"/>
                      </a:cubicBezTo>
                      <a:cubicBezTo>
                        <a:pt x="142" y="1823"/>
                        <a:pt x="928" y="1131"/>
                        <a:pt x="928" y="63"/>
                      </a:cubicBezTo>
                      <a:lnTo>
                        <a:pt x="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9"/>
                <p:cNvSpPr/>
                <p:nvPr/>
              </p:nvSpPr>
              <p:spPr>
                <a:xfrm>
                  <a:off x="-888178" y="1709826"/>
                  <a:ext cx="55291" cy="149827"/>
                </a:xfrm>
                <a:custGeom>
                  <a:avLst/>
                  <a:gdLst/>
                  <a:ahLst/>
                  <a:cxnLst/>
                  <a:rect l="l" t="t" r="r" b="b"/>
                  <a:pathLst>
                    <a:path w="1902" h="5154" extrusionOk="0">
                      <a:moveTo>
                        <a:pt x="157" y="1"/>
                      </a:moveTo>
                      <a:cubicBezTo>
                        <a:pt x="0" y="519"/>
                        <a:pt x="94" y="1289"/>
                        <a:pt x="94" y="1289"/>
                      </a:cubicBezTo>
                      <a:cubicBezTo>
                        <a:pt x="566" y="1588"/>
                        <a:pt x="974" y="2467"/>
                        <a:pt x="1068" y="2687"/>
                      </a:cubicBezTo>
                      <a:cubicBezTo>
                        <a:pt x="1037" y="2860"/>
                        <a:pt x="1021" y="3221"/>
                        <a:pt x="943" y="3630"/>
                      </a:cubicBezTo>
                      <a:cubicBezTo>
                        <a:pt x="848" y="4180"/>
                        <a:pt x="456" y="5028"/>
                        <a:pt x="456" y="5028"/>
                      </a:cubicBezTo>
                      <a:lnTo>
                        <a:pt x="817" y="5154"/>
                      </a:lnTo>
                      <a:cubicBezTo>
                        <a:pt x="817" y="5154"/>
                        <a:pt x="1901" y="3771"/>
                        <a:pt x="1838" y="2467"/>
                      </a:cubicBezTo>
                      <a:lnTo>
                        <a:pt x="1822" y="2467"/>
                      </a:lnTo>
                      <a:cubicBezTo>
                        <a:pt x="1603" y="865"/>
                        <a:pt x="157"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9"/>
                <p:cNvSpPr/>
                <p:nvPr/>
              </p:nvSpPr>
              <p:spPr>
                <a:xfrm>
                  <a:off x="-887276" y="1855960"/>
                  <a:ext cx="25146" cy="22878"/>
                </a:xfrm>
                <a:custGeom>
                  <a:avLst/>
                  <a:gdLst/>
                  <a:ahLst/>
                  <a:cxnLst/>
                  <a:rect l="l" t="t" r="r" b="b"/>
                  <a:pathLst>
                    <a:path w="865" h="787" extrusionOk="0">
                      <a:moveTo>
                        <a:pt x="402" y="1"/>
                      </a:moveTo>
                      <a:cubicBezTo>
                        <a:pt x="332" y="1"/>
                        <a:pt x="116" y="12"/>
                        <a:pt x="63" y="143"/>
                      </a:cubicBezTo>
                      <a:cubicBezTo>
                        <a:pt x="0" y="284"/>
                        <a:pt x="32" y="347"/>
                        <a:pt x="63" y="425"/>
                      </a:cubicBezTo>
                      <a:cubicBezTo>
                        <a:pt x="236" y="582"/>
                        <a:pt x="487" y="677"/>
                        <a:pt x="692" y="787"/>
                      </a:cubicBezTo>
                      <a:cubicBezTo>
                        <a:pt x="865" y="488"/>
                        <a:pt x="786" y="127"/>
                        <a:pt x="786" y="127"/>
                      </a:cubicBezTo>
                      <a:lnTo>
                        <a:pt x="425" y="1"/>
                      </a:lnTo>
                      <a:cubicBezTo>
                        <a:pt x="425" y="1"/>
                        <a:pt x="416" y="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9"/>
                <p:cNvSpPr/>
                <p:nvPr/>
              </p:nvSpPr>
              <p:spPr>
                <a:xfrm>
                  <a:off x="-943468" y="1673837"/>
                  <a:ext cx="26977" cy="39739"/>
                </a:xfrm>
                <a:custGeom>
                  <a:avLst/>
                  <a:gdLst/>
                  <a:ahLst/>
                  <a:cxnLst/>
                  <a:rect l="l" t="t" r="r" b="b"/>
                  <a:pathLst>
                    <a:path w="928" h="1367" extrusionOk="0">
                      <a:moveTo>
                        <a:pt x="751" y="1"/>
                      </a:moveTo>
                      <a:cubicBezTo>
                        <a:pt x="665" y="1"/>
                        <a:pt x="584" y="30"/>
                        <a:pt x="504" y="76"/>
                      </a:cubicBezTo>
                      <a:cubicBezTo>
                        <a:pt x="394" y="123"/>
                        <a:pt x="299" y="218"/>
                        <a:pt x="221" y="312"/>
                      </a:cubicBezTo>
                      <a:cubicBezTo>
                        <a:pt x="80" y="453"/>
                        <a:pt x="1" y="610"/>
                        <a:pt x="1" y="610"/>
                      </a:cubicBezTo>
                      <a:lnTo>
                        <a:pt x="17" y="705"/>
                      </a:lnTo>
                      <a:lnTo>
                        <a:pt x="48" y="1034"/>
                      </a:lnTo>
                      <a:lnTo>
                        <a:pt x="95" y="1364"/>
                      </a:lnTo>
                      <a:cubicBezTo>
                        <a:pt x="120" y="1366"/>
                        <a:pt x="144" y="1367"/>
                        <a:pt x="168" y="1367"/>
                      </a:cubicBezTo>
                      <a:cubicBezTo>
                        <a:pt x="395" y="1367"/>
                        <a:pt x="619" y="1299"/>
                        <a:pt x="818" y="1129"/>
                      </a:cubicBezTo>
                      <a:cubicBezTo>
                        <a:pt x="849" y="1082"/>
                        <a:pt x="897" y="1050"/>
                        <a:pt x="928" y="1003"/>
                      </a:cubicBezTo>
                      <a:lnTo>
                        <a:pt x="928" y="987"/>
                      </a:lnTo>
                      <a:lnTo>
                        <a:pt x="865" y="280"/>
                      </a:lnTo>
                      <a:lnTo>
                        <a:pt x="849" y="13"/>
                      </a:lnTo>
                      <a:cubicBezTo>
                        <a:pt x="816" y="5"/>
                        <a:pt x="783" y="1"/>
                        <a:pt x="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9"/>
                <p:cNvSpPr/>
                <p:nvPr/>
              </p:nvSpPr>
              <p:spPr>
                <a:xfrm>
                  <a:off x="-943468" y="1678314"/>
                  <a:ext cx="21512" cy="25611"/>
                </a:xfrm>
                <a:custGeom>
                  <a:avLst/>
                  <a:gdLst/>
                  <a:ahLst/>
                  <a:cxnLst/>
                  <a:rect l="l" t="t" r="r" b="b"/>
                  <a:pathLst>
                    <a:path w="740" h="881" extrusionOk="0">
                      <a:moveTo>
                        <a:pt x="739" y="1"/>
                      </a:moveTo>
                      <a:lnTo>
                        <a:pt x="221" y="158"/>
                      </a:lnTo>
                      <a:cubicBezTo>
                        <a:pt x="80" y="299"/>
                        <a:pt x="1" y="456"/>
                        <a:pt x="1" y="456"/>
                      </a:cubicBezTo>
                      <a:lnTo>
                        <a:pt x="48" y="880"/>
                      </a:lnTo>
                      <a:cubicBezTo>
                        <a:pt x="551" y="692"/>
                        <a:pt x="739"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9"/>
                <p:cNvSpPr/>
                <p:nvPr/>
              </p:nvSpPr>
              <p:spPr>
                <a:xfrm>
                  <a:off x="-977248" y="1613808"/>
                  <a:ext cx="82530" cy="81890"/>
                </a:xfrm>
                <a:custGeom>
                  <a:avLst/>
                  <a:gdLst/>
                  <a:ahLst/>
                  <a:cxnLst/>
                  <a:rect l="l" t="t" r="r" b="b"/>
                  <a:pathLst>
                    <a:path w="2839" h="2817" extrusionOk="0">
                      <a:moveTo>
                        <a:pt x="1044" y="1"/>
                      </a:moveTo>
                      <a:cubicBezTo>
                        <a:pt x="842" y="1"/>
                        <a:pt x="633" y="46"/>
                        <a:pt x="425" y="146"/>
                      </a:cubicBezTo>
                      <a:cubicBezTo>
                        <a:pt x="409" y="162"/>
                        <a:pt x="377" y="162"/>
                        <a:pt x="362" y="177"/>
                      </a:cubicBezTo>
                      <a:lnTo>
                        <a:pt x="48" y="2157"/>
                      </a:lnTo>
                      <a:cubicBezTo>
                        <a:pt x="0" y="2487"/>
                        <a:pt x="252" y="2801"/>
                        <a:pt x="597" y="2817"/>
                      </a:cubicBezTo>
                      <a:cubicBezTo>
                        <a:pt x="770" y="2817"/>
                        <a:pt x="974" y="2817"/>
                        <a:pt x="1179" y="2770"/>
                      </a:cubicBezTo>
                      <a:cubicBezTo>
                        <a:pt x="1289" y="2754"/>
                        <a:pt x="1399" y="2722"/>
                        <a:pt x="1509" y="2675"/>
                      </a:cubicBezTo>
                      <a:cubicBezTo>
                        <a:pt x="1587" y="2644"/>
                        <a:pt x="1666" y="2612"/>
                        <a:pt x="1744" y="2565"/>
                      </a:cubicBezTo>
                      <a:cubicBezTo>
                        <a:pt x="1776" y="2550"/>
                        <a:pt x="1791" y="2534"/>
                        <a:pt x="1823" y="2518"/>
                      </a:cubicBezTo>
                      <a:cubicBezTo>
                        <a:pt x="1886" y="2471"/>
                        <a:pt x="1964" y="2408"/>
                        <a:pt x="2027" y="2345"/>
                      </a:cubicBezTo>
                      <a:cubicBezTo>
                        <a:pt x="2121" y="2251"/>
                        <a:pt x="2200" y="2157"/>
                        <a:pt x="2263" y="2047"/>
                      </a:cubicBezTo>
                      <a:cubicBezTo>
                        <a:pt x="2838" y="1105"/>
                        <a:pt x="2042" y="1"/>
                        <a:pt x="1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9"/>
                <p:cNvSpPr/>
                <p:nvPr/>
              </p:nvSpPr>
              <p:spPr>
                <a:xfrm>
                  <a:off x="-979544" y="1643605"/>
                  <a:ext cx="13198" cy="23779"/>
                </a:xfrm>
                <a:custGeom>
                  <a:avLst/>
                  <a:gdLst/>
                  <a:ahLst/>
                  <a:cxnLst/>
                  <a:rect l="l" t="t" r="r" b="b"/>
                  <a:pathLst>
                    <a:path w="454" h="818" extrusionOk="0">
                      <a:moveTo>
                        <a:pt x="378" y="1"/>
                      </a:moveTo>
                      <a:lnTo>
                        <a:pt x="1" y="676"/>
                      </a:lnTo>
                      <a:cubicBezTo>
                        <a:pt x="1" y="676"/>
                        <a:pt x="1" y="692"/>
                        <a:pt x="17" y="692"/>
                      </a:cubicBezTo>
                      <a:lnTo>
                        <a:pt x="251" y="817"/>
                      </a:lnTo>
                      <a:lnTo>
                        <a:pt x="251" y="817"/>
                      </a:lnTo>
                      <a:cubicBezTo>
                        <a:pt x="250" y="808"/>
                        <a:pt x="454" y="655"/>
                        <a:pt x="378" y="1"/>
                      </a:cubicBezTo>
                      <a:close/>
                      <a:moveTo>
                        <a:pt x="251" y="817"/>
                      </a:moveTo>
                      <a:cubicBezTo>
                        <a:pt x="251" y="817"/>
                        <a:pt x="252" y="818"/>
                        <a:pt x="252" y="818"/>
                      </a:cubicBezTo>
                      <a:lnTo>
                        <a:pt x="251" y="8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9"/>
                <p:cNvSpPr/>
                <p:nvPr/>
              </p:nvSpPr>
              <p:spPr>
                <a:xfrm>
                  <a:off x="-968120" y="1600668"/>
                  <a:ext cx="90001" cy="101890"/>
                </a:xfrm>
                <a:custGeom>
                  <a:avLst/>
                  <a:gdLst/>
                  <a:ahLst/>
                  <a:cxnLst/>
                  <a:rect l="l" t="t" r="r" b="b"/>
                  <a:pathLst>
                    <a:path w="3096" h="3505" extrusionOk="0">
                      <a:moveTo>
                        <a:pt x="2247" y="2672"/>
                      </a:moveTo>
                      <a:cubicBezTo>
                        <a:pt x="2169" y="2797"/>
                        <a:pt x="1807" y="2703"/>
                        <a:pt x="1713" y="2797"/>
                      </a:cubicBezTo>
                      <a:lnTo>
                        <a:pt x="1776" y="3504"/>
                      </a:lnTo>
                      <a:cubicBezTo>
                        <a:pt x="1635" y="3410"/>
                        <a:pt x="1477" y="3190"/>
                        <a:pt x="1430" y="3017"/>
                      </a:cubicBezTo>
                      <a:cubicBezTo>
                        <a:pt x="1383" y="2860"/>
                        <a:pt x="1367" y="2719"/>
                        <a:pt x="1352" y="2593"/>
                      </a:cubicBezTo>
                      <a:cubicBezTo>
                        <a:pt x="1336" y="2373"/>
                        <a:pt x="1367" y="2232"/>
                        <a:pt x="1430" y="2232"/>
                      </a:cubicBezTo>
                      <a:cubicBezTo>
                        <a:pt x="1776" y="2216"/>
                        <a:pt x="2027" y="1415"/>
                        <a:pt x="1572" y="1383"/>
                      </a:cubicBezTo>
                      <a:cubicBezTo>
                        <a:pt x="1195" y="1368"/>
                        <a:pt x="1257" y="1808"/>
                        <a:pt x="1069" y="1760"/>
                      </a:cubicBezTo>
                      <a:cubicBezTo>
                        <a:pt x="1038" y="1760"/>
                        <a:pt x="1006" y="1729"/>
                        <a:pt x="990" y="1698"/>
                      </a:cubicBezTo>
                      <a:cubicBezTo>
                        <a:pt x="865" y="1462"/>
                        <a:pt x="770" y="1289"/>
                        <a:pt x="425" y="1148"/>
                      </a:cubicBezTo>
                      <a:cubicBezTo>
                        <a:pt x="205" y="1069"/>
                        <a:pt x="63" y="959"/>
                        <a:pt x="1" y="865"/>
                      </a:cubicBezTo>
                      <a:lnTo>
                        <a:pt x="48" y="629"/>
                      </a:lnTo>
                      <a:cubicBezTo>
                        <a:pt x="63" y="614"/>
                        <a:pt x="79" y="598"/>
                        <a:pt x="111" y="598"/>
                      </a:cubicBezTo>
                      <a:cubicBezTo>
                        <a:pt x="1352" y="1"/>
                        <a:pt x="3096" y="1211"/>
                        <a:pt x="2247" y="26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99"/>
              <p:cNvSpPr/>
              <p:nvPr/>
            </p:nvSpPr>
            <p:spPr>
              <a:xfrm>
                <a:off x="5039617" y="1902382"/>
                <a:ext cx="416806" cy="416906"/>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99"/>
              <p:cNvSpPr/>
              <p:nvPr/>
            </p:nvSpPr>
            <p:spPr>
              <a:xfrm>
                <a:off x="4618225" y="3301050"/>
                <a:ext cx="151200" cy="151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99"/>
            <p:cNvSpPr/>
            <p:nvPr/>
          </p:nvSpPr>
          <p:spPr>
            <a:xfrm>
              <a:off x="7740861" y="1188700"/>
              <a:ext cx="212700" cy="21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9"/>
            <p:cNvSpPr/>
            <p:nvPr/>
          </p:nvSpPr>
          <p:spPr>
            <a:xfrm>
              <a:off x="7590625" y="1372751"/>
              <a:ext cx="150300" cy="15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TextBox 5"/>
          <p:cNvSpPr txBox="1"/>
          <p:nvPr/>
        </p:nvSpPr>
        <p:spPr>
          <a:xfrm>
            <a:off x="181627" y="1250821"/>
            <a:ext cx="6324600" cy="1472711"/>
          </a:xfrm>
          <a:prstGeom prst="rect">
            <a:avLst/>
          </a:prstGeom>
        </p:spPr>
        <p:txBody>
          <a:bodyPr wrap="square" lIns="0" tIns="0" rIns="0" bIns="0" rtlCol="0" anchor="t">
            <a:spAutoFit/>
          </a:bodyPr>
          <a:lstStyle/>
          <a:p>
            <a:pPr algn="ctr">
              <a:lnSpc>
                <a:spcPct val="150000"/>
              </a:lnSpc>
            </a:pPr>
            <a:r>
              <a:rPr lang="en-US" sz="3400" b="1" dirty="0" smtClean="0">
                <a:solidFill>
                  <a:srgbClr val="002060"/>
                </a:solidFill>
                <a:latin typeface="Arial" pitchFamily="34" charset="0"/>
                <a:cs typeface="Arial" pitchFamily="34" charset="0"/>
              </a:rPr>
              <a:t>CẢM ƠN CÁC EM CHÚ Ý LẮNG NGHE, HẸN GẶP LẠI!</a:t>
            </a:r>
            <a:endParaRPr lang="en-US" sz="3400" b="1" dirty="0">
              <a:solidFill>
                <a:srgbClr val="002060"/>
              </a:solidFill>
              <a:latin typeface="Arial" pitchFamily="34" charset="0"/>
              <a:cs typeface="Arial" pitchFamily="34" charset="0"/>
            </a:endParaRPr>
          </a:p>
        </p:txBody>
      </p:sp>
      <p:grpSp>
        <p:nvGrpSpPr>
          <p:cNvPr id="205" name="Google Shape;2291;p101"/>
          <p:cNvGrpSpPr/>
          <p:nvPr/>
        </p:nvGrpSpPr>
        <p:grpSpPr>
          <a:xfrm>
            <a:off x="1941941" y="3080951"/>
            <a:ext cx="1600200" cy="1671940"/>
            <a:chOff x="-2816216" y="232525"/>
            <a:chExt cx="468569" cy="481579"/>
          </a:xfrm>
        </p:grpSpPr>
        <p:sp>
          <p:nvSpPr>
            <p:cNvPr id="206" name="Google Shape;2292;p101"/>
            <p:cNvSpPr/>
            <p:nvPr/>
          </p:nvSpPr>
          <p:spPr>
            <a:xfrm>
              <a:off x="-2714297" y="279791"/>
              <a:ext cx="208960" cy="219159"/>
            </a:xfrm>
            <a:custGeom>
              <a:avLst/>
              <a:gdLst/>
              <a:ahLst/>
              <a:cxnLst/>
              <a:rect l="l" t="t" r="r" b="b"/>
              <a:pathLst>
                <a:path w="11596" h="12162" extrusionOk="0">
                  <a:moveTo>
                    <a:pt x="1745" y="9804"/>
                  </a:moveTo>
                  <a:cubicBezTo>
                    <a:pt x="1085" y="8705"/>
                    <a:pt x="1" y="7495"/>
                    <a:pt x="472" y="6207"/>
                  </a:cubicBezTo>
                  <a:cubicBezTo>
                    <a:pt x="488" y="6160"/>
                    <a:pt x="504" y="6112"/>
                    <a:pt x="535" y="6065"/>
                  </a:cubicBezTo>
                  <a:cubicBezTo>
                    <a:pt x="1823" y="2467"/>
                    <a:pt x="4918" y="1"/>
                    <a:pt x="8186" y="1415"/>
                  </a:cubicBezTo>
                  <a:cubicBezTo>
                    <a:pt x="10967" y="2609"/>
                    <a:pt x="11595" y="4620"/>
                    <a:pt x="11485" y="6112"/>
                  </a:cubicBezTo>
                  <a:cubicBezTo>
                    <a:pt x="11438" y="6757"/>
                    <a:pt x="11046" y="7903"/>
                    <a:pt x="10700" y="8453"/>
                  </a:cubicBezTo>
                  <a:cubicBezTo>
                    <a:pt x="10433" y="8893"/>
                    <a:pt x="10150" y="9317"/>
                    <a:pt x="9899" y="9742"/>
                  </a:cubicBezTo>
                  <a:cubicBezTo>
                    <a:pt x="9097" y="10998"/>
                    <a:pt x="7872" y="11831"/>
                    <a:pt x="6505" y="12161"/>
                  </a:cubicBezTo>
                  <a:cubicBezTo>
                    <a:pt x="4808" y="11627"/>
                    <a:pt x="3237" y="10794"/>
                    <a:pt x="1745" y="98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3;p101"/>
            <p:cNvSpPr/>
            <p:nvPr/>
          </p:nvSpPr>
          <p:spPr>
            <a:xfrm>
              <a:off x="-2699845" y="232525"/>
              <a:ext cx="119491" cy="119761"/>
            </a:xfrm>
            <a:custGeom>
              <a:avLst/>
              <a:gdLst/>
              <a:ahLst/>
              <a:cxnLst/>
              <a:rect l="l" t="t" r="r" b="b"/>
              <a:pathLst>
                <a:path w="6631" h="6646" extrusionOk="0">
                  <a:moveTo>
                    <a:pt x="0" y="3315"/>
                  </a:moveTo>
                  <a:cubicBezTo>
                    <a:pt x="0" y="5153"/>
                    <a:pt x="1477" y="6646"/>
                    <a:pt x="3315" y="6646"/>
                  </a:cubicBezTo>
                  <a:cubicBezTo>
                    <a:pt x="5153" y="6646"/>
                    <a:pt x="6630" y="5153"/>
                    <a:pt x="6630" y="3315"/>
                  </a:cubicBezTo>
                  <a:cubicBezTo>
                    <a:pt x="6630" y="1477"/>
                    <a:pt x="5153" y="0"/>
                    <a:pt x="3315" y="0"/>
                  </a:cubicBezTo>
                  <a:cubicBezTo>
                    <a:pt x="1477" y="0"/>
                    <a:pt x="0" y="1477"/>
                    <a:pt x="0" y="33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4;p101"/>
            <p:cNvSpPr/>
            <p:nvPr/>
          </p:nvSpPr>
          <p:spPr>
            <a:xfrm>
              <a:off x="-2637281" y="519506"/>
              <a:ext cx="258767" cy="185246"/>
            </a:xfrm>
            <a:custGeom>
              <a:avLst/>
              <a:gdLst/>
              <a:ahLst/>
              <a:cxnLst/>
              <a:rect l="l" t="t" r="r" b="b"/>
              <a:pathLst>
                <a:path w="14360" h="10280" extrusionOk="0">
                  <a:moveTo>
                    <a:pt x="1747" y="1"/>
                  </a:moveTo>
                  <a:cubicBezTo>
                    <a:pt x="1704" y="1"/>
                    <a:pt x="1661" y="15"/>
                    <a:pt x="1618" y="36"/>
                  </a:cubicBezTo>
                  <a:cubicBezTo>
                    <a:pt x="1037" y="288"/>
                    <a:pt x="550" y="743"/>
                    <a:pt x="283" y="1309"/>
                  </a:cubicBezTo>
                  <a:cubicBezTo>
                    <a:pt x="0" y="1890"/>
                    <a:pt x="32" y="2440"/>
                    <a:pt x="346" y="3399"/>
                  </a:cubicBezTo>
                  <a:cubicBezTo>
                    <a:pt x="1210" y="5928"/>
                    <a:pt x="2514" y="8976"/>
                    <a:pt x="3677" y="10280"/>
                  </a:cubicBezTo>
                  <a:cubicBezTo>
                    <a:pt x="11029" y="9400"/>
                    <a:pt x="14360" y="5331"/>
                    <a:pt x="14360" y="5331"/>
                  </a:cubicBezTo>
                  <a:lnTo>
                    <a:pt x="13622" y="4027"/>
                  </a:lnTo>
                  <a:cubicBezTo>
                    <a:pt x="13622" y="4027"/>
                    <a:pt x="11626" y="5614"/>
                    <a:pt x="9175" y="5881"/>
                  </a:cubicBezTo>
                  <a:cubicBezTo>
                    <a:pt x="6709" y="6164"/>
                    <a:pt x="4949" y="6918"/>
                    <a:pt x="4918" y="6933"/>
                  </a:cubicBezTo>
                  <a:cubicBezTo>
                    <a:pt x="4462" y="5771"/>
                    <a:pt x="3739" y="3980"/>
                    <a:pt x="2828" y="2063"/>
                  </a:cubicBezTo>
                  <a:cubicBezTo>
                    <a:pt x="2530" y="1419"/>
                    <a:pt x="2263" y="775"/>
                    <a:pt x="1995" y="209"/>
                  </a:cubicBezTo>
                  <a:cubicBezTo>
                    <a:pt x="1913" y="54"/>
                    <a:pt x="1830"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5;p101"/>
            <p:cNvSpPr/>
            <p:nvPr/>
          </p:nvSpPr>
          <p:spPr>
            <a:xfrm>
              <a:off x="-2807999" y="488494"/>
              <a:ext cx="204996" cy="216546"/>
            </a:xfrm>
            <a:custGeom>
              <a:avLst/>
              <a:gdLst/>
              <a:ahLst/>
              <a:cxnLst/>
              <a:rect l="l" t="t" r="r" b="b"/>
              <a:pathLst>
                <a:path w="11376" h="12017" extrusionOk="0">
                  <a:moveTo>
                    <a:pt x="5720" y="1"/>
                  </a:moveTo>
                  <a:cubicBezTo>
                    <a:pt x="5578" y="1"/>
                    <a:pt x="5437" y="5"/>
                    <a:pt x="5295" y="13"/>
                  </a:cubicBezTo>
                  <a:cubicBezTo>
                    <a:pt x="5217" y="29"/>
                    <a:pt x="5154" y="29"/>
                    <a:pt x="5075" y="29"/>
                  </a:cubicBezTo>
                  <a:lnTo>
                    <a:pt x="4305" y="108"/>
                  </a:lnTo>
                  <a:lnTo>
                    <a:pt x="4274" y="108"/>
                  </a:lnTo>
                  <a:lnTo>
                    <a:pt x="3771" y="155"/>
                  </a:lnTo>
                  <a:lnTo>
                    <a:pt x="849" y="406"/>
                  </a:lnTo>
                  <a:lnTo>
                    <a:pt x="0" y="12017"/>
                  </a:lnTo>
                  <a:lnTo>
                    <a:pt x="9867" y="12017"/>
                  </a:lnTo>
                  <a:cubicBezTo>
                    <a:pt x="9836" y="10540"/>
                    <a:pt x="9773" y="11482"/>
                    <a:pt x="10024" y="9707"/>
                  </a:cubicBezTo>
                  <a:cubicBezTo>
                    <a:pt x="10024" y="9644"/>
                    <a:pt x="10040" y="9566"/>
                    <a:pt x="10055" y="9503"/>
                  </a:cubicBezTo>
                  <a:cubicBezTo>
                    <a:pt x="10071" y="9456"/>
                    <a:pt x="10087" y="9409"/>
                    <a:pt x="10118" y="9377"/>
                  </a:cubicBezTo>
                  <a:cubicBezTo>
                    <a:pt x="10511" y="8686"/>
                    <a:pt x="10715" y="8277"/>
                    <a:pt x="10857" y="7775"/>
                  </a:cubicBezTo>
                  <a:cubicBezTo>
                    <a:pt x="11281" y="6172"/>
                    <a:pt x="10967" y="5151"/>
                    <a:pt x="10841" y="4145"/>
                  </a:cubicBezTo>
                  <a:cubicBezTo>
                    <a:pt x="10935" y="3690"/>
                    <a:pt x="11265" y="2119"/>
                    <a:pt x="11375" y="1647"/>
                  </a:cubicBezTo>
                  <a:lnTo>
                    <a:pt x="9317" y="862"/>
                  </a:lnTo>
                  <a:lnTo>
                    <a:pt x="8893" y="689"/>
                  </a:lnTo>
                  <a:lnTo>
                    <a:pt x="8861" y="689"/>
                  </a:lnTo>
                  <a:lnTo>
                    <a:pt x="8422" y="516"/>
                  </a:lnTo>
                  <a:lnTo>
                    <a:pt x="8390" y="501"/>
                  </a:lnTo>
                  <a:cubicBezTo>
                    <a:pt x="7533" y="174"/>
                    <a:pt x="6630" y="1"/>
                    <a:pt x="57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6;p101"/>
            <p:cNvSpPr/>
            <p:nvPr/>
          </p:nvSpPr>
          <p:spPr>
            <a:xfrm>
              <a:off x="-2740047" y="488674"/>
              <a:ext cx="99957" cy="65971"/>
            </a:xfrm>
            <a:custGeom>
              <a:avLst/>
              <a:gdLst/>
              <a:ahLst/>
              <a:cxnLst/>
              <a:rect l="l" t="t" r="r" b="b"/>
              <a:pathLst>
                <a:path w="5547" h="3661" extrusionOk="0">
                  <a:moveTo>
                    <a:pt x="2025" y="1"/>
                  </a:moveTo>
                  <a:cubicBezTo>
                    <a:pt x="1858" y="1"/>
                    <a:pt x="1691" y="7"/>
                    <a:pt x="1524" y="19"/>
                  </a:cubicBezTo>
                  <a:lnTo>
                    <a:pt x="1414" y="19"/>
                  </a:lnTo>
                  <a:cubicBezTo>
                    <a:pt x="1383" y="35"/>
                    <a:pt x="1351" y="35"/>
                    <a:pt x="1320" y="35"/>
                  </a:cubicBezTo>
                  <a:lnTo>
                    <a:pt x="534" y="98"/>
                  </a:lnTo>
                  <a:lnTo>
                    <a:pt x="503" y="98"/>
                  </a:lnTo>
                  <a:lnTo>
                    <a:pt x="0" y="145"/>
                  </a:lnTo>
                  <a:cubicBezTo>
                    <a:pt x="823" y="1819"/>
                    <a:pt x="2713" y="3661"/>
                    <a:pt x="3974" y="3661"/>
                  </a:cubicBezTo>
                  <a:cubicBezTo>
                    <a:pt x="4157" y="3661"/>
                    <a:pt x="4327" y="3622"/>
                    <a:pt x="4478" y="3538"/>
                  </a:cubicBezTo>
                  <a:cubicBezTo>
                    <a:pt x="5200" y="3146"/>
                    <a:pt x="5499" y="1810"/>
                    <a:pt x="5546" y="852"/>
                  </a:cubicBezTo>
                  <a:lnTo>
                    <a:pt x="5122" y="679"/>
                  </a:lnTo>
                  <a:lnTo>
                    <a:pt x="5090" y="679"/>
                  </a:lnTo>
                  <a:lnTo>
                    <a:pt x="4666" y="506"/>
                  </a:lnTo>
                  <a:lnTo>
                    <a:pt x="4619" y="491"/>
                  </a:lnTo>
                  <a:cubicBezTo>
                    <a:pt x="3786" y="173"/>
                    <a:pt x="2909" y="1"/>
                    <a:pt x="2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7;p101"/>
            <p:cNvSpPr/>
            <p:nvPr/>
          </p:nvSpPr>
          <p:spPr>
            <a:xfrm>
              <a:off x="-2735812" y="647085"/>
              <a:ext cx="110156" cy="18615"/>
            </a:xfrm>
            <a:custGeom>
              <a:avLst/>
              <a:gdLst/>
              <a:ahLst/>
              <a:cxnLst/>
              <a:rect l="l" t="t" r="r" b="b"/>
              <a:pathLst>
                <a:path w="6113" h="1033" extrusionOk="0">
                  <a:moveTo>
                    <a:pt x="155" y="1"/>
                  </a:moveTo>
                  <a:cubicBezTo>
                    <a:pt x="95" y="1"/>
                    <a:pt x="41" y="43"/>
                    <a:pt x="16" y="105"/>
                  </a:cubicBezTo>
                  <a:cubicBezTo>
                    <a:pt x="1" y="183"/>
                    <a:pt x="48" y="278"/>
                    <a:pt x="126" y="293"/>
                  </a:cubicBezTo>
                  <a:cubicBezTo>
                    <a:pt x="504" y="403"/>
                    <a:pt x="881" y="513"/>
                    <a:pt x="1226" y="592"/>
                  </a:cubicBezTo>
                  <a:cubicBezTo>
                    <a:pt x="2666" y="935"/>
                    <a:pt x="3788" y="1033"/>
                    <a:pt x="4600" y="1033"/>
                  </a:cubicBezTo>
                  <a:cubicBezTo>
                    <a:pt x="5311" y="1033"/>
                    <a:pt x="5783" y="957"/>
                    <a:pt x="6018" y="906"/>
                  </a:cubicBezTo>
                  <a:cubicBezTo>
                    <a:pt x="6018" y="843"/>
                    <a:pt x="6034" y="765"/>
                    <a:pt x="6049" y="702"/>
                  </a:cubicBezTo>
                  <a:cubicBezTo>
                    <a:pt x="6065" y="655"/>
                    <a:pt x="6081" y="623"/>
                    <a:pt x="6112" y="576"/>
                  </a:cubicBezTo>
                  <a:lnTo>
                    <a:pt x="6097" y="576"/>
                  </a:lnTo>
                  <a:cubicBezTo>
                    <a:pt x="6089" y="584"/>
                    <a:pt x="5590" y="729"/>
                    <a:pt x="4606" y="729"/>
                  </a:cubicBezTo>
                  <a:cubicBezTo>
                    <a:pt x="3622" y="729"/>
                    <a:pt x="2153" y="584"/>
                    <a:pt x="205" y="11"/>
                  </a:cubicBezTo>
                  <a:cubicBezTo>
                    <a:pt x="188" y="4"/>
                    <a:pt x="171"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8;p101"/>
            <p:cNvSpPr/>
            <p:nvPr/>
          </p:nvSpPr>
          <p:spPr>
            <a:xfrm>
              <a:off x="-2708062" y="442292"/>
              <a:ext cx="69377" cy="79540"/>
            </a:xfrm>
            <a:custGeom>
              <a:avLst/>
              <a:gdLst/>
              <a:ahLst/>
              <a:cxnLst/>
              <a:rect l="l" t="t" r="r" b="b"/>
              <a:pathLst>
                <a:path w="3850" h="4414" extrusionOk="0">
                  <a:moveTo>
                    <a:pt x="1394" y="0"/>
                  </a:moveTo>
                  <a:cubicBezTo>
                    <a:pt x="1385" y="0"/>
                    <a:pt x="1376" y="0"/>
                    <a:pt x="1367" y="1"/>
                  </a:cubicBezTo>
                  <a:lnTo>
                    <a:pt x="1163" y="425"/>
                  </a:lnTo>
                  <a:lnTo>
                    <a:pt x="0" y="2750"/>
                  </a:lnTo>
                  <a:cubicBezTo>
                    <a:pt x="0" y="2750"/>
                    <a:pt x="330" y="3347"/>
                    <a:pt x="865" y="3834"/>
                  </a:cubicBezTo>
                  <a:cubicBezTo>
                    <a:pt x="1227" y="4155"/>
                    <a:pt x="1675" y="4413"/>
                    <a:pt x="2177" y="4413"/>
                  </a:cubicBezTo>
                  <a:cubicBezTo>
                    <a:pt x="2241" y="4413"/>
                    <a:pt x="2307" y="4409"/>
                    <a:pt x="2373" y="4400"/>
                  </a:cubicBezTo>
                  <a:lnTo>
                    <a:pt x="2828" y="3662"/>
                  </a:lnTo>
                  <a:lnTo>
                    <a:pt x="3363" y="2797"/>
                  </a:lnTo>
                  <a:lnTo>
                    <a:pt x="3850" y="2043"/>
                  </a:lnTo>
                  <a:cubicBezTo>
                    <a:pt x="3850" y="2043"/>
                    <a:pt x="3661" y="1839"/>
                    <a:pt x="3378" y="1572"/>
                  </a:cubicBezTo>
                  <a:cubicBezTo>
                    <a:pt x="3095" y="1289"/>
                    <a:pt x="2750" y="896"/>
                    <a:pt x="2388" y="566"/>
                  </a:cubicBezTo>
                  <a:cubicBezTo>
                    <a:pt x="2038" y="246"/>
                    <a:pt x="1687" y="0"/>
                    <a:pt x="1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9;p101"/>
            <p:cNvSpPr/>
            <p:nvPr/>
          </p:nvSpPr>
          <p:spPr>
            <a:xfrm>
              <a:off x="-2676347" y="454761"/>
              <a:ext cx="37662" cy="53519"/>
            </a:xfrm>
            <a:custGeom>
              <a:avLst/>
              <a:gdLst/>
              <a:ahLst/>
              <a:cxnLst/>
              <a:rect l="l" t="t" r="r" b="b"/>
              <a:pathLst>
                <a:path w="2090" h="2970" extrusionOk="0">
                  <a:moveTo>
                    <a:pt x="0" y="0"/>
                  </a:moveTo>
                  <a:cubicBezTo>
                    <a:pt x="0" y="0"/>
                    <a:pt x="94" y="2090"/>
                    <a:pt x="1068" y="2970"/>
                  </a:cubicBezTo>
                  <a:lnTo>
                    <a:pt x="2090" y="1351"/>
                  </a:lnTo>
                  <a:cubicBezTo>
                    <a:pt x="2090" y="1351"/>
                    <a:pt x="1901" y="1147"/>
                    <a:pt x="1634" y="88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00;p101"/>
            <p:cNvSpPr/>
            <p:nvPr/>
          </p:nvSpPr>
          <p:spPr>
            <a:xfrm>
              <a:off x="-2696457" y="340949"/>
              <a:ext cx="178939" cy="165442"/>
            </a:xfrm>
            <a:custGeom>
              <a:avLst/>
              <a:gdLst/>
              <a:ahLst/>
              <a:cxnLst/>
              <a:rect l="l" t="t" r="r" b="b"/>
              <a:pathLst>
                <a:path w="9930" h="9181" extrusionOk="0">
                  <a:moveTo>
                    <a:pt x="3724" y="0"/>
                  </a:moveTo>
                  <a:cubicBezTo>
                    <a:pt x="3080" y="32"/>
                    <a:pt x="2483" y="535"/>
                    <a:pt x="1949" y="1210"/>
                  </a:cubicBezTo>
                  <a:cubicBezTo>
                    <a:pt x="1917" y="1273"/>
                    <a:pt x="1870" y="1320"/>
                    <a:pt x="1839" y="1383"/>
                  </a:cubicBezTo>
                  <a:lnTo>
                    <a:pt x="1776" y="1462"/>
                  </a:lnTo>
                  <a:cubicBezTo>
                    <a:pt x="1713" y="1540"/>
                    <a:pt x="1666" y="1619"/>
                    <a:pt x="1603" y="1713"/>
                  </a:cubicBezTo>
                  <a:cubicBezTo>
                    <a:pt x="1572" y="1760"/>
                    <a:pt x="1540" y="1807"/>
                    <a:pt x="1509" y="1854"/>
                  </a:cubicBezTo>
                  <a:cubicBezTo>
                    <a:pt x="1415" y="1996"/>
                    <a:pt x="1336" y="2153"/>
                    <a:pt x="1242" y="2310"/>
                  </a:cubicBezTo>
                  <a:cubicBezTo>
                    <a:pt x="912" y="2907"/>
                    <a:pt x="613" y="3520"/>
                    <a:pt x="409" y="4038"/>
                  </a:cubicBezTo>
                  <a:cubicBezTo>
                    <a:pt x="142" y="4667"/>
                    <a:pt x="1" y="5122"/>
                    <a:pt x="1" y="5122"/>
                  </a:cubicBezTo>
                  <a:cubicBezTo>
                    <a:pt x="1" y="5122"/>
                    <a:pt x="48" y="5216"/>
                    <a:pt x="142" y="5405"/>
                  </a:cubicBezTo>
                  <a:cubicBezTo>
                    <a:pt x="221" y="5562"/>
                    <a:pt x="346" y="5782"/>
                    <a:pt x="519" y="6049"/>
                  </a:cubicBezTo>
                  <a:cubicBezTo>
                    <a:pt x="708" y="6363"/>
                    <a:pt x="975" y="6740"/>
                    <a:pt x="1289" y="7102"/>
                  </a:cubicBezTo>
                  <a:cubicBezTo>
                    <a:pt x="1682" y="7573"/>
                    <a:pt x="2153" y="8044"/>
                    <a:pt x="2719" y="8421"/>
                  </a:cubicBezTo>
                  <a:cubicBezTo>
                    <a:pt x="3316" y="8814"/>
                    <a:pt x="3991" y="9113"/>
                    <a:pt x="4761" y="9176"/>
                  </a:cubicBezTo>
                  <a:cubicBezTo>
                    <a:pt x="4810" y="9179"/>
                    <a:pt x="4858" y="9181"/>
                    <a:pt x="4906" y="9181"/>
                  </a:cubicBezTo>
                  <a:cubicBezTo>
                    <a:pt x="6787" y="9181"/>
                    <a:pt x="8302" y="6533"/>
                    <a:pt x="9160" y="4588"/>
                  </a:cubicBezTo>
                  <a:cubicBezTo>
                    <a:pt x="9176" y="4541"/>
                    <a:pt x="9207" y="4478"/>
                    <a:pt x="9223" y="4431"/>
                  </a:cubicBezTo>
                  <a:cubicBezTo>
                    <a:pt x="9537" y="3708"/>
                    <a:pt x="9757" y="3095"/>
                    <a:pt x="9851" y="2797"/>
                  </a:cubicBezTo>
                  <a:cubicBezTo>
                    <a:pt x="9898" y="2640"/>
                    <a:pt x="9930" y="2561"/>
                    <a:pt x="9930" y="2561"/>
                  </a:cubicBezTo>
                  <a:lnTo>
                    <a:pt x="4808" y="456"/>
                  </a:lnTo>
                  <a:lnTo>
                    <a:pt x="3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01;p101"/>
            <p:cNvSpPr/>
            <p:nvPr/>
          </p:nvSpPr>
          <p:spPr>
            <a:xfrm>
              <a:off x="-2706080" y="370501"/>
              <a:ext cx="49555" cy="60205"/>
            </a:xfrm>
            <a:custGeom>
              <a:avLst/>
              <a:gdLst/>
              <a:ahLst/>
              <a:cxnLst/>
              <a:rect l="l" t="t" r="r" b="b"/>
              <a:pathLst>
                <a:path w="2750" h="3341" extrusionOk="0">
                  <a:moveTo>
                    <a:pt x="1846" y="1"/>
                  </a:moveTo>
                  <a:cubicBezTo>
                    <a:pt x="1767" y="1"/>
                    <a:pt x="1680" y="14"/>
                    <a:pt x="1587" y="41"/>
                  </a:cubicBezTo>
                  <a:cubicBezTo>
                    <a:pt x="535" y="356"/>
                    <a:pt x="0" y="2728"/>
                    <a:pt x="1587" y="3341"/>
                  </a:cubicBezTo>
                  <a:lnTo>
                    <a:pt x="2750" y="1047"/>
                  </a:lnTo>
                  <a:cubicBezTo>
                    <a:pt x="2750" y="1047"/>
                    <a:pt x="2571" y="1"/>
                    <a:pt x="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02;p101"/>
            <p:cNvSpPr/>
            <p:nvPr/>
          </p:nvSpPr>
          <p:spPr>
            <a:xfrm>
              <a:off x="-2667572" y="312929"/>
              <a:ext cx="150053" cy="123725"/>
            </a:xfrm>
            <a:custGeom>
              <a:avLst/>
              <a:gdLst/>
              <a:ahLst/>
              <a:cxnLst/>
              <a:rect l="l" t="t" r="r" b="b"/>
              <a:pathLst>
                <a:path w="8327" h="6866" extrusionOk="0">
                  <a:moveTo>
                    <a:pt x="629" y="4619"/>
                  </a:moveTo>
                  <a:cubicBezTo>
                    <a:pt x="346" y="5499"/>
                    <a:pt x="471" y="6866"/>
                    <a:pt x="471" y="6866"/>
                  </a:cubicBezTo>
                  <a:cubicBezTo>
                    <a:pt x="1053" y="5577"/>
                    <a:pt x="1650" y="4650"/>
                    <a:pt x="1760" y="4478"/>
                  </a:cubicBezTo>
                  <a:cubicBezTo>
                    <a:pt x="1760" y="4478"/>
                    <a:pt x="1760" y="4478"/>
                    <a:pt x="1760" y="4462"/>
                  </a:cubicBezTo>
                  <a:cubicBezTo>
                    <a:pt x="1760" y="4462"/>
                    <a:pt x="1775" y="4462"/>
                    <a:pt x="1775" y="4462"/>
                  </a:cubicBezTo>
                  <a:cubicBezTo>
                    <a:pt x="2074" y="4022"/>
                    <a:pt x="2262" y="3519"/>
                    <a:pt x="2262" y="3519"/>
                  </a:cubicBezTo>
                  <a:cubicBezTo>
                    <a:pt x="6536" y="5200"/>
                    <a:pt x="7966" y="4996"/>
                    <a:pt x="8248" y="4352"/>
                  </a:cubicBezTo>
                  <a:cubicBezTo>
                    <a:pt x="8295" y="4195"/>
                    <a:pt x="8327" y="4116"/>
                    <a:pt x="8327" y="4116"/>
                  </a:cubicBezTo>
                  <a:lnTo>
                    <a:pt x="3362" y="0"/>
                  </a:lnTo>
                  <a:cubicBezTo>
                    <a:pt x="2577" y="47"/>
                    <a:pt x="597" y="2357"/>
                    <a:pt x="0" y="3268"/>
                  </a:cubicBezTo>
                  <a:cubicBezTo>
                    <a:pt x="550" y="3535"/>
                    <a:pt x="597" y="4195"/>
                    <a:pt x="629" y="46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3;p101"/>
            <p:cNvSpPr/>
            <p:nvPr/>
          </p:nvSpPr>
          <p:spPr>
            <a:xfrm>
              <a:off x="-2816216" y="496080"/>
              <a:ext cx="267561" cy="203860"/>
            </a:xfrm>
            <a:custGeom>
              <a:avLst/>
              <a:gdLst/>
              <a:ahLst/>
              <a:cxnLst/>
              <a:rect l="l" t="t" r="r" b="b"/>
              <a:pathLst>
                <a:path w="14848" h="11313" extrusionOk="0">
                  <a:moveTo>
                    <a:pt x="1305" y="1"/>
                  </a:moveTo>
                  <a:cubicBezTo>
                    <a:pt x="299" y="1242"/>
                    <a:pt x="1" y="2907"/>
                    <a:pt x="504" y="4431"/>
                  </a:cubicBezTo>
                  <a:cubicBezTo>
                    <a:pt x="1368" y="6961"/>
                    <a:pt x="2672" y="10009"/>
                    <a:pt x="3834" y="11313"/>
                  </a:cubicBezTo>
                  <a:cubicBezTo>
                    <a:pt x="11187" y="10433"/>
                    <a:pt x="14848" y="7385"/>
                    <a:pt x="14848" y="7385"/>
                  </a:cubicBezTo>
                  <a:lnTo>
                    <a:pt x="14141" y="5845"/>
                  </a:lnTo>
                  <a:cubicBezTo>
                    <a:pt x="14141" y="5845"/>
                    <a:pt x="11800" y="6647"/>
                    <a:pt x="9349" y="6914"/>
                  </a:cubicBezTo>
                  <a:cubicBezTo>
                    <a:pt x="6867" y="7197"/>
                    <a:pt x="5123" y="7935"/>
                    <a:pt x="5075" y="7951"/>
                  </a:cubicBezTo>
                  <a:cubicBezTo>
                    <a:pt x="4636" y="6804"/>
                    <a:pt x="3913" y="5013"/>
                    <a:pt x="2986" y="3080"/>
                  </a:cubicBezTo>
                  <a:cubicBezTo>
                    <a:pt x="2687" y="2452"/>
                    <a:pt x="2420" y="1792"/>
                    <a:pt x="2153" y="1242"/>
                  </a:cubicBezTo>
                  <a:cubicBezTo>
                    <a:pt x="1886" y="692"/>
                    <a:pt x="1619" y="237"/>
                    <a:pt x="1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4;p101"/>
            <p:cNvSpPr/>
            <p:nvPr/>
          </p:nvSpPr>
          <p:spPr>
            <a:xfrm>
              <a:off x="-2561418" y="573222"/>
              <a:ext cx="89505" cy="55952"/>
            </a:xfrm>
            <a:custGeom>
              <a:avLst/>
              <a:gdLst/>
              <a:ahLst/>
              <a:cxnLst/>
              <a:rect l="l" t="t" r="r" b="b"/>
              <a:pathLst>
                <a:path w="4967" h="3105" extrusionOk="0">
                  <a:moveTo>
                    <a:pt x="2887" y="1"/>
                  </a:moveTo>
                  <a:cubicBezTo>
                    <a:pt x="1811" y="1"/>
                    <a:pt x="1" y="1564"/>
                    <a:pt x="1" y="1564"/>
                  </a:cubicBezTo>
                  <a:cubicBezTo>
                    <a:pt x="126" y="2476"/>
                    <a:pt x="708" y="3104"/>
                    <a:pt x="708" y="3104"/>
                  </a:cubicBezTo>
                  <a:cubicBezTo>
                    <a:pt x="708" y="3104"/>
                    <a:pt x="2131" y="2294"/>
                    <a:pt x="2990" y="2294"/>
                  </a:cubicBezTo>
                  <a:cubicBezTo>
                    <a:pt x="3073" y="2294"/>
                    <a:pt x="3151" y="2302"/>
                    <a:pt x="3221" y="2319"/>
                  </a:cubicBezTo>
                  <a:cubicBezTo>
                    <a:pt x="3531" y="2385"/>
                    <a:pt x="3865" y="2440"/>
                    <a:pt x="4155" y="2440"/>
                  </a:cubicBezTo>
                  <a:cubicBezTo>
                    <a:pt x="4618" y="2440"/>
                    <a:pt x="4966" y="2301"/>
                    <a:pt x="4918" y="1847"/>
                  </a:cubicBezTo>
                  <a:cubicBezTo>
                    <a:pt x="4855" y="1093"/>
                    <a:pt x="4070" y="135"/>
                    <a:pt x="3017" y="9"/>
                  </a:cubicBezTo>
                  <a:cubicBezTo>
                    <a:pt x="2975" y="3"/>
                    <a:pt x="2932" y="1"/>
                    <a:pt x="2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05;p101"/>
            <p:cNvSpPr/>
            <p:nvPr/>
          </p:nvSpPr>
          <p:spPr>
            <a:xfrm>
              <a:off x="-2555183" y="515632"/>
              <a:ext cx="207536" cy="198472"/>
            </a:xfrm>
            <a:custGeom>
              <a:avLst/>
              <a:gdLst/>
              <a:ahLst/>
              <a:cxnLst/>
              <a:rect l="l" t="t" r="r" b="b"/>
              <a:pathLst>
                <a:path w="11517" h="11014" extrusionOk="0">
                  <a:moveTo>
                    <a:pt x="4824" y="0"/>
                  </a:moveTo>
                  <a:cubicBezTo>
                    <a:pt x="4478" y="0"/>
                    <a:pt x="4148" y="220"/>
                    <a:pt x="4022" y="550"/>
                  </a:cubicBezTo>
                  <a:lnTo>
                    <a:pt x="236" y="9804"/>
                  </a:lnTo>
                  <a:cubicBezTo>
                    <a:pt x="0" y="10385"/>
                    <a:pt x="425" y="11013"/>
                    <a:pt x="1053" y="11013"/>
                  </a:cubicBezTo>
                  <a:lnTo>
                    <a:pt x="6693" y="11013"/>
                  </a:lnTo>
                  <a:cubicBezTo>
                    <a:pt x="7055" y="11013"/>
                    <a:pt x="7369" y="10793"/>
                    <a:pt x="7510" y="10463"/>
                  </a:cubicBezTo>
                  <a:lnTo>
                    <a:pt x="11281" y="1210"/>
                  </a:lnTo>
                  <a:cubicBezTo>
                    <a:pt x="11516" y="644"/>
                    <a:pt x="11092" y="0"/>
                    <a:pt x="10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06;p101"/>
            <p:cNvSpPr/>
            <p:nvPr/>
          </p:nvSpPr>
          <p:spPr>
            <a:xfrm>
              <a:off x="-2536227" y="515632"/>
              <a:ext cx="188579" cy="198472"/>
            </a:xfrm>
            <a:custGeom>
              <a:avLst/>
              <a:gdLst/>
              <a:ahLst/>
              <a:cxnLst/>
              <a:rect l="l" t="t" r="r" b="b"/>
              <a:pathLst>
                <a:path w="10465" h="11014" extrusionOk="0">
                  <a:moveTo>
                    <a:pt x="4824" y="0"/>
                  </a:moveTo>
                  <a:cubicBezTo>
                    <a:pt x="4479" y="0"/>
                    <a:pt x="4149" y="220"/>
                    <a:pt x="4023" y="550"/>
                  </a:cubicBezTo>
                  <a:lnTo>
                    <a:pt x="237" y="9804"/>
                  </a:lnTo>
                  <a:cubicBezTo>
                    <a:pt x="1" y="10385"/>
                    <a:pt x="425" y="11013"/>
                    <a:pt x="1054" y="11013"/>
                  </a:cubicBezTo>
                  <a:lnTo>
                    <a:pt x="5641" y="11013"/>
                  </a:lnTo>
                  <a:cubicBezTo>
                    <a:pt x="6003" y="11013"/>
                    <a:pt x="6317" y="10793"/>
                    <a:pt x="6458" y="10463"/>
                  </a:cubicBezTo>
                  <a:lnTo>
                    <a:pt x="10229" y="1210"/>
                  </a:lnTo>
                  <a:cubicBezTo>
                    <a:pt x="10464" y="644"/>
                    <a:pt x="10040" y="0"/>
                    <a:pt x="9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07;p101"/>
            <p:cNvSpPr/>
            <p:nvPr/>
          </p:nvSpPr>
          <p:spPr>
            <a:xfrm>
              <a:off x="-2455535" y="603946"/>
              <a:ext cx="40221" cy="33139"/>
            </a:xfrm>
            <a:custGeom>
              <a:avLst/>
              <a:gdLst/>
              <a:ahLst/>
              <a:cxnLst/>
              <a:rect l="l" t="t" r="r" b="b"/>
              <a:pathLst>
                <a:path w="2232" h="1839" extrusionOk="0">
                  <a:moveTo>
                    <a:pt x="1462" y="1"/>
                  </a:moveTo>
                  <a:cubicBezTo>
                    <a:pt x="959" y="1"/>
                    <a:pt x="393" y="409"/>
                    <a:pt x="189" y="912"/>
                  </a:cubicBezTo>
                  <a:cubicBezTo>
                    <a:pt x="1" y="1430"/>
                    <a:pt x="252" y="1839"/>
                    <a:pt x="755" y="1839"/>
                  </a:cubicBezTo>
                  <a:cubicBezTo>
                    <a:pt x="1273" y="1839"/>
                    <a:pt x="1839" y="1430"/>
                    <a:pt x="2043" y="912"/>
                  </a:cubicBezTo>
                  <a:cubicBezTo>
                    <a:pt x="2232" y="409"/>
                    <a:pt x="1980"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08;p101"/>
            <p:cNvSpPr/>
            <p:nvPr/>
          </p:nvSpPr>
          <p:spPr>
            <a:xfrm>
              <a:off x="-2428920" y="581025"/>
              <a:ext cx="67395" cy="74062"/>
            </a:xfrm>
            <a:custGeom>
              <a:avLst/>
              <a:gdLst/>
              <a:ahLst/>
              <a:cxnLst/>
              <a:rect l="l" t="t" r="r" b="b"/>
              <a:pathLst>
                <a:path w="3740" h="4110" extrusionOk="0">
                  <a:moveTo>
                    <a:pt x="3300" y="0"/>
                  </a:moveTo>
                  <a:lnTo>
                    <a:pt x="2907" y="943"/>
                  </a:lnTo>
                  <a:cubicBezTo>
                    <a:pt x="2907" y="943"/>
                    <a:pt x="2365" y="452"/>
                    <a:pt x="1859" y="452"/>
                  </a:cubicBezTo>
                  <a:cubicBezTo>
                    <a:pt x="1737" y="452"/>
                    <a:pt x="1618" y="480"/>
                    <a:pt x="1509" y="550"/>
                  </a:cubicBezTo>
                  <a:cubicBezTo>
                    <a:pt x="927" y="911"/>
                    <a:pt x="0" y="2907"/>
                    <a:pt x="283" y="3441"/>
                  </a:cubicBezTo>
                  <a:cubicBezTo>
                    <a:pt x="477" y="3788"/>
                    <a:pt x="1224" y="4109"/>
                    <a:pt x="1882" y="4109"/>
                  </a:cubicBezTo>
                  <a:cubicBezTo>
                    <a:pt x="2235" y="4109"/>
                    <a:pt x="2562" y="4017"/>
                    <a:pt x="2766" y="3787"/>
                  </a:cubicBezTo>
                  <a:cubicBezTo>
                    <a:pt x="3331" y="3127"/>
                    <a:pt x="3535" y="1807"/>
                    <a:pt x="3315" y="1210"/>
                  </a:cubicBezTo>
                  <a:cubicBezTo>
                    <a:pt x="3315" y="1210"/>
                    <a:pt x="3740" y="252"/>
                    <a:pt x="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1026" name="Picture 2" descr="C:\Users\ADMINI~1\AppData\Local\Temp\Rar$DIa0.769\Khởi độ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977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6"/>
          <p:cNvSpPr/>
          <p:nvPr/>
        </p:nvSpPr>
        <p:spPr>
          <a:xfrm>
            <a:off x="1828800" y="1158100"/>
            <a:ext cx="5486400" cy="4728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01550" y="1962150"/>
            <a:ext cx="4940900" cy="2031325"/>
          </a:xfrm>
          <a:prstGeom prst="rect">
            <a:avLst/>
          </a:prstGeom>
        </p:spPr>
        <p:txBody>
          <a:bodyPr wrap="square">
            <a:spAutoFit/>
          </a:bodyPr>
          <a:lstStyle/>
          <a:p>
            <a:pPr algn="ctr">
              <a:lnSpc>
                <a:spcPct val="150000"/>
              </a:lnSpc>
            </a:pPr>
            <a:r>
              <a:rPr lang="en-US" sz="4200" b="1" dirty="0"/>
              <a:t>BÀI </a:t>
            </a:r>
            <a:r>
              <a:rPr lang="en-US" sz="4200" b="1" dirty="0" smtClean="0"/>
              <a:t>TẬP </a:t>
            </a:r>
          </a:p>
          <a:p>
            <a:pPr algn="ctr">
              <a:lnSpc>
                <a:spcPct val="150000"/>
              </a:lnSpc>
            </a:pPr>
            <a:r>
              <a:rPr lang="en-US" sz="4200" b="1" dirty="0" smtClean="0"/>
              <a:t>CUỐI CHƯƠNG X</a:t>
            </a:r>
            <a:endParaRPr lang="en-US" sz="4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6" name="Google Shape;266;p40"/>
          <p:cNvSpPr/>
          <p:nvPr/>
        </p:nvSpPr>
        <p:spPr>
          <a:xfrm>
            <a:off x="-1239575" y="4194300"/>
            <a:ext cx="140250" cy="39700"/>
          </a:xfrm>
          <a:custGeom>
            <a:avLst/>
            <a:gdLst/>
            <a:ahLst/>
            <a:cxnLst/>
            <a:rect l="l" t="t" r="r" b="b"/>
            <a:pathLst>
              <a:path w="5610" h="1588" extrusionOk="0">
                <a:moveTo>
                  <a:pt x="1" y="1352"/>
                </a:moveTo>
                <a:cubicBezTo>
                  <a:pt x="1" y="1415"/>
                  <a:pt x="16" y="1477"/>
                  <a:pt x="63" y="1525"/>
                </a:cubicBezTo>
                <a:cubicBezTo>
                  <a:pt x="110" y="1572"/>
                  <a:pt x="173" y="1587"/>
                  <a:pt x="236" y="1587"/>
                </a:cubicBezTo>
                <a:lnTo>
                  <a:pt x="5358" y="1587"/>
                </a:lnTo>
                <a:cubicBezTo>
                  <a:pt x="5499" y="1587"/>
                  <a:pt x="5609" y="1477"/>
                  <a:pt x="5609" y="1352"/>
                </a:cubicBezTo>
                <a:cubicBezTo>
                  <a:pt x="5609" y="1289"/>
                  <a:pt x="5578" y="1226"/>
                  <a:pt x="5531" y="1179"/>
                </a:cubicBezTo>
                <a:cubicBezTo>
                  <a:pt x="5484" y="1148"/>
                  <a:pt x="5436" y="1116"/>
                  <a:pt x="5358" y="1116"/>
                </a:cubicBezTo>
                <a:lnTo>
                  <a:pt x="5122" y="1116"/>
                </a:lnTo>
                <a:cubicBezTo>
                  <a:pt x="5028" y="896"/>
                  <a:pt x="4808" y="739"/>
                  <a:pt x="4541" y="739"/>
                </a:cubicBezTo>
                <a:cubicBezTo>
                  <a:pt x="4368" y="739"/>
                  <a:pt x="4211" y="802"/>
                  <a:pt x="4101" y="912"/>
                </a:cubicBezTo>
                <a:cubicBezTo>
                  <a:pt x="3944" y="660"/>
                  <a:pt x="3677" y="488"/>
                  <a:pt x="3347" y="488"/>
                </a:cubicBezTo>
                <a:cubicBezTo>
                  <a:pt x="3268" y="488"/>
                  <a:pt x="3174" y="503"/>
                  <a:pt x="3096" y="535"/>
                </a:cubicBezTo>
                <a:cubicBezTo>
                  <a:pt x="2938" y="221"/>
                  <a:pt x="2609" y="1"/>
                  <a:pt x="2216" y="1"/>
                </a:cubicBezTo>
                <a:cubicBezTo>
                  <a:pt x="1760" y="1"/>
                  <a:pt x="1383" y="315"/>
                  <a:pt x="1273" y="723"/>
                </a:cubicBezTo>
                <a:cubicBezTo>
                  <a:pt x="1179" y="692"/>
                  <a:pt x="1085" y="660"/>
                  <a:pt x="990" y="660"/>
                </a:cubicBezTo>
                <a:cubicBezTo>
                  <a:pt x="708" y="660"/>
                  <a:pt x="456" y="849"/>
                  <a:pt x="378" y="1116"/>
                </a:cubicBezTo>
                <a:lnTo>
                  <a:pt x="236" y="1116"/>
                </a:lnTo>
                <a:cubicBezTo>
                  <a:pt x="95" y="1116"/>
                  <a:pt x="1" y="1226"/>
                  <a:pt x="1" y="1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40"/>
          <p:cNvGrpSpPr/>
          <p:nvPr/>
        </p:nvGrpSpPr>
        <p:grpSpPr>
          <a:xfrm>
            <a:off x="5709091" y="1506969"/>
            <a:ext cx="3053907" cy="3198381"/>
            <a:chOff x="4363958" y="783800"/>
            <a:chExt cx="4059811" cy="3501754"/>
          </a:xfrm>
        </p:grpSpPr>
        <p:grpSp>
          <p:nvGrpSpPr>
            <p:cNvPr id="271" name="Google Shape;271;p40"/>
            <p:cNvGrpSpPr/>
            <p:nvPr/>
          </p:nvGrpSpPr>
          <p:grpSpPr>
            <a:xfrm>
              <a:off x="4363958" y="1400034"/>
              <a:ext cx="4059811" cy="2845200"/>
              <a:chOff x="9164418" y="1581373"/>
              <a:chExt cx="3859136" cy="2704563"/>
            </a:xfrm>
          </p:grpSpPr>
          <p:sp>
            <p:nvSpPr>
              <p:cNvPr id="272" name="Google Shape;272;p40"/>
              <p:cNvSpPr/>
              <p:nvPr/>
            </p:nvSpPr>
            <p:spPr>
              <a:xfrm>
                <a:off x="9164418" y="3411589"/>
                <a:ext cx="199579" cy="199579"/>
              </a:xfrm>
              <a:custGeom>
                <a:avLst/>
                <a:gdLst/>
                <a:ahLst/>
                <a:cxnLst/>
                <a:rect l="l" t="t" r="r" b="b"/>
                <a:pathLst>
                  <a:path w="2829" h="2829" extrusionOk="0">
                    <a:moveTo>
                      <a:pt x="1415" y="0"/>
                    </a:moveTo>
                    <a:cubicBezTo>
                      <a:pt x="1305" y="1210"/>
                      <a:pt x="1210" y="1304"/>
                      <a:pt x="1" y="1414"/>
                    </a:cubicBezTo>
                    <a:cubicBezTo>
                      <a:pt x="1210" y="1509"/>
                      <a:pt x="1305" y="1603"/>
                      <a:pt x="1415" y="2828"/>
                    </a:cubicBezTo>
                    <a:cubicBezTo>
                      <a:pt x="1509" y="1603"/>
                      <a:pt x="1603" y="1509"/>
                      <a:pt x="2829" y="1414"/>
                    </a:cubicBezTo>
                    <a:cubicBezTo>
                      <a:pt x="1603" y="1304"/>
                      <a:pt x="1525" y="121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11406402" y="1588146"/>
                <a:ext cx="199579" cy="199579"/>
              </a:xfrm>
              <a:custGeom>
                <a:avLst/>
                <a:gdLst/>
                <a:ahLst/>
                <a:cxnLst/>
                <a:rect l="l" t="t" r="r" b="b"/>
                <a:pathLst>
                  <a:path w="2829" h="2829" extrusionOk="0">
                    <a:moveTo>
                      <a:pt x="1414" y="0"/>
                    </a:moveTo>
                    <a:cubicBezTo>
                      <a:pt x="1320" y="1226"/>
                      <a:pt x="1226" y="1320"/>
                      <a:pt x="0" y="1414"/>
                    </a:cubicBezTo>
                    <a:cubicBezTo>
                      <a:pt x="1226" y="1524"/>
                      <a:pt x="1320" y="1619"/>
                      <a:pt x="1414" y="2828"/>
                    </a:cubicBezTo>
                    <a:cubicBezTo>
                      <a:pt x="1524" y="1619"/>
                      <a:pt x="1618" y="1524"/>
                      <a:pt x="2828" y="1414"/>
                    </a:cubicBezTo>
                    <a:cubicBezTo>
                      <a:pt x="1618" y="1304"/>
                      <a:pt x="1524" y="1226"/>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12825104" y="3143144"/>
                <a:ext cx="198450" cy="199579"/>
              </a:xfrm>
              <a:custGeom>
                <a:avLst/>
                <a:gdLst/>
                <a:ahLst/>
                <a:cxnLst/>
                <a:rect l="l" t="t" r="r" b="b"/>
                <a:pathLst>
                  <a:path w="2813" h="2829" extrusionOk="0">
                    <a:moveTo>
                      <a:pt x="1415" y="1"/>
                    </a:moveTo>
                    <a:cubicBezTo>
                      <a:pt x="1305" y="1226"/>
                      <a:pt x="1210" y="1320"/>
                      <a:pt x="1" y="1415"/>
                    </a:cubicBezTo>
                    <a:cubicBezTo>
                      <a:pt x="1210" y="1525"/>
                      <a:pt x="1305" y="1619"/>
                      <a:pt x="1415" y="2829"/>
                    </a:cubicBezTo>
                    <a:cubicBezTo>
                      <a:pt x="1509" y="1619"/>
                      <a:pt x="1603" y="1525"/>
                      <a:pt x="2813" y="1415"/>
                    </a:cubicBezTo>
                    <a:cubicBezTo>
                      <a:pt x="1603" y="1320"/>
                      <a:pt x="1509" y="1226"/>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9425723" y="3527766"/>
                <a:ext cx="2438474" cy="632952"/>
              </a:xfrm>
              <a:custGeom>
                <a:avLst/>
                <a:gdLst/>
                <a:ahLst/>
                <a:cxnLst/>
                <a:rect l="l" t="t" r="r" b="b"/>
                <a:pathLst>
                  <a:path w="34565" h="8972" extrusionOk="0">
                    <a:moveTo>
                      <a:pt x="7353" y="0"/>
                    </a:moveTo>
                    <a:lnTo>
                      <a:pt x="425" y="7730"/>
                    </a:lnTo>
                    <a:cubicBezTo>
                      <a:pt x="1" y="8217"/>
                      <a:pt x="346" y="8971"/>
                      <a:pt x="991" y="8971"/>
                    </a:cubicBezTo>
                    <a:lnTo>
                      <a:pt x="27102" y="8971"/>
                    </a:lnTo>
                    <a:cubicBezTo>
                      <a:pt x="28485" y="8971"/>
                      <a:pt x="29773" y="8327"/>
                      <a:pt x="30606" y="7243"/>
                    </a:cubicBezTo>
                    <a:lnTo>
                      <a:pt x="34565" y="2043"/>
                    </a:lnTo>
                    <a:lnTo>
                      <a:pt x="31093" y="1760"/>
                    </a:lnTo>
                    <a:lnTo>
                      <a:pt x="32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9679552" y="3236266"/>
                <a:ext cx="2176884" cy="834647"/>
              </a:xfrm>
              <a:custGeom>
                <a:avLst/>
                <a:gdLst/>
                <a:ahLst/>
                <a:cxnLst/>
                <a:rect l="l" t="t" r="r" b="b"/>
                <a:pathLst>
                  <a:path w="30857" h="11831" extrusionOk="0">
                    <a:moveTo>
                      <a:pt x="9317" y="0"/>
                    </a:moveTo>
                    <a:lnTo>
                      <a:pt x="440" y="4729"/>
                    </a:lnTo>
                    <a:lnTo>
                      <a:pt x="519" y="4902"/>
                    </a:lnTo>
                    <a:lnTo>
                      <a:pt x="488" y="4902"/>
                    </a:lnTo>
                    <a:cubicBezTo>
                      <a:pt x="221" y="4902"/>
                      <a:pt x="1" y="5122"/>
                      <a:pt x="1" y="5389"/>
                    </a:cubicBezTo>
                    <a:cubicBezTo>
                      <a:pt x="1" y="5672"/>
                      <a:pt x="221" y="5892"/>
                      <a:pt x="488" y="5892"/>
                    </a:cubicBezTo>
                    <a:lnTo>
                      <a:pt x="21634" y="5892"/>
                    </a:lnTo>
                    <a:cubicBezTo>
                      <a:pt x="23001" y="5892"/>
                      <a:pt x="24117" y="7008"/>
                      <a:pt x="24117" y="8374"/>
                    </a:cubicBezTo>
                    <a:cubicBezTo>
                      <a:pt x="24117" y="9741"/>
                      <a:pt x="23001" y="10857"/>
                      <a:pt x="21634" y="10857"/>
                    </a:cubicBezTo>
                    <a:lnTo>
                      <a:pt x="488" y="10857"/>
                    </a:lnTo>
                    <a:cubicBezTo>
                      <a:pt x="221" y="10857"/>
                      <a:pt x="1" y="11077"/>
                      <a:pt x="1" y="11344"/>
                    </a:cubicBezTo>
                    <a:cubicBezTo>
                      <a:pt x="1" y="11611"/>
                      <a:pt x="221" y="11831"/>
                      <a:pt x="488" y="11831"/>
                    </a:cubicBezTo>
                    <a:lnTo>
                      <a:pt x="21744" y="11831"/>
                    </a:lnTo>
                    <a:cubicBezTo>
                      <a:pt x="22813" y="11799"/>
                      <a:pt x="23755" y="11297"/>
                      <a:pt x="24368" y="10511"/>
                    </a:cubicBezTo>
                    <a:cubicBezTo>
                      <a:pt x="25295" y="9568"/>
                      <a:pt x="29600" y="5091"/>
                      <a:pt x="29961" y="3755"/>
                    </a:cubicBezTo>
                    <a:cubicBezTo>
                      <a:pt x="30857" y="440"/>
                      <a:pt x="27133" y="0"/>
                      <a:pt x="27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9679552" y="3617573"/>
                <a:ext cx="1696950" cy="133053"/>
              </a:xfrm>
              <a:custGeom>
                <a:avLst/>
                <a:gdLst/>
                <a:ahLst/>
                <a:cxnLst/>
                <a:rect l="l" t="t" r="r" b="b"/>
                <a:pathLst>
                  <a:path w="24054" h="1886" extrusionOk="0">
                    <a:moveTo>
                      <a:pt x="1" y="0"/>
                    </a:moveTo>
                    <a:cubicBezTo>
                      <a:pt x="1" y="267"/>
                      <a:pt x="221" y="471"/>
                      <a:pt x="488" y="471"/>
                    </a:cubicBezTo>
                    <a:lnTo>
                      <a:pt x="21634" y="471"/>
                    </a:lnTo>
                    <a:cubicBezTo>
                      <a:pt x="21729" y="471"/>
                      <a:pt x="21807" y="487"/>
                      <a:pt x="21886" y="487"/>
                    </a:cubicBezTo>
                    <a:cubicBezTo>
                      <a:pt x="22781" y="518"/>
                      <a:pt x="23598" y="1021"/>
                      <a:pt x="24023" y="1822"/>
                    </a:cubicBezTo>
                    <a:lnTo>
                      <a:pt x="24054" y="1885"/>
                    </a:lnTo>
                    <a:cubicBezTo>
                      <a:pt x="23771" y="801"/>
                      <a:pt x="22797" y="0"/>
                      <a:pt x="2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9713908" y="3651929"/>
                <a:ext cx="1685874" cy="350268"/>
              </a:xfrm>
              <a:custGeom>
                <a:avLst/>
                <a:gdLst/>
                <a:ahLst/>
                <a:cxnLst/>
                <a:rect l="l" t="t" r="r" b="b"/>
                <a:pathLst>
                  <a:path w="23897" h="4965" extrusionOk="0">
                    <a:moveTo>
                      <a:pt x="1" y="0"/>
                    </a:moveTo>
                    <a:lnTo>
                      <a:pt x="1" y="4965"/>
                    </a:lnTo>
                    <a:lnTo>
                      <a:pt x="21336" y="4965"/>
                    </a:lnTo>
                    <a:cubicBezTo>
                      <a:pt x="22247" y="4965"/>
                      <a:pt x="23111" y="4446"/>
                      <a:pt x="23536" y="3629"/>
                    </a:cubicBezTo>
                    <a:cubicBezTo>
                      <a:pt x="23897" y="2907"/>
                      <a:pt x="23897" y="2058"/>
                      <a:pt x="23536" y="1335"/>
                    </a:cubicBezTo>
                    <a:cubicBezTo>
                      <a:pt x="23111" y="519"/>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9713908" y="3733905"/>
                <a:ext cx="1497512" cy="23351"/>
              </a:xfrm>
              <a:custGeom>
                <a:avLst/>
                <a:gdLst/>
                <a:ahLst/>
                <a:cxnLst/>
                <a:rect l="l" t="t" r="r" b="b"/>
                <a:pathLst>
                  <a:path w="21227" h="331" extrusionOk="0">
                    <a:moveTo>
                      <a:pt x="1" y="1"/>
                    </a:moveTo>
                    <a:lnTo>
                      <a:pt x="1" y="331"/>
                    </a:lnTo>
                    <a:lnTo>
                      <a:pt x="21069" y="331"/>
                    </a:lnTo>
                    <a:cubicBezTo>
                      <a:pt x="21147" y="331"/>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9713908" y="3814822"/>
                <a:ext cx="1497512" cy="23351"/>
              </a:xfrm>
              <a:custGeom>
                <a:avLst/>
                <a:gdLst/>
                <a:ahLst/>
                <a:cxnLst/>
                <a:rect l="l" t="t" r="r" b="b"/>
                <a:pathLst>
                  <a:path w="21227" h="331" extrusionOk="0">
                    <a:moveTo>
                      <a:pt x="1" y="1"/>
                    </a:moveTo>
                    <a:lnTo>
                      <a:pt x="1" y="330"/>
                    </a:lnTo>
                    <a:lnTo>
                      <a:pt x="21069" y="330"/>
                    </a:lnTo>
                    <a:cubicBezTo>
                      <a:pt x="21147" y="330"/>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9713908" y="3895740"/>
                <a:ext cx="1497512" cy="23351"/>
              </a:xfrm>
              <a:custGeom>
                <a:avLst/>
                <a:gdLst/>
                <a:ahLst/>
                <a:cxnLst/>
                <a:rect l="l" t="t" r="r" b="b"/>
                <a:pathLst>
                  <a:path w="21227" h="331" extrusionOk="0">
                    <a:moveTo>
                      <a:pt x="1" y="0"/>
                    </a:moveTo>
                    <a:lnTo>
                      <a:pt x="1" y="330"/>
                    </a:lnTo>
                    <a:lnTo>
                      <a:pt x="21069" y="330"/>
                    </a:lnTo>
                    <a:cubicBezTo>
                      <a:pt x="21147" y="330"/>
                      <a:pt x="21226" y="268"/>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9679552" y="2744130"/>
                <a:ext cx="2180200" cy="838034"/>
              </a:xfrm>
              <a:custGeom>
                <a:avLst/>
                <a:gdLst/>
                <a:ahLst/>
                <a:cxnLst/>
                <a:rect l="l" t="t" r="r" b="b"/>
                <a:pathLst>
                  <a:path w="30904" h="11879" extrusionOk="0">
                    <a:moveTo>
                      <a:pt x="9364" y="1"/>
                    </a:moveTo>
                    <a:lnTo>
                      <a:pt x="488" y="4746"/>
                    </a:lnTo>
                    <a:lnTo>
                      <a:pt x="598" y="4950"/>
                    </a:lnTo>
                    <a:lnTo>
                      <a:pt x="488" y="4950"/>
                    </a:lnTo>
                    <a:cubicBezTo>
                      <a:pt x="221" y="4950"/>
                      <a:pt x="1" y="5170"/>
                      <a:pt x="1" y="5437"/>
                    </a:cubicBezTo>
                    <a:cubicBezTo>
                      <a:pt x="1" y="5704"/>
                      <a:pt x="221" y="5940"/>
                      <a:pt x="488" y="5940"/>
                    </a:cubicBezTo>
                    <a:lnTo>
                      <a:pt x="21634" y="5940"/>
                    </a:lnTo>
                    <a:cubicBezTo>
                      <a:pt x="23001" y="5940"/>
                      <a:pt x="24117" y="7039"/>
                      <a:pt x="24117" y="8422"/>
                    </a:cubicBezTo>
                    <a:cubicBezTo>
                      <a:pt x="24117" y="9789"/>
                      <a:pt x="23001" y="10904"/>
                      <a:pt x="21634" y="10904"/>
                    </a:cubicBezTo>
                    <a:lnTo>
                      <a:pt x="488" y="10904"/>
                    </a:lnTo>
                    <a:cubicBezTo>
                      <a:pt x="221" y="10904"/>
                      <a:pt x="1" y="11124"/>
                      <a:pt x="1" y="11391"/>
                    </a:cubicBezTo>
                    <a:cubicBezTo>
                      <a:pt x="1" y="11658"/>
                      <a:pt x="221" y="11878"/>
                      <a:pt x="488" y="11878"/>
                    </a:cubicBezTo>
                    <a:lnTo>
                      <a:pt x="21744" y="11878"/>
                    </a:lnTo>
                    <a:cubicBezTo>
                      <a:pt x="22781" y="11847"/>
                      <a:pt x="23693" y="11376"/>
                      <a:pt x="24305" y="10621"/>
                    </a:cubicBezTo>
                    <a:cubicBezTo>
                      <a:pt x="24918" y="10009"/>
                      <a:pt x="29631" y="5154"/>
                      <a:pt x="30008" y="3756"/>
                    </a:cubicBezTo>
                    <a:cubicBezTo>
                      <a:pt x="30904" y="456"/>
                      <a:pt x="27180" y="17"/>
                      <a:pt x="27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9679552" y="3128752"/>
                <a:ext cx="1696950" cy="133053"/>
              </a:xfrm>
              <a:custGeom>
                <a:avLst/>
                <a:gdLst/>
                <a:ahLst/>
                <a:cxnLst/>
                <a:rect l="l" t="t" r="r" b="b"/>
                <a:pathLst>
                  <a:path w="24054" h="1886" extrusionOk="0">
                    <a:moveTo>
                      <a:pt x="1" y="1"/>
                    </a:moveTo>
                    <a:cubicBezTo>
                      <a:pt x="1" y="268"/>
                      <a:pt x="221" y="472"/>
                      <a:pt x="488" y="472"/>
                    </a:cubicBezTo>
                    <a:lnTo>
                      <a:pt x="21634" y="472"/>
                    </a:lnTo>
                    <a:cubicBezTo>
                      <a:pt x="21713" y="472"/>
                      <a:pt x="21792" y="472"/>
                      <a:pt x="21854" y="488"/>
                    </a:cubicBezTo>
                    <a:cubicBezTo>
                      <a:pt x="22766" y="503"/>
                      <a:pt x="23598" y="1006"/>
                      <a:pt x="24023" y="1823"/>
                    </a:cubicBezTo>
                    <a:lnTo>
                      <a:pt x="24054" y="1886"/>
                    </a:lnTo>
                    <a:cubicBezTo>
                      <a:pt x="23771" y="802"/>
                      <a:pt x="22797"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9713908" y="3163108"/>
                <a:ext cx="1685874" cy="350339"/>
              </a:xfrm>
              <a:custGeom>
                <a:avLst/>
                <a:gdLst/>
                <a:ahLst/>
                <a:cxnLst/>
                <a:rect l="l" t="t" r="r" b="b"/>
                <a:pathLst>
                  <a:path w="23897" h="4966" extrusionOk="0">
                    <a:moveTo>
                      <a:pt x="1" y="1"/>
                    </a:moveTo>
                    <a:lnTo>
                      <a:pt x="1" y="4965"/>
                    </a:lnTo>
                    <a:lnTo>
                      <a:pt x="21336" y="4965"/>
                    </a:lnTo>
                    <a:cubicBezTo>
                      <a:pt x="22247" y="4965"/>
                      <a:pt x="23111" y="4447"/>
                      <a:pt x="23536" y="3630"/>
                    </a:cubicBezTo>
                    <a:cubicBezTo>
                      <a:pt x="23897" y="2907"/>
                      <a:pt x="23897" y="2043"/>
                      <a:pt x="23536" y="1336"/>
                    </a:cubicBezTo>
                    <a:cubicBezTo>
                      <a:pt x="23111" y="519"/>
                      <a:pt x="22247" y="1"/>
                      <a:pt x="21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9713908" y="3245155"/>
                <a:ext cx="1497512" cy="23351"/>
              </a:xfrm>
              <a:custGeom>
                <a:avLst/>
                <a:gdLst/>
                <a:ahLst/>
                <a:cxnLst/>
                <a:rect l="l" t="t" r="r" b="b"/>
                <a:pathLst>
                  <a:path w="21227" h="331"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9713908" y="3326072"/>
                <a:ext cx="1497512" cy="23281"/>
              </a:xfrm>
              <a:custGeom>
                <a:avLst/>
                <a:gdLst/>
                <a:ahLst/>
                <a:cxnLst/>
                <a:rect l="l" t="t" r="r" b="b"/>
                <a:pathLst>
                  <a:path w="21227" h="330"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9713908" y="3406919"/>
                <a:ext cx="1497512" cy="23351"/>
              </a:xfrm>
              <a:custGeom>
                <a:avLst/>
                <a:gdLst/>
                <a:ahLst/>
                <a:cxnLst/>
                <a:rect l="l" t="t" r="r" b="b"/>
                <a:pathLst>
                  <a:path w="21227" h="331" extrusionOk="0">
                    <a:moveTo>
                      <a:pt x="1" y="1"/>
                    </a:moveTo>
                    <a:lnTo>
                      <a:pt x="1" y="331"/>
                    </a:lnTo>
                    <a:lnTo>
                      <a:pt x="21069" y="331"/>
                    </a:lnTo>
                    <a:cubicBezTo>
                      <a:pt x="21147" y="331"/>
                      <a:pt x="21226" y="268"/>
                      <a:pt x="21226" y="174"/>
                    </a:cubicBezTo>
                    <a:cubicBezTo>
                      <a:pt x="21226" y="80"/>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9713908" y="2674359"/>
                <a:ext cx="1685874" cy="350268"/>
              </a:xfrm>
              <a:custGeom>
                <a:avLst/>
                <a:gdLst/>
                <a:ahLst/>
                <a:cxnLst/>
                <a:rect l="l" t="t" r="r" b="b"/>
                <a:pathLst>
                  <a:path w="23897" h="4965" extrusionOk="0">
                    <a:moveTo>
                      <a:pt x="1" y="0"/>
                    </a:moveTo>
                    <a:lnTo>
                      <a:pt x="1" y="4965"/>
                    </a:lnTo>
                    <a:lnTo>
                      <a:pt x="21336" y="4965"/>
                    </a:lnTo>
                    <a:cubicBezTo>
                      <a:pt x="22247" y="4965"/>
                      <a:pt x="23111" y="4446"/>
                      <a:pt x="23536" y="3614"/>
                    </a:cubicBezTo>
                    <a:cubicBezTo>
                      <a:pt x="23897" y="2907"/>
                      <a:pt x="23897" y="2042"/>
                      <a:pt x="23536" y="1336"/>
                    </a:cubicBezTo>
                    <a:cubicBezTo>
                      <a:pt x="23111" y="503"/>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9679552" y="2277531"/>
                <a:ext cx="2143656" cy="815811"/>
              </a:xfrm>
              <a:custGeom>
                <a:avLst/>
                <a:gdLst/>
                <a:ahLst/>
                <a:cxnLst/>
                <a:rect l="l" t="t" r="r" b="b"/>
                <a:pathLst>
                  <a:path w="30386" h="11564" extrusionOk="0">
                    <a:moveTo>
                      <a:pt x="9066" y="1"/>
                    </a:moveTo>
                    <a:lnTo>
                      <a:pt x="346" y="4667"/>
                    </a:lnTo>
                    <a:lnTo>
                      <a:pt x="330" y="4667"/>
                    </a:lnTo>
                    <a:cubicBezTo>
                      <a:pt x="283" y="4682"/>
                      <a:pt x="236" y="4698"/>
                      <a:pt x="189" y="4745"/>
                    </a:cubicBezTo>
                    <a:cubicBezTo>
                      <a:pt x="79" y="4824"/>
                      <a:pt x="1" y="4965"/>
                      <a:pt x="1" y="5122"/>
                    </a:cubicBezTo>
                    <a:lnTo>
                      <a:pt x="1" y="5154"/>
                    </a:lnTo>
                    <a:cubicBezTo>
                      <a:pt x="1" y="5405"/>
                      <a:pt x="221" y="5625"/>
                      <a:pt x="488" y="5625"/>
                    </a:cubicBezTo>
                    <a:lnTo>
                      <a:pt x="21870" y="5625"/>
                    </a:lnTo>
                    <a:cubicBezTo>
                      <a:pt x="22891" y="5735"/>
                      <a:pt x="23740" y="6442"/>
                      <a:pt x="24023" y="7400"/>
                    </a:cubicBezTo>
                    <a:cubicBezTo>
                      <a:pt x="24085" y="7620"/>
                      <a:pt x="24117" y="7856"/>
                      <a:pt x="24117" y="8107"/>
                    </a:cubicBezTo>
                    <a:cubicBezTo>
                      <a:pt x="24117" y="8406"/>
                      <a:pt x="24070" y="8704"/>
                      <a:pt x="23960" y="8971"/>
                    </a:cubicBezTo>
                    <a:cubicBezTo>
                      <a:pt x="23614" y="9898"/>
                      <a:pt x="22719" y="10558"/>
                      <a:pt x="21682" y="10574"/>
                    </a:cubicBezTo>
                    <a:lnTo>
                      <a:pt x="488" y="10574"/>
                    </a:lnTo>
                    <a:cubicBezTo>
                      <a:pt x="221" y="10574"/>
                      <a:pt x="1" y="10810"/>
                      <a:pt x="1" y="11077"/>
                    </a:cubicBezTo>
                    <a:cubicBezTo>
                      <a:pt x="1" y="11344"/>
                      <a:pt x="221" y="11564"/>
                      <a:pt x="488" y="11564"/>
                    </a:cubicBezTo>
                    <a:lnTo>
                      <a:pt x="21744" y="11564"/>
                    </a:lnTo>
                    <a:cubicBezTo>
                      <a:pt x="22593" y="11532"/>
                      <a:pt x="23363" y="11218"/>
                      <a:pt x="23944" y="10684"/>
                    </a:cubicBezTo>
                    <a:lnTo>
                      <a:pt x="23960" y="10668"/>
                    </a:lnTo>
                    <a:cubicBezTo>
                      <a:pt x="23991" y="10637"/>
                      <a:pt x="24117" y="10511"/>
                      <a:pt x="24274" y="10338"/>
                    </a:cubicBezTo>
                    <a:cubicBezTo>
                      <a:pt x="24290" y="10338"/>
                      <a:pt x="24290" y="10323"/>
                      <a:pt x="24290" y="10323"/>
                    </a:cubicBezTo>
                    <a:cubicBezTo>
                      <a:pt x="24588" y="10024"/>
                      <a:pt x="25012" y="9584"/>
                      <a:pt x="25515" y="9050"/>
                    </a:cubicBezTo>
                    <a:cubicBezTo>
                      <a:pt x="25531" y="9034"/>
                      <a:pt x="25547" y="9003"/>
                      <a:pt x="25578" y="8987"/>
                    </a:cubicBezTo>
                    <a:cubicBezTo>
                      <a:pt x="25594" y="8971"/>
                      <a:pt x="25609" y="8940"/>
                      <a:pt x="25625" y="8940"/>
                    </a:cubicBezTo>
                    <a:cubicBezTo>
                      <a:pt x="27228" y="7212"/>
                      <a:pt x="29459" y="4698"/>
                      <a:pt x="29710" y="3755"/>
                    </a:cubicBezTo>
                    <a:cubicBezTo>
                      <a:pt x="30385" y="1305"/>
                      <a:pt x="28516" y="425"/>
                      <a:pt x="27495" y="142"/>
                    </a:cubicBezTo>
                    <a:cubicBezTo>
                      <a:pt x="27133" y="32"/>
                      <a:pt x="26882" y="1"/>
                      <a:pt x="2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9679552" y="2641060"/>
                <a:ext cx="1701394" cy="186316"/>
              </a:xfrm>
              <a:custGeom>
                <a:avLst/>
                <a:gdLst/>
                <a:ahLst/>
                <a:cxnLst/>
                <a:rect l="l" t="t" r="r" b="b"/>
                <a:pathLst>
                  <a:path w="24117" h="2641" extrusionOk="0">
                    <a:moveTo>
                      <a:pt x="1" y="1"/>
                    </a:moveTo>
                    <a:cubicBezTo>
                      <a:pt x="1" y="252"/>
                      <a:pt x="221" y="472"/>
                      <a:pt x="488" y="472"/>
                    </a:cubicBezTo>
                    <a:lnTo>
                      <a:pt x="21634" y="472"/>
                    </a:lnTo>
                    <a:cubicBezTo>
                      <a:pt x="22766" y="472"/>
                      <a:pt x="23708" y="1210"/>
                      <a:pt x="24023" y="2247"/>
                    </a:cubicBezTo>
                    <a:cubicBezTo>
                      <a:pt x="24070" y="2373"/>
                      <a:pt x="24101" y="2499"/>
                      <a:pt x="24117" y="2640"/>
                    </a:cubicBezTo>
                    <a:cubicBezTo>
                      <a:pt x="24117" y="2640"/>
                      <a:pt x="24117" y="2640"/>
                      <a:pt x="24117" y="2624"/>
                    </a:cubicBezTo>
                    <a:cubicBezTo>
                      <a:pt x="24117" y="2577"/>
                      <a:pt x="24117" y="2530"/>
                      <a:pt x="24117" y="2483"/>
                    </a:cubicBezTo>
                    <a:cubicBezTo>
                      <a:pt x="24117" y="1116"/>
                      <a:pt x="23001"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9713908" y="2756334"/>
                <a:ext cx="1497512" cy="23351"/>
              </a:xfrm>
              <a:custGeom>
                <a:avLst/>
                <a:gdLst/>
                <a:ahLst/>
                <a:cxnLst/>
                <a:rect l="l" t="t" r="r" b="b"/>
                <a:pathLst>
                  <a:path w="21227" h="331" extrusionOk="0">
                    <a:moveTo>
                      <a:pt x="1" y="1"/>
                    </a:moveTo>
                    <a:lnTo>
                      <a:pt x="1" y="331"/>
                    </a:lnTo>
                    <a:lnTo>
                      <a:pt x="21069" y="331"/>
                    </a:lnTo>
                    <a:cubicBezTo>
                      <a:pt x="21147" y="331"/>
                      <a:pt x="21226" y="252"/>
                      <a:pt x="21226" y="174"/>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9713908" y="2837252"/>
                <a:ext cx="1497512" cy="23351"/>
              </a:xfrm>
              <a:custGeom>
                <a:avLst/>
                <a:gdLst/>
                <a:ahLst/>
                <a:cxnLst/>
                <a:rect l="l" t="t" r="r" b="b"/>
                <a:pathLst>
                  <a:path w="21227" h="331" extrusionOk="0">
                    <a:moveTo>
                      <a:pt x="1" y="1"/>
                    </a:moveTo>
                    <a:lnTo>
                      <a:pt x="1" y="331"/>
                    </a:lnTo>
                    <a:lnTo>
                      <a:pt x="21069" y="331"/>
                    </a:lnTo>
                    <a:cubicBezTo>
                      <a:pt x="21147" y="331"/>
                      <a:pt x="21226" y="252"/>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9713908" y="2918169"/>
                <a:ext cx="1497512" cy="23351"/>
              </a:xfrm>
              <a:custGeom>
                <a:avLst/>
                <a:gdLst/>
                <a:ahLst/>
                <a:cxnLst/>
                <a:rect l="l" t="t" r="r" b="b"/>
                <a:pathLst>
                  <a:path w="21227" h="331" extrusionOk="0">
                    <a:moveTo>
                      <a:pt x="1" y="0"/>
                    </a:moveTo>
                    <a:lnTo>
                      <a:pt x="1" y="330"/>
                    </a:lnTo>
                    <a:lnTo>
                      <a:pt x="21069" y="330"/>
                    </a:lnTo>
                    <a:cubicBezTo>
                      <a:pt x="21147" y="330"/>
                      <a:pt x="21226" y="252"/>
                      <a:pt x="21226" y="158"/>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11376420" y="3523322"/>
                <a:ext cx="1000928" cy="522122"/>
              </a:xfrm>
              <a:custGeom>
                <a:avLst/>
                <a:gdLst/>
                <a:ahLst/>
                <a:cxnLst/>
                <a:rect l="l" t="t" r="r" b="b"/>
                <a:pathLst>
                  <a:path w="14188" h="7401" extrusionOk="0">
                    <a:moveTo>
                      <a:pt x="14188" y="1"/>
                    </a:moveTo>
                    <a:lnTo>
                      <a:pt x="4306" y="2404"/>
                    </a:lnTo>
                    <a:lnTo>
                      <a:pt x="1" y="7400"/>
                    </a:lnTo>
                    <a:lnTo>
                      <a:pt x="8281" y="7400"/>
                    </a:lnTo>
                    <a:lnTo>
                      <a:pt x="141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11281111" y="2216579"/>
                <a:ext cx="853554" cy="1718043"/>
              </a:xfrm>
              <a:custGeom>
                <a:avLst/>
                <a:gdLst/>
                <a:ahLst/>
                <a:cxnLst/>
                <a:rect l="l" t="t" r="r" b="b"/>
                <a:pathLst>
                  <a:path w="12099" h="24353" extrusionOk="0">
                    <a:moveTo>
                      <a:pt x="5484" y="1"/>
                    </a:moveTo>
                    <a:lnTo>
                      <a:pt x="1" y="1477"/>
                    </a:lnTo>
                    <a:lnTo>
                      <a:pt x="111" y="1886"/>
                    </a:lnTo>
                    <a:lnTo>
                      <a:pt x="1493" y="6788"/>
                    </a:lnTo>
                    <a:lnTo>
                      <a:pt x="1870" y="8107"/>
                    </a:lnTo>
                    <a:lnTo>
                      <a:pt x="2185" y="9254"/>
                    </a:lnTo>
                    <a:lnTo>
                      <a:pt x="2216" y="9380"/>
                    </a:lnTo>
                    <a:lnTo>
                      <a:pt x="2562" y="10574"/>
                    </a:lnTo>
                    <a:lnTo>
                      <a:pt x="2593" y="10700"/>
                    </a:lnTo>
                    <a:lnTo>
                      <a:pt x="2986" y="12066"/>
                    </a:lnTo>
                    <a:lnTo>
                      <a:pt x="3363" y="13386"/>
                    </a:lnTo>
                    <a:lnTo>
                      <a:pt x="6458" y="24352"/>
                    </a:lnTo>
                    <a:lnTo>
                      <a:pt x="12098" y="22828"/>
                    </a:lnTo>
                    <a:lnTo>
                      <a:pt x="8877" y="11721"/>
                    </a:lnTo>
                    <a:lnTo>
                      <a:pt x="8516" y="10480"/>
                    </a:lnTo>
                    <a:lnTo>
                      <a:pt x="8108" y="9034"/>
                    </a:lnTo>
                    <a:lnTo>
                      <a:pt x="8076" y="8909"/>
                    </a:lnTo>
                    <a:lnTo>
                      <a:pt x="7746" y="7809"/>
                    </a:lnTo>
                    <a:lnTo>
                      <a:pt x="7715" y="7683"/>
                    </a:lnTo>
                    <a:lnTo>
                      <a:pt x="7354" y="6458"/>
                    </a:lnTo>
                    <a:lnTo>
                      <a:pt x="6992" y="5217"/>
                    </a:lnTo>
                    <a:lnTo>
                      <a:pt x="5657" y="566"/>
                    </a:lnTo>
                    <a:lnTo>
                      <a:pt x="5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11386438" y="2584552"/>
                <a:ext cx="413479" cy="204023"/>
              </a:xfrm>
              <a:custGeom>
                <a:avLst/>
                <a:gdLst/>
                <a:ahLst/>
                <a:cxnLst/>
                <a:rect l="l" t="t" r="r" b="b"/>
                <a:pathLst>
                  <a:path w="5861" h="2892" extrusionOk="0">
                    <a:moveTo>
                      <a:pt x="5499" y="1"/>
                    </a:moveTo>
                    <a:lnTo>
                      <a:pt x="0" y="1572"/>
                    </a:lnTo>
                    <a:lnTo>
                      <a:pt x="377" y="2891"/>
                    </a:lnTo>
                    <a:lnTo>
                      <a:pt x="5861" y="1242"/>
                    </a:lnTo>
                    <a:lnTo>
                      <a:pt x="54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11437443" y="2767410"/>
                <a:ext cx="415666" cy="204023"/>
              </a:xfrm>
              <a:custGeom>
                <a:avLst/>
                <a:gdLst/>
                <a:ahLst/>
                <a:cxnLst/>
                <a:rect l="l" t="t" r="r" b="b"/>
                <a:pathLst>
                  <a:path w="5892" h="2892" extrusionOk="0">
                    <a:moveTo>
                      <a:pt x="5530" y="1"/>
                    </a:moveTo>
                    <a:lnTo>
                      <a:pt x="0" y="1572"/>
                    </a:lnTo>
                    <a:lnTo>
                      <a:pt x="346" y="2766"/>
                    </a:lnTo>
                    <a:lnTo>
                      <a:pt x="377" y="2892"/>
                    </a:lnTo>
                    <a:lnTo>
                      <a:pt x="5892" y="1226"/>
                    </a:lnTo>
                    <a:lnTo>
                      <a:pt x="5860" y="1101"/>
                    </a:lnTo>
                    <a:lnTo>
                      <a:pt x="5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11491694" y="2955841"/>
                <a:ext cx="415736" cy="205152"/>
              </a:xfrm>
              <a:custGeom>
                <a:avLst/>
                <a:gdLst/>
                <a:ahLst/>
                <a:cxnLst/>
                <a:rect l="l" t="t" r="r" b="b"/>
                <a:pathLst>
                  <a:path w="5893" h="2908" extrusionOk="0">
                    <a:moveTo>
                      <a:pt x="5531" y="1"/>
                    </a:moveTo>
                    <a:lnTo>
                      <a:pt x="1" y="1587"/>
                    </a:lnTo>
                    <a:lnTo>
                      <a:pt x="378" y="2907"/>
                    </a:lnTo>
                    <a:lnTo>
                      <a:pt x="5892" y="1242"/>
                    </a:lnTo>
                    <a:lnTo>
                      <a:pt x="55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11281111" y="1971639"/>
                <a:ext cx="1096238" cy="1855470"/>
              </a:xfrm>
              <a:custGeom>
                <a:avLst/>
                <a:gdLst/>
                <a:ahLst/>
                <a:cxnLst/>
                <a:rect l="l" t="t" r="r" b="b"/>
                <a:pathLst>
                  <a:path w="15539" h="26301" extrusionOk="0">
                    <a:moveTo>
                      <a:pt x="9537" y="0"/>
                    </a:moveTo>
                    <a:lnTo>
                      <a:pt x="8422" y="252"/>
                    </a:lnTo>
                    <a:lnTo>
                      <a:pt x="5091" y="974"/>
                    </a:lnTo>
                    <a:lnTo>
                      <a:pt x="4416" y="1116"/>
                    </a:lnTo>
                    <a:lnTo>
                      <a:pt x="1" y="4949"/>
                    </a:lnTo>
                    <a:lnTo>
                      <a:pt x="1" y="4949"/>
                    </a:lnTo>
                    <a:lnTo>
                      <a:pt x="928" y="4698"/>
                    </a:lnTo>
                    <a:lnTo>
                      <a:pt x="5484" y="3473"/>
                    </a:lnTo>
                    <a:lnTo>
                      <a:pt x="5657" y="4038"/>
                    </a:lnTo>
                    <a:lnTo>
                      <a:pt x="12098" y="26300"/>
                    </a:lnTo>
                    <a:lnTo>
                      <a:pt x="15539" y="21996"/>
                    </a:lnTo>
                    <a:lnTo>
                      <a:pt x="95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11680125" y="1971639"/>
                <a:ext cx="697221" cy="1855470"/>
              </a:xfrm>
              <a:custGeom>
                <a:avLst/>
                <a:gdLst/>
                <a:ahLst/>
                <a:cxnLst/>
                <a:rect l="l" t="t" r="r" b="b"/>
                <a:pathLst>
                  <a:path w="9883" h="26301" extrusionOk="0">
                    <a:moveTo>
                      <a:pt x="3881" y="0"/>
                    </a:moveTo>
                    <a:lnTo>
                      <a:pt x="1" y="4038"/>
                    </a:lnTo>
                    <a:lnTo>
                      <a:pt x="6442" y="26300"/>
                    </a:lnTo>
                    <a:lnTo>
                      <a:pt x="9883" y="21996"/>
                    </a:lnTo>
                    <a:lnTo>
                      <a:pt x="38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11915117" y="2607833"/>
                <a:ext cx="189632" cy="281555"/>
              </a:xfrm>
              <a:custGeom>
                <a:avLst/>
                <a:gdLst/>
                <a:ahLst/>
                <a:cxnLst/>
                <a:rect l="l" t="t" r="r" b="b"/>
                <a:pathLst>
                  <a:path w="2688" h="3991" extrusionOk="0">
                    <a:moveTo>
                      <a:pt x="2169" y="0"/>
                    </a:moveTo>
                    <a:lnTo>
                      <a:pt x="0" y="2247"/>
                    </a:lnTo>
                    <a:lnTo>
                      <a:pt x="535" y="3991"/>
                    </a:lnTo>
                    <a:lnTo>
                      <a:pt x="2687" y="1650"/>
                    </a:lnTo>
                    <a:lnTo>
                      <a:pt x="2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11346508" y="1989347"/>
                <a:ext cx="528754" cy="313725"/>
              </a:xfrm>
              <a:custGeom>
                <a:avLst/>
                <a:gdLst/>
                <a:ahLst/>
                <a:cxnLst/>
                <a:rect l="l" t="t" r="r" b="b"/>
                <a:pathLst>
                  <a:path w="7495" h="4447" extrusionOk="0">
                    <a:moveTo>
                      <a:pt x="7495" y="1"/>
                    </a:moveTo>
                    <a:lnTo>
                      <a:pt x="6945" y="111"/>
                    </a:lnTo>
                    <a:lnTo>
                      <a:pt x="6662" y="174"/>
                    </a:lnTo>
                    <a:lnTo>
                      <a:pt x="5877" y="346"/>
                    </a:lnTo>
                    <a:lnTo>
                      <a:pt x="5594" y="409"/>
                    </a:lnTo>
                    <a:lnTo>
                      <a:pt x="4887" y="566"/>
                    </a:lnTo>
                    <a:lnTo>
                      <a:pt x="4588" y="629"/>
                    </a:lnTo>
                    <a:lnTo>
                      <a:pt x="4164" y="723"/>
                    </a:lnTo>
                    <a:lnTo>
                      <a:pt x="1" y="4447"/>
                    </a:lnTo>
                    <a:lnTo>
                      <a:pt x="1148" y="4133"/>
                    </a:lnTo>
                    <a:lnTo>
                      <a:pt x="1462" y="4054"/>
                    </a:lnTo>
                    <a:lnTo>
                      <a:pt x="2405" y="3803"/>
                    </a:lnTo>
                    <a:lnTo>
                      <a:pt x="2703" y="3724"/>
                    </a:lnTo>
                    <a:lnTo>
                      <a:pt x="3536" y="3489"/>
                    </a:lnTo>
                    <a:lnTo>
                      <a:pt x="3834" y="3410"/>
                    </a:lnTo>
                    <a:lnTo>
                      <a:pt x="4557" y="3222"/>
                    </a:lnTo>
                    <a:lnTo>
                      <a:pt x="74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11427425" y="2029276"/>
                <a:ext cx="263848" cy="251643"/>
              </a:xfrm>
              <a:custGeom>
                <a:avLst/>
                <a:gdLst/>
                <a:ahLst/>
                <a:cxnLst/>
                <a:rect l="l" t="t" r="r" b="b"/>
                <a:pathLst>
                  <a:path w="3740" h="3567" extrusionOk="0">
                    <a:moveTo>
                      <a:pt x="3740" y="0"/>
                    </a:moveTo>
                    <a:lnTo>
                      <a:pt x="3441" y="63"/>
                    </a:lnTo>
                    <a:lnTo>
                      <a:pt x="1" y="3567"/>
                    </a:lnTo>
                    <a:lnTo>
                      <a:pt x="315" y="3488"/>
                    </a:lnTo>
                    <a:lnTo>
                      <a:pt x="3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11516103" y="2013756"/>
                <a:ext cx="245011" cy="243883"/>
              </a:xfrm>
              <a:custGeom>
                <a:avLst/>
                <a:gdLst/>
                <a:ahLst/>
                <a:cxnLst/>
                <a:rect l="l" t="t" r="r" b="b"/>
                <a:pathLst>
                  <a:path w="3473" h="3457" extrusionOk="0">
                    <a:moveTo>
                      <a:pt x="3473" y="0"/>
                    </a:moveTo>
                    <a:lnTo>
                      <a:pt x="3190" y="63"/>
                    </a:lnTo>
                    <a:lnTo>
                      <a:pt x="1" y="3457"/>
                    </a:lnTo>
                    <a:lnTo>
                      <a:pt x="299" y="3378"/>
                    </a:lnTo>
                    <a:lnTo>
                      <a:pt x="3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11595892" y="1997107"/>
                <a:ext cx="240567" cy="238380"/>
              </a:xfrm>
              <a:custGeom>
                <a:avLst/>
                <a:gdLst/>
                <a:ahLst/>
                <a:cxnLst/>
                <a:rect l="l" t="t" r="r" b="b"/>
                <a:pathLst>
                  <a:path w="3410" h="3379" extrusionOk="0">
                    <a:moveTo>
                      <a:pt x="3410" y="1"/>
                    </a:moveTo>
                    <a:lnTo>
                      <a:pt x="3127" y="64"/>
                    </a:lnTo>
                    <a:lnTo>
                      <a:pt x="1" y="3379"/>
                    </a:lnTo>
                    <a:lnTo>
                      <a:pt x="1" y="3379"/>
                    </a:lnTo>
                    <a:lnTo>
                      <a:pt x="299" y="3300"/>
                    </a:lnTo>
                    <a:lnTo>
                      <a:pt x="3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10590596" y="2478167"/>
                <a:ext cx="413549" cy="130866"/>
              </a:xfrm>
              <a:custGeom>
                <a:avLst/>
                <a:gdLst/>
                <a:ahLst/>
                <a:cxnLst/>
                <a:rect l="l" t="t" r="r" b="b"/>
                <a:pathLst>
                  <a:path w="5862" h="1855" extrusionOk="0">
                    <a:moveTo>
                      <a:pt x="2923" y="0"/>
                    </a:moveTo>
                    <a:cubicBezTo>
                      <a:pt x="1321" y="0"/>
                      <a:pt x="1" y="409"/>
                      <a:pt x="1" y="927"/>
                    </a:cubicBezTo>
                    <a:cubicBezTo>
                      <a:pt x="1" y="1430"/>
                      <a:pt x="1321" y="1854"/>
                      <a:pt x="2923" y="1854"/>
                    </a:cubicBezTo>
                    <a:cubicBezTo>
                      <a:pt x="4541" y="1854"/>
                      <a:pt x="5861" y="1430"/>
                      <a:pt x="5861" y="927"/>
                    </a:cubicBezTo>
                    <a:cubicBezTo>
                      <a:pt x="5861" y="409"/>
                      <a:pt x="4541" y="0"/>
                      <a:pt x="2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10648233" y="1943350"/>
                <a:ext cx="304906" cy="478312"/>
              </a:xfrm>
              <a:custGeom>
                <a:avLst/>
                <a:gdLst/>
                <a:ahLst/>
                <a:cxnLst/>
                <a:rect l="l" t="t" r="r" b="b"/>
                <a:pathLst>
                  <a:path w="4322" h="6780" extrusionOk="0">
                    <a:moveTo>
                      <a:pt x="2193" y="1"/>
                    </a:moveTo>
                    <a:cubicBezTo>
                      <a:pt x="1957" y="1"/>
                      <a:pt x="1721" y="16"/>
                      <a:pt x="1493" y="56"/>
                    </a:cubicBezTo>
                    <a:lnTo>
                      <a:pt x="1431" y="71"/>
                    </a:lnTo>
                    <a:lnTo>
                      <a:pt x="1" y="323"/>
                    </a:lnTo>
                    <a:lnTo>
                      <a:pt x="158" y="6780"/>
                    </a:lnTo>
                    <a:lnTo>
                      <a:pt x="4101" y="6780"/>
                    </a:lnTo>
                    <a:lnTo>
                      <a:pt x="4321" y="276"/>
                    </a:lnTo>
                    <a:cubicBezTo>
                      <a:pt x="4321" y="276"/>
                      <a:pt x="3756" y="134"/>
                      <a:pt x="3033" y="56"/>
                    </a:cubicBezTo>
                    <a:cubicBezTo>
                      <a:pt x="2986" y="40"/>
                      <a:pt x="2939" y="40"/>
                      <a:pt x="2892" y="40"/>
                    </a:cubicBezTo>
                    <a:cubicBezTo>
                      <a:pt x="2664" y="16"/>
                      <a:pt x="2428" y="1"/>
                      <a:pt x="2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10762449" y="1878517"/>
                <a:ext cx="76544" cy="76826"/>
              </a:xfrm>
              <a:custGeom>
                <a:avLst/>
                <a:gdLst/>
                <a:ahLst/>
                <a:cxnLst/>
                <a:rect l="l" t="t" r="r" b="b"/>
                <a:pathLst>
                  <a:path w="1085" h="1089" extrusionOk="0">
                    <a:moveTo>
                      <a:pt x="0" y="1"/>
                    </a:moveTo>
                    <a:lnTo>
                      <a:pt x="0" y="975"/>
                    </a:lnTo>
                    <a:cubicBezTo>
                      <a:pt x="183" y="1049"/>
                      <a:pt x="365" y="1089"/>
                      <a:pt x="545" y="1089"/>
                    </a:cubicBezTo>
                    <a:cubicBezTo>
                      <a:pt x="706" y="1089"/>
                      <a:pt x="866" y="1057"/>
                      <a:pt x="1021" y="990"/>
                    </a:cubicBezTo>
                    <a:cubicBezTo>
                      <a:pt x="1053" y="990"/>
                      <a:pt x="1068" y="975"/>
                      <a:pt x="1084" y="975"/>
                    </a:cubicBezTo>
                    <a:lnTo>
                      <a:pt x="10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10762449" y="1895166"/>
                <a:ext cx="76544" cy="53263"/>
              </a:xfrm>
              <a:custGeom>
                <a:avLst/>
                <a:gdLst/>
                <a:ahLst/>
                <a:cxnLst/>
                <a:rect l="l" t="t" r="r" b="b"/>
                <a:pathLst>
                  <a:path w="1085" h="755" extrusionOk="0">
                    <a:moveTo>
                      <a:pt x="0" y="0"/>
                    </a:moveTo>
                    <a:lnTo>
                      <a:pt x="0" y="346"/>
                    </a:lnTo>
                    <a:cubicBezTo>
                      <a:pt x="251" y="503"/>
                      <a:pt x="629" y="707"/>
                      <a:pt x="1021" y="754"/>
                    </a:cubicBezTo>
                    <a:cubicBezTo>
                      <a:pt x="1053" y="754"/>
                      <a:pt x="1068" y="739"/>
                      <a:pt x="1084" y="739"/>
                    </a:cubicBezTo>
                    <a:lnTo>
                      <a:pt x="10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10673771" y="1742009"/>
                <a:ext cx="46632" cy="89807"/>
              </a:xfrm>
              <a:custGeom>
                <a:avLst/>
                <a:gdLst/>
                <a:ahLst/>
                <a:cxnLst/>
                <a:rect l="l" t="t" r="r" b="b"/>
                <a:pathLst>
                  <a:path w="661" h="1273" extrusionOk="0">
                    <a:moveTo>
                      <a:pt x="210" y="1"/>
                    </a:moveTo>
                    <a:cubicBezTo>
                      <a:pt x="0" y="1"/>
                      <a:pt x="6" y="554"/>
                      <a:pt x="142" y="977"/>
                    </a:cubicBezTo>
                    <a:cubicBezTo>
                      <a:pt x="232" y="1221"/>
                      <a:pt x="390" y="1273"/>
                      <a:pt x="507" y="1273"/>
                    </a:cubicBezTo>
                    <a:cubicBezTo>
                      <a:pt x="595" y="1273"/>
                      <a:pt x="660" y="1244"/>
                      <a:pt x="660" y="1244"/>
                    </a:cubicBezTo>
                    <a:lnTo>
                      <a:pt x="582" y="333"/>
                    </a:lnTo>
                    <a:cubicBezTo>
                      <a:pt x="582" y="333"/>
                      <a:pt x="472" y="66"/>
                      <a:pt x="236" y="3"/>
                    </a:cubicBezTo>
                    <a:cubicBezTo>
                      <a:pt x="227" y="1"/>
                      <a:pt x="218"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10879910" y="1742009"/>
                <a:ext cx="47620" cy="89807"/>
              </a:xfrm>
              <a:custGeom>
                <a:avLst/>
                <a:gdLst/>
                <a:ahLst/>
                <a:cxnLst/>
                <a:rect l="l" t="t" r="r" b="b"/>
                <a:pathLst>
                  <a:path w="675" h="1273" extrusionOk="0">
                    <a:moveTo>
                      <a:pt x="466" y="1"/>
                    </a:moveTo>
                    <a:cubicBezTo>
                      <a:pt x="458" y="1"/>
                      <a:pt x="449" y="1"/>
                      <a:pt x="440" y="3"/>
                    </a:cubicBezTo>
                    <a:cubicBezTo>
                      <a:pt x="205" y="66"/>
                      <a:pt x="79" y="333"/>
                      <a:pt x="79" y="333"/>
                    </a:cubicBezTo>
                    <a:lnTo>
                      <a:pt x="0" y="1244"/>
                    </a:lnTo>
                    <a:cubicBezTo>
                      <a:pt x="0" y="1244"/>
                      <a:pt x="69" y="1273"/>
                      <a:pt x="158" y="1273"/>
                    </a:cubicBezTo>
                    <a:cubicBezTo>
                      <a:pt x="279" y="1273"/>
                      <a:pt x="438" y="1221"/>
                      <a:pt x="519" y="977"/>
                    </a:cubicBezTo>
                    <a:cubicBezTo>
                      <a:pt x="655" y="554"/>
                      <a:pt x="675"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10708128" y="1697846"/>
                <a:ext cx="184058" cy="210655"/>
              </a:xfrm>
              <a:custGeom>
                <a:avLst/>
                <a:gdLst/>
                <a:ahLst/>
                <a:cxnLst/>
                <a:rect l="l" t="t" r="r" b="b"/>
                <a:pathLst>
                  <a:path w="2609" h="2986" extrusionOk="0">
                    <a:moveTo>
                      <a:pt x="0" y="1"/>
                    </a:moveTo>
                    <a:lnTo>
                      <a:pt x="0" y="1540"/>
                    </a:lnTo>
                    <a:cubicBezTo>
                      <a:pt x="0" y="2216"/>
                      <a:pt x="582" y="2986"/>
                      <a:pt x="1304" y="2986"/>
                    </a:cubicBezTo>
                    <a:cubicBezTo>
                      <a:pt x="2027" y="2986"/>
                      <a:pt x="2608" y="2216"/>
                      <a:pt x="2608" y="1540"/>
                    </a:cubicBez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10677087" y="1600421"/>
                <a:ext cx="249456" cy="176228"/>
              </a:xfrm>
              <a:custGeom>
                <a:avLst/>
                <a:gdLst/>
                <a:ahLst/>
                <a:cxnLst/>
                <a:rect l="l" t="t" r="r" b="b"/>
                <a:pathLst>
                  <a:path w="3536" h="2498" extrusionOk="0">
                    <a:moveTo>
                      <a:pt x="1805" y="0"/>
                    </a:moveTo>
                    <a:cubicBezTo>
                      <a:pt x="1015" y="0"/>
                      <a:pt x="463" y="324"/>
                      <a:pt x="299" y="628"/>
                    </a:cubicBezTo>
                    <a:cubicBezTo>
                      <a:pt x="110" y="989"/>
                      <a:pt x="299" y="1382"/>
                      <a:pt x="299" y="1382"/>
                    </a:cubicBezTo>
                    <a:cubicBezTo>
                      <a:pt x="0" y="1837"/>
                      <a:pt x="440" y="2497"/>
                      <a:pt x="440" y="2497"/>
                    </a:cubicBezTo>
                    <a:cubicBezTo>
                      <a:pt x="754" y="2199"/>
                      <a:pt x="613" y="1382"/>
                      <a:pt x="613" y="1382"/>
                    </a:cubicBezTo>
                    <a:lnTo>
                      <a:pt x="613" y="1382"/>
                    </a:lnTo>
                    <a:cubicBezTo>
                      <a:pt x="991" y="1539"/>
                      <a:pt x="1399" y="1588"/>
                      <a:pt x="1763" y="1588"/>
                    </a:cubicBezTo>
                    <a:cubicBezTo>
                      <a:pt x="2383" y="1588"/>
                      <a:pt x="2875" y="1445"/>
                      <a:pt x="2875" y="1445"/>
                    </a:cubicBezTo>
                    <a:lnTo>
                      <a:pt x="2875" y="1445"/>
                    </a:lnTo>
                    <a:cubicBezTo>
                      <a:pt x="2797" y="2167"/>
                      <a:pt x="3048" y="2497"/>
                      <a:pt x="3048" y="2497"/>
                    </a:cubicBezTo>
                    <a:cubicBezTo>
                      <a:pt x="3472" y="1853"/>
                      <a:pt x="3190" y="1335"/>
                      <a:pt x="3190" y="1335"/>
                    </a:cubicBezTo>
                    <a:cubicBezTo>
                      <a:pt x="3331" y="1099"/>
                      <a:pt x="3535" y="282"/>
                      <a:pt x="2420" y="62"/>
                    </a:cubicBezTo>
                    <a:cubicBezTo>
                      <a:pt x="2202" y="19"/>
                      <a:pt x="1997" y="0"/>
                      <a:pt x="1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10548480" y="1966066"/>
                <a:ext cx="131994" cy="242824"/>
              </a:xfrm>
              <a:custGeom>
                <a:avLst/>
                <a:gdLst/>
                <a:ahLst/>
                <a:cxnLst/>
                <a:rect l="l" t="t" r="r" b="b"/>
                <a:pathLst>
                  <a:path w="1871" h="3442" extrusionOk="0">
                    <a:moveTo>
                      <a:pt x="1415" y="1"/>
                    </a:moveTo>
                    <a:cubicBezTo>
                      <a:pt x="1415" y="1"/>
                      <a:pt x="394" y="1446"/>
                      <a:pt x="1" y="2687"/>
                    </a:cubicBezTo>
                    <a:cubicBezTo>
                      <a:pt x="1" y="2687"/>
                      <a:pt x="535" y="3316"/>
                      <a:pt x="896" y="3442"/>
                    </a:cubicBezTo>
                    <a:lnTo>
                      <a:pt x="1541" y="1729"/>
                    </a:lnTo>
                    <a:cubicBezTo>
                      <a:pt x="1541" y="1729"/>
                      <a:pt x="1871" y="708"/>
                      <a:pt x="1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10529644" y="2154497"/>
                <a:ext cx="179614" cy="237251"/>
              </a:xfrm>
              <a:custGeom>
                <a:avLst/>
                <a:gdLst/>
                <a:ahLst/>
                <a:cxnLst/>
                <a:rect l="l" t="t" r="r" b="b"/>
                <a:pathLst>
                  <a:path w="2546" h="3363" extrusionOk="0">
                    <a:moveTo>
                      <a:pt x="268" y="1"/>
                    </a:moveTo>
                    <a:lnTo>
                      <a:pt x="79" y="645"/>
                    </a:lnTo>
                    <a:cubicBezTo>
                      <a:pt x="1" y="959"/>
                      <a:pt x="127" y="1289"/>
                      <a:pt x="378" y="1493"/>
                    </a:cubicBezTo>
                    <a:lnTo>
                      <a:pt x="2043" y="3363"/>
                    </a:lnTo>
                    <a:lnTo>
                      <a:pt x="2546" y="3001"/>
                    </a:lnTo>
                    <a:cubicBezTo>
                      <a:pt x="1650" y="1587"/>
                      <a:pt x="1163" y="771"/>
                      <a:pt x="1163" y="771"/>
                    </a:cubicBezTo>
                    <a:cubicBezTo>
                      <a:pt x="943" y="268"/>
                      <a:pt x="268" y="16"/>
                      <a:pt x="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10920898" y="1962750"/>
                <a:ext cx="131994" cy="243953"/>
              </a:xfrm>
              <a:custGeom>
                <a:avLst/>
                <a:gdLst/>
                <a:ahLst/>
                <a:cxnLst/>
                <a:rect l="l" t="t" r="r" b="b"/>
                <a:pathLst>
                  <a:path w="1871" h="3458" extrusionOk="0">
                    <a:moveTo>
                      <a:pt x="456" y="1"/>
                    </a:moveTo>
                    <a:cubicBezTo>
                      <a:pt x="1" y="723"/>
                      <a:pt x="331" y="1776"/>
                      <a:pt x="331" y="1776"/>
                    </a:cubicBezTo>
                    <a:lnTo>
                      <a:pt x="975" y="3457"/>
                    </a:lnTo>
                    <a:cubicBezTo>
                      <a:pt x="1336" y="3331"/>
                      <a:pt x="1870" y="2687"/>
                      <a:pt x="1870" y="2687"/>
                    </a:cubicBezTo>
                    <a:cubicBezTo>
                      <a:pt x="1478" y="1462"/>
                      <a:pt x="456"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10892114" y="2152310"/>
                <a:ext cx="179614" cy="237251"/>
              </a:xfrm>
              <a:custGeom>
                <a:avLst/>
                <a:gdLst/>
                <a:ahLst/>
                <a:cxnLst/>
                <a:rect l="l" t="t" r="r" b="b"/>
                <a:pathLst>
                  <a:path w="2546" h="3363" extrusionOk="0">
                    <a:moveTo>
                      <a:pt x="2278" y="0"/>
                    </a:moveTo>
                    <a:cubicBezTo>
                      <a:pt x="2278" y="0"/>
                      <a:pt x="1603" y="252"/>
                      <a:pt x="1383" y="770"/>
                    </a:cubicBezTo>
                    <a:cubicBezTo>
                      <a:pt x="1383" y="770"/>
                      <a:pt x="912" y="1587"/>
                      <a:pt x="0" y="3001"/>
                    </a:cubicBezTo>
                    <a:lnTo>
                      <a:pt x="503" y="3362"/>
                    </a:lnTo>
                    <a:lnTo>
                      <a:pt x="2168" y="1493"/>
                    </a:lnTo>
                    <a:cubicBezTo>
                      <a:pt x="2420" y="1289"/>
                      <a:pt x="2545" y="943"/>
                      <a:pt x="2467" y="644"/>
                    </a:cubicBezTo>
                    <a:lnTo>
                      <a:pt x="22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10800121" y="2379966"/>
                <a:ext cx="190690" cy="601417"/>
              </a:xfrm>
              <a:custGeom>
                <a:avLst/>
                <a:gdLst/>
                <a:ahLst/>
                <a:cxnLst/>
                <a:rect l="l" t="t" r="r" b="b"/>
                <a:pathLst>
                  <a:path w="2703" h="8525" extrusionOk="0">
                    <a:moveTo>
                      <a:pt x="1299" y="0"/>
                    </a:moveTo>
                    <a:cubicBezTo>
                      <a:pt x="440" y="0"/>
                      <a:pt x="152" y="1044"/>
                      <a:pt x="47" y="1565"/>
                    </a:cubicBezTo>
                    <a:cubicBezTo>
                      <a:pt x="16" y="1722"/>
                      <a:pt x="0" y="1879"/>
                      <a:pt x="16" y="2052"/>
                    </a:cubicBezTo>
                    <a:cubicBezTo>
                      <a:pt x="315" y="5084"/>
                      <a:pt x="644" y="8525"/>
                      <a:pt x="644" y="8525"/>
                    </a:cubicBezTo>
                    <a:lnTo>
                      <a:pt x="1571" y="8525"/>
                    </a:lnTo>
                    <a:lnTo>
                      <a:pt x="2310" y="2602"/>
                    </a:lnTo>
                    <a:cubicBezTo>
                      <a:pt x="2310" y="2602"/>
                      <a:pt x="2703" y="183"/>
                      <a:pt x="1446" y="10"/>
                    </a:cubicBezTo>
                    <a:cubicBezTo>
                      <a:pt x="1395" y="3"/>
                      <a:pt x="1346"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10531901" y="2377073"/>
                <a:ext cx="320356" cy="191960"/>
              </a:xfrm>
              <a:custGeom>
                <a:avLst/>
                <a:gdLst/>
                <a:ahLst/>
                <a:cxnLst/>
                <a:rect l="l" t="t" r="r" b="b"/>
                <a:pathLst>
                  <a:path w="4541" h="2721" extrusionOk="0">
                    <a:moveTo>
                      <a:pt x="389" y="1"/>
                    </a:moveTo>
                    <a:cubicBezTo>
                      <a:pt x="249" y="1"/>
                      <a:pt x="119" y="16"/>
                      <a:pt x="0" y="51"/>
                    </a:cubicBezTo>
                    <a:cubicBezTo>
                      <a:pt x="0" y="51"/>
                      <a:pt x="1179" y="1810"/>
                      <a:pt x="2498" y="2502"/>
                    </a:cubicBezTo>
                    <a:cubicBezTo>
                      <a:pt x="2799" y="2659"/>
                      <a:pt x="3064" y="2720"/>
                      <a:pt x="3295" y="2720"/>
                    </a:cubicBezTo>
                    <a:cubicBezTo>
                      <a:pt x="4151" y="2720"/>
                      <a:pt x="4541" y="1873"/>
                      <a:pt x="4541" y="1873"/>
                    </a:cubicBezTo>
                    <a:cubicBezTo>
                      <a:pt x="4541" y="1873"/>
                      <a:pt x="1917" y="1"/>
                      <a:pt x="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10651619" y="2332981"/>
                <a:ext cx="290444" cy="124869"/>
              </a:xfrm>
              <a:custGeom>
                <a:avLst/>
                <a:gdLst/>
                <a:ahLst/>
                <a:cxnLst/>
                <a:rect l="l" t="t" r="r" b="b"/>
                <a:pathLst>
                  <a:path w="4117" h="1770" extrusionOk="0">
                    <a:moveTo>
                      <a:pt x="110" y="0"/>
                    </a:moveTo>
                    <a:cubicBezTo>
                      <a:pt x="110" y="0"/>
                      <a:pt x="0" y="1414"/>
                      <a:pt x="691" y="1634"/>
                    </a:cubicBezTo>
                    <a:cubicBezTo>
                      <a:pt x="989" y="1722"/>
                      <a:pt x="1541" y="1769"/>
                      <a:pt x="2099" y="1769"/>
                    </a:cubicBezTo>
                    <a:cubicBezTo>
                      <a:pt x="2836" y="1769"/>
                      <a:pt x="3583" y="1687"/>
                      <a:pt x="3771" y="1508"/>
                    </a:cubicBezTo>
                    <a:cubicBezTo>
                      <a:pt x="4116" y="1178"/>
                      <a:pt x="4038" y="63"/>
                      <a:pt x="4038" y="63"/>
                    </a:cubicBezTo>
                    <a:lnTo>
                      <a:pt x="1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10591725" y="2140106"/>
                <a:ext cx="411292" cy="215099"/>
              </a:xfrm>
              <a:custGeom>
                <a:avLst/>
                <a:gdLst/>
                <a:ahLst/>
                <a:cxnLst/>
                <a:rect l="l" t="t" r="r" b="b"/>
                <a:pathLst>
                  <a:path w="5830" h="3049" extrusionOk="0">
                    <a:moveTo>
                      <a:pt x="409" y="0"/>
                    </a:moveTo>
                    <a:cubicBezTo>
                      <a:pt x="189" y="0"/>
                      <a:pt x="1" y="205"/>
                      <a:pt x="48" y="440"/>
                    </a:cubicBezTo>
                    <a:lnTo>
                      <a:pt x="488" y="3048"/>
                    </a:lnTo>
                    <a:lnTo>
                      <a:pt x="5342" y="3048"/>
                    </a:lnTo>
                    <a:lnTo>
                      <a:pt x="5782" y="440"/>
                    </a:lnTo>
                    <a:cubicBezTo>
                      <a:pt x="5829" y="205"/>
                      <a:pt x="5657" y="0"/>
                      <a:pt x="5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10626081" y="2355133"/>
                <a:ext cx="342579" cy="39930"/>
              </a:xfrm>
              <a:custGeom>
                <a:avLst/>
                <a:gdLst/>
                <a:ahLst/>
                <a:cxnLst/>
                <a:rect l="l" t="t" r="r" b="b"/>
                <a:pathLst>
                  <a:path w="4856" h="566" extrusionOk="0">
                    <a:moveTo>
                      <a:pt x="1" y="0"/>
                    </a:moveTo>
                    <a:cubicBezTo>
                      <a:pt x="1" y="315"/>
                      <a:pt x="268" y="566"/>
                      <a:pt x="582" y="566"/>
                    </a:cubicBezTo>
                    <a:lnTo>
                      <a:pt x="4290" y="566"/>
                    </a:lnTo>
                    <a:cubicBezTo>
                      <a:pt x="4604" y="566"/>
                      <a:pt x="4855" y="315"/>
                      <a:pt x="4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10771267" y="2225468"/>
                <a:ext cx="59965" cy="59895"/>
              </a:xfrm>
              <a:custGeom>
                <a:avLst/>
                <a:gdLst/>
                <a:ahLst/>
                <a:cxnLst/>
                <a:rect l="l" t="t" r="r" b="b"/>
                <a:pathLst>
                  <a:path w="850" h="849" extrusionOk="0">
                    <a:moveTo>
                      <a:pt x="425" y="0"/>
                    </a:moveTo>
                    <a:cubicBezTo>
                      <a:pt x="189" y="0"/>
                      <a:pt x="1" y="189"/>
                      <a:pt x="1" y="424"/>
                    </a:cubicBezTo>
                    <a:cubicBezTo>
                      <a:pt x="1" y="660"/>
                      <a:pt x="189" y="849"/>
                      <a:pt x="425" y="849"/>
                    </a:cubicBezTo>
                    <a:cubicBezTo>
                      <a:pt x="661" y="849"/>
                      <a:pt x="849" y="660"/>
                      <a:pt x="849" y="424"/>
                    </a:cubicBezTo>
                    <a:cubicBezTo>
                      <a:pt x="849" y="189"/>
                      <a:pt x="661" y="0"/>
                      <a:pt x="4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11002944" y="2476968"/>
                <a:ext cx="167409" cy="103846"/>
              </a:xfrm>
              <a:custGeom>
                <a:avLst/>
                <a:gdLst/>
                <a:ahLst/>
                <a:cxnLst/>
                <a:rect l="l" t="t" r="r" b="b"/>
                <a:pathLst>
                  <a:path w="2373" h="1472" extrusionOk="0">
                    <a:moveTo>
                      <a:pt x="2130" y="1"/>
                    </a:moveTo>
                    <a:cubicBezTo>
                      <a:pt x="1987" y="1"/>
                      <a:pt x="1759" y="65"/>
                      <a:pt x="1430" y="112"/>
                    </a:cubicBezTo>
                    <a:cubicBezTo>
                      <a:pt x="1179" y="127"/>
                      <a:pt x="927" y="143"/>
                      <a:pt x="723" y="159"/>
                    </a:cubicBezTo>
                    <a:lnTo>
                      <a:pt x="283" y="159"/>
                    </a:lnTo>
                    <a:lnTo>
                      <a:pt x="0" y="803"/>
                    </a:lnTo>
                    <a:cubicBezTo>
                      <a:pt x="0" y="803"/>
                      <a:pt x="220" y="928"/>
                      <a:pt x="472" y="1054"/>
                    </a:cubicBezTo>
                    <a:cubicBezTo>
                      <a:pt x="660" y="1148"/>
                      <a:pt x="849" y="1258"/>
                      <a:pt x="990" y="1337"/>
                    </a:cubicBezTo>
                    <a:cubicBezTo>
                      <a:pt x="1129" y="1424"/>
                      <a:pt x="1274" y="1471"/>
                      <a:pt x="1415" y="1471"/>
                    </a:cubicBezTo>
                    <a:cubicBezTo>
                      <a:pt x="1578" y="1471"/>
                      <a:pt x="1735" y="1409"/>
                      <a:pt x="1870" y="1274"/>
                    </a:cubicBezTo>
                    <a:cubicBezTo>
                      <a:pt x="2137" y="1023"/>
                      <a:pt x="2373" y="331"/>
                      <a:pt x="2310" y="112"/>
                    </a:cubicBezTo>
                    <a:cubicBezTo>
                      <a:pt x="2285" y="29"/>
                      <a:pt x="2226" y="1"/>
                      <a:pt x="2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10470948" y="2266738"/>
                <a:ext cx="567555" cy="282402"/>
              </a:xfrm>
              <a:custGeom>
                <a:avLst/>
                <a:gdLst/>
                <a:ahLst/>
                <a:cxnLst/>
                <a:rect l="l" t="t" r="r" b="b"/>
                <a:pathLst>
                  <a:path w="8045" h="4003" extrusionOk="0">
                    <a:moveTo>
                      <a:pt x="1599" y="1"/>
                    </a:moveTo>
                    <a:cubicBezTo>
                      <a:pt x="1343" y="1"/>
                      <a:pt x="1064" y="63"/>
                      <a:pt x="801" y="248"/>
                    </a:cubicBezTo>
                    <a:cubicBezTo>
                      <a:pt x="0" y="798"/>
                      <a:pt x="849" y="1850"/>
                      <a:pt x="1728" y="2212"/>
                    </a:cubicBezTo>
                    <a:cubicBezTo>
                      <a:pt x="2608" y="2573"/>
                      <a:pt x="7808" y="4003"/>
                      <a:pt x="7808" y="4003"/>
                    </a:cubicBezTo>
                    <a:cubicBezTo>
                      <a:pt x="7903" y="3814"/>
                      <a:pt x="7966" y="3469"/>
                      <a:pt x="8044" y="3123"/>
                    </a:cubicBezTo>
                    <a:cubicBezTo>
                      <a:pt x="8044" y="3123"/>
                      <a:pt x="6504" y="2243"/>
                      <a:pt x="5640" y="1678"/>
                    </a:cubicBezTo>
                    <a:cubicBezTo>
                      <a:pt x="3661" y="405"/>
                      <a:pt x="2561" y="264"/>
                      <a:pt x="2561" y="264"/>
                    </a:cubicBezTo>
                    <a:cubicBezTo>
                      <a:pt x="2561" y="264"/>
                      <a:pt x="2127" y="1"/>
                      <a:pt x="1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10839980" y="2981309"/>
                <a:ext cx="152735" cy="172136"/>
              </a:xfrm>
              <a:custGeom>
                <a:avLst/>
                <a:gdLst/>
                <a:ahLst/>
                <a:cxnLst/>
                <a:rect l="l" t="t" r="r" b="b"/>
                <a:pathLst>
                  <a:path w="2165" h="2440" extrusionOk="0">
                    <a:moveTo>
                      <a:pt x="79" y="1"/>
                    </a:moveTo>
                    <a:lnTo>
                      <a:pt x="1" y="551"/>
                    </a:lnTo>
                    <a:cubicBezTo>
                      <a:pt x="1" y="551"/>
                      <a:pt x="614" y="2389"/>
                      <a:pt x="1399" y="2436"/>
                    </a:cubicBezTo>
                    <a:cubicBezTo>
                      <a:pt x="1428" y="2438"/>
                      <a:pt x="1456" y="2439"/>
                      <a:pt x="1483" y="2439"/>
                    </a:cubicBezTo>
                    <a:cubicBezTo>
                      <a:pt x="1906" y="2439"/>
                      <a:pt x="2165" y="2205"/>
                      <a:pt x="1855" y="1541"/>
                    </a:cubicBezTo>
                    <a:cubicBezTo>
                      <a:pt x="1525" y="834"/>
                      <a:pt x="991" y="1"/>
                      <a:pt x="991" y="1"/>
                    </a:cubicBezTo>
                    <a:cubicBezTo>
                      <a:pt x="745" y="6"/>
                      <a:pt x="561" y="8"/>
                      <a:pt x="426" y="8"/>
                    </a:cubicBezTo>
                    <a:cubicBezTo>
                      <a:pt x="156" y="8"/>
                      <a:pt x="79"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9876872" y="2508079"/>
                <a:ext cx="409034" cy="116474"/>
              </a:xfrm>
              <a:custGeom>
                <a:avLst/>
                <a:gdLst/>
                <a:ahLst/>
                <a:cxnLst/>
                <a:rect l="l" t="t" r="r" b="b"/>
                <a:pathLst>
                  <a:path w="5798" h="1651" extrusionOk="0">
                    <a:moveTo>
                      <a:pt x="2907" y="0"/>
                    </a:moveTo>
                    <a:cubicBezTo>
                      <a:pt x="1304" y="0"/>
                      <a:pt x="0" y="362"/>
                      <a:pt x="0" y="817"/>
                    </a:cubicBezTo>
                    <a:cubicBezTo>
                      <a:pt x="0" y="1289"/>
                      <a:pt x="1304" y="1650"/>
                      <a:pt x="2907" y="1650"/>
                    </a:cubicBezTo>
                    <a:cubicBezTo>
                      <a:pt x="4493" y="1650"/>
                      <a:pt x="5797" y="1289"/>
                      <a:pt x="5797" y="817"/>
                    </a:cubicBezTo>
                    <a:cubicBezTo>
                      <a:pt x="5797" y="362"/>
                      <a:pt x="4493" y="0"/>
                      <a:pt x="2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9789252" y="1957248"/>
                <a:ext cx="202965" cy="437818"/>
              </a:xfrm>
              <a:custGeom>
                <a:avLst/>
                <a:gdLst/>
                <a:ahLst/>
                <a:cxnLst/>
                <a:rect l="l" t="t" r="r" b="b"/>
                <a:pathLst>
                  <a:path w="2877" h="6206" extrusionOk="0">
                    <a:moveTo>
                      <a:pt x="2876" y="0"/>
                    </a:moveTo>
                    <a:lnTo>
                      <a:pt x="2876" y="0"/>
                    </a:lnTo>
                    <a:cubicBezTo>
                      <a:pt x="2876" y="1"/>
                      <a:pt x="2043" y="3048"/>
                      <a:pt x="1" y="5797"/>
                    </a:cubicBezTo>
                    <a:cubicBezTo>
                      <a:pt x="1" y="6112"/>
                      <a:pt x="284" y="6206"/>
                      <a:pt x="519" y="6206"/>
                    </a:cubicBezTo>
                    <a:cubicBezTo>
                      <a:pt x="1132" y="5562"/>
                      <a:pt x="2860" y="2655"/>
                      <a:pt x="2860" y="2655"/>
                    </a:cubicBezTo>
                    <a:lnTo>
                      <a:pt x="2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9558775" y="2851643"/>
                <a:ext cx="58766" cy="51711"/>
              </a:xfrm>
              <a:custGeom>
                <a:avLst/>
                <a:gdLst/>
                <a:ahLst/>
                <a:cxnLst/>
                <a:rect l="l" t="t" r="r" b="b"/>
                <a:pathLst>
                  <a:path w="833" h="733" extrusionOk="0">
                    <a:moveTo>
                      <a:pt x="236" y="1"/>
                    </a:moveTo>
                    <a:lnTo>
                      <a:pt x="0" y="456"/>
                    </a:lnTo>
                    <a:cubicBezTo>
                      <a:pt x="119" y="685"/>
                      <a:pt x="349" y="733"/>
                      <a:pt x="521" y="733"/>
                    </a:cubicBezTo>
                    <a:cubicBezTo>
                      <a:pt x="645" y="733"/>
                      <a:pt x="738" y="708"/>
                      <a:pt x="738" y="708"/>
                    </a:cubicBezTo>
                    <a:lnTo>
                      <a:pt x="833" y="236"/>
                    </a:lnTo>
                    <a:lnTo>
                      <a:pt x="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9427064" y="2883813"/>
                <a:ext cx="183847" cy="187868"/>
              </a:xfrm>
              <a:custGeom>
                <a:avLst/>
                <a:gdLst/>
                <a:ahLst/>
                <a:cxnLst/>
                <a:rect l="l" t="t" r="r" b="b"/>
                <a:pathLst>
                  <a:path w="2606" h="2663" extrusionOk="0">
                    <a:moveTo>
                      <a:pt x="1867" y="0"/>
                    </a:moveTo>
                    <a:cubicBezTo>
                      <a:pt x="1867" y="0"/>
                      <a:pt x="1239" y="943"/>
                      <a:pt x="642" y="1572"/>
                    </a:cubicBezTo>
                    <a:cubicBezTo>
                      <a:pt x="0" y="2226"/>
                      <a:pt x="253" y="2663"/>
                      <a:pt x="746" y="2663"/>
                    </a:cubicBezTo>
                    <a:cubicBezTo>
                      <a:pt x="845" y="2663"/>
                      <a:pt x="953" y="2645"/>
                      <a:pt x="1066" y="2608"/>
                    </a:cubicBezTo>
                    <a:cubicBezTo>
                      <a:pt x="1726" y="2388"/>
                      <a:pt x="2150" y="1603"/>
                      <a:pt x="2354" y="1399"/>
                    </a:cubicBezTo>
                    <a:cubicBezTo>
                      <a:pt x="2558" y="1179"/>
                      <a:pt x="2605" y="252"/>
                      <a:pt x="2605" y="252"/>
                    </a:cubicBezTo>
                    <a:lnTo>
                      <a:pt x="2605" y="252"/>
                    </a:lnTo>
                    <a:cubicBezTo>
                      <a:pt x="2588" y="252"/>
                      <a:pt x="2571" y="252"/>
                      <a:pt x="2554" y="252"/>
                    </a:cubicBezTo>
                    <a:cubicBezTo>
                      <a:pt x="1986" y="252"/>
                      <a:pt x="1867"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9564278" y="2423846"/>
                <a:ext cx="581946" cy="461169"/>
              </a:xfrm>
              <a:custGeom>
                <a:avLst/>
                <a:gdLst/>
                <a:ahLst/>
                <a:cxnLst/>
                <a:rect l="l" t="t" r="r" b="b"/>
                <a:pathLst>
                  <a:path w="8249" h="6537" extrusionOk="0">
                    <a:moveTo>
                      <a:pt x="6175" y="0"/>
                    </a:moveTo>
                    <a:cubicBezTo>
                      <a:pt x="6175" y="0"/>
                      <a:pt x="3693" y="173"/>
                      <a:pt x="2577" y="865"/>
                    </a:cubicBezTo>
                    <a:cubicBezTo>
                      <a:pt x="1446" y="1572"/>
                      <a:pt x="1" y="6112"/>
                      <a:pt x="1" y="6112"/>
                    </a:cubicBezTo>
                    <a:cubicBezTo>
                      <a:pt x="95" y="6426"/>
                      <a:pt x="393" y="6536"/>
                      <a:pt x="786" y="6536"/>
                    </a:cubicBezTo>
                    <a:cubicBezTo>
                      <a:pt x="786" y="6536"/>
                      <a:pt x="2719" y="4242"/>
                      <a:pt x="3363" y="2200"/>
                    </a:cubicBezTo>
                    <a:cubicBezTo>
                      <a:pt x="3363" y="2200"/>
                      <a:pt x="3488" y="2208"/>
                      <a:pt x="3699" y="2208"/>
                    </a:cubicBezTo>
                    <a:cubicBezTo>
                      <a:pt x="4611" y="2208"/>
                      <a:pt x="7137" y="2063"/>
                      <a:pt x="8170" y="519"/>
                    </a:cubicBezTo>
                    <a:cubicBezTo>
                      <a:pt x="8249" y="393"/>
                      <a:pt x="6646" y="189"/>
                      <a:pt x="6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10077437" y="1581373"/>
                <a:ext cx="136439" cy="131289"/>
              </a:xfrm>
              <a:custGeom>
                <a:avLst/>
                <a:gdLst/>
                <a:ahLst/>
                <a:cxnLst/>
                <a:rect l="l" t="t" r="r" b="b"/>
                <a:pathLst>
                  <a:path w="1934" h="1861" extrusionOk="0">
                    <a:moveTo>
                      <a:pt x="975" y="0"/>
                    </a:moveTo>
                    <a:cubicBezTo>
                      <a:pt x="544" y="0"/>
                      <a:pt x="154" y="306"/>
                      <a:pt x="64" y="741"/>
                    </a:cubicBezTo>
                    <a:cubicBezTo>
                      <a:pt x="48" y="772"/>
                      <a:pt x="48" y="819"/>
                      <a:pt x="48" y="851"/>
                    </a:cubicBezTo>
                    <a:cubicBezTo>
                      <a:pt x="1" y="1369"/>
                      <a:pt x="378" y="1809"/>
                      <a:pt x="881" y="1856"/>
                    </a:cubicBezTo>
                    <a:cubicBezTo>
                      <a:pt x="910" y="1859"/>
                      <a:pt x="939" y="1860"/>
                      <a:pt x="968" y="1860"/>
                    </a:cubicBezTo>
                    <a:cubicBezTo>
                      <a:pt x="1107" y="1860"/>
                      <a:pt x="1235" y="1830"/>
                      <a:pt x="1352" y="1778"/>
                    </a:cubicBezTo>
                    <a:cubicBezTo>
                      <a:pt x="1635" y="1652"/>
                      <a:pt x="1855" y="1353"/>
                      <a:pt x="1886" y="1008"/>
                    </a:cubicBezTo>
                    <a:cubicBezTo>
                      <a:pt x="1933" y="505"/>
                      <a:pt x="1556" y="49"/>
                      <a:pt x="1038" y="2"/>
                    </a:cubicBezTo>
                    <a:cubicBezTo>
                      <a:pt x="1017" y="1"/>
                      <a:pt x="996"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10077437" y="1633578"/>
                <a:ext cx="95380" cy="79084"/>
              </a:xfrm>
              <a:custGeom>
                <a:avLst/>
                <a:gdLst/>
                <a:ahLst/>
                <a:cxnLst/>
                <a:rect l="l" t="t" r="r" b="b"/>
                <a:pathLst>
                  <a:path w="1352" h="1121" extrusionOk="0">
                    <a:moveTo>
                      <a:pt x="64" y="1"/>
                    </a:moveTo>
                    <a:cubicBezTo>
                      <a:pt x="48" y="32"/>
                      <a:pt x="48" y="79"/>
                      <a:pt x="48" y="111"/>
                    </a:cubicBezTo>
                    <a:cubicBezTo>
                      <a:pt x="1" y="629"/>
                      <a:pt x="378" y="1069"/>
                      <a:pt x="881" y="1116"/>
                    </a:cubicBezTo>
                    <a:cubicBezTo>
                      <a:pt x="910" y="1119"/>
                      <a:pt x="939" y="1120"/>
                      <a:pt x="968" y="1120"/>
                    </a:cubicBezTo>
                    <a:cubicBezTo>
                      <a:pt x="1107" y="1120"/>
                      <a:pt x="1235" y="1090"/>
                      <a:pt x="1352" y="1038"/>
                    </a:cubicBezTo>
                    <a:cubicBezTo>
                      <a:pt x="1101" y="221"/>
                      <a:pt x="346" y="32"/>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9931122" y="1792732"/>
                <a:ext cx="56650" cy="153511"/>
              </a:xfrm>
              <a:custGeom>
                <a:avLst/>
                <a:gdLst/>
                <a:ahLst/>
                <a:cxnLst/>
                <a:rect l="l" t="t" r="r" b="b"/>
                <a:pathLst>
                  <a:path w="803" h="2176" extrusionOk="0">
                    <a:moveTo>
                      <a:pt x="67" y="0"/>
                    </a:moveTo>
                    <a:cubicBezTo>
                      <a:pt x="41" y="0"/>
                      <a:pt x="18" y="7"/>
                      <a:pt x="1" y="23"/>
                    </a:cubicBezTo>
                    <a:cubicBezTo>
                      <a:pt x="1" y="23"/>
                      <a:pt x="48" y="761"/>
                      <a:pt x="237" y="1170"/>
                    </a:cubicBezTo>
                    <a:cubicBezTo>
                      <a:pt x="457" y="1625"/>
                      <a:pt x="598" y="1704"/>
                      <a:pt x="567" y="2175"/>
                    </a:cubicBezTo>
                    <a:cubicBezTo>
                      <a:pt x="567" y="2175"/>
                      <a:pt x="802" y="1939"/>
                      <a:pt x="771" y="1704"/>
                    </a:cubicBezTo>
                    <a:cubicBezTo>
                      <a:pt x="724" y="1452"/>
                      <a:pt x="331" y="824"/>
                      <a:pt x="425" y="541"/>
                    </a:cubicBezTo>
                    <a:cubicBezTo>
                      <a:pt x="506" y="271"/>
                      <a:pt x="227"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9926749" y="1637881"/>
                <a:ext cx="259333" cy="237392"/>
              </a:xfrm>
              <a:custGeom>
                <a:avLst/>
                <a:gdLst/>
                <a:ahLst/>
                <a:cxnLst/>
                <a:rect l="l" t="t" r="r" b="b"/>
                <a:pathLst>
                  <a:path w="3676" h="3365" extrusionOk="0">
                    <a:moveTo>
                      <a:pt x="1852" y="1"/>
                    </a:moveTo>
                    <a:cubicBezTo>
                      <a:pt x="1827" y="1"/>
                      <a:pt x="1801" y="1"/>
                      <a:pt x="1775" y="2"/>
                    </a:cubicBezTo>
                    <a:cubicBezTo>
                      <a:pt x="739" y="50"/>
                      <a:pt x="283" y="521"/>
                      <a:pt x="126" y="1008"/>
                    </a:cubicBezTo>
                    <a:cubicBezTo>
                      <a:pt x="63" y="1228"/>
                      <a:pt x="0" y="1668"/>
                      <a:pt x="16" y="1888"/>
                    </a:cubicBezTo>
                    <a:cubicBezTo>
                      <a:pt x="47" y="2108"/>
                      <a:pt x="63" y="2296"/>
                      <a:pt x="94" y="2485"/>
                    </a:cubicBezTo>
                    <a:cubicBezTo>
                      <a:pt x="157" y="2988"/>
                      <a:pt x="597" y="3365"/>
                      <a:pt x="1100" y="3365"/>
                    </a:cubicBezTo>
                    <a:lnTo>
                      <a:pt x="2624" y="3365"/>
                    </a:lnTo>
                    <a:cubicBezTo>
                      <a:pt x="3174" y="3365"/>
                      <a:pt x="3629" y="2925"/>
                      <a:pt x="3645" y="2359"/>
                    </a:cubicBezTo>
                    <a:cubicBezTo>
                      <a:pt x="3676" y="1067"/>
                      <a:pt x="3029" y="1"/>
                      <a:pt x="1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10047525" y="1879787"/>
                <a:ext cx="79860" cy="96086"/>
              </a:xfrm>
              <a:custGeom>
                <a:avLst/>
                <a:gdLst/>
                <a:ahLst/>
                <a:cxnLst/>
                <a:rect l="l" t="t" r="r" b="b"/>
                <a:pathLst>
                  <a:path w="1132" h="1362" extrusionOk="0">
                    <a:moveTo>
                      <a:pt x="940" y="0"/>
                    </a:moveTo>
                    <a:cubicBezTo>
                      <a:pt x="854" y="0"/>
                      <a:pt x="749" y="35"/>
                      <a:pt x="645" y="77"/>
                    </a:cubicBezTo>
                    <a:cubicBezTo>
                      <a:pt x="503" y="124"/>
                      <a:pt x="331" y="218"/>
                      <a:pt x="205" y="265"/>
                    </a:cubicBezTo>
                    <a:cubicBezTo>
                      <a:pt x="79" y="313"/>
                      <a:pt x="1" y="360"/>
                      <a:pt x="1" y="360"/>
                    </a:cubicBezTo>
                    <a:lnTo>
                      <a:pt x="48" y="658"/>
                    </a:lnTo>
                    <a:lnTo>
                      <a:pt x="111" y="1004"/>
                    </a:lnTo>
                    <a:lnTo>
                      <a:pt x="158" y="1302"/>
                    </a:lnTo>
                    <a:cubicBezTo>
                      <a:pt x="236" y="1345"/>
                      <a:pt x="320" y="1362"/>
                      <a:pt x="405" y="1362"/>
                    </a:cubicBezTo>
                    <a:cubicBezTo>
                      <a:pt x="509" y="1362"/>
                      <a:pt x="613" y="1337"/>
                      <a:pt x="708" y="1302"/>
                    </a:cubicBezTo>
                    <a:cubicBezTo>
                      <a:pt x="943" y="1224"/>
                      <a:pt x="1132" y="1067"/>
                      <a:pt x="1132" y="1067"/>
                    </a:cubicBezTo>
                    <a:lnTo>
                      <a:pt x="1132" y="1051"/>
                    </a:lnTo>
                    <a:lnTo>
                      <a:pt x="1116" y="941"/>
                    </a:lnTo>
                    <a:lnTo>
                      <a:pt x="1069" y="187"/>
                    </a:lnTo>
                    <a:lnTo>
                      <a:pt x="1053" y="30"/>
                    </a:lnTo>
                    <a:cubicBezTo>
                      <a:pt x="1022" y="9"/>
                      <a:pt x="983" y="0"/>
                      <a:pt x="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10047525" y="1892909"/>
                <a:ext cx="58837" cy="57708"/>
              </a:xfrm>
              <a:custGeom>
                <a:avLst/>
                <a:gdLst/>
                <a:ahLst/>
                <a:cxnLst/>
                <a:rect l="l" t="t" r="r" b="b"/>
                <a:pathLst>
                  <a:path w="834" h="818" extrusionOk="0">
                    <a:moveTo>
                      <a:pt x="833" y="1"/>
                    </a:moveTo>
                    <a:lnTo>
                      <a:pt x="205" y="79"/>
                    </a:lnTo>
                    <a:cubicBezTo>
                      <a:pt x="79" y="127"/>
                      <a:pt x="1" y="174"/>
                      <a:pt x="1" y="174"/>
                    </a:cubicBezTo>
                    <a:lnTo>
                      <a:pt x="111" y="818"/>
                    </a:lnTo>
                    <a:cubicBezTo>
                      <a:pt x="535" y="661"/>
                      <a:pt x="833"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9940011" y="1727829"/>
                <a:ext cx="202895" cy="200778"/>
              </a:xfrm>
              <a:custGeom>
                <a:avLst/>
                <a:gdLst/>
                <a:ahLst/>
                <a:cxnLst/>
                <a:rect l="l" t="t" r="r" b="b"/>
                <a:pathLst>
                  <a:path w="2876" h="2846" extrusionOk="0">
                    <a:moveTo>
                      <a:pt x="1933" y="0"/>
                    </a:moveTo>
                    <a:lnTo>
                      <a:pt x="32" y="16"/>
                    </a:lnTo>
                    <a:cubicBezTo>
                      <a:pt x="32" y="16"/>
                      <a:pt x="32" y="47"/>
                      <a:pt x="16" y="94"/>
                    </a:cubicBezTo>
                    <a:cubicBezTo>
                      <a:pt x="16" y="220"/>
                      <a:pt x="1" y="440"/>
                      <a:pt x="16" y="707"/>
                    </a:cubicBezTo>
                    <a:cubicBezTo>
                      <a:pt x="16" y="723"/>
                      <a:pt x="16" y="754"/>
                      <a:pt x="16" y="770"/>
                    </a:cubicBezTo>
                    <a:cubicBezTo>
                      <a:pt x="32" y="1508"/>
                      <a:pt x="189" y="2592"/>
                      <a:pt x="833" y="2797"/>
                    </a:cubicBezTo>
                    <a:cubicBezTo>
                      <a:pt x="968" y="2830"/>
                      <a:pt x="1103" y="2846"/>
                      <a:pt x="1235" y="2846"/>
                    </a:cubicBezTo>
                    <a:cubicBezTo>
                      <a:pt x="1350" y="2846"/>
                      <a:pt x="1462" y="2834"/>
                      <a:pt x="1572" y="2812"/>
                    </a:cubicBezTo>
                    <a:cubicBezTo>
                      <a:pt x="1807" y="2765"/>
                      <a:pt x="2012" y="2671"/>
                      <a:pt x="2200" y="2577"/>
                    </a:cubicBezTo>
                    <a:cubicBezTo>
                      <a:pt x="2357" y="2498"/>
                      <a:pt x="2483" y="2404"/>
                      <a:pt x="2593" y="2341"/>
                    </a:cubicBezTo>
                    <a:cubicBezTo>
                      <a:pt x="2671" y="2278"/>
                      <a:pt x="2750" y="2215"/>
                      <a:pt x="2797" y="2184"/>
                    </a:cubicBezTo>
                    <a:cubicBezTo>
                      <a:pt x="2844" y="2137"/>
                      <a:pt x="2876" y="2105"/>
                      <a:pt x="2876" y="2105"/>
                    </a:cubicBezTo>
                    <a:cubicBezTo>
                      <a:pt x="2876" y="2105"/>
                      <a:pt x="2876" y="1948"/>
                      <a:pt x="2876" y="1713"/>
                    </a:cubicBezTo>
                    <a:cubicBezTo>
                      <a:pt x="2876" y="1461"/>
                      <a:pt x="2860" y="1115"/>
                      <a:pt x="2797" y="817"/>
                    </a:cubicBezTo>
                    <a:cubicBezTo>
                      <a:pt x="2719" y="440"/>
                      <a:pt x="2593" y="110"/>
                      <a:pt x="2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0114051" y="1785113"/>
                <a:ext cx="56579" cy="79084"/>
              </a:xfrm>
              <a:custGeom>
                <a:avLst/>
                <a:gdLst/>
                <a:ahLst/>
                <a:cxnLst/>
                <a:rect l="l" t="t" r="r" b="b"/>
                <a:pathLst>
                  <a:path w="802" h="1121" extrusionOk="0">
                    <a:moveTo>
                      <a:pt x="334" y="1"/>
                    </a:moveTo>
                    <a:cubicBezTo>
                      <a:pt x="144" y="1"/>
                      <a:pt x="0" y="241"/>
                      <a:pt x="0" y="241"/>
                    </a:cubicBezTo>
                    <a:lnTo>
                      <a:pt x="79" y="1120"/>
                    </a:lnTo>
                    <a:cubicBezTo>
                      <a:pt x="676" y="1120"/>
                      <a:pt x="801" y="303"/>
                      <a:pt x="503" y="68"/>
                    </a:cubicBezTo>
                    <a:cubicBezTo>
                      <a:pt x="445" y="20"/>
                      <a:pt x="388"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9941140" y="1673508"/>
                <a:ext cx="201766" cy="143423"/>
              </a:xfrm>
              <a:custGeom>
                <a:avLst/>
                <a:gdLst/>
                <a:ahLst/>
                <a:cxnLst/>
                <a:rect l="l" t="t" r="r" b="b"/>
                <a:pathLst>
                  <a:path w="2860" h="2033" extrusionOk="0">
                    <a:moveTo>
                      <a:pt x="2074" y="0"/>
                    </a:moveTo>
                    <a:lnTo>
                      <a:pt x="16" y="786"/>
                    </a:lnTo>
                    <a:cubicBezTo>
                      <a:pt x="16" y="786"/>
                      <a:pt x="0" y="817"/>
                      <a:pt x="0" y="864"/>
                    </a:cubicBezTo>
                    <a:cubicBezTo>
                      <a:pt x="16" y="1116"/>
                      <a:pt x="440" y="1367"/>
                      <a:pt x="2027" y="1367"/>
                    </a:cubicBezTo>
                    <a:cubicBezTo>
                      <a:pt x="2027" y="1367"/>
                      <a:pt x="2027" y="2033"/>
                      <a:pt x="2283" y="2033"/>
                    </a:cubicBezTo>
                    <a:cubicBezTo>
                      <a:pt x="2296" y="2033"/>
                      <a:pt x="2310" y="2031"/>
                      <a:pt x="2326" y="2027"/>
                    </a:cubicBezTo>
                    <a:cubicBezTo>
                      <a:pt x="2404" y="2011"/>
                      <a:pt x="2483" y="1603"/>
                      <a:pt x="2781" y="1571"/>
                    </a:cubicBezTo>
                    <a:cubicBezTo>
                      <a:pt x="2860" y="896"/>
                      <a:pt x="2310" y="110"/>
                      <a:pt x="2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0078566" y="1768887"/>
                <a:ext cx="56579" cy="149631"/>
              </a:xfrm>
              <a:custGeom>
                <a:avLst/>
                <a:gdLst/>
                <a:ahLst/>
                <a:cxnLst/>
                <a:rect l="l" t="t" r="r" b="b"/>
                <a:pathLst>
                  <a:path w="802" h="2121" extrusionOk="0">
                    <a:moveTo>
                      <a:pt x="149" y="0"/>
                    </a:moveTo>
                    <a:cubicBezTo>
                      <a:pt x="122" y="0"/>
                      <a:pt x="97" y="10"/>
                      <a:pt x="79" y="31"/>
                    </a:cubicBezTo>
                    <a:cubicBezTo>
                      <a:pt x="79" y="31"/>
                      <a:pt x="0" y="738"/>
                      <a:pt x="236" y="1131"/>
                    </a:cubicBezTo>
                    <a:cubicBezTo>
                      <a:pt x="472" y="1523"/>
                      <a:pt x="692" y="1665"/>
                      <a:pt x="566" y="2120"/>
                    </a:cubicBezTo>
                    <a:cubicBezTo>
                      <a:pt x="566" y="2120"/>
                      <a:pt x="802" y="1900"/>
                      <a:pt x="755" y="1649"/>
                    </a:cubicBezTo>
                    <a:cubicBezTo>
                      <a:pt x="723" y="1413"/>
                      <a:pt x="315" y="785"/>
                      <a:pt x="409" y="486"/>
                    </a:cubicBezTo>
                    <a:cubicBezTo>
                      <a:pt x="487" y="238"/>
                      <a:pt x="283"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9657400" y="2908222"/>
                <a:ext cx="58837" cy="50653"/>
              </a:xfrm>
              <a:custGeom>
                <a:avLst/>
                <a:gdLst/>
                <a:ahLst/>
                <a:cxnLst/>
                <a:rect l="l" t="t" r="r" b="b"/>
                <a:pathLst>
                  <a:path w="834" h="718" extrusionOk="0">
                    <a:moveTo>
                      <a:pt x="236" y="0"/>
                    </a:moveTo>
                    <a:lnTo>
                      <a:pt x="0" y="456"/>
                    </a:lnTo>
                    <a:cubicBezTo>
                      <a:pt x="117" y="671"/>
                      <a:pt x="336" y="717"/>
                      <a:pt x="503" y="717"/>
                    </a:cubicBezTo>
                    <a:cubicBezTo>
                      <a:pt x="628" y="717"/>
                      <a:pt x="723" y="691"/>
                      <a:pt x="723" y="691"/>
                    </a:cubicBezTo>
                    <a:lnTo>
                      <a:pt x="833" y="220"/>
                    </a:lnTo>
                    <a:lnTo>
                      <a:pt x="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9525689" y="2935876"/>
                <a:ext cx="183847" cy="186810"/>
              </a:xfrm>
              <a:custGeom>
                <a:avLst/>
                <a:gdLst/>
                <a:ahLst/>
                <a:cxnLst/>
                <a:rect l="l" t="t" r="r" b="b"/>
                <a:pathLst>
                  <a:path w="2606" h="2648" extrusionOk="0">
                    <a:moveTo>
                      <a:pt x="1883" y="1"/>
                    </a:moveTo>
                    <a:cubicBezTo>
                      <a:pt x="1883" y="1"/>
                      <a:pt x="1255" y="928"/>
                      <a:pt x="642" y="1556"/>
                    </a:cubicBezTo>
                    <a:cubicBezTo>
                      <a:pt x="0" y="2211"/>
                      <a:pt x="253" y="2647"/>
                      <a:pt x="747" y="2647"/>
                    </a:cubicBezTo>
                    <a:cubicBezTo>
                      <a:pt x="845" y="2647"/>
                      <a:pt x="953" y="2630"/>
                      <a:pt x="1066" y="2593"/>
                    </a:cubicBezTo>
                    <a:cubicBezTo>
                      <a:pt x="1726" y="2373"/>
                      <a:pt x="2166" y="1603"/>
                      <a:pt x="2370" y="1399"/>
                    </a:cubicBezTo>
                    <a:cubicBezTo>
                      <a:pt x="2559" y="1179"/>
                      <a:pt x="2606" y="252"/>
                      <a:pt x="2606" y="252"/>
                    </a:cubicBezTo>
                    <a:cubicBezTo>
                      <a:pt x="1993" y="252"/>
                      <a:pt x="1883" y="1"/>
                      <a:pt x="1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9662903" y="2436051"/>
                <a:ext cx="597537" cy="505473"/>
              </a:xfrm>
              <a:custGeom>
                <a:avLst/>
                <a:gdLst/>
                <a:ahLst/>
                <a:cxnLst/>
                <a:rect l="l" t="t" r="r" b="b"/>
                <a:pathLst>
                  <a:path w="8470" h="7165" extrusionOk="0">
                    <a:moveTo>
                      <a:pt x="7464" y="0"/>
                    </a:moveTo>
                    <a:lnTo>
                      <a:pt x="7464" y="0"/>
                    </a:lnTo>
                    <a:cubicBezTo>
                      <a:pt x="7463" y="0"/>
                      <a:pt x="3222" y="864"/>
                      <a:pt x="2185" y="1728"/>
                    </a:cubicBezTo>
                    <a:cubicBezTo>
                      <a:pt x="1164" y="2577"/>
                      <a:pt x="1" y="6756"/>
                      <a:pt x="1" y="6756"/>
                    </a:cubicBezTo>
                    <a:cubicBezTo>
                      <a:pt x="111" y="7054"/>
                      <a:pt x="394" y="7164"/>
                      <a:pt x="786" y="7164"/>
                    </a:cubicBezTo>
                    <a:cubicBezTo>
                      <a:pt x="786" y="7164"/>
                      <a:pt x="2279" y="4855"/>
                      <a:pt x="2970" y="2985"/>
                    </a:cubicBezTo>
                    <a:cubicBezTo>
                      <a:pt x="2970" y="2985"/>
                      <a:pt x="5877" y="2734"/>
                      <a:pt x="7212" y="2215"/>
                    </a:cubicBezTo>
                    <a:cubicBezTo>
                      <a:pt x="8045" y="1886"/>
                      <a:pt x="8469" y="550"/>
                      <a:pt x="74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9942269" y="1951675"/>
                <a:ext cx="294889" cy="523110"/>
              </a:xfrm>
              <a:custGeom>
                <a:avLst/>
                <a:gdLst/>
                <a:ahLst/>
                <a:cxnLst/>
                <a:rect l="l" t="t" r="r" b="b"/>
                <a:pathLst>
                  <a:path w="4180" h="7415" extrusionOk="0">
                    <a:moveTo>
                      <a:pt x="2482" y="1"/>
                    </a:moveTo>
                    <a:lnTo>
                      <a:pt x="1351" y="48"/>
                    </a:lnTo>
                    <a:lnTo>
                      <a:pt x="1100" y="63"/>
                    </a:lnTo>
                    <a:lnTo>
                      <a:pt x="707" y="79"/>
                    </a:lnTo>
                    <a:cubicBezTo>
                      <a:pt x="707" y="79"/>
                      <a:pt x="644" y="1242"/>
                      <a:pt x="283" y="2247"/>
                    </a:cubicBezTo>
                    <a:cubicBezTo>
                      <a:pt x="0" y="3064"/>
                      <a:pt x="330" y="3221"/>
                      <a:pt x="519" y="3410"/>
                    </a:cubicBezTo>
                    <a:cubicBezTo>
                      <a:pt x="519" y="3426"/>
                      <a:pt x="534" y="3426"/>
                      <a:pt x="534" y="3441"/>
                    </a:cubicBezTo>
                    <a:cubicBezTo>
                      <a:pt x="566" y="3473"/>
                      <a:pt x="581" y="3504"/>
                      <a:pt x="597" y="3536"/>
                    </a:cubicBezTo>
                    <a:cubicBezTo>
                      <a:pt x="597" y="3551"/>
                      <a:pt x="613" y="3551"/>
                      <a:pt x="613" y="3567"/>
                    </a:cubicBezTo>
                    <a:cubicBezTo>
                      <a:pt x="628" y="3598"/>
                      <a:pt x="628" y="3630"/>
                      <a:pt x="644" y="3677"/>
                    </a:cubicBezTo>
                    <a:cubicBezTo>
                      <a:pt x="738" y="3991"/>
                      <a:pt x="786" y="4494"/>
                      <a:pt x="786" y="4494"/>
                    </a:cubicBezTo>
                    <a:cubicBezTo>
                      <a:pt x="833" y="5421"/>
                      <a:pt x="676" y="5971"/>
                      <a:pt x="409" y="6772"/>
                    </a:cubicBezTo>
                    <a:cubicBezTo>
                      <a:pt x="1581" y="7194"/>
                      <a:pt x="2281" y="7415"/>
                      <a:pt x="3103" y="7415"/>
                    </a:cubicBezTo>
                    <a:cubicBezTo>
                      <a:pt x="3382" y="7415"/>
                      <a:pt x="3675" y="7389"/>
                      <a:pt x="4006" y="7338"/>
                    </a:cubicBezTo>
                    <a:cubicBezTo>
                      <a:pt x="4053" y="6568"/>
                      <a:pt x="4179" y="5232"/>
                      <a:pt x="4148" y="4431"/>
                    </a:cubicBezTo>
                    <a:cubicBezTo>
                      <a:pt x="4085" y="2043"/>
                      <a:pt x="3818" y="503"/>
                      <a:pt x="3818" y="503"/>
                    </a:cubicBezTo>
                    <a:lnTo>
                      <a:pt x="3158" y="252"/>
                    </a:lnTo>
                    <a:lnTo>
                      <a:pt x="2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9978812" y="2192169"/>
                <a:ext cx="138626" cy="34427"/>
              </a:xfrm>
              <a:custGeom>
                <a:avLst/>
                <a:gdLst/>
                <a:ahLst/>
                <a:cxnLst/>
                <a:rect l="l" t="t" r="r" b="b"/>
                <a:pathLst>
                  <a:path w="1965" h="488" extrusionOk="0">
                    <a:moveTo>
                      <a:pt x="1" y="1"/>
                    </a:moveTo>
                    <a:cubicBezTo>
                      <a:pt x="1" y="17"/>
                      <a:pt x="16" y="17"/>
                      <a:pt x="16" y="32"/>
                    </a:cubicBezTo>
                    <a:cubicBezTo>
                      <a:pt x="48" y="64"/>
                      <a:pt x="63" y="95"/>
                      <a:pt x="79" y="127"/>
                    </a:cubicBezTo>
                    <a:cubicBezTo>
                      <a:pt x="79" y="142"/>
                      <a:pt x="95" y="142"/>
                      <a:pt x="95" y="158"/>
                    </a:cubicBezTo>
                    <a:cubicBezTo>
                      <a:pt x="378" y="284"/>
                      <a:pt x="990" y="488"/>
                      <a:pt x="1807" y="488"/>
                    </a:cubicBezTo>
                    <a:lnTo>
                      <a:pt x="1917" y="488"/>
                    </a:lnTo>
                    <a:cubicBezTo>
                      <a:pt x="1933" y="488"/>
                      <a:pt x="1964" y="472"/>
                      <a:pt x="1964" y="441"/>
                    </a:cubicBezTo>
                    <a:cubicBezTo>
                      <a:pt x="1964" y="425"/>
                      <a:pt x="1933" y="394"/>
                      <a:pt x="1902" y="394"/>
                    </a:cubicBezTo>
                    <a:cubicBezTo>
                      <a:pt x="1855" y="395"/>
                      <a:pt x="1810" y="396"/>
                      <a:pt x="1765" y="396"/>
                    </a:cubicBezTo>
                    <a:cubicBezTo>
                      <a:pt x="816" y="396"/>
                      <a:pt x="151" y="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0037578" y="1950546"/>
                <a:ext cx="127479" cy="86632"/>
              </a:xfrm>
              <a:custGeom>
                <a:avLst/>
                <a:gdLst/>
                <a:ahLst/>
                <a:cxnLst/>
                <a:rect l="l" t="t" r="r" b="b"/>
                <a:pathLst>
                  <a:path w="1807" h="1228" extrusionOk="0">
                    <a:moveTo>
                      <a:pt x="1131" y="1"/>
                    </a:moveTo>
                    <a:lnTo>
                      <a:pt x="0" y="64"/>
                    </a:lnTo>
                    <a:cubicBezTo>
                      <a:pt x="47" y="504"/>
                      <a:pt x="32" y="1226"/>
                      <a:pt x="581" y="1226"/>
                    </a:cubicBezTo>
                    <a:cubicBezTo>
                      <a:pt x="595" y="1227"/>
                      <a:pt x="609" y="1227"/>
                      <a:pt x="623" y="1227"/>
                    </a:cubicBezTo>
                    <a:cubicBezTo>
                      <a:pt x="1245" y="1227"/>
                      <a:pt x="1669" y="545"/>
                      <a:pt x="1807" y="268"/>
                    </a:cubicBezTo>
                    <a:lnTo>
                      <a:pt x="1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9911228" y="1987160"/>
                <a:ext cx="341450" cy="467800"/>
              </a:xfrm>
              <a:custGeom>
                <a:avLst/>
                <a:gdLst/>
                <a:ahLst/>
                <a:cxnLst/>
                <a:rect l="l" t="t" r="r" b="b"/>
                <a:pathLst>
                  <a:path w="4840" h="6631" extrusionOk="0">
                    <a:moveTo>
                      <a:pt x="4258" y="0"/>
                    </a:moveTo>
                    <a:cubicBezTo>
                      <a:pt x="3111" y="2938"/>
                      <a:pt x="2105" y="4179"/>
                      <a:pt x="2105" y="4179"/>
                    </a:cubicBezTo>
                    <a:cubicBezTo>
                      <a:pt x="2105" y="4179"/>
                      <a:pt x="849" y="5656"/>
                      <a:pt x="0" y="6128"/>
                    </a:cubicBezTo>
                    <a:lnTo>
                      <a:pt x="283" y="6630"/>
                    </a:lnTo>
                    <a:cubicBezTo>
                      <a:pt x="1147" y="6567"/>
                      <a:pt x="2702" y="5106"/>
                      <a:pt x="2702" y="5106"/>
                    </a:cubicBezTo>
                    <a:cubicBezTo>
                      <a:pt x="2702" y="5106"/>
                      <a:pt x="4164" y="3661"/>
                      <a:pt x="4493" y="2090"/>
                    </a:cubicBezTo>
                    <a:cubicBezTo>
                      <a:pt x="4839" y="519"/>
                      <a:pt x="4258" y="0"/>
                      <a:pt x="4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9659587" y="2456101"/>
                <a:ext cx="435701" cy="34427"/>
              </a:xfrm>
              <a:custGeom>
                <a:avLst/>
                <a:gdLst/>
                <a:ahLst/>
                <a:cxnLst/>
                <a:rect l="l" t="t" r="r" b="b"/>
                <a:pathLst>
                  <a:path w="6176" h="488" extrusionOk="0">
                    <a:moveTo>
                      <a:pt x="221" y="0"/>
                    </a:moveTo>
                    <a:cubicBezTo>
                      <a:pt x="95" y="0"/>
                      <a:pt x="1" y="110"/>
                      <a:pt x="1" y="236"/>
                    </a:cubicBezTo>
                    <a:cubicBezTo>
                      <a:pt x="1" y="378"/>
                      <a:pt x="95" y="472"/>
                      <a:pt x="221" y="472"/>
                    </a:cubicBezTo>
                    <a:lnTo>
                      <a:pt x="5939" y="488"/>
                    </a:lnTo>
                    <a:cubicBezTo>
                      <a:pt x="6065" y="488"/>
                      <a:pt x="6175" y="378"/>
                      <a:pt x="6175" y="252"/>
                    </a:cubicBezTo>
                    <a:cubicBezTo>
                      <a:pt x="6175" y="126"/>
                      <a:pt x="6065" y="16"/>
                      <a:pt x="5939" y="16"/>
                    </a:cubicBezTo>
                    <a:lnTo>
                      <a:pt x="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9896757" y="2289736"/>
                <a:ext cx="137497" cy="194006"/>
              </a:xfrm>
              <a:custGeom>
                <a:avLst/>
                <a:gdLst/>
                <a:ahLst/>
                <a:cxnLst/>
                <a:rect l="l" t="t" r="r" b="b"/>
                <a:pathLst>
                  <a:path w="1949" h="2750" extrusionOk="0">
                    <a:moveTo>
                      <a:pt x="0" y="0"/>
                    </a:moveTo>
                    <a:lnTo>
                      <a:pt x="1634" y="2750"/>
                    </a:lnTo>
                    <a:lnTo>
                      <a:pt x="1948" y="2750"/>
                    </a:lnTo>
                    <a:lnTo>
                      <a:pt x="471" y="95"/>
                    </a:lnTo>
                    <a:cubicBezTo>
                      <a:pt x="440" y="32"/>
                      <a:pt x="393"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9557637" y="2289729"/>
                <a:ext cx="457799" cy="204016"/>
              </a:xfrm>
              <a:custGeom>
                <a:avLst/>
                <a:gdLst/>
                <a:ahLst/>
                <a:cxnLst/>
                <a:rect l="l" t="t" r="r" b="b"/>
                <a:pathLst>
                  <a:path w="6489" h="2750" extrusionOk="0">
                    <a:moveTo>
                      <a:pt x="236" y="0"/>
                    </a:moveTo>
                    <a:cubicBezTo>
                      <a:pt x="95" y="0"/>
                      <a:pt x="0" y="173"/>
                      <a:pt x="63" y="299"/>
                    </a:cubicBezTo>
                    <a:lnTo>
                      <a:pt x="1320" y="2546"/>
                    </a:lnTo>
                    <a:cubicBezTo>
                      <a:pt x="1399" y="2671"/>
                      <a:pt x="1524" y="2750"/>
                      <a:pt x="1681" y="2750"/>
                    </a:cubicBezTo>
                    <a:lnTo>
                      <a:pt x="6489" y="2750"/>
                    </a:lnTo>
                    <a:lnTo>
                      <a:pt x="5028" y="110"/>
                    </a:lnTo>
                    <a:cubicBezTo>
                      <a:pt x="4981" y="48"/>
                      <a:pt x="4918" y="0"/>
                      <a:pt x="4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9756025" y="2364022"/>
                <a:ext cx="45503" cy="45503"/>
              </a:xfrm>
              <a:custGeom>
                <a:avLst/>
                <a:gdLst/>
                <a:ahLst/>
                <a:cxnLst/>
                <a:rect l="l" t="t" r="r" b="b"/>
                <a:pathLst>
                  <a:path w="645" h="645" extrusionOk="0">
                    <a:moveTo>
                      <a:pt x="331" y="0"/>
                    </a:moveTo>
                    <a:cubicBezTo>
                      <a:pt x="142" y="0"/>
                      <a:pt x="1" y="141"/>
                      <a:pt x="1" y="330"/>
                    </a:cubicBezTo>
                    <a:cubicBezTo>
                      <a:pt x="1" y="503"/>
                      <a:pt x="142" y="644"/>
                      <a:pt x="331" y="644"/>
                    </a:cubicBezTo>
                    <a:cubicBezTo>
                      <a:pt x="503" y="644"/>
                      <a:pt x="645" y="503"/>
                      <a:pt x="645" y="330"/>
                    </a:cubicBezTo>
                    <a:cubicBezTo>
                      <a:pt x="645" y="141"/>
                      <a:pt x="503" y="0"/>
                      <a:pt x="3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963865" y="3915704"/>
                <a:ext cx="804735" cy="98696"/>
              </a:xfrm>
              <a:custGeom>
                <a:avLst/>
                <a:gdLst/>
                <a:ahLst/>
                <a:cxnLst/>
                <a:rect l="l" t="t" r="r" b="b"/>
                <a:pathLst>
                  <a:path w="11407" h="1399" extrusionOk="0">
                    <a:moveTo>
                      <a:pt x="5704" y="0"/>
                    </a:moveTo>
                    <a:cubicBezTo>
                      <a:pt x="2546" y="0"/>
                      <a:pt x="1" y="314"/>
                      <a:pt x="1" y="692"/>
                    </a:cubicBezTo>
                    <a:cubicBezTo>
                      <a:pt x="1" y="1084"/>
                      <a:pt x="2546" y="1398"/>
                      <a:pt x="5704" y="1398"/>
                    </a:cubicBezTo>
                    <a:cubicBezTo>
                      <a:pt x="8846" y="1398"/>
                      <a:pt x="11407" y="1084"/>
                      <a:pt x="11407" y="692"/>
                    </a:cubicBezTo>
                    <a:cubicBezTo>
                      <a:pt x="11407" y="314"/>
                      <a:pt x="8846" y="0"/>
                      <a:pt x="5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2337412" y="2949210"/>
                <a:ext cx="220602" cy="965443"/>
              </a:xfrm>
              <a:custGeom>
                <a:avLst/>
                <a:gdLst/>
                <a:ahLst/>
                <a:cxnLst/>
                <a:rect l="l" t="t" r="r" b="b"/>
                <a:pathLst>
                  <a:path w="3127" h="13685" extrusionOk="0">
                    <a:moveTo>
                      <a:pt x="0" y="0"/>
                    </a:moveTo>
                    <a:lnTo>
                      <a:pt x="1493" y="7337"/>
                    </a:lnTo>
                    <a:cubicBezTo>
                      <a:pt x="1069" y="9034"/>
                      <a:pt x="1414" y="11202"/>
                      <a:pt x="1634" y="13685"/>
                    </a:cubicBezTo>
                    <a:lnTo>
                      <a:pt x="2545" y="13685"/>
                    </a:lnTo>
                    <a:lnTo>
                      <a:pt x="3127" y="6662"/>
                    </a:lnTo>
                    <a:lnTo>
                      <a:pt x="2483" y="22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2447112" y="3907944"/>
                <a:ext cx="190690" cy="69913"/>
              </a:xfrm>
              <a:custGeom>
                <a:avLst/>
                <a:gdLst/>
                <a:ahLst/>
                <a:cxnLst/>
                <a:rect l="l" t="t" r="r" b="b"/>
                <a:pathLst>
                  <a:path w="2703" h="991" extrusionOk="0">
                    <a:moveTo>
                      <a:pt x="1006" y="0"/>
                    </a:moveTo>
                    <a:cubicBezTo>
                      <a:pt x="1006" y="0"/>
                      <a:pt x="921" y="67"/>
                      <a:pt x="498" y="67"/>
                    </a:cubicBezTo>
                    <a:cubicBezTo>
                      <a:pt x="378" y="67"/>
                      <a:pt x="229" y="61"/>
                      <a:pt x="48" y="47"/>
                    </a:cubicBezTo>
                    <a:cubicBezTo>
                      <a:pt x="48" y="47"/>
                      <a:pt x="1" y="126"/>
                      <a:pt x="1" y="283"/>
                    </a:cubicBezTo>
                    <a:cubicBezTo>
                      <a:pt x="1" y="440"/>
                      <a:pt x="16" y="990"/>
                      <a:pt x="16" y="990"/>
                    </a:cubicBezTo>
                    <a:lnTo>
                      <a:pt x="2687" y="990"/>
                    </a:lnTo>
                    <a:cubicBezTo>
                      <a:pt x="2687" y="990"/>
                      <a:pt x="2703" y="566"/>
                      <a:pt x="2357" y="346"/>
                    </a:cubicBezTo>
                    <a:cubicBezTo>
                      <a:pt x="2027" y="126"/>
                      <a:pt x="1509" y="346"/>
                      <a:pt x="1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2100233" y="2941450"/>
                <a:ext cx="278239" cy="974049"/>
              </a:xfrm>
              <a:custGeom>
                <a:avLst/>
                <a:gdLst/>
                <a:ahLst/>
                <a:cxnLst/>
                <a:rect l="l" t="t" r="r" b="b"/>
                <a:pathLst>
                  <a:path w="3944" h="13807" extrusionOk="0">
                    <a:moveTo>
                      <a:pt x="1540" y="0"/>
                    </a:moveTo>
                    <a:lnTo>
                      <a:pt x="1524" y="7180"/>
                    </a:lnTo>
                    <a:cubicBezTo>
                      <a:pt x="1006" y="8013"/>
                      <a:pt x="173" y="11846"/>
                      <a:pt x="0" y="13747"/>
                    </a:cubicBezTo>
                    <a:cubicBezTo>
                      <a:pt x="153" y="13784"/>
                      <a:pt x="303" y="13807"/>
                      <a:pt x="446" y="13807"/>
                    </a:cubicBezTo>
                    <a:cubicBezTo>
                      <a:pt x="611" y="13807"/>
                      <a:pt x="768" y="13776"/>
                      <a:pt x="911" y="13700"/>
                    </a:cubicBezTo>
                    <a:lnTo>
                      <a:pt x="3221" y="7196"/>
                    </a:lnTo>
                    <a:lnTo>
                      <a:pt x="3944" y="582"/>
                    </a:lnTo>
                    <a:lnTo>
                      <a:pt x="1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2095788" y="3907944"/>
                <a:ext cx="188503" cy="69913"/>
              </a:xfrm>
              <a:custGeom>
                <a:avLst/>
                <a:gdLst/>
                <a:ahLst/>
                <a:cxnLst/>
                <a:rect l="l" t="t" r="r" b="b"/>
                <a:pathLst>
                  <a:path w="2672" h="991" extrusionOk="0">
                    <a:moveTo>
                      <a:pt x="974" y="0"/>
                    </a:moveTo>
                    <a:lnTo>
                      <a:pt x="974" y="0"/>
                    </a:lnTo>
                    <a:cubicBezTo>
                      <a:pt x="975" y="1"/>
                      <a:pt x="975" y="1"/>
                      <a:pt x="976" y="1"/>
                    </a:cubicBezTo>
                    <a:lnTo>
                      <a:pt x="976" y="1"/>
                    </a:lnTo>
                    <a:cubicBezTo>
                      <a:pt x="976" y="1"/>
                      <a:pt x="975" y="0"/>
                      <a:pt x="974" y="0"/>
                    </a:cubicBezTo>
                    <a:close/>
                    <a:moveTo>
                      <a:pt x="976" y="1"/>
                    </a:moveTo>
                    <a:cubicBezTo>
                      <a:pt x="976" y="9"/>
                      <a:pt x="894" y="67"/>
                      <a:pt x="509" y="67"/>
                    </a:cubicBezTo>
                    <a:cubicBezTo>
                      <a:pt x="391" y="67"/>
                      <a:pt x="245" y="61"/>
                      <a:pt x="63" y="47"/>
                    </a:cubicBezTo>
                    <a:cubicBezTo>
                      <a:pt x="63" y="47"/>
                      <a:pt x="0" y="126"/>
                      <a:pt x="0" y="283"/>
                    </a:cubicBezTo>
                    <a:lnTo>
                      <a:pt x="0" y="990"/>
                    </a:lnTo>
                    <a:lnTo>
                      <a:pt x="2671" y="990"/>
                    </a:lnTo>
                    <a:cubicBezTo>
                      <a:pt x="2671" y="990"/>
                      <a:pt x="2671" y="566"/>
                      <a:pt x="2341" y="346"/>
                    </a:cubicBezTo>
                    <a:cubicBezTo>
                      <a:pt x="1996" y="126"/>
                      <a:pt x="1478" y="346"/>
                      <a:pt x="9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2154554" y="2389490"/>
                <a:ext cx="368046" cy="621876"/>
              </a:xfrm>
              <a:custGeom>
                <a:avLst/>
                <a:gdLst/>
                <a:ahLst/>
                <a:cxnLst/>
                <a:rect l="l" t="t" r="r" b="b"/>
                <a:pathLst>
                  <a:path w="5217" h="8815" extrusionOk="0">
                    <a:moveTo>
                      <a:pt x="1791" y="0"/>
                    </a:moveTo>
                    <a:lnTo>
                      <a:pt x="1571" y="63"/>
                    </a:lnTo>
                    <a:lnTo>
                      <a:pt x="1304" y="158"/>
                    </a:lnTo>
                    <a:lnTo>
                      <a:pt x="1225" y="189"/>
                    </a:lnTo>
                    <a:lnTo>
                      <a:pt x="0" y="613"/>
                    </a:lnTo>
                    <a:lnTo>
                      <a:pt x="927" y="5955"/>
                    </a:lnTo>
                    <a:lnTo>
                      <a:pt x="456" y="8107"/>
                    </a:lnTo>
                    <a:cubicBezTo>
                      <a:pt x="786" y="8437"/>
                      <a:pt x="1445" y="8688"/>
                      <a:pt x="2027" y="8783"/>
                    </a:cubicBezTo>
                    <a:lnTo>
                      <a:pt x="2105" y="8783"/>
                    </a:lnTo>
                    <a:cubicBezTo>
                      <a:pt x="2215" y="8798"/>
                      <a:pt x="2325" y="8814"/>
                      <a:pt x="2435" y="8814"/>
                    </a:cubicBezTo>
                    <a:cubicBezTo>
                      <a:pt x="3001" y="8814"/>
                      <a:pt x="3566" y="8767"/>
                      <a:pt x="4132" y="8673"/>
                    </a:cubicBezTo>
                    <a:cubicBezTo>
                      <a:pt x="4179" y="8657"/>
                      <a:pt x="4242" y="8657"/>
                      <a:pt x="4289" y="8641"/>
                    </a:cubicBezTo>
                    <a:cubicBezTo>
                      <a:pt x="4321" y="8626"/>
                      <a:pt x="4336" y="8626"/>
                      <a:pt x="4368" y="8626"/>
                    </a:cubicBezTo>
                    <a:cubicBezTo>
                      <a:pt x="4698" y="8531"/>
                      <a:pt x="5106" y="8390"/>
                      <a:pt x="5216" y="8186"/>
                    </a:cubicBezTo>
                    <a:lnTo>
                      <a:pt x="4305" y="330"/>
                    </a:lnTo>
                    <a:lnTo>
                      <a:pt x="3378" y="205"/>
                    </a:lnTo>
                    <a:lnTo>
                      <a:pt x="3299" y="189"/>
                    </a:lnTo>
                    <a:lnTo>
                      <a:pt x="3095" y="158"/>
                    </a:lnTo>
                    <a:lnTo>
                      <a:pt x="1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2458188" y="2412770"/>
                <a:ext cx="347023" cy="410234"/>
              </a:xfrm>
              <a:custGeom>
                <a:avLst/>
                <a:gdLst/>
                <a:ahLst/>
                <a:cxnLst/>
                <a:rect l="l" t="t" r="r" b="b"/>
                <a:pathLst>
                  <a:path w="4919" h="5815" extrusionOk="0">
                    <a:moveTo>
                      <a:pt x="1" y="0"/>
                    </a:moveTo>
                    <a:lnTo>
                      <a:pt x="456" y="4007"/>
                    </a:lnTo>
                    <a:cubicBezTo>
                      <a:pt x="456" y="4007"/>
                      <a:pt x="1376" y="5814"/>
                      <a:pt x="1973" y="5814"/>
                    </a:cubicBezTo>
                    <a:cubicBezTo>
                      <a:pt x="1981" y="5814"/>
                      <a:pt x="1989" y="5814"/>
                      <a:pt x="1996" y="5813"/>
                    </a:cubicBezTo>
                    <a:cubicBezTo>
                      <a:pt x="2656" y="5766"/>
                      <a:pt x="4683" y="5546"/>
                      <a:pt x="4683" y="5546"/>
                    </a:cubicBezTo>
                    <a:lnTo>
                      <a:pt x="4918" y="4572"/>
                    </a:lnTo>
                    <a:lnTo>
                      <a:pt x="4918" y="4572"/>
                    </a:lnTo>
                    <a:cubicBezTo>
                      <a:pt x="4641" y="4593"/>
                      <a:pt x="4239" y="4600"/>
                      <a:pt x="3827" y="4600"/>
                    </a:cubicBezTo>
                    <a:cubicBezTo>
                      <a:pt x="3003" y="4600"/>
                      <a:pt x="2138" y="4572"/>
                      <a:pt x="2138" y="4572"/>
                    </a:cubicBezTo>
                    <a:cubicBezTo>
                      <a:pt x="1760" y="3520"/>
                      <a:pt x="1" y="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2106864" y="2432735"/>
                <a:ext cx="448964" cy="403038"/>
              </a:xfrm>
              <a:custGeom>
                <a:avLst/>
                <a:gdLst/>
                <a:ahLst/>
                <a:cxnLst/>
                <a:rect l="l" t="t" r="r" b="b"/>
                <a:pathLst>
                  <a:path w="6364" h="5713" extrusionOk="0">
                    <a:moveTo>
                      <a:pt x="676" y="0"/>
                    </a:moveTo>
                    <a:cubicBezTo>
                      <a:pt x="676" y="0"/>
                      <a:pt x="0" y="487"/>
                      <a:pt x="362" y="2121"/>
                    </a:cubicBezTo>
                    <a:cubicBezTo>
                      <a:pt x="707" y="3755"/>
                      <a:pt x="2216" y="5263"/>
                      <a:pt x="2216" y="5263"/>
                    </a:cubicBezTo>
                    <a:cubicBezTo>
                      <a:pt x="2216" y="5263"/>
                      <a:pt x="3279" y="5712"/>
                      <a:pt x="4592" y="5712"/>
                    </a:cubicBezTo>
                    <a:cubicBezTo>
                      <a:pt x="5133" y="5712"/>
                      <a:pt x="5716" y="5636"/>
                      <a:pt x="6285" y="5420"/>
                    </a:cubicBezTo>
                    <a:cubicBezTo>
                      <a:pt x="6285" y="5420"/>
                      <a:pt x="6363" y="4980"/>
                      <a:pt x="6285" y="4556"/>
                    </a:cubicBezTo>
                    <a:cubicBezTo>
                      <a:pt x="6285" y="4556"/>
                      <a:pt x="5846" y="4695"/>
                      <a:pt x="5454" y="4695"/>
                    </a:cubicBezTo>
                    <a:cubicBezTo>
                      <a:pt x="5388" y="4695"/>
                      <a:pt x="5324" y="4691"/>
                      <a:pt x="5264" y="4682"/>
                    </a:cubicBezTo>
                    <a:cubicBezTo>
                      <a:pt x="4478" y="4572"/>
                      <a:pt x="2844" y="4305"/>
                      <a:pt x="2844" y="4305"/>
                    </a:cubicBezTo>
                    <a:cubicBezTo>
                      <a:pt x="2844" y="4305"/>
                      <a:pt x="1870" y="3064"/>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2550182" y="2727551"/>
                <a:ext cx="105116" cy="93123"/>
              </a:xfrm>
              <a:custGeom>
                <a:avLst/>
                <a:gdLst/>
                <a:ahLst/>
                <a:cxnLst/>
                <a:rect l="l" t="t" r="r" b="b"/>
                <a:pathLst>
                  <a:path w="1490" h="1320" extrusionOk="0">
                    <a:moveTo>
                      <a:pt x="456" y="0"/>
                    </a:moveTo>
                    <a:cubicBezTo>
                      <a:pt x="299" y="0"/>
                      <a:pt x="1" y="362"/>
                      <a:pt x="1" y="362"/>
                    </a:cubicBezTo>
                    <a:lnTo>
                      <a:pt x="1" y="1241"/>
                    </a:lnTo>
                    <a:cubicBezTo>
                      <a:pt x="209" y="1296"/>
                      <a:pt x="388" y="1319"/>
                      <a:pt x="540" y="1319"/>
                    </a:cubicBezTo>
                    <a:cubicBezTo>
                      <a:pt x="1489" y="1319"/>
                      <a:pt x="1420" y="398"/>
                      <a:pt x="1258" y="236"/>
                    </a:cubicBezTo>
                    <a:cubicBezTo>
                      <a:pt x="1189" y="160"/>
                      <a:pt x="1084" y="138"/>
                      <a:pt x="984" y="138"/>
                    </a:cubicBezTo>
                    <a:cubicBezTo>
                      <a:pt x="834" y="138"/>
                      <a:pt x="692" y="189"/>
                      <a:pt x="692" y="189"/>
                    </a:cubicBezTo>
                    <a:cubicBezTo>
                      <a:pt x="692" y="189"/>
                      <a:pt x="598"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2542421" y="2605646"/>
                <a:ext cx="307093" cy="323672"/>
              </a:xfrm>
              <a:custGeom>
                <a:avLst/>
                <a:gdLst/>
                <a:ahLst/>
                <a:cxnLst/>
                <a:rect l="l" t="t" r="r" b="b"/>
                <a:pathLst>
                  <a:path w="4353" h="4588" extrusionOk="0">
                    <a:moveTo>
                      <a:pt x="2012" y="0"/>
                    </a:moveTo>
                    <a:cubicBezTo>
                      <a:pt x="1855" y="0"/>
                      <a:pt x="1729" y="94"/>
                      <a:pt x="1666" y="236"/>
                    </a:cubicBezTo>
                    <a:lnTo>
                      <a:pt x="95" y="4085"/>
                    </a:lnTo>
                    <a:cubicBezTo>
                      <a:pt x="1" y="4320"/>
                      <a:pt x="174" y="4588"/>
                      <a:pt x="441" y="4588"/>
                    </a:cubicBezTo>
                    <a:lnTo>
                      <a:pt x="2357" y="4588"/>
                    </a:lnTo>
                    <a:cubicBezTo>
                      <a:pt x="2499" y="4588"/>
                      <a:pt x="2625" y="4493"/>
                      <a:pt x="2687" y="4352"/>
                    </a:cubicBezTo>
                    <a:lnTo>
                      <a:pt x="4259" y="503"/>
                    </a:lnTo>
                    <a:cubicBezTo>
                      <a:pt x="4353" y="267"/>
                      <a:pt x="4180" y="0"/>
                      <a:pt x="3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2674344" y="2749703"/>
                <a:ext cx="65468" cy="53263"/>
              </a:xfrm>
              <a:custGeom>
                <a:avLst/>
                <a:gdLst/>
                <a:ahLst/>
                <a:cxnLst/>
                <a:rect l="l" t="t" r="r" b="b"/>
                <a:pathLst>
                  <a:path w="928" h="755" extrusionOk="0">
                    <a:moveTo>
                      <a:pt x="613" y="0"/>
                    </a:moveTo>
                    <a:cubicBezTo>
                      <a:pt x="393" y="0"/>
                      <a:pt x="158" y="173"/>
                      <a:pt x="79" y="377"/>
                    </a:cubicBezTo>
                    <a:cubicBezTo>
                      <a:pt x="0" y="597"/>
                      <a:pt x="95" y="755"/>
                      <a:pt x="315" y="755"/>
                    </a:cubicBezTo>
                    <a:cubicBezTo>
                      <a:pt x="519" y="755"/>
                      <a:pt x="755" y="597"/>
                      <a:pt x="849" y="377"/>
                    </a:cubicBezTo>
                    <a:cubicBezTo>
                      <a:pt x="927" y="173"/>
                      <a:pt x="817" y="0"/>
                      <a:pt x="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2717590" y="2712031"/>
                <a:ext cx="109772" cy="120636"/>
              </a:xfrm>
              <a:custGeom>
                <a:avLst/>
                <a:gdLst/>
                <a:ahLst/>
                <a:cxnLst/>
                <a:rect l="l" t="t" r="r" b="b"/>
                <a:pathLst>
                  <a:path w="1556" h="1710" extrusionOk="0">
                    <a:moveTo>
                      <a:pt x="1367" y="0"/>
                    </a:moveTo>
                    <a:lnTo>
                      <a:pt x="1210" y="393"/>
                    </a:lnTo>
                    <a:cubicBezTo>
                      <a:pt x="1210" y="393"/>
                      <a:pt x="989" y="192"/>
                      <a:pt x="780" y="192"/>
                    </a:cubicBezTo>
                    <a:cubicBezTo>
                      <a:pt x="727" y="192"/>
                      <a:pt x="676" y="204"/>
                      <a:pt x="629" y="236"/>
                    </a:cubicBezTo>
                    <a:cubicBezTo>
                      <a:pt x="377" y="377"/>
                      <a:pt x="0" y="1210"/>
                      <a:pt x="110" y="1430"/>
                    </a:cubicBezTo>
                    <a:cubicBezTo>
                      <a:pt x="192" y="1573"/>
                      <a:pt x="506" y="1709"/>
                      <a:pt x="781" y="1709"/>
                    </a:cubicBezTo>
                    <a:cubicBezTo>
                      <a:pt x="929" y="1709"/>
                      <a:pt x="1065" y="1670"/>
                      <a:pt x="1147" y="1571"/>
                    </a:cubicBezTo>
                    <a:cubicBezTo>
                      <a:pt x="1383" y="1304"/>
                      <a:pt x="1461" y="754"/>
                      <a:pt x="1383" y="503"/>
                    </a:cubicBezTo>
                    <a:cubicBezTo>
                      <a:pt x="1383" y="503"/>
                      <a:pt x="1556" y="110"/>
                      <a:pt x="1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2410569" y="2140106"/>
                <a:ext cx="57708" cy="103140"/>
              </a:xfrm>
              <a:custGeom>
                <a:avLst/>
                <a:gdLst/>
                <a:ahLst/>
                <a:cxnLst/>
                <a:rect l="l" t="t" r="r" b="b"/>
                <a:pathLst>
                  <a:path w="818" h="1462" extrusionOk="0">
                    <a:moveTo>
                      <a:pt x="487" y="0"/>
                    </a:moveTo>
                    <a:cubicBezTo>
                      <a:pt x="0" y="158"/>
                      <a:pt x="362" y="1462"/>
                      <a:pt x="362" y="1462"/>
                    </a:cubicBezTo>
                    <a:cubicBezTo>
                      <a:pt x="362" y="1462"/>
                      <a:pt x="582" y="1399"/>
                      <a:pt x="707" y="802"/>
                    </a:cubicBezTo>
                    <a:cubicBezTo>
                      <a:pt x="817" y="220"/>
                      <a:pt x="487" y="0"/>
                      <a:pt x="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2265383" y="2319366"/>
                <a:ext cx="88678" cy="104551"/>
              </a:xfrm>
              <a:custGeom>
                <a:avLst/>
                <a:gdLst/>
                <a:ahLst/>
                <a:cxnLst/>
                <a:rect l="l" t="t" r="r" b="b"/>
                <a:pathLst>
                  <a:path w="1257" h="1482" extrusionOk="0">
                    <a:moveTo>
                      <a:pt x="208" y="1"/>
                    </a:moveTo>
                    <a:cubicBezTo>
                      <a:pt x="125" y="1"/>
                      <a:pt x="53" y="15"/>
                      <a:pt x="0" y="52"/>
                    </a:cubicBezTo>
                    <a:lnTo>
                      <a:pt x="32" y="1230"/>
                    </a:lnTo>
                    <a:cubicBezTo>
                      <a:pt x="32" y="1230"/>
                      <a:pt x="414" y="1482"/>
                      <a:pt x="791" y="1482"/>
                    </a:cubicBezTo>
                    <a:cubicBezTo>
                      <a:pt x="921" y="1482"/>
                      <a:pt x="1050" y="1452"/>
                      <a:pt x="1163" y="1371"/>
                    </a:cubicBezTo>
                    <a:lnTo>
                      <a:pt x="1194" y="1042"/>
                    </a:lnTo>
                    <a:lnTo>
                      <a:pt x="1257" y="287"/>
                    </a:lnTo>
                    <a:cubicBezTo>
                      <a:pt x="1257" y="287"/>
                      <a:pt x="1163" y="240"/>
                      <a:pt x="1006" y="193"/>
                    </a:cubicBezTo>
                    <a:cubicBezTo>
                      <a:pt x="784" y="123"/>
                      <a:pt x="44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2295232" y="2306388"/>
                <a:ext cx="58841" cy="98692"/>
              </a:xfrm>
              <a:custGeom>
                <a:avLst/>
                <a:gdLst/>
                <a:ahLst/>
                <a:cxnLst/>
                <a:rect l="l" t="t" r="r" b="b"/>
                <a:pathLst>
                  <a:path w="975" h="1022" extrusionOk="0">
                    <a:moveTo>
                      <a:pt x="1" y="0"/>
                    </a:moveTo>
                    <a:cubicBezTo>
                      <a:pt x="1" y="0"/>
                      <a:pt x="268" y="911"/>
                      <a:pt x="896" y="1021"/>
                    </a:cubicBezTo>
                    <a:lnTo>
                      <a:pt x="975" y="94"/>
                    </a:lnTo>
                    <a:cubicBezTo>
                      <a:pt x="975" y="94"/>
                      <a:pt x="881" y="47"/>
                      <a:pt x="724" y="1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2234343" y="2113086"/>
                <a:ext cx="221731" cy="258768"/>
              </a:xfrm>
              <a:custGeom>
                <a:avLst/>
                <a:gdLst/>
                <a:ahLst/>
                <a:cxnLst/>
                <a:rect l="l" t="t" r="r" b="b"/>
                <a:pathLst>
                  <a:path w="3143" h="3668" extrusionOk="0">
                    <a:moveTo>
                      <a:pt x="1420" y="0"/>
                    </a:moveTo>
                    <a:cubicBezTo>
                      <a:pt x="877" y="0"/>
                      <a:pt x="335" y="156"/>
                      <a:pt x="32" y="541"/>
                    </a:cubicBezTo>
                    <a:cubicBezTo>
                      <a:pt x="32" y="541"/>
                      <a:pt x="0" y="1185"/>
                      <a:pt x="0" y="1829"/>
                    </a:cubicBezTo>
                    <a:lnTo>
                      <a:pt x="0" y="1860"/>
                    </a:lnTo>
                    <a:cubicBezTo>
                      <a:pt x="16" y="1986"/>
                      <a:pt x="32" y="2127"/>
                      <a:pt x="63" y="2253"/>
                    </a:cubicBezTo>
                    <a:cubicBezTo>
                      <a:pt x="126" y="2567"/>
                      <a:pt x="220" y="2881"/>
                      <a:pt x="393" y="3149"/>
                    </a:cubicBezTo>
                    <a:cubicBezTo>
                      <a:pt x="409" y="3180"/>
                      <a:pt x="440" y="3211"/>
                      <a:pt x="456" y="3243"/>
                    </a:cubicBezTo>
                    <a:cubicBezTo>
                      <a:pt x="613" y="3321"/>
                      <a:pt x="817" y="3384"/>
                      <a:pt x="1037" y="3447"/>
                    </a:cubicBezTo>
                    <a:cubicBezTo>
                      <a:pt x="1053" y="3447"/>
                      <a:pt x="1069" y="3447"/>
                      <a:pt x="1084" y="3463"/>
                    </a:cubicBezTo>
                    <a:cubicBezTo>
                      <a:pt x="1351" y="3526"/>
                      <a:pt x="1634" y="3588"/>
                      <a:pt x="1901" y="3651"/>
                    </a:cubicBezTo>
                    <a:cubicBezTo>
                      <a:pt x="1956" y="3662"/>
                      <a:pt x="2011" y="3667"/>
                      <a:pt x="2065" y="3667"/>
                    </a:cubicBezTo>
                    <a:cubicBezTo>
                      <a:pt x="2322" y="3667"/>
                      <a:pt x="2565" y="3550"/>
                      <a:pt x="2734" y="3369"/>
                    </a:cubicBezTo>
                    <a:cubicBezTo>
                      <a:pt x="2812" y="3274"/>
                      <a:pt x="2891" y="3164"/>
                      <a:pt x="2922" y="3039"/>
                    </a:cubicBezTo>
                    <a:cubicBezTo>
                      <a:pt x="2938" y="3007"/>
                      <a:pt x="2938" y="2960"/>
                      <a:pt x="2954" y="2929"/>
                    </a:cubicBezTo>
                    <a:cubicBezTo>
                      <a:pt x="2970" y="2866"/>
                      <a:pt x="2970" y="2803"/>
                      <a:pt x="2985" y="2740"/>
                    </a:cubicBezTo>
                    <a:cubicBezTo>
                      <a:pt x="3001" y="2646"/>
                      <a:pt x="3017" y="2552"/>
                      <a:pt x="3032" y="2457"/>
                    </a:cubicBezTo>
                    <a:cubicBezTo>
                      <a:pt x="3032" y="2410"/>
                      <a:pt x="3048" y="2363"/>
                      <a:pt x="3048" y="2316"/>
                    </a:cubicBezTo>
                    <a:cubicBezTo>
                      <a:pt x="3048" y="2269"/>
                      <a:pt x="3064" y="2206"/>
                      <a:pt x="3064" y="2159"/>
                    </a:cubicBezTo>
                    <a:cubicBezTo>
                      <a:pt x="3095" y="1892"/>
                      <a:pt x="3127" y="1640"/>
                      <a:pt x="3127" y="1405"/>
                    </a:cubicBezTo>
                    <a:cubicBezTo>
                      <a:pt x="3127" y="1373"/>
                      <a:pt x="3127" y="1358"/>
                      <a:pt x="3127" y="1326"/>
                    </a:cubicBezTo>
                    <a:cubicBezTo>
                      <a:pt x="3142" y="1043"/>
                      <a:pt x="3111" y="792"/>
                      <a:pt x="3032" y="651"/>
                    </a:cubicBezTo>
                    <a:cubicBezTo>
                      <a:pt x="2862" y="274"/>
                      <a:pt x="2140" y="0"/>
                      <a:pt x="1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2238787" y="2272029"/>
                <a:ext cx="28854" cy="63211"/>
              </a:xfrm>
              <a:custGeom>
                <a:avLst/>
                <a:gdLst/>
                <a:ahLst/>
                <a:cxnLst/>
                <a:rect l="l" t="t" r="r" b="b"/>
                <a:pathLst>
                  <a:path w="409" h="896" extrusionOk="0">
                    <a:moveTo>
                      <a:pt x="0" y="0"/>
                    </a:moveTo>
                    <a:cubicBezTo>
                      <a:pt x="63" y="314"/>
                      <a:pt x="157" y="628"/>
                      <a:pt x="330" y="896"/>
                    </a:cubicBezTo>
                    <a:cubicBezTo>
                      <a:pt x="409" y="566"/>
                      <a:pt x="377" y="94"/>
                      <a:pt x="377" y="94"/>
                    </a:cubicBezTo>
                    <a:cubicBezTo>
                      <a:pt x="220" y="31"/>
                      <a:pt x="9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2222138" y="2086843"/>
                <a:ext cx="265682" cy="147515"/>
              </a:xfrm>
              <a:custGeom>
                <a:avLst/>
                <a:gdLst/>
                <a:ahLst/>
                <a:cxnLst/>
                <a:rect l="l" t="t" r="r" b="b"/>
                <a:pathLst>
                  <a:path w="3766" h="2091" extrusionOk="0">
                    <a:moveTo>
                      <a:pt x="1485" y="1"/>
                    </a:moveTo>
                    <a:cubicBezTo>
                      <a:pt x="1229" y="1"/>
                      <a:pt x="986" y="43"/>
                      <a:pt x="786" y="143"/>
                    </a:cubicBezTo>
                    <a:cubicBezTo>
                      <a:pt x="0" y="520"/>
                      <a:pt x="16" y="1211"/>
                      <a:pt x="173" y="1934"/>
                    </a:cubicBezTo>
                    <a:cubicBezTo>
                      <a:pt x="173" y="1934"/>
                      <a:pt x="262" y="1876"/>
                      <a:pt x="385" y="1876"/>
                    </a:cubicBezTo>
                    <a:cubicBezTo>
                      <a:pt x="493" y="1876"/>
                      <a:pt x="629" y="1921"/>
                      <a:pt x="755" y="2091"/>
                    </a:cubicBezTo>
                    <a:lnTo>
                      <a:pt x="974" y="2091"/>
                    </a:lnTo>
                    <a:cubicBezTo>
                      <a:pt x="974" y="2091"/>
                      <a:pt x="959" y="1667"/>
                      <a:pt x="1053" y="1431"/>
                    </a:cubicBezTo>
                    <a:cubicBezTo>
                      <a:pt x="1163" y="1211"/>
                      <a:pt x="1556" y="1211"/>
                      <a:pt x="1619" y="928"/>
                    </a:cubicBezTo>
                    <a:cubicBezTo>
                      <a:pt x="1619" y="928"/>
                      <a:pt x="2153" y="1208"/>
                      <a:pt x="2675" y="1208"/>
                    </a:cubicBezTo>
                    <a:cubicBezTo>
                      <a:pt x="2874" y="1208"/>
                      <a:pt x="3072" y="1167"/>
                      <a:pt x="3237" y="1054"/>
                    </a:cubicBezTo>
                    <a:cubicBezTo>
                      <a:pt x="3766" y="689"/>
                      <a:pt x="2518"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2213461" y="2218342"/>
                <a:ext cx="61941" cy="80354"/>
              </a:xfrm>
              <a:custGeom>
                <a:avLst/>
                <a:gdLst/>
                <a:ahLst/>
                <a:cxnLst/>
                <a:rect l="l" t="t" r="r" b="b"/>
                <a:pathLst>
                  <a:path w="878" h="1139" extrusionOk="0">
                    <a:moveTo>
                      <a:pt x="480" y="1"/>
                    </a:moveTo>
                    <a:cubicBezTo>
                      <a:pt x="419" y="1"/>
                      <a:pt x="357" y="20"/>
                      <a:pt x="296" y="70"/>
                    </a:cubicBezTo>
                    <a:cubicBezTo>
                      <a:pt x="0" y="319"/>
                      <a:pt x="229" y="1138"/>
                      <a:pt x="814" y="1138"/>
                    </a:cubicBezTo>
                    <a:cubicBezTo>
                      <a:pt x="819" y="1138"/>
                      <a:pt x="825" y="1138"/>
                      <a:pt x="830" y="1138"/>
                    </a:cubicBezTo>
                    <a:lnTo>
                      <a:pt x="878" y="227"/>
                    </a:lnTo>
                    <a:cubicBezTo>
                      <a:pt x="878" y="227"/>
                      <a:pt x="689"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2365137" y="2079012"/>
                <a:ext cx="136086" cy="79507"/>
              </a:xfrm>
              <a:custGeom>
                <a:avLst/>
                <a:gdLst/>
                <a:ahLst/>
                <a:cxnLst/>
                <a:rect l="l" t="t" r="r" b="b"/>
                <a:pathLst>
                  <a:path w="1929" h="1127" extrusionOk="0">
                    <a:moveTo>
                      <a:pt x="1273" y="0"/>
                    </a:moveTo>
                    <a:cubicBezTo>
                      <a:pt x="1223" y="0"/>
                      <a:pt x="1170" y="11"/>
                      <a:pt x="1116" y="34"/>
                    </a:cubicBezTo>
                    <a:cubicBezTo>
                      <a:pt x="847" y="156"/>
                      <a:pt x="558" y="185"/>
                      <a:pt x="342" y="185"/>
                    </a:cubicBezTo>
                    <a:cubicBezTo>
                      <a:pt x="139" y="185"/>
                      <a:pt x="0" y="159"/>
                      <a:pt x="0" y="159"/>
                    </a:cubicBezTo>
                    <a:lnTo>
                      <a:pt x="0" y="159"/>
                    </a:lnTo>
                    <a:cubicBezTo>
                      <a:pt x="0" y="160"/>
                      <a:pt x="530" y="1126"/>
                      <a:pt x="1140" y="1126"/>
                    </a:cubicBezTo>
                    <a:cubicBezTo>
                      <a:pt x="1194" y="1126"/>
                      <a:pt x="1249" y="1119"/>
                      <a:pt x="1304" y="1102"/>
                    </a:cubicBezTo>
                    <a:cubicBezTo>
                      <a:pt x="1928" y="904"/>
                      <a:pt x="1733" y="0"/>
                      <a:pt x="1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2276459" y="2234286"/>
                <a:ext cx="175169" cy="156686"/>
              </a:xfrm>
              <a:custGeom>
                <a:avLst/>
                <a:gdLst/>
                <a:ahLst/>
                <a:cxnLst/>
                <a:rect l="l" t="t" r="r" b="b"/>
                <a:pathLst>
                  <a:path w="2483" h="2221" extrusionOk="0">
                    <a:moveTo>
                      <a:pt x="1031" y="849"/>
                    </a:moveTo>
                    <a:cubicBezTo>
                      <a:pt x="1038" y="849"/>
                      <a:pt x="1045" y="849"/>
                      <a:pt x="1053" y="849"/>
                    </a:cubicBezTo>
                    <a:cubicBezTo>
                      <a:pt x="1241" y="849"/>
                      <a:pt x="1430" y="944"/>
                      <a:pt x="1571" y="991"/>
                    </a:cubicBezTo>
                    <a:cubicBezTo>
                      <a:pt x="1625" y="1010"/>
                      <a:pt x="1671" y="1018"/>
                      <a:pt x="1713" y="1018"/>
                    </a:cubicBezTo>
                    <a:cubicBezTo>
                      <a:pt x="1807" y="1018"/>
                      <a:pt x="1882" y="981"/>
                      <a:pt x="1980" y="959"/>
                    </a:cubicBezTo>
                    <a:cubicBezTo>
                      <a:pt x="2060" y="936"/>
                      <a:pt x="2124" y="926"/>
                      <a:pt x="2177" y="926"/>
                    </a:cubicBezTo>
                    <a:cubicBezTo>
                      <a:pt x="2251" y="926"/>
                      <a:pt x="2301" y="946"/>
                      <a:pt x="2337" y="971"/>
                    </a:cubicBezTo>
                    <a:lnTo>
                      <a:pt x="2337" y="971"/>
                    </a:lnTo>
                    <a:cubicBezTo>
                      <a:pt x="2280" y="1445"/>
                      <a:pt x="2050" y="1682"/>
                      <a:pt x="1776" y="1698"/>
                    </a:cubicBezTo>
                    <a:cubicBezTo>
                      <a:pt x="1741" y="1702"/>
                      <a:pt x="1707" y="1704"/>
                      <a:pt x="1674" y="1704"/>
                    </a:cubicBezTo>
                    <a:cubicBezTo>
                      <a:pt x="1342" y="1704"/>
                      <a:pt x="1061" y="1499"/>
                      <a:pt x="833" y="1242"/>
                    </a:cubicBezTo>
                    <a:cubicBezTo>
                      <a:pt x="681" y="1075"/>
                      <a:pt x="808" y="849"/>
                      <a:pt x="1031" y="849"/>
                    </a:cubicBezTo>
                    <a:close/>
                    <a:moveTo>
                      <a:pt x="0" y="1"/>
                    </a:moveTo>
                    <a:cubicBezTo>
                      <a:pt x="0" y="1"/>
                      <a:pt x="16" y="739"/>
                      <a:pt x="220" y="1273"/>
                    </a:cubicBezTo>
                    <a:cubicBezTo>
                      <a:pt x="283" y="1446"/>
                      <a:pt x="377" y="1603"/>
                      <a:pt x="487" y="1745"/>
                    </a:cubicBezTo>
                    <a:cubicBezTo>
                      <a:pt x="629" y="1918"/>
                      <a:pt x="817" y="2043"/>
                      <a:pt x="1021" y="2138"/>
                    </a:cubicBezTo>
                    <a:cubicBezTo>
                      <a:pt x="1139" y="2190"/>
                      <a:pt x="1256" y="2220"/>
                      <a:pt x="1355" y="2220"/>
                    </a:cubicBezTo>
                    <a:cubicBezTo>
                      <a:pt x="1376" y="2220"/>
                      <a:pt x="1395" y="2219"/>
                      <a:pt x="1414" y="2216"/>
                    </a:cubicBezTo>
                    <a:cubicBezTo>
                      <a:pt x="1738" y="2201"/>
                      <a:pt x="2441" y="1821"/>
                      <a:pt x="2392" y="1019"/>
                    </a:cubicBezTo>
                    <a:lnTo>
                      <a:pt x="2392" y="1019"/>
                    </a:lnTo>
                    <a:cubicBezTo>
                      <a:pt x="2422" y="987"/>
                      <a:pt x="2452" y="941"/>
                      <a:pt x="2467" y="881"/>
                    </a:cubicBezTo>
                    <a:cubicBezTo>
                      <a:pt x="2467" y="834"/>
                      <a:pt x="2483" y="786"/>
                      <a:pt x="2467" y="724"/>
                    </a:cubicBezTo>
                    <a:cubicBezTo>
                      <a:pt x="2443" y="692"/>
                      <a:pt x="2408" y="680"/>
                      <a:pt x="2363" y="680"/>
                    </a:cubicBezTo>
                    <a:cubicBezTo>
                      <a:pt x="2318" y="680"/>
                      <a:pt x="2263" y="692"/>
                      <a:pt x="2200" y="708"/>
                    </a:cubicBezTo>
                    <a:cubicBezTo>
                      <a:pt x="2073" y="729"/>
                      <a:pt x="1949" y="744"/>
                      <a:pt x="1829" y="744"/>
                    </a:cubicBezTo>
                    <a:cubicBezTo>
                      <a:pt x="1681" y="744"/>
                      <a:pt x="1537" y="721"/>
                      <a:pt x="1399" y="661"/>
                    </a:cubicBezTo>
                    <a:cubicBezTo>
                      <a:pt x="1308" y="622"/>
                      <a:pt x="1218" y="594"/>
                      <a:pt x="1118" y="594"/>
                    </a:cubicBezTo>
                    <a:cubicBezTo>
                      <a:pt x="1097" y="594"/>
                      <a:pt x="1075" y="595"/>
                      <a:pt x="1053" y="598"/>
                    </a:cubicBezTo>
                    <a:cubicBezTo>
                      <a:pt x="817" y="598"/>
                      <a:pt x="613" y="692"/>
                      <a:pt x="487" y="771"/>
                    </a:cubicBezTo>
                    <a:cubicBezTo>
                      <a:pt x="267" y="425"/>
                      <a:pt x="204"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318853" y="4169533"/>
                <a:ext cx="690519" cy="89807"/>
              </a:xfrm>
              <a:custGeom>
                <a:avLst/>
                <a:gdLst/>
                <a:ahLst/>
                <a:cxnLst/>
                <a:rect l="l" t="t" r="r" b="b"/>
                <a:pathLst>
                  <a:path w="9788" h="1273" extrusionOk="0">
                    <a:moveTo>
                      <a:pt x="4902" y="0"/>
                    </a:moveTo>
                    <a:cubicBezTo>
                      <a:pt x="2200" y="0"/>
                      <a:pt x="0" y="283"/>
                      <a:pt x="0" y="644"/>
                    </a:cubicBezTo>
                    <a:cubicBezTo>
                      <a:pt x="0" y="990"/>
                      <a:pt x="2200" y="1273"/>
                      <a:pt x="4902" y="1273"/>
                    </a:cubicBezTo>
                    <a:cubicBezTo>
                      <a:pt x="7604" y="1273"/>
                      <a:pt x="9788" y="990"/>
                      <a:pt x="9788" y="644"/>
                    </a:cubicBezTo>
                    <a:cubicBezTo>
                      <a:pt x="9788" y="283"/>
                      <a:pt x="7604" y="0"/>
                      <a:pt x="4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241252" y="3504062"/>
                <a:ext cx="843536" cy="709073"/>
              </a:xfrm>
              <a:custGeom>
                <a:avLst/>
                <a:gdLst/>
                <a:ahLst/>
                <a:cxnLst/>
                <a:rect l="l" t="t" r="r" b="b"/>
                <a:pathLst>
                  <a:path w="11957"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3" y="10050"/>
                      <a:pt x="6045" y="10050"/>
                    </a:cubicBezTo>
                    <a:cubicBezTo>
                      <a:pt x="8486" y="10050"/>
                      <a:pt x="10587" y="8708"/>
                      <a:pt x="11453" y="6762"/>
                    </a:cubicBezTo>
                    <a:cubicBezTo>
                      <a:pt x="11705" y="6197"/>
                      <a:pt x="11862" y="5584"/>
                      <a:pt x="11878" y="4940"/>
                    </a:cubicBezTo>
                    <a:cubicBezTo>
                      <a:pt x="11956" y="3212"/>
                      <a:pt x="11076" y="1625"/>
                      <a:pt x="9694" y="604"/>
                    </a:cubicBezTo>
                    <a:cubicBezTo>
                      <a:pt x="9270" y="305"/>
                      <a:pt x="8814" y="195"/>
                      <a:pt x="8311" y="179"/>
                    </a:cubicBezTo>
                    <a:cubicBezTo>
                      <a:pt x="8267" y="178"/>
                      <a:pt x="8222" y="178"/>
                      <a:pt x="8177" y="178"/>
                    </a:cubicBezTo>
                    <a:cubicBezTo>
                      <a:pt x="7637" y="178"/>
                      <a:pt x="7048" y="248"/>
                      <a:pt x="6454" y="248"/>
                    </a:cubicBezTo>
                    <a:cubicBezTo>
                      <a:pt x="6361" y="248"/>
                      <a:pt x="6268" y="246"/>
                      <a:pt x="6175" y="242"/>
                    </a:cubicBezTo>
                    <a:cubicBezTo>
                      <a:pt x="5515" y="226"/>
                      <a:pt x="4886" y="85"/>
                      <a:pt x="4305" y="22"/>
                    </a:cubicBezTo>
                    <a:cubicBezTo>
                      <a:pt x="4127" y="11"/>
                      <a:pt x="3957" y="0"/>
                      <a:pt x="3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477302" y="3503780"/>
                <a:ext cx="362544" cy="106950"/>
              </a:xfrm>
              <a:custGeom>
                <a:avLst/>
                <a:gdLst/>
                <a:ahLst/>
                <a:cxnLst/>
                <a:rect l="l" t="t" r="r" b="b"/>
                <a:pathLst>
                  <a:path w="5139" h="1516" extrusionOk="0">
                    <a:moveTo>
                      <a:pt x="497" y="1"/>
                    </a:moveTo>
                    <a:cubicBezTo>
                      <a:pt x="414" y="1"/>
                      <a:pt x="333" y="4"/>
                      <a:pt x="252" y="11"/>
                    </a:cubicBezTo>
                    <a:cubicBezTo>
                      <a:pt x="95" y="136"/>
                      <a:pt x="1" y="340"/>
                      <a:pt x="111" y="639"/>
                    </a:cubicBezTo>
                    <a:cubicBezTo>
                      <a:pt x="308" y="1177"/>
                      <a:pt x="1617" y="1515"/>
                      <a:pt x="2752" y="1515"/>
                    </a:cubicBezTo>
                    <a:cubicBezTo>
                      <a:pt x="3243" y="1515"/>
                      <a:pt x="3700" y="1452"/>
                      <a:pt x="4023" y="1315"/>
                    </a:cubicBezTo>
                    <a:cubicBezTo>
                      <a:pt x="4573" y="1079"/>
                      <a:pt x="5138" y="655"/>
                      <a:pt x="4965" y="183"/>
                    </a:cubicBezTo>
                    <a:cubicBezTo>
                      <a:pt x="4921" y="182"/>
                      <a:pt x="4876" y="182"/>
                      <a:pt x="4831" y="182"/>
                    </a:cubicBezTo>
                    <a:cubicBezTo>
                      <a:pt x="4292" y="182"/>
                      <a:pt x="3714" y="252"/>
                      <a:pt x="3112" y="252"/>
                    </a:cubicBezTo>
                    <a:cubicBezTo>
                      <a:pt x="3018" y="252"/>
                      <a:pt x="2924" y="250"/>
                      <a:pt x="2829" y="246"/>
                    </a:cubicBezTo>
                    <a:cubicBezTo>
                      <a:pt x="1999" y="218"/>
                      <a:pt x="1206"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368660" y="3278382"/>
                <a:ext cx="284941" cy="292208"/>
              </a:xfrm>
              <a:custGeom>
                <a:avLst/>
                <a:gdLst/>
                <a:ahLst/>
                <a:cxnLst/>
                <a:rect l="l" t="t" r="r" b="b"/>
                <a:pathLst>
                  <a:path w="4039" h="4142" extrusionOk="0">
                    <a:moveTo>
                      <a:pt x="347" y="0"/>
                    </a:moveTo>
                    <a:cubicBezTo>
                      <a:pt x="221" y="0"/>
                      <a:pt x="95" y="63"/>
                      <a:pt x="32" y="173"/>
                    </a:cubicBezTo>
                    <a:cubicBezTo>
                      <a:pt x="17" y="220"/>
                      <a:pt x="1" y="268"/>
                      <a:pt x="1" y="315"/>
                    </a:cubicBezTo>
                    <a:cubicBezTo>
                      <a:pt x="1" y="330"/>
                      <a:pt x="1" y="330"/>
                      <a:pt x="1" y="346"/>
                    </a:cubicBezTo>
                    <a:cubicBezTo>
                      <a:pt x="1" y="488"/>
                      <a:pt x="111" y="629"/>
                      <a:pt x="284" y="660"/>
                    </a:cubicBezTo>
                    <a:cubicBezTo>
                      <a:pt x="818" y="739"/>
                      <a:pt x="1698" y="1006"/>
                      <a:pt x="2373" y="1854"/>
                    </a:cubicBezTo>
                    <a:cubicBezTo>
                      <a:pt x="3395" y="3158"/>
                      <a:pt x="3442" y="4101"/>
                      <a:pt x="3442" y="4101"/>
                    </a:cubicBezTo>
                    <a:cubicBezTo>
                      <a:pt x="3442" y="4101"/>
                      <a:pt x="3502" y="4141"/>
                      <a:pt x="3623" y="4141"/>
                    </a:cubicBezTo>
                    <a:cubicBezTo>
                      <a:pt x="3653" y="4141"/>
                      <a:pt x="3687" y="4139"/>
                      <a:pt x="3724" y="4132"/>
                    </a:cubicBezTo>
                    <a:cubicBezTo>
                      <a:pt x="3819" y="4117"/>
                      <a:pt x="3913" y="4070"/>
                      <a:pt x="4039" y="4007"/>
                    </a:cubicBezTo>
                    <a:cubicBezTo>
                      <a:pt x="4039" y="4007"/>
                      <a:pt x="2939" y="63"/>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44710" y="3258418"/>
                <a:ext cx="358029" cy="312667"/>
              </a:xfrm>
              <a:custGeom>
                <a:avLst/>
                <a:gdLst/>
                <a:ahLst/>
                <a:cxnLst/>
                <a:rect l="l" t="t" r="r" b="b"/>
                <a:pathLst>
                  <a:path w="5075" h="4432" extrusionOk="0">
                    <a:moveTo>
                      <a:pt x="5075" y="1"/>
                    </a:moveTo>
                    <a:lnTo>
                      <a:pt x="5075" y="1"/>
                    </a:lnTo>
                    <a:cubicBezTo>
                      <a:pt x="1068" y="111"/>
                      <a:pt x="94" y="3991"/>
                      <a:pt x="16" y="4400"/>
                    </a:cubicBezTo>
                    <a:cubicBezTo>
                      <a:pt x="0" y="4415"/>
                      <a:pt x="0" y="4431"/>
                      <a:pt x="0" y="4431"/>
                    </a:cubicBezTo>
                    <a:cubicBezTo>
                      <a:pt x="5075" y="3897"/>
                      <a:pt x="5075" y="1"/>
                      <a:pt x="5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44710" y="3258418"/>
                <a:ext cx="358029" cy="312667"/>
              </a:xfrm>
              <a:custGeom>
                <a:avLst/>
                <a:gdLst/>
                <a:ahLst/>
                <a:cxnLst/>
                <a:rect l="l" t="t" r="r" b="b"/>
                <a:pathLst>
                  <a:path w="5075" h="4432" extrusionOk="0">
                    <a:moveTo>
                      <a:pt x="5075" y="1"/>
                    </a:moveTo>
                    <a:lnTo>
                      <a:pt x="16" y="4400"/>
                    </a:lnTo>
                    <a:cubicBezTo>
                      <a:pt x="0" y="4415"/>
                      <a:pt x="0" y="4431"/>
                      <a:pt x="0" y="4431"/>
                    </a:cubicBezTo>
                    <a:cubicBezTo>
                      <a:pt x="5074" y="3897"/>
                      <a:pt x="5075" y="1"/>
                      <a:pt x="5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241252" y="3504062"/>
                <a:ext cx="808051" cy="709073"/>
              </a:xfrm>
              <a:custGeom>
                <a:avLst/>
                <a:gdLst/>
                <a:ahLst/>
                <a:cxnLst/>
                <a:rect l="l" t="t" r="r" b="b"/>
                <a:pathLst>
                  <a:path w="11454"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2" y="10050"/>
                      <a:pt x="6044" y="10050"/>
                    </a:cubicBezTo>
                    <a:cubicBezTo>
                      <a:pt x="8471" y="10050"/>
                      <a:pt x="10587" y="8708"/>
                      <a:pt x="11453" y="6762"/>
                    </a:cubicBezTo>
                    <a:lnTo>
                      <a:pt x="11453" y="6762"/>
                    </a:lnTo>
                    <a:cubicBezTo>
                      <a:pt x="11453" y="6763"/>
                      <a:pt x="9599" y="8871"/>
                      <a:pt x="6550" y="8871"/>
                    </a:cubicBezTo>
                    <a:cubicBezTo>
                      <a:pt x="6387" y="8871"/>
                      <a:pt x="6219" y="8865"/>
                      <a:pt x="6049" y="8852"/>
                    </a:cubicBezTo>
                    <a:cubicBezTo>
                      <a:pt x="2703" y="8600"/>
                      <a:pt x="1556" y="4924"/>
                      <a:pt x="2498" y="3102"/>
                    </a:cubicBezTo>
                    <a:cubicBezTo>
                      <a:pt x="3270" y="1633"/>
                      <a:pt x="4878" y="1491"/>
                      <a:pt x="5474" y="1491"/>
                    </a:cubicBezTo>
                    <a:cubicBezTo>
                      <a:pt x="5618" y="1491"/>
                      <a:pt x="5703" y="1499"/>
                      <a:pt x="5703" y="1499"/>
                    </a:cubicBezTo>
                    <a:cubicBezTo>
                      <a:pt x="5499" y="1153"/>
                      <a:pt x="5012" y="478"/>
                      <a:pt x="4305" y="22"/>
                    </a:cubicBezTo>
                    <a:cubicBezTo>
                      <a:pt x="4127" y="11"/>
                      <a:pt x="3957" y="0"/>
                      <a:pt x="3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849720" y="3558877"/>
                <a:ext cx="147515" cy="144905"/>
              </a:xfrm>
              <a:custGeom>
                <a:avLst/>
                <a:gdLst/>
                <a:ahLst/>
                <a:cxnLst/>
                <a:rect l="l" t="t" r="r" b="b"/>
                <a:pathLst>
                  <a:path w="2091" h="2054" extrusionOk="0">
                    <a:moveTo>
                      <a:pt x="503" y="1"/>
                    </a:moveTo>
                    <a:cubicBezTo>
                      <a:pt x="386" y="1"/>
                      <a:pt x="266" y="48"/>
                      <a:pt x="173" y="141"/>
                    </a:cubicBezTo>
                    <a:cubicBezTo>
                      <a:pt x="1" y="329"/>
                      <a:pt x="16" y="628"/>
                      <a:pt x="220" y="801"/>
                    </a:cubicBezTo>
                    <a:cubicBezTo>
                      <a:pt x="629" y="1131"/>
                      <a:pt x="959" y="1508"/>
                      <a:pt x="1226" y="1869"/>
                    </a:cubicBezTo>
                    <a:cubicBezTo>
                      <a:pt x="1307" y="1990"/>
                      <a:pt x="1440" y="2053"/>
                      <a:pt x="1579" y="2053"/>
                    </a:cubicBezTo>
                    <a:cubicBezTo>
                      <a:pt x="1656" y="2053"/>
                      <a:pt x="1735" y="2034"/>
                      <a:pt x="1807" y="1995"/>
                    </a:cubicBezTo>
                    <a:cubicBezTo>
                      <a:pt x="2027" y="1869"/>
                      <a:pt x="2090" y="1586"/>
                      <a:pt x="1949" y="1366"/>
                    </a:cubicBezTo>
                    <a:cubicBezTo>
                      <a:pt x="1540" y="785"/>
                      <a:pt x="1085" y="361"/>
                      <a:pt x="786" y="109"/>
                    </a:cubicBezTo>
                    <a:cubicBezTo>
                      <a:pt x="706" y="36"/>
                      <a:pt x="605" y="1"/>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970567" y="3720642"/>
                <a:ext cx="78731" cy="115486"/>
              </a:xfrm>
              <a:custGeom>
                <a:avLst/>
                <a:gdLst/>
                <a:ahLst/>
                <a:cxnLst/>
                <a:rect l="l" t="t" r="r" b="b"/>
                <a:pathLst>
                  <a:path w="1116" h="1637" extrusionOk="0">
                    <a:moveTo>
                      <a:pt x="463" y="0"/>
                    </a:moveTo>
                    <a:cubicBezTo>
                      <a:pt x="391" y="0"/>
                      <a:pt x="318" y="20"/>
                      <a:pt x="251" y="63"/>
                    </a:cubicBezTo>
                    <a:cubicBezTo>
                      <a:pt x="63" y="173"/>
                      <a:pt x="0" y="393"/>
                      <a:pt x="79" y="581"/>
                    </a:cubicBezTo>
                    <a:cubicBezTo>
                      <a:pt x="220" y="880"/>
                      <a:pt x="314" y="1163"/>
                      <a:pt x="361" y="1367"/>
                    </a:cubicBezTo>
                    <a:cubicBezTo>
                      <a:pt x="409" y="1533"/>
                      <a:pt x="555" y="1637"/>
                      <a:pt x="712" y="1637"/>
                    </a:cubicBezTo>
                    <a:cubicBezTo>
                      <a:pt x="762" y="1637"/>
                      <a:pt x="814" y="1626"/>
                      <a:pt x="864" y="1603"/>
                    </a:cubicBezTo>
                    <a:cubicBezTo>
                      <a:pt x="1021" y="1540"/>
                      <a:pt x="1115" y="1383"/>
                      <a:pt x="1084" y="1226"/>
                    </a:cubicBezTo>
                    <a:cubicBezTo>
                      <a:pt x="1037" y="880"/>
                      <a:pt x="958" y="566"/>
                      <a:pt x="848" y="267"/>
                    </a:cubicBezTo>
                    <a:cubicBezTo>
                      <a:pt x="783" y="103"/>
                      <a:pt x="626" y="0"/>
                      <a:pt x="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9756025" y="4175035"/>
                <a:ext cx="1514090" cy="110901"/>
              </a:xfrm>
              <a:custGeom>
                <a:avLst/>
                <a:gdLst/>
                <a:ahLst/>
                <a:cxnLst/>
                <a:rect l="l" t="t" r="r" b="b"/>
                <a:pathLst>
                  <a:path w="21462" h="1572" extrusionOk="0">
                    <a:moveTo>
                      <a:pt x="10731" y="1"/>
                    </a:moveTo>
                    <a:cubicBezTo>
                      <a:pt x="4808" y="1"/>
                      <a:pt x="1" y="362"/>
                      <a:pt x="1" y="786"/>
                    </a:cubicBezTo>
                    <a:cubicBezTo>
                      <a:pt x="1" y="1226"/>
                      <a:pt x="4808" y="1572"/>
                      <a:pt x="10731" y="1572"/>
                    </a:cubicBezTo>
                    <a:cubicBezTo>
                      <a:pt x="16654" y="1572"/>
                      <a:pt x="21462" y="1226"/>
                      <a:pt x="21462" y="786"/>
                    </a:cubicBezTo>
                    <a:cubicBezTo>
                      <a:pt x="21462" y="362"/>
                      <a:pt x="16654" y="1"/>
                      <a:pt x="10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9913415" y="4076411"/>
                <a:ext cx="1168267" cy="156333"/>
              </a:xfrm>
              <a:custGeom>
                <a:avLst/>
                <a:gdLst/>
                <a:ahLst/>
                <a:cxnLst/>
                <a:rect l="l" t="t" r="r" b="b"/>
                <a:pathLst>
                  <a:path w="16560" h="2216" extrusionOk="0">
                    <a:moveTo>
                      <a:pt x="1" y="0"/>
                    </a:moveTo>
                    <a:lnTo>
                      <a:pt x="1" y="2184"/>
                    </a:lnTo>
                    <a:lnTo>
                      <a:pt x="16544" y="2216"/>
                    </a:lnTo>
                    <a:lnTo>
                      <a:pt x="16560" y="16"/>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080546" y="4077539"/>
                <a:ext cx="168538" cy="154076"/>
              </a:xfrm>
              <a:custGeom>
                <a:avLst/>
                <a:gdLst/>
                <a:ahLst/>
                <a:cxnLst/>
                <a:rect l="l" t="t" r="r" b="b"/>
                <a:pathLst>
                  <a:path w="2389" h="2184" extrusionOk="0">
                    <a:moveTo>
                      <a:pt x="16" y="0"/>
                    </a:moveTo>
                    <a:lnTo>
                      <a:pt x="0" y="2184"/>
                    </a:lnTo>
                    <a:lnTo>
                      <a:pt x="1571" y="1477"/>
                    </a:lnTo>
                    <a:lnTo>
                      <a:pt x="2388" y="1100"/>
                    </a:lnTo>
                    <a:lnTo>
                      <a:pt x="1571" y="723"/>
                    </a:lnTo>
                    <a:lnTo>
                      <a:pt x="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9913415" y="4076411"/>
                <a:ext cx="85433" cy="155204"/>
              </a:xfrm>
              <a:custGeom>
                <a:avLst/>
                <a:gdLst/>
                <a:ahLst/>
                <a:cxnLst/>
                <a:rect l="l" t="t" r="r" b="b"/>
                <a:pathLst>
                  <a:path w="1211" h="2200" extrusionOk="0">
                    <a:moveTo>
                      <a:pt x="1" y="0"/>
                    </a:moveTo>
                    <a:lnTo>
                      <a:pt x="1" y="2184"/>
                    </a:lnTo>
                    <a:lnTo>
                      <a:pt x="1210" y="2200"/>
                    </a:lnTo>
                    <a:lnTo>
                      <a:pt x="12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9845831" y="4076411"/>
                <a:ext cx="67655" cy="155204"/>
              </a:xfrm>
              <a:custGeom>
                <a:avLst/>
                <a:gdLst/>
                <a:ahLst/>
                <a:cxnLst/>
                <a:rect l="l" t="t" r="r" b="b"/>
                <a:pathLst>
                  <a:path w="959" h="2200" extrusionOk="0">
                    <a:moveTo>
                      <a:pt x="959" y="0"/>
                    </a:moveTo>
                    <a:cubicBezTo>
                      <a:pt x="440" y="0"/>
                      <a:pt x="0" y="424"/>
                      <a:pt x="0" y="959"/>
                    </a:cubicBezTo>
                    <a:lnTo>
                      <a:pt x="0" y="1226"/>
                    </a:lnTo>
                    <a:cubicBezTo>
                      <a:pt x="0" y="1760"/>
                      <a:pt x="424" y="2184"/>
                      <a:pt x="959" y="2200"/>
                    </a:cubicBezTo>
                    <a:lnTo>
                      <a:pt x="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191375" y="4128474"/>
                <a:ext cx="57708" cy="53263"/>
              </a:xfrm>
              <a:custGeom>
                <a:avLst/>
                <a:gdLst/>
                <a:ahLst/>
                <a:cxnLst/>
                <a:rect l="l" t="t" r="r" b="b"/>
                <a:pathLst>
                  <a:path w="818" h="755" extrusionOk="0">
                    <a:moveTo>
                      <a:pt x="0" y="1"/>
                    </a:moveTo>
                    <a:lnTo>
                      <a:pt x="0" y="755"/>
                    </a:lnTo>
                    <a:lnTo>
                      <a:pt x="817" y="37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9998777" y="4076411"/>
                <a:ext cx="61024" cy="155204"/>
              </a:xfrm>
              <a:custGeom>
                <a:avLst/>
                <a:gdLst/>
                <a:ahLst/>
                <a:cxnLst/>
                <a:rect l="l" t="t" r="r" b="b"/>
                <a:pathLst>
                  <a:path w="865" h="2200" extrusionOk="0">
                    <a:moveTo>
                      <a:pt x="0" y="0"/>
                    </a:moveTo>
                    <a:lnTo>
                      <a:pt x="0" y="2200"/>
                    </a:lnTo>
                    <a:lnTo>
                      <a:pt x="864" y="2200"/>
                    </a:lnTo>
                    <a:lnTo>
                      <a:pt x="8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0147279" y="4115211"/>
                <a:ext cx="887840" cy="24409"/>
              </a:xfrm>
              <a:custGeom>
                <a:avLst/>
                <a:gdLst/>
                <a:ahLst/>
                <a:cxnLst/>
                <a:rect l="l" t="t" r="r" b="b"/>
                <a:pathLst>
                  <a:path w="12585" h="346" extrusionOk="0">
                    <a:moveTo>
                      <a:pt x="158" y="0"/>
                    </a:moveTo>
                    <a:cubicBezTo>
                      <a:pt x="79" y="0"/>
                      <a:pt x="1" y="63"/>
                      <a:pt x="1" y="157"/>
                    </a:cubicBezTo>
                    <a:cubicBezTo>
                      <a:pt x="1" y="252"/>
                      <a:pt x="79" y="330"/>
                      <a:pt x="158" y="330"/>
                    </a:cubicBezTo>
                    <a:lnTo>
                      <a:pt x="12428" y="346"/>
                    </a:lnTo>
                    <a:cubicBezTo>
                      <a:pt x="12506" y="346"/>
                      <a:pt x="12585" y="267"/>
                      <a:pt x="12585" y="173"/>
                    </a:cubicBezTo>
                    <a:cubicBezTo>
                      <a:pt x="12585" y="79"/>
                      <a:pt x="12522" y="0"/>
                      <a:pt x="12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0147279" y="4175035"/>
                <a:ext cx="887840" cy="24480"/>
              </a:xfrm>
              <a:custGeom>
                <a:avLst/>
                <a:gdLst/>
                <a:ahLst/>
                <a:cxnLst/>
                <a:rect l="l" t="t" r="r" b="b"/>
                <a:pathLst>
                  <a:path w="12585" h="347" extrusionOk="0">
                    <a:moveTo>
                      <a:pt x="158" y="1"/>
                    </a:moveTo>
                    <a:cubicBezTo>
                      <a:pt x="79" y="1"/>
                      <a:pt x="1" y="79"/>
                      <a:pt x="1" y="173"/>
                    </a:cubicBezTo>
                    <a:cubicBezTo>
                      <a:pt x="1" y="268"/>
                      <a:pt x="79" y="346"/>
                      <a:pt x="158" y="346"/>
                    </a:cubicBezTo>
                    <a:lnTo>
                      <a:pt x="12428" y="346"/>
                    </a:lnTo>
                    <a:cubicBezTo>
                      <a:pt x="12506" y="346"/>
                      <a:pt x="12585" y="283"/>
                      <a:pt x="12585" y="189"/>
                    </a:cubicBezTo>
                    <a:cubicBezTo>
                      <a:pt x="12585" y="95"/>
                      <a:pt x="12522" y="16"/>
                      <a:pt x="12428" y="16"/>
                    </a:cubicBez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40"/>
            <p:cNvSpPr/>
            <p:nvPr/>
          </p:nvSpPr>
          <p:spPr>
            <a:xfrm>
              <a:off x="4599294" y="1720679"/>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rot="5400000">
              <a:off x="5652075" y="805250"/>
              <a:ext cx="320400" cy="2775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7682876" y="1120924"/>
              <a:ext cx="252900" cy="25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7820719" y="4142754"/>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38005" y="514350"/>
            <a:ext cx="5405595" cy="3139321"/>
          </a:xfrm>
          <a:prstGeom prst="rect">
            <a:avLst/>
          </a:prstGeom>
        </p:spPr>
        <p:txBody>
          <a:bodyPr wrap="square">
            <a:spAutoFit/>
          </a:bodyPr>
          <a:lstStyle/>
          <a:p>
            <a:pPr algn="just">
              <a:lnSpc>
                <a:spcPct val="150000"/>
              </a:lnSpc>
            </a:pPr>
            <a:r>
              <a:rPr lang="fr-FR" sz="2200" b="1" dirty="0">
                <a:solidFill>
                  <a:srgbClr val="FF0000"/>
                </a:solidFill>
              </a:rPr>
              <a:t>Bài 10.20. </a:t>
            </a:r>
            <a:r>
              <a:rPr lang="en-US" sz="2200" dirty="0"/>
              <a:t>Người ta làm một cái hộp có dạng hình hộp chữ nhật bằng bìa với chiều dài 20 cm, chiều rộng 14 cm và chiều cao 15 cm.</a:t>
            </a:r>
          </a:p>
          <a:p>
            <a:pPr algn="just">
              <a:lnSpc>
                <a:spcPct val="150000"/>
              </a:lnSpc>
            </a:pPr>
            <a:r>
              <a:rPr lang="en-US" sz="2200" dirty="0"/>
              <a:t>a) Tích thể tích của cái hộp.</a:t>
            </a:r>
          </a:p>
          <a:p>
            <a:pPr algn="just">
              <a:lnSpc>
                <a:spcPct val="150000"/>
              </a:lnSpc>
            </a:pPr>
            <a:r>
              <a:rPr lang="en-US" sz="2200" dirty="0"/>
              <a:t>b) Tính diện tích bìa dùng để làm cái hộp.</a:t>
            </a:r>
            <a:endParaRPr lang="en-US" sz="2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grpSp>
        <p:nvGrpSpPr>
          <p:cNvPr id="1508" name="Google Shape;1508;p96"/>
          <p:cNvGrpSpPr/>
          <p:nvPr/>
        </p:nvGrpSpPr>
        <p:grpSpPr>
          <a:xfrm>
            <a:off x="457200" y="819151"/>
            <a:ext cx="2438400" cy="4191000"/>
            <a:chOff x="6006825" y="854054"/>
            <a:chExt cx="1818974" cy="3444968"/>
          </a:xfrm>
        </p:grpSpPr>
        <p:grpSp>
          <p:nvGrpSpPr>
            <p:cNvPr id="1509" name="Google Shape;1509;p96"/>
            <p:cNvGrpSpPr/>
            <p:nvPr/>
          </p:nvGrpSpPr>
          <p:grpSpPr>
            <a:xfrm>
              <a:off x="6092176" y="854054"/>
              <a:ext cx="1733623" cy="3444968"/>
              <a:chOff x="6092176" y="854054"/>
              <a:chExt cx="1733623" cy="3444968"/>
            </a:xfrm>
          </p:grpSpPr>
          <p:sp>
            <p:nvSpPr>
              <p:cNvPr id="1510" name="Google Shape;1510;p96"/>
              <p:cNvSpPr/>
              <p:nvPr/>
            </p:nvSpPr>
            <p:spPr>
              <a:xfrm>
                <a:off x="6092176" y="3908248"/>
                <a:ext cx="1733623" cy="390775"/>
              </a:xfrm>
              <a:custGeom>
                <a:avLst/>
                <a:gdLst/>
                <a:ahLst/>
                <a:cxnLst/>
                <a:rect l="l" t="t" r="r" b="b"/>
                <a:pathLst>
                  <a:path w="11015" h="2483" extrusionOk="0">
                    <a:moveTo>
                      <a:pt x="5515" y="0"/>
                    </a:moveTo>
                    <a:cubicBezTo>
                      <a:pt x="2467" y="0"/>
                      <a:pt x="1" y="566"/>
                      <a:pt x="1" y="1241"/>
                    </a:cubicBezTo>
                    <a:cubicBezTo>
                      <a:pt x="1" y="1933"/>
                      <a:pt x="2467" y="2482"/>
                      <a:pt x="5515" y="2482"/>
                    </a:cubicBezTo>
                    <a:cubicBezTo>
                      <a:pt x="8548" y="2482"/>
                      <a:pt x="11014" y="1933"/>
                      <a:pt x="11014" y="1241"/>
                    </a:cubicBezTo>
                    <a:cubicBezTo>
                      <a:pt x="11014" y="566"/>
                      <a:pt x="8548" y="0"/>
                      <a:pt x="5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96"/>
              <p:cNvGrpSpPr/>
              <p:nvPr/>
            </p:nvGrpSpPr>
            <p:grpSpPr>
              <a:xfrm>
                <a:off x="6405952" y="854054"/>
                <a:ext cx="941425" cy="3352656"/>
                <a:chOff x="6405952" y="854054"/>
                <a:chExt cx="941425" cy="3352656"/>
              </a:xfrm>
            </p:grpSpPr>
            <p:sp>
              <p:nvSpPr>
                <p:cNvPr id="1512" name="Google Shape;1512;p96"/>
                <p:cNvSpPr/>
                <p:nvPr/>
              </p:nvSpPr>
              <p:spPr>
                <a:xfrm>
                  <a:off x="6673050" y="948373"/>
                  <a:ext cx="583953" cy="788880"/>
                </a:xfrm>
                <a:custGeom>
                  <a:avLst/>
                  <a:gdLst/>
                  <a:ahLst/>
                  <a:cxnLst/>
                  <a:rect l="l" t="t" r="r" b="b"/>
                  <a:pathLst>
                    <a:path w="6804" h="9192" extrusionOk="0">
                      <a:moveTo>
                        <a:pt x="5358" y="7982"/>
                      </a:moveTo>
                      <a:cubicBezTo>
                        <a:pt x="6552" y="6976"/>
                        <a:pt x="6804" y="4463"/>
                        <a:pt x="6709" y="2970"/>
                      </a:cubicBezTo>
                      <a:cubicBezTo>
                        <a:pt x="6584" y="975"/>
                        <a:pt x="5170" y="111"/>
                        <a:pt x="5170" y="111"/>
                      </a:cubicBezTo>
                      <a:lnTo>
                        <a:pt x="3489" y="1"/>
                      </a:lnTo>
                      <a:lnTo>
                        <a:pt x="3473" y="1"/>
                      </a:lnTo>
                      <a:lnTo>
                        <a:pt x="3457" y="1"/>
                      </a:lnTo>
                      <a:lnTo>
                        <a:pt x="1776" y="111"/>
                      </a:lnTo>
                      <a:cubicBezTo>
                        <a:pt x="1776" y="111"/>
                        <a:pt x="441" y="724"/>
                        <a:pt x="661" y="2986"/>
                      </a:cubicBezTo>
                      <a:cubicBezTo>
                        <a:pt x="1022" y="6647"/>
                        <a:pt x="1" y="6521"/>
                        <a:pt x="79" y="7982"/>
                      </a:cubicBezTo>
                      <a:cubicBezTo>
                        <a:pt x="2829" y="9192"/>
                        <a:pt x="2609" y="9192"/>
                        <a:pt x="5358" y="79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6"/>
                <p:cNvSpPr/>
                <p:nvPr/>
              </p:nvSpPr>
              <p:spPr>
                <a:xfrm>
                  <a:off x="6663609" y="3910708"/>
                  <a:ext cx="300817" cy="296002"/>
                </a:xfrm>
                <a:custGeom>
                  <a:avLst/>
                  <a:gdLst/>
                  <a:ahLst/>
                  <a:cxnLst/>
                  <a:rect l="l" t="t" r="r" b="b"/>
                  <a:pathLst>
                    <a:path w="3505" h="3449" extrusionOk="0">
                      <a:moveTo>
                        <a:pt x="3190" y="1"/>
                      </a:moveTo>
                      <a:lnTo>
                        <a:pt x="2059" y="535"/>
                      </a:lnTo>
                      <a:cubicBezTo>
                        <a:pt x="2059" y="535"/>
                        <a:pt x="1" y="3316"/>
                        <a:pt x="1163" y="3441"/>
                      </a:cubicBezTo>
                      <a:cubicBezTo>
                        <a:pt x="1206" y="3446"/>
                        <a:pt x="1247" y="3448"/>
                        <a:pt x="1289" y="3448"/>
                      </a:cubicBezTo>
                      <a:cubicBezTo>
                        <a:pt x="2381" y="3448"/>
                        <a:pt x="3096" y="1902"/>
                        <a:pt x="3096" y="1902"/>
                      </a:cubicBezTo>
                      <a:lnTo>
                        <a:pt x="3096" y="2766"/>
                      </a:lnTo>
                      <a:lnTo>
                        <a:pt x="3410" y="2766"/>
                      </a:lnTo>
                      <a:cubicBezTo>
                        <a:pt x="3410" y="2766"/>
                        <a:pt x="3504" y="1792"/>
                        <a:pt x="3410" y="1100"/>
                      </a:cubicBezTo>
                      <a:cubicBezTo>
                        <a:pt x="3316" y="425"/>
                        <a:pt x="3190" y="1"/>
                        <a:pt x="3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6"/>
                <p:cNvSpPr/>
                <p:nvPr/>
              </p:nvSpPr>
              <p:spPr>
                <a:xfrm>
                  <a:off x="6771491" y="3955347"/>
                  <a:ext cx="165986" cy="170958"/>
                </a:xfrm>
                <a:custGeom>
                  <a:avLst/>
                  <a:gdLst/>
                  <a:ahLst/>
                  <a:cxnLst/>
                  <a:rect l="l" t="t" r="r" b="b"/>
                  <a:pathLst>
                    <a:path w="1934" h="1992" extrusionOk="0">
                      <a:moveTo>
                        <a:pt x="802" y="1"/>
                      </a:moveTo>
                      <a:cubicBezTo>
                        <a:pt x="802" y="1"/>
                        <a:pt x="1" y="1540"/>
                        <a:pt x="158" y="1886"/>
                      </a:cubicBezTo>
                      <a:cubicBezTo>
                        <a:pt x="192" y="1958"/>
                        <a:pt x="257" y="1992"/>
                        <a:pt x="343" y="1992"/>
                      </a:cubicBezTo>
                      <a:cubicBezTo>
                        <a:pt x="761" y="1992"/>
                        <a:pt x="1672" y="1175"/>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6"/>
                <p:cNvSpPr/>
                <p:nvPr/>
              </p:nvSpPr>
              <p:spPr>
                <a:xfrm>
                  <a:off x="6733728" y="3136761"/>
                  <a:ext cx="229324" cy="819862"/>
                </a:xfrm>
                <a:custGeom>
                  <a:avLst/>
                  <a:gdLst/>
                  <a:ahLst/>
                  <a:cxnLst/>
                  <a:rect l="l" t="t" r="r" b="b"/>
                  <a:pathLst>
                    <a:path w="2672" h="9553" extrusionOk="0">
                      <a:moveTo>
                        <a:pt x="2279" y="1"/>
                      </a:moveTo>
                      <a:lnTo>
                        <a:pt x="1" y="283"/>
                      </a:lnTo>
                      <a:lnTo>
                        <a:pt x="64" y="786"/>
                      </a:lnTo>
                      <a:lnTo>
                        <a:pt x="1242" y="9553"/>
                      </a:lnTo>
                      <a:lnTo>
                        <a:pt x="2373" y="9553"/>
                      </a:lnTo>
                      <a:lnTo>
                        <a:pt x="2467" y="6285"/>
                      </a:lnTo>
                      <a:cubicBezTo>
                        <a:pt x="2467" y="6285"/>
                        <a:pt x="2672" y="4368"/>
                        <a:pt x="2546" y="2860"/>
                      </a:cubicBezTo>
                      <a:lnTo>
                        <a:pt x="2420" y="1493"/>
                      </a:lnTo>
                      <a:lnTo>
                        <a:pt x="22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6"/>
                <p:cNvSpPr/>
                <p:nvPr/>
              </p:nvSpPr>
              <p:spPr>
                <a:xfrm>
                  <a:off x="6733728" y="3136761"/>
                  <a:ext cx="207782" cy="128219"/>
                </a:xfrm>
                <a:custGeom>
                  <a:avLst/>
                  <a:gdLst/>
                  <a:ahLst/>
                  <a:cxnLst/>
                  <a:rect l="l" t="t" r="r" b="b"/>
                  <a:pathLst>
                    <a:path w="2421" h="1494" extrusionOk="0">
                      <a:moveTo>
                        <a:pt x="2279" y="1"/>
                      </a:moveTo>
                      <a:lnTo>
                        <a:pt x="1" y="283"/>
                      </a:lnTo>
                      <a:lnTo>
                        <a:pt x="64" y="786"/>
                      </a:lnTo>
                      <a:cubicBezTo>
                        <a:pt x="723" y="1085"/>
                        <a:pt x="1698" y="1477"/>
                        <a:pt x="2420" y="1493"/>
                      </a:cubicBezTo>
                      <a:lnTo>
                        <a:pt x="22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6"/>
                <p:cNvSpPr/>
                <p:nvPr/>
              </p:nvSpPr>
              <p:spPr>
                <a:xfrm>
                  <a:off x="6989916" y="3910708"/>
                  <a:ext cx="299443" cy="296002"/>
                </a:xfrm>
                <a:custGeom>
                  <a:avLst/>
                  <a:gdLst/>
                  <a:ahLst/>
                  <a:cxnLst/>
                  <a:rect l="l" t="t" r="r" b="b"/>
                  <a:pathLst>
                    <a:path w="3489" h="3449" extrusionOk="0">
                      <a:moveTo>
                        <a:pt x="315" y="1"/>
                      </a:moveTo>
                      <a:cubicBezTo>
                        <a:pt x="315" y="1"/>
                        <a:pt x="174" y="425"/>
                        <a:pt x="79" y="1100"/>
                      </a:cubicBezTo>
                      <a:cubicBezTo>
                        <a:pt x="1" y="1792"/>
                        <a:pt x="79" y="2766"/>
                        <a:pt x="79" y="2766"/>
                      </a:cubicBezTo>
                      <a:lnTo>
                        <a:pt x="409" y="2766"/>
                      </a:lnTo>
                      <a:lnTo>
                        <a:pt x="409" y="1902"/>
                      </a:lnTo>
                      <a:cubicBezTo>
                        <a:pt x="409" y="1902"/>
                        <a:pt x="1110" y="3448"/>
                        <a:pt x="2201" y="3448"/>
                      </a:cubicBezTo>
                      <a:cubicBezTo>
                        <a:pt x="2242" y="3448"/>
                        <a:pt x="2284" y="3446"/>
                        <a:pt x="2326" y="3441"/>
                      </a:cubicBezTo>
                      <a:cubicBezTo>
                        <a:pt x="3489" y="3316"/>
                        <a:pt x="1431" y="535"/>
                        <a:pt x="1431" y="535"/>
                      </a:cubicBezTo>
                      <a:lnTo>
                        <a:pt x="3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6"/>
                <p:cNvSpPr/>
                <p:nvPr/>
              </p:nvSpPr>
              <p:spPr>
                <a:xfrm>
                  <a:off x="7016951" y="3955347"/>
                  <a:ext cx="165900" cy="170958"/>
                </a:xfrm>
                <a:custGeom>
                  <a:avLst/>
                  <a:gdLst/>
                  <a:ahLst/>
                  <a:cxnLst/>
                  <a:rect l="l" t="t" r="r" b="b"/>
                  <a:pathLst>
                    <a:path w="1933" h="1992" extrusionOk="0">
                      <a:moveTo>
                        <a:pt x="0" y="1"/>
                      </a:moveTo>
                      <a:cubicBezTo>
                        <a:pt x="248" y="1175"/>
                        <a:pt x="1157" y="1992"/>
                        <a:pt x="1575" y="1992"/>
                      </a:cubicBezTo>
                      <a:cubicBezTo>
                        <a:pt x="1660" y="1992"/>
                        <a:pt x="1725" y="1958"/>
                        <a:pt x="1760" y="1886"/>
                      </a:cubicBezTo>
                      <a:cubicBezTo>
                        <a:pt x="1932" y="1540"/>
                        <a:pt x="1131"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6"/>
                <p:cNvSpPr/>
                <p:nvPr/>
              </p:nvSpPr>
              <p:spPr>
                <a:xfrm>
                  <a:off x="6989916" y="3136761"/>
                  <a:ext cx="230698" cy="819862"/>
                </a:xfrm>
                <a:custGeom>
                  <a:avLst/>
                  <a:gdLst/>
                  <a:ahLst/>
                  <a:cxnLst/>
                  <a:rect l="l" t="t" r="r" b="b"/>
                  <a:pathLst>
                    <a:path w="2688" h="9553" extrusionOk="0">
                      <a:moveTo>
                        <a:pt x="409" y="1"/>
                      </a:moveTo>
                      <a:lnTo>
                        <a:pt x="268" y="1493"/>
                      </a:lnTo>
                      <a:lnTo>
                        <a:pt x="127" y="2860"/>
                      </a:lnTo>
                      <a:cubicBezTo>
                        <a:pt x="1" y="4368"/>
                        <a:pt x="205" y="6285"/>
                        <a:pt x="205" y="6285"/>
                      </a:cubicBezTo>
                      <a:lnTo>
                        <a:pt x="315" y="9553"/>
                      </a:lnTo>
                      <a:lnTo>
                        <a:pt x="1446" y="9553"/>
                      </a:lnTo>
                      <a:lnTo>
                        <a:pt x="2593" y="943"/>
                      </a:lnTo>
                      <a:lnTo>
                        <a:pt x="2687" y="283"/>
                      </a:lnTo>
                      <a:lnTo>
                        <a:pt x="4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6"/>
                <p:cNvSpPr/>
                <p:nvPr/>
              </p:nvSpPr>
              <p:spPr>
                <a:xfrm>
                  <a:off x="7012831" y="3136761"/>
                  <a:ext cx="207782" cy="128219"/>
                </a:xfrm>
                <a:custGeom>
                  <a:avLst/>
                  <a:gdLst/>
                  <a:ahLst/>
                  <a:cxnLst/>
                  <a:rect l="l" t="t" r="r" b="b"/>
                  <a:pathLst>
                    <a:path w="2421" h="1494" extrusionOk="0">
                      <a:moveTo>
                        <a:pt x="142" y="1"/>
                      </a:moveTo>
                      <a:lnTo>
                        <a:pt x="1" y="1493"/>
                      </a:lnTo>
                      <a:cubicBezTo>
                        <a:pt x="378" y="1477"/>
                        <a:pt x="1509" y="1383"/>
                        <a:pt x="2326" y="943"/>
                      </a:cubicBezTo>
                      <a:lnTo>
                        <a:pt x="2420" y="283"/>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6"/>
                <p:cNvSpPr/>
                <p:nvPr/>
              </p:nvSpPr>
              <p:spPr>
                <a:xfrm>
                  <a:off x="6629966" y="2356034"/>
                  <a:ext cx="691749" cy="860371"/>
                </a:xfrm>
                <a:custGeom>
                  <a:avLst/>
                  <a:gdLst/>
                  <a:ahLst/>
                  <a:cxnLst/>
                  <a:rect l="l" t="t" r="r" b="b"/>
                  <a:pathLst>
                    <a:path w="8060" h="10025" extrusionOk="0">
                      <a:moveTo>
                        <a:pt x="7934" y="3285"/>
                      </a:moveTo>
                      <a:cubicBezTo>
                        <a:pt x="7777" y="5280"/>
                        <a:pt x="6881" y="9380"/>
                        <a:pt x="6881" y="9380"/>
                      </a:cubicBezTo>
                      <a:cubicBezTo>
                        <a:pt x="4965" y="10009"/>
                        <a:pt x="3064" y="10024"/>
                        <a:pt x="1210" y="9380"/>
                      </a:cubicBezTo>
                      <a:cubicBezTo>
                        <a:pt x="1210" y="9380"/>
                        <a:pt x="314" y="4887"/>
                        <a:pt x="157" y="3285"/>
                      </a:cubicBezTo>
                      <a:cubicBezTo>
                        <a:pt x="0" y="1698"/>
                        <a:pt x="738" y="1"/>
                        <a:pt x="738" y="1"/>
                      </a:cubicBezTo>
                      <a:cubicBezTo>
                        <a:pt x="2042" y="378"/>
                        <a:pt x="3755" y="488"/>
                        <a:pt x="4053" y="504"/>
                      </a:cubicBezTo>
                      <a:cubicBezTo>
                        <a:pt x="4336" y="488"/>
                        <a:pt x="6049" y="378"/>
                        <a:pt x="7353" y="1"/>
                      </a:cubicBezTo>
                      <a:cubicBezTo>
                        <a:pt x="7353" y="1"/>
                        <a:pt x="8060" y="1698"/>
                        <a:pt x="7934" y="32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6"/>
                <p:cNvSpPr/>
                <p:nvPr/>
              </p:nvSpPr>
              <p:spPr>
                <a:xfrm>
                  <a:off x="6643441" y="1536257"/>
                  <a:ext cx="670207" cy="923708"/>
                </a:xfrm>
                <a:custGeom>
                  <a:avLst/>
                  <a:gdLst/>
                  <a:ahLst/>
                  <a:cxnLst/>
                  <a:rect l="l" t="t" r="r" b="b"/>
                  <a:pathLst>
                    <a:path w="7809" h="10763" extrusionOk="0">
                      <a:moveTo>
                        <a:pt x="2938" y="1"/>
                      </a:moveTo>
                      <a:lnTo>
                        <a:pt x="0" y="1132"/>
                      </a:lnTo>
                      <a:lnTo>
                        <a:pt x="1775" y="5123"/>
                      </a:lnTo>
                      <a:lnTo>
                        <a:pt x="330" y="10244"/>
                      </a:lnTo>
                      <a:cubicBezTo>
                        <a:pt x="330" y="10244"/>
                        <a:pt x="1556" y="10684"/>
                        <a:pt x="3378" y="10747"/>
                      </a:cubicBezTo>
                      <a:cubicBezTo>
                        <a:pt x="3535" y="10763"/>
                        <a:pt x="3708" y="10763"/>
                        <a:pt x="3881" y="10763"/>
                      </a:cubicBezTo>
                      <a:cubicBezTo>
                        <a:pt x="4069" y="10763"/>
                        <a:pt x="4242" y="10763"/>
                        <a:pt x="4415" y="10747"/>
                      </a:cubicBezTo>
                      <a:cubicBezTo>
                        <a:pt x="6222" y="10653"/>
                        <a:pt x="7400" y="10119"/>
                        <a:pt x="7400" y="10119"/>
                      </a:cubicBezTo>
                      <a:lnTo>
                        <a:pt x="6080" y="5154"/>
                      </a:lnTo>
                      <a:lnTo>
                        <a:pt x="7808" y="1132"/>
                      </a:lnTo>
                      <a:lnTo>
                        <a:pt x="4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6"/>
                <p:cNvSpPr/>
                <p:nvPr/>
              </p:nvSpPr>
              <p:spPr>
                <a:xfrm>
                  <a:off x="6894221" y="1536257"/>
                  <a:ext cx="155172" cy="198336"/>
                </a:xfrm>
                <a:custGeom>
                  <a:avLst/>
                  <a:gdLst/>
                  <a:ahLst/>
                  <a:cxnLst/>
                  <a:rect l="l" t="t" r="r" b="b"/>
                  <a:pathLst>
                    <a:path w="1808" h="2311" extrusionOk="0">
                      <a:moveTo>
                        <a:pt x="0" y="1"/>
                      </a:moveTo>
                      <a:lnTo>
                        <a:pt x="912" y="2310"/>
                      </a:lnTo>
                      <a:lnTo>
                        <a:pt x="1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6"/>
                <p:cNvSpPr/>
                <p:nvPr/>
              </p:nvSpPr>
              <p:spPr>
                <a:xfrm>
                  <a:off x="6405952" y="1636894"/>
                  <a:ext cx="357375" cy="678341"/>
                </a:xfrm>
                <a:custGeom>
                  <a:avLst/>
                  <a:gdLst/>
                  <a:ahLst/>
                  <a:cxnLst/>
                  <a:rect l="l" t="t" r="r" b="b"/>
                  <a:pathLst>
                    <a:path w="4164" h="7904" extrusionOk="0">
                      <a:moveTo>
                        <a:pt x="2781" y="1"/>
                      </a:moveTo>
                      <a:lnTo>
                        <a:pt x="236" y="3127"/>
                      </a:lnTo>
                      <a:cubicBezTo>
                        <a:pt x="16" y="3410"/>
                        <a:pt x="0" y="3803"/>
                        <a:pt x="205" y="4101"/>
                      </a:cubicBezTo>
                      <a:cubicBezTo>
                        <a:pt x="692" y="4840"/>
                        <a:pt x="1666" y="6207"/>
                        <a:pt x="2703" y="7165"/>
                      </a:cubicBezTo>
                      <a:cubicBezTo>
                        <a:pt x="3017" y="7464"/>
                        <a:pt x="3331" y="7715"/>
                        <a:pt x="3645" y="7904"/>
                      </a:cubicBezTo>
                      <a:lnTo>
                        <a:pt x="4164" y="7228"/>
                      </a:lnTo>
                      <a:cubicBezTo>
                        <a:pt x="4164" y="7228"/>
                        <a:pt x="3834" y="6835"/>
                        <a:pt x="3472" y="6270"/>
                      </a:cubicBezTo>
                      <a:cubicBezTo>
                        <a:pt x="3315" y="6050"/>
                        <a:pt x="3158" y="5814"/>
                        <a:pt x="3017" y="5547"/>
                      </a:cubicBezTo>
                      <a:cubicBezTo>
                        <a:pt x="2671" y="4950"/>
                        <a:pt x="2137" y="4306"/>
                        <a:pt x="1744" y="3897"/>
                      </a:cubicBezTo>
                      <a:cubicBezTo>
                        <a:pt x="2263" y="3410"/>
                        <a:pt x="2970" y="2703"/>
                        <a:pt x="3677" y="1761"/>
                      </a:cubicBezTo>
                      <a:lnTo>
                        <a:pt x="2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6"/>
                <p:cNvSpPr/>
                <p:nvPr/>
              </p:nvSpPr>
              <p:spPr>
                <a:xfrm>
                  <a:off x="6644985" y="2155810"/>
                  <a:ext cx="144100" cy="195504"/>
                </a:xfrm>
                <a:custGeom>
                  <a:avLst/>
                  <a:gdLst/>
                  <a:ahLst/>
                  <a:cxnLst/>
                  <a:rect l="l" t="t" r="r" b="b"/>
                  <a:pathLst>
                    <a:path w="1679" h="2278" extrusionOk="0">
                      <a:moveTo>
                        <a:pt x="1112" y="1"/>
                      </a:moveTo>
                      <a:cubicBezTo>
                        <a:pt x="908" y="1"/>
                        <a:pt x="799" y="449"/>
                        <a:pt x="799" y="449"/>
                      </a:cubicBezTo>
                      <a:cubicBezTo>
                        <a:pt x="516" y="574"/>
                        <a:pt x="108" y="1061"/>
                        <a:pt x="45" y="1486"/>
                      </a:cubicBezTo>
                      <a:cubicBezTo>
                        <a:pt x="1" y="1881"/>
                        <a:pt x="600" y="2277"/>
                        <a:pt x="923" y="2277"/>
                      </a:cubicBezTo>
                      <a:cubicBezTo>
                        <a:pt x="946" y="2277"/>
                        <a:pt x="968" y="2275"/>
                        <a:pt x="988" y="2271"/>
                      </a:cubicBezTo>
                      <a:cubicBezTo>
                        <a:pt x="1270" y="2193"/>
                        <a:pt x="1679" y="1218"/>
                        <a:pt x="1632" y="889"/>
                      </a:cubicBezTo>
                      <a:cubicBezTo>
                        <a:pt x="1569" y="559"/>
                        <a:pt x="1019" y="512"/>
                        <a:pt x="1019" y="512"/>
                      </a:cubicBezTo>
                      <a:lnTo>
                        <a:pt x="1160" y="9"/>
                      </a:lnTo>
                      <a:cubicBezTo>
                        <a:pt x="1144" y="3"/>
                        <a:pt x="1128" y="1"/>
                        <a:pt x="1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6"/>
                <p:cNvSpPr/>
                <p:nvPr/>
              </p:nvSpPr>
              <p:spPr>
                <a:xfrm>
                  <a:off x="6895594" y="1400057"/>
                  <a:ext cx="153798" cy="156197"/>
                </a:xfrm>
                <a:custGeom>
                  <a:avLst/>
                  <a:gdLst/>
                  <a:ahLst/>
                  <a:cxnLst/>
                  <a:rect l="l" t="t" r="r" b="b"/>
                  <a:pathLst>
                    <a:path w="1792" h="1820" extrusionOk="0">
                      <a:moveTo>
                        <a:pt x="0" y="1"/>
                      </a:moveTo>
                      <a:lnTo>
                        <a:pt x="0" y="1619"/>
                      </a:lnTo>
                      <a:cubicBezTo>
                        <a:pt x="299" y="1753"/>
                        <a:pt x="597" y="1820"/>
                        <a:pt x="896" y="1820"/>
                      </a:cubicBezTo>
                      <a:cubicBezTo>
                        <a:pt x="1194" y="1820"/>
                        <a:pt x="1493" y="1753"/>
                        <a:pt x="1791" y="1619"/>
                      </a:cubicBezTo>
                      <a:lnTo>
                        <a:pt x="1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6"/>
                <p:cNvSpPr/>
                <p:nvPr/>
              </p:nvSpPr>
              <p:spPr>
                <a:xfrm>
                  <a:off x="6895594" y="1400057"/>
                  <a:ext cx="153798" cy="109338"/>
                </a:xfrm>
                <a:custGeom>
                  <a:avLst/>
                  <a:gdLst/>
                  <a:ahLst/>
                  <a:cxnLst/>
                  <a:rect l="l" t="t" r="r" b="b"/>
                  <a:pathLst>
                    <a:path w="1792" h="1274" extrusionOk="0">
                      <a:moveTo>
                        <a:pt x="0" y="1"/>
                      </a:moveTo>
                      <a:lnTo>
                        <a:pt x="0" y="582"/>
                      </a:lnTo>
                      <a:cubicBezTo>
                        <a:pt x="424" y="865"/>
                        <a:pt x="1084" y="1226"/>
                        <a:pt x="1791" y="1274"/>
                      </a:cubicBezTo>
                      <a:lnTo>
                        <a:pt x="17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6"/>
                <p:cNvSpPr/>
                <p:nvPr/>
              </p:nvSpPr>
              <p:spPr>
                <a:xfrm>
                  <a:off x="6741710" y="1170224"/>
                  <a:ext cx="83851" cy="135685"/>
                </a:xfrm>
                <a:custGeom>
                  <a:avLst/>
                  <a:gdLst/>
                  <a:ahLst/>
                  <a:cxnLst/>
                  <a:rect l="l" t="t" r="r" b="b"/>
                  <a:pathLst>
                    <a:path w="977" h="1581" extrusionOk="0">
                      <a:moveTo>
                        <a:pt x="302" y="1"/>
                      </a:moveTo>
                      <a:cubicBezTo>
                        <a:pt x="15" y="1"/>
                        <a:pt x="0" y="536"/>
                        <a:pt x="206" y="1139"/>
                      </a:cubicBezTo>
                      <a:cubicBezTo>
                        <a:pt x="330" y="1501"/>
                        <a:pt x="557" y="1580"/>
                        <a:pt x="733" y="1580"/>
                      </a:cubicBezTo>
                      <a:cubicBezTo>
                        <a:pt x="870" y="1580"/>
                        <a:pt x="976" y="1532"/>
                        <a:pt x="976" y="1532"/>
                      </a:cubicBezTo>
                      <a:lnTo>
                        <a:pt x="850" y="197"/>
                      </a:lnTo>
                      <a:cubicBezTo>
                        <a:pt x="850" y="197"/>
                        <a:pt x="709" y="87"/>
                        <a:pt x="363" y="8"/>
                      </a:cubicBezTo>
                      <a:cubicBezTo>
                        <a:pt x="342" y="3"/>
                        <a:pt x="321"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6"/>
                <p:cNvSpPr/>
                <p:nvPr/>
              </p:nvSpPr>
              <p:spPr>
                <a:xfrm>
                  <a:off x="7108612" y="1170224"/>
                  <a:ext cx="83851" cy="135685"/>
                </a:xfrm>
                <a:custGeom>
                  <a:avLst/>
                  <a:gdLst/>
                  <a:ahLst/>
                  <a:cxnLst/>
                  <a:rect l="l" t="t" r="r" b="b"/>
                  <a:pathLst>
                    <a:path w="977" h="1581" extrusionOk="0">
                      <a:moveTo>
                        <a:pt x="674" y="1"/>
                      </a:moveTo>
                      <a:cubicBezTo>
                        <a:pt x="655" y="1"/>
                        <a:pt x="635" y="3"/>
                        <a:pt x="613" y="8"/>
                      </a:cubicBezTo>
                      <a:cubicBezTo>
                        <a:pt x="252" y="87"/>
                        <a:pt x="126" y="197"/>
                        <a:pt x="126" y="197"/>
                      </a:cubicBezTo>
                      <a:lnTo>
                        <a:pt x="0" y="1532"/>
                      </a:lnTo>
                      <a:cubicBezTo>
                        <a:pt x="0" y="1532"/>
                        <a:pt x="106" y="1580"/>
                        <a:pt x="243" y="1580"/>
                      </a:cubicBezTo>
                      <a:cubicBezTo>
                        <a:pt x="419" y="1580"/>
                        <a:pt x="647" y="1501"/>
                        <a:pt x="770" y="1139"/>
                      </a:cubicBezTo>
                      <a:cubicBezTo>
                        <a:pt x="976" y="536"/>
                        <a:pt x="962" y="1"/>
                        <a:pt x="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6"/>
                <p:cNvSpPr/>
                <p:nvPr/>
              </p:nvSpPr>
              <p:spPr>
                <a:xfrm>
                  <a:off x="6795780" y="1034710"/>
                  <a:ext cx="351968" cy="427482"/>
                </a:xfrm>
                <a:custGeom>
                  <a:avLst/>
                  <a:gdLst/>
                  <a:ahLst/>
                  <a:cxnLst/>
                  <a:rect l="l" t="t" r="r" b="b"/>
                  <a:pathLst>
                    <a:path w="4101" h="4981" extrusionOk="0">
                      <a:moveTo>
                        <a:pt x="0" y="0"/>
                      </a:moveTo>
                      <a:lnTo>
                        <a:pt x="0" y="2561"/>
                      </a:lnTo>
                      <a:cubicBezTo>
                        <a:pt x="0" y="3692"/>
                        <a:pt x="912" y="4981"/>
                        <a:pt x="2059" y="4981"/>
                      </a:cubicBezTo>
                      <a:cubicBezTo>
                        <a:pt x="3190" y="4981"/>
                        <a:pt x="4101" y="3692"/>
                        <a:pt x="4101" y="2561"/>
                      </a:cubicBezTo>
                      <a:lnTo>
                        <a:pt x="4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6"/>
                <p:cNvSpPr/>
                <p:nvPr/>
              </p:nvSpPr>
              <p:spPr>
                <a:xfrm>
                  <a:off x="6968374" y="903917"/>
                  <a:ext cx="261680" cy="268367"/>
                </a:xfrm>
                <a:custGeom>
                  <a:avLst/>
                  <a:gdLst/>
                  <a:ahLst/>
                  <a:cxnLst/>
                  <a:rect l="l" t="t" r="r" b="b"/>
                  <a:pathLst>
                    <a:path w="3049" h="3127" extrusionOk="0">
                      <a:moveTo>
                        <a:pt x="0" y="1022"/>
                      </a:moveTo>
                      <a:cubicBezTo>
                        <a:pt x="0" y="1022"/>
                        <a:pt x="880" y="3127"/>
                        <a:pt x="2153" y="2844"/>
                      </a:cubicBezTo>
                      <a:cubicBezTo>
                        <a:pt x="2153" y="2844"/>
                        <a:pt x="3048" y="2074"/>
                        <a:pt x="2326" y="1179"/>
                      </a:cubicBezTo>
                      <a:cubicBezTo>
                        <a:pt x="1509" y="142"/>
                        <a:pt x="283" y="0"/>
                        <a:pt x="0" y="10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6"/>
                <p:cNvSpPr/>
                <p:nvPr/>
              </p:nvSpPr>
              <p:spPr>
                <a:xfrm>
                  <a:off x="6741882" y="854054"/>
                  <a:ext cx="432901" cy="306129"/>
                </a:xfrm>
                <a:custGeom>
                  <a:avLst/>
                  <a:gdLst/>
                  <a:ahLst/>
                  <a:cxnLst/>
                  <a:rect l="l" t="t" r="r" b="b"/>
                  <a:pathLst>
                    <a:path w="5044" h="3567" extrusionOk="0">
                      <a:moveTo>
                        <a:pt x="3315" y="2357"/>
                      </a:moveTo>
                      <a:cubicBezTo>
                        <a:pt x="3315" y="2357"/>
                        <a:pt x="2529" y="3425"/>
                        <a:pt x="628" y="3566"/>
                      </a:cubicBezTo>
                      <a:cubicBezTo>
                        <a:pt x="628" y="3566"/>
                        <a:pt x="0" y="2467"/>
                        <a:pt x="503" y="1697"/>
                      </a:cubicBezTo>
                      <a:cubicBezTo>
                        <a:pt x="1021" y="927"/>
                        <a:pt x="2639" y="0"/>
                        <a:pt x="4242" y="1100"/>
                      </a:cubicBezTo>
                      <a:cubicBezTo>
                        <a:pt x="5043" y="1650"/>
                        <a:pt x="3315" y="2357"/>
                        <a:pt x="3315" y="2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6"/>
                <p:cNvSpPr/>
                <p:nvPr/>
              </p:nvSpPr>
              <p:spPr>
                <a:xfrm>
                  <a:off x="6971035" y="948373"/>
                  <a:ext cx="1459" cy="86"/>
                </a:xfrm>
                <a:custGeom>
                  <a:avLst/>
                  <a:gdLst/>
                  <a:ahLst/>
                  <a:cxnLst/>
                  <a:rect l="l" t="t" r="r" b="b"/>
                  <a:pathLst>
                    <a:path w="17" h="1" extrusionOk="0">
                      <a:moveTo>
                        <a:pt x="17" y="1"/>
                      </a:moveTo>
                      <a:lnTo>
                        <a:pt x="17"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6"/>
                <p:cNvSpPr/>
                <p:nvPr/>
              </p:nvSpPr>
              <p:spPr>
                <a:xfrm>
                  <a:off x="6760677" y="1104827"/>
                  <a:ext cx="64884" cy="190183"/>
                </a:xfrm>
                <a:custGeom>
                  <a:avLst/>
                  <a:gdLst/>
                  <a:ahLst/>
                  <a:cxnLst/>
                  <a:rect l="l" t="t" r="r" b="b"/>
                  <a:pathLst>
                    <a:path w="756" h="2216" extrusionOk="0">
                      <a:moveTo>
                        <a:pt x="755" y="487"/>
                      </a:moveTo>
                      <a:cubicBezTo>
                        <a:pt x="755" y="487"/>
                        <a:pt x="551" y="1006"/>
                        <a:pt x="551" y="1524"/>
                      </a:cubicBezTo>
                      <a:cubicBezTo>
                        <a:pt x="551" y="1776"/>
                        <a:pt x="535" y="2216"/>
                        <a:pt x="409" y="2106"/>
                      </a:cubicBezTo>
                      <a:cubicBezTo>
                        <a:pt x="284" y="2011"/>
                        <a:pt x="1" y="550"/>
                        <a:pt x="362" y="267"/>
                      </a:cubicBezTo>
                      <a:cubicBezTo>
                        <a:pt x="724" y="0"/>
                        <a:pt x="755" y="487"/>
                        <a:pt x="755"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6"/>
                <p:cNvSpPr/>
                <p:nvPr/>
              </p:nvSpPr>
              <p:spPr>
                <a:xfrm>
                  <a:off x="7108612" y="1104827"/>
                  <a:ext cx="64798" cy="190183"/>
                </a:xfrm>
                <a:custGeom>
                  <a:avLst/>
                  <a:gdLst/>
                  <a:ahLst/>
                  <a:cxnLst/>
                  <a:rect l="l" t="t" r="r" b="b"/>
                  <a:pathLst>
                    <a:path w="755" h="2216" extrusionOk="0">
                      <a:moveTo>
                        <a:pt x="0" y="487"/>
                      </a:moveTo>
                      <a:cubicBezTo>
                        <a:pt x="0" y="487"/>
                        <a:pt x="205" y="1006"/>
                        <a:pt x="205" y="1524"/>
                      </a:cubicBezTo>
                      <a:cubicBezTo>
                        <a:pt x="205" y="1776"/>
                        <a:pt x="220" y="2216"/>
                        <a:pt x="346" y="2106"/>
                      </a:cubicBezTo>
                      <a:cubicBezTo>
                        <a:pt x="472" y="2011"/>
                        <a:pt x="755" y="550"/>
                        <a:pt x="393" y="267"/>
                      </a:cubicBezTo>
                      <a:cubicBezTo>
                        <a:pt x="32" y="0"/>
                        <a:pt x="0" y="487"/>
                        <a:pt x="0"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6"/>
                <p:cNvSpPr/>
                <p:nvPr/>
              </p:nvSpPr>
              <p:spPr>
                <a:xfrm>
                  <a:off x="6790373" y="1753388"/>
                  <a:ext cx="372223" cy="540768"/>
                </a:xfrm>
                <a:custGeom>
                  <a:avLst/>
                  <a:gdLst/>
                  <a:ahLst/>
                  <a:cxnLst/>
                  <a:rect l="l" t="t" r="r" b="b"/>
                  <a:pathLst>
                    <a:path w="4337" h="6301" extrusionOk="0">
                      <a:moveTo>
                        <a:pt x="1" y="0"/>
                      </a:moveTo>
                      <a:lnTo>
                        <a:pt x="4337" y="0"/>
                      </a:lnTo>
                      <a:lnTo>
                        <a:pt x="4337" y="6300"/>
                      </a:lnTo>
                      <a:lnTo>
                        <a:pt x="1" y="630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6"/>
                <p:cNvSpPr/>
                <p:nvPr/>
              </p:nvSpPr>
              <p:spPr>
                <a:xfrm>
                  <a:off x="6790373" y="1738541"/>
                  <a:ext cx="388444" cy="555615"/>
                </a:xfrm>
                <a:custGeom>
                  <a:avLst/>
                  <a:gdLst/>
                  <a:ahLst/>
                  <a:cxnLst/>
                  <a:rect l="l" t="t" r="r" b="b"/>
                  <a:pathLst>
                    <a:path w="4526" h="6474" extrusionOk="0">
                      <a:moveTo>
                        <a:pt x="173" y="0"/>
                      </a:moveTo>
                      <a:lnTo>
                        <a:pt x="1" y="173"/>
                      </a:lnTo>
                      <a:lnTo>
                        <a:pt x="4353" y="173"/>
                      </a:lnTo>
                      <a:lnTo>
                        <a:pt x="4353" y="6473"/>
                      </a:lnTo>
                      <a:lnTo>
                        <a:pt x="4525" y="6285"/>
                      </a:lnTo>
                      <a:lnTo>
                        <a:pt x="4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6"/>
                <p:cNvSpPr/>
                <p:nvPr/>
              </p:nvSpPr>
              <p:spPr>
                <a:xfrm>
                  <a:off x="6790373" y="1753388"/>
                  <a:ext cx="86" cy="86"/>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6"/>
                <p:cNvSpPr/>
                <p:nvPr/>
              </p:nvSpPr>
              <p:spPr>
                <a:xfrm>
                  <a:off x="6778272" y="1787031"/>
                  <a:ext cx="372223" cy="540853"/>
                </a:xfrm>
                <a:custGeom>
                  <a:avLst/>
                  <a:gdLst/>
                  <a:ahLst/>
                  <a:cxnLst/>
                  <a:rect l="l" t="t" r="r" b="b"/>
                  <a:pathLst>
                    <a:path w="4337" h="6302" extrusionOk="0">
                      <a:moveTo>
                        <a:pt x="0" y="1"/>
                      </a:moveTo>
                      <a:lnTo>
                        <a:pt x="0" y="6301"/>
                      </a:lnTo>
                      <a:lnTo>
                        <a:pt x="4336" y="6301"/>
                      </a:lnTo>
                      <a:lnTo>
                        <a:pt x="4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6"/>
                <p:cNvSpPr/>
                <p:nvPr/>
              </p:nvSpPr>
              <p:spPr>
                <a:xfrm>
                  <a:off x="6776898" y="1773556"/>
                  <a:ext cx="388444" cy="554328"/>
                </a:xfrm>
                <a:custGeom>
                  <a:avLst/>
                  <a:gdLst/>
                  <a:ahLst/>
                  <a:cxnLst/>
                  <a:rect l="l" t="t" r="r" b="b"/>
                  <a:pathLst>
                    <a:path w="4526" h="6459" extrusionOk="0">
                      <a:moveTo>
                        <a:pt x="189" y="1"/>
                      </a:moveTo>
                      <a:lnTo>
                        <a:pt x="1" y="174"/>
                      </a:lnTo>
                      <a:lnTo>
                        <a:pt x="4352" y="174"/>
                      </a:lnTo>
                      <a:lnTo>
                        <a:pt x="4352" y="6458"/>
                      </a:lnTo>
                      <a:lnTo>
                        <a:pt x="4525" y="6285"/>
                      </a:lnTo>
                      <a:lnTo>
                        <a:pt x="45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6"/>
                <p:cNvSpPr/>
                <p:nvPr/>
              </p:nvSpPr>
              <p:spPr>
                <a:xfrm>
                  <a:off x="6776898" y="1788404"/>
                  <a:ext cx="86" cy="8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6"/>
                <p:cNvSpPr/>
                <p:nvPr/>
              </p:nvSpPr>
              <p:spPr>
                <a:xfrm>
                  <a:off x="6894221" y="1633322"/>
                  <a:ext cx="453156" cy="506610"/>
                </a:xfrm>
                <a:custGeom>
                  <a:avLst/>
                  <a:gdLst/>
                  <a:ahLst/>
                  <a:cxnLst/>
                  <a:rect l="l" t="t" r="r" b="b"/>
                  <a:pathLst>
                    <a:path w="5280" h="5903" extrusionOk="0">
                      <a:moveTo>
                        <a:pt x="4871" y="1"/>
                      </a:moveTo>
                      <a:lnTo>
                        <a:pt x="3740" y="1195"/>
                      </a:lnTo>
                      <a:cubicBezTo>
                        <a:pt x="3567" y="1651"/>
                        <a:pt x="3740" y="3206"/>
                        <a:pt x="3740" y="3772"/>
                      </a:cubicBezTo>
                      <a:cubicBezTo>
                        <a:pt x="3221" y="3882"/>
                        <a:pt x="2341" y="4039"/>
                        <a:pt x="1603" y="4369"/>
                      </a:cubicBezTo>
                      <a:cubicBezTo>
                        <a:pt x="1336" y="4479"/>
                        <a:pt x="1053" y="4589"/>
                        <a:pt x="817" y="4683"/>
                      </a:cubicBezTo>
                      <a:cubicBezTo>
                        <a:pt x="173" y="4903"/>
                        <a:pt x="0" y="4934"/>
                        <a:pt x="0" y="4934"/>
                      </a:cubicBezTo>
                      <a:lnTo>
                        <a:pt x="0" y="5893"/>
                      </a:lnTo>
                      <a:cubicBezTo>
                        <a:pt x="88" y="5900"/>
                        <a:pt x="160" y="5903"/>
                        <a:pt x="225" y="5903"/>
                      </a:cubicBezTo>
                      <a:cubicBezTo>
                        <a:pt x="439" y="5903"/>
                        <a:pt x="570" y="5870"/>
                        <a:pt x="896" y="5845"/>
                      </a:cubicBezTo>
                      <a:cubicBezTo>
                        <a:pt x="2923" y="5688"/>
                        <a:pt x="4211" y="5201"/>
                        <a:pt x="4839" y="4903"/>
                      </a:cubicBezTo>
                      <a:cubicBezTo>
                        <a:pt x="5122" y="4761"/>
                        <a:pt x="5279" y="4479"/>
                        <a:pt x="5264" y="4164"/>
                      </a:cubicBezTo>
                      <a:lnTo>
                        <a:pt x="48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6"/>
                <p:cNvSpPr/>
                <p:nvPr/>
              </p:nvSpPr>
              <p:spPr>
                <a:xfrm>
                  <a:off x="6732441" y="1993949"/>
                  <a:ext cx="173967" cy="158171"/>
                </a:xfrm>
                <a:custGeom>
                  <a:avLst/>
                  <a:gdLst/>
                  <a:ahLst/>
                  <a:cxnLst/>
                  <a:rect l="l" t="t" r="r" b="b"/>
                  <a:pathLst>
                    <a:path w="2027" h="1843" extrusionOk="0">
                      <a:moveTo>
                        <a:pt x="639" y="1"/>
                      </a:moveTo>
                      <a:cubicBezTo>
                        <a:pt x="564" y="1"/>
                        <a:pt x="498" y="19"/>
                        <a:pt x="456" y="57"/>
                      </a:cubicBezTo>
                      <a:cubicBezTo>
                        <a:pt x="314" y="167"/>
                        <a:pt x="534" y="339"/>
                        <a:pt x="534" y="339"/>
                      </a:cubicBezTo>
                      <a:cubicBezTo>
                        <a:pt x="534" y="339"/>
                        <a:pt x="189" y="496"/>
                        <a:pt x="94" y="826"/>
                      </a:cubicBezTo>
                      <a:cubicBezTo>
                        <a:pt x="0" y="1156"/>
                        <a:pt x="141" y="1643"/>
                        <a:pt x="393" y="1785"/>
                      </a:cubicBezTo>
                      <a:cubicBezTo>
                        <a:pt x="477" y="1827"/>
                        <a:pt x="610" y="1843"/>
                        <a:pt x="761" y="1843"/>
                      </a:cubicBezTo>
                      <a:cubicBezTo>
                        <a:pt x="1231" y="1843"/>
                        <a:pt x="1885" y="1691"/>
                        <a:pt x="1885" y="1691"/>
                      </a:cubicBezTo>
                      <a:cubicBezTo>
                        <a:pt x="1885" y="1691"/>
                        <a:pt x="2027" y="1172"/>
                        <a:pt x="1885" y="732"/>
                      </a:cubicBezTo>
                      <a:cubicBezTo>
                        <a:pt x="1885" y="732"/>
                        <a:pt x="1273" y="496"/>
                        <a:pt x="1131" y="261"/>
                      </a:cubicBezTo>
                      <a:cubicBezTo>
                        <a:pt x="1033" y="96"/>
                        <a:pt x="811"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4" name="Google Shape;1544;p96"/>
            <p:cNvSpPr/>
            <p:nvPr/>
          </p:nvSpPr>
          <p:spPr>
            <a:xfrm>
              <a:off x="7523836" y="1991975"/>
              <a:ext cx="212700" cy="212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6"/>
            <p:cNvSpPr/>
            <p:nvPr/>
          </p:nvSpPr>
          <p:spPr>
            <a:xfrm>
              <a:off x="7523825" y="332439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6"/>
            <p:cNvSpPr/>
            <p:nvPr/>
          </p:nvSpPr>
          <p:spPr>
            <a:xfrm>
              <a:off x="6006825" y="2755575"/>
              <a:ext cx="202500" cy="20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6"/>
            <p:cNvSpPr/>
            <p:nvPr/>
          </p:nvSpPr>
          <p:spPr>
            <a:xfrm>
              <a:off x="6246950" y="113504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3090042" y="644932"/>
            <a:ext cx="5291958" cy="38318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000" dirty="0"/>
              <a:t>a) Thể tích của hộp là :</a:t>
            </a:r>
          </a:p>
          <a:p>
            <a:pPr algn="ctr">
              <a:lnSpc>
                <a:spcPct val="150000"/>
              </a:lnSpc>
            </a:pPr>
            <a:r>
              <a:rPr lang="en-US" sz="2000" dirty="0"/>
              <a:t>V = S.h = 20. 14. 15 = 4200 (cm</a:t>
            </a:r>
            <a:r>
              <a:rPr lang="en-US" sz="2000" baseline="30000" dirty="0"/>
              <a:t>3</a:t>
            </a:r>
            <a:r>
              <a:rPr lang="en-US" sz="2000" dirty="0"/>
              <a:t>)</a:t>
            </a:r>
          </a:p>
          <a:p>
            <a:pPr algn="ctr">
              <a:lnSpc>
                <a:spcPct val="150000"/>
              </a:lnSpc>
            </a:pPr>
            <a:r>
              <a:rPr lang="en-US" sz="2000" dirty="0"/>
              <a:t>b) Diện tích bìa để làm hộp tương ứng với diện tích xung quanh và diện tích 2 mặt đáy của hình hộp chữ </a:t>
            </a:r>
            <a:r>
              <a:rPr lang="en-US" sz="2000" dirty="0" smtClean="0"/>
              <a:t>nhật.</a:t>
            </a:r>
            <a:endParaRPr lang="en-US" sz="2000" dirty="0"/>
          </a:p>
          <a:p>
            <a:pPr algn="ctr">
              <a:lnSpc>
                <a:spcPct val="150000"/>
              </a:lnSpc>
            </a:pPr>
            <a:r>
              <a:rPr lang="en-US" sz="2000" dirty="0"/>
              <a:t>Diện tích bìa dùng làm hộp là:</a:t>
            </a:r>
          </a:p>
          <a:p>
            <a:pPr algn="ctr">
              <a:lnSpc>
                <a:spcPct val="150000"/>
              </a:lnSpc>
            </a:pPr>
            <a:r>
              <a:rPr lang="en-US" sz="2000" dirty="0"/>
              <a:t>2. ( 14 + 20 ). 15 + 2. 20. 14  =  1580 (cm</a:t>
            </a:r>
            <a:r>
              <a:rPr lang="en-US" sz="2000" baseline="30000" dirty="0"/>
              <a:t>2</a:t>
            </a:r>
            <a:r>
              <a:rPr lang="en-US" sz="2000" dirty="0" smtClean="0"/>
              <a:t>)</a:t>
            </a: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81000" y="3710285"/>
            <a:ext cx="2971800" cy="461665"/>
          </a:xfrm>
          <a:prstGeom prst="rect">
            <a:avLst/>
          </a:prstGeom>
          <a:noFill/>
        </p:spPr>
        <p:txBody>
          <a:bodyPr wrap="square" rtlCol="0">
            <a:spAutoFit/>
          </a:bodyPr>
          <a:lstStyle/>
          <a:p>
            <a:pPr algn="ctr"/>
            <a:r>
              <a:rPr lang="vi-VN" sz="2400" dirty="0" smtClean="0">
                <a:solidFill>
                  <a:schemeClr val="accent2">
                    <a:lumMod val="50000"/>
                  </a:schemeClr>
                </a:solidFill>
              </a:rPr>
              <a:t>Hoạt động nhóm đôi</a:t>
            </a:r>
            <a:endParaRPr lang="en-US" sz="2400" dirty="0">
              <a:solidFill>
                <a:schemeClr val="accent2">
                  <a:lumMod val="50000"/>
                </a:schemeClr>
              </a:solidFill>
            </a:endParaRPr>
          </a:p>
        </p:txBody>
      </p:sp>
      <p:sp>
        <p:nvSpPr>
          <p:cNvPr id="5" name="Rectangle 4"/>
          <p:cNvSpPr/>
          <p:nvPr/>
        </p:nvSpPr>
        <p:spPr>
          <a:xfrm>
            <a:off x="533400" y="417552"/>
            <a:ext cx="8001000" cy="1107996"/>
          </a:xfrm>
          <a:prstGeom prst="rect">
            <a:avLst/>
          </a:prstGeom>
          <a:solidFill>
            <a:schemeClr val="bg1"/>
          </a:solidFill>
        </p:spPr>
        <p:txBody>
          <a:bodyPr wrap="square">
            <a:spAutoFit/>
          </a:bodyPr>
          <a:lstStyle/>
          <a:p>
            <a:pPr algn="ctr">
              <a:lnSpc>
                <a:spcPct val="150000"/>
              </a:lnSpc>
            </a:pPr>
            <a:r>
              <a:rPr lang="fr-FR" sz="2200" b="1" dirty="0">
                <a:solidFill>
                  <a:srgbClr val="FF0000"/>
                </a:solidFill>
              </a:rPr>
              <a:t>Bài 10.21. </a:t>
            </a:r>
            <a:r>
              <a:rPr lang="en-US" sz="2200" dirty="0"/>
              <a:t>Tính thể tích, diện tích xung quanh, diện tích toàn phần của hình hộp chữ nhật và hình lăng trụ trong hình 10.43</a:t>
            </a:r>
          </a:p>
        </p:txBody>
      </p:sp>
      <p:pic>
        <p:nvPicPr>
          <p:cNvPr id="11" name="Picture 10">
            <a:extLst>
              <a:ext uri="{FF2B5EF4-FFF2-40B4-BE49-F238E27FC236}">
                <a16:creationId xmlns="" xmlns:a16="http://schemas.microsoft.com/office/drawing/2014/main"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l="5920" t="12560" r="63009" b="44953"/>
          <a:stretch/>
        </p:blipFill>
        <p:spPr>
          <a:xfrm>
            <a:off x="662437" y="1805075"/>
            <a:ext cx="2408927" cy="1852921"/>
          </a:xfrm>
          <a:prstGeom prst="rect">
            <a:avLst/>
          </a:prstGeom>
        </p:spPr>
      </p:pic>
      <p:pic>
        <p:nvPicPr>
          <p:cNvPr id="102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r="64688"/>
          <a:stretch/>
        </p:blipFill>
        <p:spPr bwMode="auto">
          <a:xfrm>
            <a:off x="3431835" y="1476358"/>
            <a:ext cx="2359365" cy="2466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l="53545"/>
          <a:stretch/>
        </p:blipFill>
        <p:spPr bwMode="auto">
          <a:xfrm>
            <a:off x="5867400" y="2495550"/>
            <a:ext cx="287618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4" name="Rectangle 3"/>
          <p:cNvSpPr/>
          <p:nvPr/>
        </p:nvSpPr>
        <p:spPr>
          <a:xfrm>
            <a:off x="457200" y="742950"/>
            <a:ext cx="5562600" cy="3647152"/>
          </a:xfrm>
          <a:prstGeom prst="rect">
            <a:avLst/>
          </a:prstGeom>
        </p:spPr>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200" dirty="0"/>
              <a:t>Diện tích xung quanh hình hộp chữ nhật </a:t>
            </a:r>
            <a:r>
              <a:rPr lang="en-US" sz="2200" dirty="0" smtClean="0"/>
              <a:t>là:</a:t>
            </a:r>
            <a:endParaRPr lang="en-US" sz="2200" dirty="0"/>
          </a:p>
          <a:p>
            <a:pPr algn="ctr">
              <a:lnSpc>
                <a:spcPct val="150000"/>
              </a:lnSpc>
            </a:pPr>
            <a:r>
              <a:rPr lang="en-US" sz="2200" dirty="0"/>
              <a:t>2. (4 + 9). 9 =  234</a:t>
            </a:r>
          </a:p>
          <a:p>
            <a:pPr algn="ctr">
              <a:lnSpc>
                <a:spcPct val="150000"/>
              </a:lnSpc>
            </a:pPr>
            <a:r>
              <a:rPr lang="en-US" sz="2200" dirty="0"/>
              <a:t>Diện tích toàn phần hình hộp chữ nhật là:</a:t>
            </a:r>
          </a:p>
          <a:p>
            <a:pPr algn="ctr">
              <a:lnSpc>
                <a:spcPct val="150000"/>
              </a:lnSpc>
            </a:pPr>
            <a:r>
              <a:rPr lang="en-US" sz="2200" dirty="0"/>
              <a:t>234 + 2 .  9 . 4 = 306</a:t>
            </a:r>
          </a:p>
          <a:p>
            <a:pPr algn="ctr">
              <a:lnSpc>
                <a:spcPct val="150000"/>
              </a:lnSpc>
            </a:pPr>
            <a:r>
              <a:rPr lang="en-US" sz="2200" dirty="0"/>
              <a:t>Thể tích hình hộp chữ nhật là:</a:t>
            </a:r>
          </a:p>
          <a:p>
            <a:pPr algn="ctr">
              <a:lnSpc>
                <a:spcPct val="150000"/>
              </a:lnSpc>
            </a:pPr>
            <a:r>
              <a:rPr lang="en-US" sz="2200" dirty="0"/>
              <a:t>9 . 4 . 9 = </a:t>
            </a:r>
            <a:r>
              <a:rPr lang="en-US" sz="2200" dirty="0" smtClean="0"/>
              <a:t>324</a:t>
            </a:r>
            <a:endParaRPr lang="en-US" sz="2200" dirty="0"/>
          </a:p>
        </p:txBody>
      </p:sp>
      <p:pic>
        <p:nvPicPr>
          <p:cNvPr id="5" name="Picture 2" descr="C:\Users\ADMINI~1\AppData\Local\Temp\Rar$DIa0.334\Bài 10.21 (Hình 10.43).png"/>
          <p:cNvPicPr>
            <a:picLocks noChangeAspect="1" noChangeArrowheads="1"/>
          </p:cNvPicPr>
          <p:nvPr/>
        </p:nvPicPr>
        <p:blipFill rotWithShape="1">
          <a:blip r:embed="rId3">
            <a:extLst>
              <a:ext uri="{28A0092B-C50C-407E-A947-70E740481C1C}">
                <a14:useLocalDpi xmlns:a14="http://schemas.microsoft.com/office/drawing/2010/main" val="0"/>
              </a:ext>
            </a:extLst>
          </a:blip>
          <a:srcRect r="64688"/>
          <a:stretch/>
        </p:blipFill>
        <p:spPr bwMode="auto">
          <a:xfrm>
            <a:off x="6096000" y="1249124"/>
            <a:ext cx="2519855" cy="263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45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505200" y="819150"/>
                <a:ext cx="5029200" cy="3557897"/>
              </a:xfrm>
              <a:prstGeom prst="rect">
                <a:avLst/>
              </a:prstGeom>
              <a:solidFill>
                <a:schemeClr val="bg1"/>
              </a:solidFill>
            </p:spPr>
            <p:txBody>
              <a:bodyPr wrap="square">
                <a:spAutoFit/>
              </a:bodyPr>
              <a:lstStyle/>
              <a:p>
                <a:pPr algn="ctr">
                  <a:lnSpc>
                    <a:spcPct val="150000"/>
                  </a:lnSpc>
                </a:pPr>
                <a:r>
                  <a:rPr lang="en-US" sz="2200" dirty="0"/>
                  <a:t>Diện tích xung quanh hình lăng trụ </a:t>
                </a:r>
                <a:r>
                  <a:rPr lang="en-US" sz="2200" dirty="0" smtClean="0"/>
                  <a:t>là:</a:t>
                </a:r>
                <a:endParaRPr lang="en-US" sz="2200" dirty="0"/>
              </a:p>
              <a:p>
                <a:pPr algn="ctr">
                  <a:lnSpc>
                    <a:spcPct val="150000"/>
                  </a:lnSpc>
                </a:pPr>
                <a:r>
                  <a:rPr lang="en-US" sz="2200" dirty="0"/>
                  <a:t>20 . ( 5 + 12 + 13 ) = 600</a:t>
                </a:r>
              </a:p>
              <a:p>
                <a:pPr algn="ctr">
                  <a:lnSpc>
                    <a:spcPct val="150000"/>
                  </a:lnSpc>
                </a:pPr>
                <a:r>
                  <a:rPr lang="en-US" sz="2200" dirty="0"/>
                  <a:t>Diện tích toàn phần hình lăng trụ là:</a:t>
                </a:r>
              </a:p>
              <a:p>
                <a:pPr algn="ctr">
                  <a:lnSpc>
                    <a:spcPct val="150000"/>
                  </a:lnSpc>
                </a:pPr>
                <a:r>
                  <a:rPr lang="en-US" sz="2200" dirty="0"/>
                  <a:t>600 + 2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oMath>
                </a14:m>
                <a:r>
                  <a:rPr lang="en-US" sz="2200" dirty="0"/>
                  <a:t> . 5 . 12 = 660</a:t>
                </a:r>
              </a:p>
              <a:p>
                <a:pPr algn="ctr">
                  <a:lnSpc>
                    <a:spcPct val="150000"/>
                  </a:lnSpc>
                </a:pPr>
                <a:r>
                  <a:rPr lang="en-US" sz="2200" dirty="0"/>
                  <a:t>Thể tích hình lăng trụ là:</a:t>
                </a:r>
              </a:p>
              <a:p>
                <a:pPr algn="ctr">
                  <a:lnSpc>
                    <a:spcPct val="150000"/>
                  </a:lnSpc>
                </a:pPr>
                <a:r>
                  <a:rPr lang="en-US" sz="2200" dirty="0"/>
                  <a:t>20 . 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r>
                      <a:rPr lang="en-US" sz="2200" i="1">
                        <a:latin typeface="Cambria Math"/>
                      </a:rPr>
                      <m:t> </m:t>
                    </m:r>
                  </m:oMath>
                </a14:m>
                <a:r>
                  <a:rPr lang="en-US" sz="2200" dirty="0"/>
                  <a:t>. 5 .12  = 600</a:t>
                </a:r>
              </a:p>
            </p:txBody>
          </p:sp>
        </mc:Choice>
        <mc:Fallback>
          <p:sp>
            <p:nvSpPr>
              <p:cNvPr id="2" name="Rectangle 1"/>
              <p:cNvSpPr>
                <a:spLocks noRot="1" noChangeAspect="1" noMove="1" noResize="1" noEditPoints="1" noAdjustHandles="1" noChangeArrowheads="1" noChangeShapeType="1" noTextEdit="1"/>
              </p:cNvSpPr>
              <p:nvPr/>
            </p:nvSpPr>
            <p:spPr>
              <a:xfrm>
                <a:off x="3505200" y="819150"/>
                <a:ext cx="5029200" cy="3557897"/>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l="53545"/>
          <a:stretch/>
        </p:blipFill>
        <p:spPr bwMode="auto">
          <a:xfrm>
            <a:off x="609600" y="1372606"/>
            <a:ext cx="3083763" cy="2450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theme1.xml><?xml version="1.0" encoding="utf-8"?>
<a:theme xmlns:a="http://schemas.openxmlformats.org/drawingml/2006/main" name="Daily Activities for Online Lessons by Slidesgo">
  <a:themeElements>
    <a:clrScheme name="Simple Light">
      <a:dk1>
        <a:srgbClr val="434343"/>
      </a:dk1>
      <a:lt1>
        <a:srgbClr val="FFFFFF"/>
      </a:lt1>
      <a:dk2>
        <a:srgbClr val="FAB32E"/>
      </a:dk2>
      <a:lt2>
        <a:srgbClr val="FFFFFF"/>
      </a:lt2>
      <a:accent1>
        <a:srgbClr val="E562A0"/>
      </a:accent1>
      <a:accent2>
        <a:srgbClr val="EEBDD6"/>
      </a:accent2>
      <a:accent3>
        <a:srgbClr val="5ABEC0"/>
      </a:accent3>
      <a:accent4>
        <a:srgbClr val="BBE2E2"/>
      </a:accent4>
      <a:accent5>
        <a:srgbClr val="885BA2"/>
      </a:accent5>
      <a:accent6>
        <a:srgbClr val="C0B0CC"/>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3394</TotalTime>
  <Words>948</Words>
  <Application>Microsoft Office PowerPoint</Application>
  <PresentationFormat>On-screen Show (16:9)</PresentationFormat>
  <Paragraphs>117</Paragraphs>
  <Slides>24</Slides>
  <Notes>19</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Lato</vt:lpstr>
      <vt:lpstr>Cambria Math</vt:lpstr>
      <vt:lpstr>Ranchers</vt:lpstr>
      <vt:lpstr>Daily Activities for Online Lessons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ACTIVITIES FOR ONLINE LESSONS</dc:title>
  <dc:creator>Administrator</dc:creator>
  <cp:lastModifiedBy>huy_ctn</cp:lastModifiedBy>
  <cp:revision>42</cp:revision>
  <dcterms:modified xsi:type="dcterms:W3CDTF">2023-01-08T09:14:30Z</dcterms:modified>
</cp:coreProperties>
</file>