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sldIdLst>
    <p:sldId id="258" r:id="rId2"/>
    <p:sldId id="262" r:id="rId3"/>
    <p:sldId id="263" r:id="rId4"/>
    <p:sldId id="271" r:id="rId5"/>
    <p:sldId id="264" r:id="rId6"/>
    <p:sldId id="282" r:id="rId7"/>
    <p:sldId id="277" r:id="rId8"/>
    <p:sldId id="275" r:id="rId9"/>
    <p:sldId id="276" r:id="rId10"/>
    <p:sldId id="280" r:id="rId11"/>
    <p:sldId id="284" r:id="rId12"/>
    <p:sldId id="290" r:id="rId13"/>
    <p:sldId id="272" r:id="rId14"/>
    <p:sldId id="265" r:id="rId15"/>
    <p:sldId id="286" r:id="rId16"/>
    <p:sldId id="288"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4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2A68-E1B2-989E-5C6D-7D6ECF4509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BCA9B9-A595-C0F7-426B-F48587122E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E75B38-6212-81D8-AA91-5F0B6B32D0C3}"/>
              </a:ext>
            </a:extLst>
          </p:cNvPr>
          <p:cNvSpPr>
            <a:spLocks noGrp="1"/>
          </p:cNvSpPr>
          <p:nvPr>
            <p:ph type="dt" sz="half" idx="10"/>
          </p:nvPr>
        </p:nvSpPr>
        <p:spPr/>
        <p:txBody>
          <a:bodyPr/>
          <a:lstStyle/>
          <a:p>
            <a:fld id="{3D3EC40D-F920-412B-B36A-669C5E31215D}" type="datetimeFigureOut">
              <a:rPr lang="en-US" smtClean="0"/>
              <a:t>3/19/2024</a:t>
            </a:fld>
            <a:endParaRPr lang="en-US"/>
          </a:p>
        </p:txBody>
      </p:sp>
      <p:sp>
        <p:nvSpPr>
          <p:cNvPr id="5" name="Footer Placeholder 4">
            <a:extLst>
              <a:ext uri="{FF2B5EF4-FFF2-40B4-BE49-F238E27FC236}">
                <a16:creationId xmlns:a16="http://schemas.microsoft.com/office/drawing/2014/main" id="{CFD9F8E9-F6C3-01DB-9DBC-04EF066D1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D4835-BE22-2333-521D-EBEBF06AF606}"/>
              </a:ext>
            </a:extLst>
          </p:cNvPr>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397288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B83A-94A9-DB85-5E2A-CBCEEA05CC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7F185A-D8CE-8B51-7FA0-73CFB4E149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F5AF9-E238-C028-9806-3A203149878A}"/>
              </a:ext>
            </a:extLst>
          </p:cNvPr>
          <p:cNvSpPr>
            <a:spLocks noGrp="1"/>
          </p:cNvSpPr>
          <p:nvPr>
            <p:ph type="dt" sz="half" idx="10"/>
          </p:nvPr>
        </p:nvSpPr>
        <p:spPr/>
        <p:txBody>
          <a:bodyPr/>
          <a:lstStyle/>
          <a:p>
            <a:fld id="{3D3EC40D-F920-412B-B36A-669C5E31215D}" type="datetimeFigureOut">
              <a:rPr lang="en-US" smtClean="0"/>
              <a:t>3/19/2024</a:t>
            </a:fld>
            <a:endParaRPr lang="en-US"/>
          </a:p>
        </p:txBody>
      </p:sp>
      <p:sp>
        <p:nvSpPr>
          <p:cNvPr id="5" name="Footer Placeholder 4">
            <a:extLst>
              <a:ext uri="{FF2B5EF4-FFF2-40B4-BE49-F238E27FC236}">
                <a16:creationId xmlns:a16="http://schemas.microsoft.com/office/drawing/2014/main" id="{34CF4A7F-AC14-EB46-3E1C-8102C6AFD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502A8-8D1D-EF26-8609-AC054CEE28ED}"/>
              </a:ext>
            </a:extLst>
          </p:cNvPr>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84612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68D93-C4C6-25A7-EFB2-8A3AD565E2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41BEE4-476F-0288-734D-85FDEE181D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B0AA3-C35E-2A78-6D76-BC541A2EF816}"/>
              </a:ext>
            </a:extLst>
          </p:cNvPr>
          <p:cNvSpPr>
            <a:spLocks noGrp="1"/>
          </p:cNvSpPr>
          <p:nvPr>
            <p:ph type="dt" sz="half" idx="10"/>
          </p:nvPr>
        </p:nvSpPr>
        <p:spPr/>
        <p:txBody>
          <a:bodyPr/>
          <a:lstStyle/>
          <a:p>
            <a:fld id="{3D3EC40D-F920-412B-B36A-669C5E31215D}" type="datetimeFigureOut">
              <a:rPr lang="en-US" smtClean="0"/>
              <a:t>3/19/2024</a:t>
            </a:fld>
            <a:endParaRPr lang="en-US"/>
          </a:p>
        </p:txBody>
      </p:sp>
      <p:sp>
        <p:nvSpPr>
          <p:cNvPr id="5" name="Footer Placeholder 4">
            <a:extLst>
              <a:ext uri="{FF2B5EF4-FFF2-40B4-BE49-F238E27FC236}">
                <a16:creationId xmlns:a16="http://schemas.microsoft.com/office/drawing/2014/main" id="{8CE7DDEF-810A-29B4-A881-F9AA1DBD9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2B95D-E63B-CBDE-C8CF-16C909992861}"/>
              </a:ext>
            </a:extLst>
          </p:cNvPr>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11384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7845-BD7B-A0FE-52BF-CD15D684BC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D6122D-A8ED-EDA5-DA77-BA043026C0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8AACE-2C34-5883-78DB-CB39FD307C84}"/>
              </a:ext>
            </a:extLst>
          </p:cNvPr>
          <p:cNvSpPr>
            <a:spLocks noGrp="1"/>
          </p:cNvSpPr>
          <p:nvPr>
            <p:ph type="dt" sz="half" idx="10"/>
          </p:nvPr>
        </p:nvSpPr>
        <p:spPr/>
        <p:txBody>
          <a:bodyPr/>
          <a:lstStyle/>
          <a:p>
            <a:fld id="{3D3EC40D-F920-412B-B36A-669C5E31215D}" type="datetimeFigureOut">
              <a:rPr lang="en-US" smtClean="0"/>
              <a:t>3/19/2024</a:t>
            </a:fld>
            <a:endParaRPr lang="en-US"/>
          </a:p>
        </p:txBody>
      </p:sp>
      <p:sp>
        <p:nvSpPr>
          <p:cNvPr id="5" name="Footer Placeholder 4">
            <a:extLst>
              <a:ext uri="{FF2B5EF4-FFF2-40B4-BE49-F238E27FC236}">
                <a16:creationId xmlns:a16="http://schemas.microsoft.com/office/drawing/2014/main" id="{55AC31F8-7042-D99A-8D3F-2F2756443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DFFDD-FAA0-17BE-0EF9-F7500536BD9F}"/>
              </a:ext>
            </a:extLst>
          </p:cNvPr>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61320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0AB0-3954-A602-3441-8BFDE91256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628A0-E682-C423-8F6A-0AC70349A7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CBA1D4-1F31-B283-5A56-52ACCB9823C5}"/>
              </a:ext>
            </a:extLst>
          </p:cNvPr>
          <p:cNvSpPr>
            <a:spLocks noGrp="1"/>
          </p:cNvSpPr>
          <p:nvPr>
            <p:ph type="dt" sz="half" idx="10"/>
          </p:nvPr>
        </p:nvSpPr>
        <p:spPr/>
        <p:txBody>
          <a:bodyPr/>
          <a:lstStyle/>
          <a:p>
            <a:fld id="{3D3EC40D-F920-412B-B36A-669C5E31215D}" type="datetimeFigureOut">
              <a:rPr lang="en-US" smtClean="0"/>
              <a:t>3/19/2024</a:t>
            </a:fld>
            <a:endParaRPr lang="en-US"/>
          </a:p>
        </p:txBody>
      </p:sp>
      <p:sp>
        <p:nvSpPr>
          <p:cNvPr id="5" name="Footer Placeholder 4">
            <a:extLst>
              <a:ext uri="{FF2B5EF4-FFF2-40B4-BE49-F238E27FC236}">
                <a16:creationId xmlns:a16="http://schemas.microsoft.com/office/drawing/2014/main" id="{F4636651-0BA1-CEE9-ECDC-8C6DA875F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67B1C-0A88-1D73-F612-33B60E80585F}"/>
              </a:ext>
            </a:extLst>
          </p:cNvPr>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64732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780B-8814-69B9-1BC4-4A69EFDE4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D594-4EA8-F486-42E5-B85BD1E2D2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31778D-F4DA-2EE7-C672-1960E23A10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227098-413F-E9EF-5F79-9C59390EA24F}"/>
              </a:ext>
            </a:extLst>
          </p:cNvPr>
          <p:cNvSpPr>
            <a:spLocks noGrp="1"/>
          </p:cNvSpPr>
          <p:nvPr>
            <p:ph type="dt" sz="half" idx="10"/>
          </p:nvPr>
        </p:nvSpPr>
        <p:spPr/>
        <p:txBody>
          <a:bodyPr/>
          <a:lstStyle/>
          <a:p>
            <a:fld id="{3D3EC40D-F920-412B-B36A-669C5E31215D}" type="datetimeFigureOut">
              <a:rPr lang="en-US" smtClean="0"/>
              <a:t>3/19/2024</a:t>
            </a:fld>
            <a:endParaRPr lang="en-US"/>
          </a:p>
        </p:txBody>
      </p:sp>
      <p:sp>
        <p:nvSpPr>
          <p:cNvPr id="6" name="Footer Placeholder 5">
            <a:extLst>
              <a:ext uri="{FF2B5EF4-FFF2-40B4-BE49-F238E27FC236}">
                <a16:creationId xmlns:a16="http://schemas.microsoft.com/office/drawing/2014/main" id="{CF35A523-B8B2-4364-27EB-1050E015F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0D658-47C4-5B93-D875-71CEAFA903C9}"/>
              </a:ext>
            </a:extLst>
          </p:cNvPr>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319500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F199-1746-F135-E50F-070232893B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309FAC-F9D5-C6D3-535F-E5C70CA6D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24470-A3F0-4EC2-413A-7E8816D127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BD74BE-84CE-DCD2-06DC-A1D0E5B968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D629C0-3B46-F0EF-A3F3-44B5E537B2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746398-D4EE-C530-7FCE-63027635DC80}"/>
              </a:ext>
            </a:extLst>
          </p:cNvPr>
          <p:cNvSpPr>
            <a:spLocks noGrp="1"/>
          </p:cNvSpPr>
          <p:nvPr>
            <p:ph type="dt" sz="half" idx="10"/>
          </p:nvPr>
        </p:nvSpPr>
        <p:spPr/>
        <p:txBody>
          <a:bodyPr/>
          <a:lstStyle/>
          <a:p>
            <a:fld id="{3D3EC40D-F920-412B-B36A-669C5E31215D}" type="datetimeFigureOut">
              <a:rPr lang="en-US" smtClean="0"/>
              <a:t>3/19/2024</a:t>
            </a:fld>
            <a:endParaRPr lang="en-US"/>
          </a:p>
        </p:txBody>
      </p:sp>
      <p:sp>
        <p:nvSpPr>
          <p:cNvPr id="8" name="Footer Placeholder 7">
            <a:extLst>
              <a:ext uri="{FF2B5EF4-FFF2-40B4-BE49-F238E27FC236}">
                <a16:creationId xmlns:a16="http://schemas.microsoft.com/office/drawing/2014/main" id="{5FFE3362-63C6-6846-5195-9E32AA991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AFEF9-A6AF-462B-D0AD-B4901FCC3C11}"/>
              </a:ext>
            </a:extLst>
          </p:cNvPr>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404687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386A-4342-4684-546F-0B64E198D6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CB1444-E08F-E6F4-2725-9ADA3C5637E0}"/>
              </a:ext>
            </a:extLst>
          </p:cNvPr>
          <p:cNvSpPr>
            <a:spLocks noGrp="1"/>
          </p:cNvSpPr>
          <p:nvPr>
            <p:ph type="dt" sz="half" idx="10"/>
          </p:nvPr>
        </p:nvSpPr>
        <p:spPr/>
        <p:txBody>
          <a:bodyPr/>
          <a:lstStyle/>
          <a:p>
            <a:fld id="{3D3EC40D-F920-412B-B36A-669C5E31215D}" type="datetimeFigureOut">
              <a:rPr lang="en-US" smtClean="0"/>
              <a:t>3/19/2024</a:t>
            </a:fld>
            <a:endParaRPr lang="en-US"/>
          </a:p>
        </p:txBody>
      </p:sp>
      <p:sp>
        <p:nvSpPr>
          <p:cNvPr id="4" name="Footer Placeholder 3">
            <a:extLst>
              <a:ext uri="{FF2B5EF4-FFF2-40B4-BE49-F238E27FC236}">
                <a16:creationId xmlns:a16="http://schemas.microsoft.com/office/drawing/2014/main" id="{CDC45A44-5640-36B3-265A-AF3A2D7B5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4D1A28-DE1C-19CA-40D1-585FDBA26D2A}"/>
              </a:ext>
            </a:extLst>
          </p:cNvPr>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93704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21C5A-27D1-FA1B-21DC-A7A5DAF5C130}"/>
              </a:ext>
            </a:extLst>
          </p:cNvPr>
          <p:cNvSpPr>
            <a:spLocks noGrp="1"/>
          </p:cNvSpPr>
          <p:nvPr>
            <p:ph type="dt" sz="half" idx="10"/>
          </p:nvPr>
        </p:nvSpPr>
        <p:spPr/>
        <p:txBody>
          <a:bodyPr/>
          <a:lstStyle/>
          <a:p>
            <a:fld id="{3D3EC40D-F920-412B-B36A-669C5E31215D}" type="datetimeFigureOut">
              <a:rPr lang="en-US" smtClean="0"/>
              <a:t>3/19/2024</a:t>
            </a:fld>
            <a:endParaRPr lang="en-US"/>
          </a:p>
        </p:txBody>
      </p:sp>
      <p:sp>
        <p:nvSpPr>
          <p:cNvPr id="3" name="Footer Placeholder 2">
            <a:extLst>
              <a:ext uri="{FF2B5EF4-FFF2-40B4-BE49-F238E27FC236}">
                <a16:creationId xmlns:a16="http://schemas.microsoft.com/office/drawing/2014/main" id="{13EE677B-FFD4-0CBE-7E53-EC1B98A59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32DB88-78E6-7485-DFFD-445B78DD64D3}"/>
              </a:ext>
            </a:extLst>
          </p:cNvPr>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150845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B301-DF26-C9DD-4599-3A8B93529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7E9FED-DC3B-EDBC-03ED-5745B25925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089A70-591A-5846-984D-7F9D9F48E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7D7393-9A8E-39D3-8AE3-390B06D0A1B1}"/>
              </a:ext>
            </a:extLst>
          </p:cNvPr>
          <p:cNvSpPr>
            <a:spLocks noGrp="1"/>
          </p:cNvSpPr>
          <p:nvPr>
            <p:ph type="dt" sz="half" idx="10"/>
          </p:nvPr>
        </p:nvSpPr>
        <p:spPr/>
        <p:txBody>
          <a:bodyPr/>
          <a:lstStyle/>
          <a:p>
            <a:fld id="{3D3EC40D-F920-412B-B36A-669C5E31215D}" type="datetimeFigureOut">
              <a:rPr lang="en-US" smtClean="0"/>
              <a:t>3/19/2024</a:t>
            </a:fld>
            <a:endParaRPr lang="en-US"/>
          </a:p>
        </p:txBody>
      </p:sp>
      <p:sp>
        <p:nvSpPr>
          <p:cNvPr id="6" name="Footer Placeholder 5">
            <a:extLst>
              <a:ext uri="{FF2B5EF4-FFF2-40B4-BE49-F238E27FC236}">
                <a16:creationId xmlns:a16="http://schemas.microsoft.com/office/drawing/2014/main" id="{23546493-7A7D-BB9E-D8AA-DE06E6426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6347D-9E69-52A8-88D3-0407C0D5E517}"/>
              </a:ext>
            </a:extLst>
          </p:cNvPr>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65591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DE7D-F581-0670-CE91-AF23E64B9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A42D64-54B7-8BDC-C414-8BA5EEA1CC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8A1A90-1BE8-709C-735F-8A327E943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B0285C-49A6-3888-8F95-E9997D34ACF4}"/>
              </a:ext>
            </a:extLst>
          </p:cNvPr>
          <p:cNvSpPr>
            <a:spLocks noGrp="1"/>
          </p:cNvSpPr>
          <p:nvPr>
            <p:ph type="dt" sz="half" idx="10"/>
          </p:nvPr>
        </p:nvSpPr>
        <p:spPr/>
        <p:txBody>
          <a:bodyPr/>
          <a:lstStyle/>
          <a:p>
            <a:fld id="{3D3EC40D-F920-412B-B36A-669C5E31215D}" type="datetimeFigureOut">
              <a:rPr lang="en-US" smtClean="0"/>
              <a:t>3/19/2024</a:t>
            </a:fld>
            <a:endParaRPr lang="en-US"/>
          </a:p>
        </p:txBody>
      </p:sp>
      <p:sp>
        <p:nvSpPr>
          <p:cNvPr id="6" name="Footer Placeholder 5">
            <a:extLst>
              <a:ext uri="{FF2B5EF4-FFF2-40B4-BE49-F238E27FC236}">
                <a16:creationId xmlns:a16="http://schemas.microsoft.com/office/drawing/2014/main" id="{8B018D3F-0DF9-6CD3-7F58-E01E88AEA5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3A01FE-3BA7-23EF-CB68-1E984F65B352}"/>
              </a:ext>
            </a:extLst>
          </p:cNvPr>
          <p:cNvSpPr>
            <a:spLocks noGrp="1"/>
          </p:cNvSpPr>
          <p:nvPr>
            <p:ph type="sldNum" sz="quarter" idx="12"/>
          </p:nvPr>
        </p:nvSpPr>
        <p:spPr/>
        <p:txBody>
          <a:bodyPr/>
          <a:lstStyle/>
          <a:p>
            <a:fld id="{D6137455-FB5E-4EB7-968B-81AFE4BFC7DF}" type="slidenum">
              <a:rPr lang="en-US" smtClean="0"/>
              <a:t>‹#›</a:t>
            </a:fld>
            <a:endParaRPr lang="en-US"/>
          </a:p>
        </p:txBody>
      </p:sp>
    </p:spTree>
    <p:extLst>
      <p:ext uri="{BB962C8B-B14F-4D97-AF65-F5344CB8AC3E}">
        <p14:creationId xmlns:p14="http://schemas.microsoft.com/office/powerpoint/2010/main" val="3679065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8AF40-4CD8-EFE1-7272-245CB77CA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12DC6D-F00F-DEFB-AACF-576DED8D0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AFC0F-C7D7-A68E-362E-D415BB1C7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3EC40D-F920-412B-B36A-669C5E31215D}" type="datetimeFigureOut">
              <a:rPr lang="en-US" smtClean="0"/>
              <a:t>3/19/2024</a:t>
            </a:fld>
            <a:endParaRPr lang="en-US"/>
          </a:p>
        </p:txBody>
      </p:sp>
      <p:sp>
        <p:nvSpPr>
          <p:cNvPr id="5" name="Footer Placeholder 4">
            <a:extLst>
              <a:ext uri="{FF2B5EF4-FFF2-40B4-BE49-F238E27FC236}">
                <a16:creationId xmlns:a16="http://schemas.microsoft.com/office/drawing/2014/main" id="{C82E96C3-879B-B3FC-7102-713C3533B0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1888A1-8EB9-965E-2257-856EDFD97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137455-FB5E-4EB7-968B-81AFE4BFC7DF}" type="slidenum">
              <a:rPr lang="en-US" smtClean="0"/>
              <a:t>‹#›</a:t>
            </a:fld>
            <a:endParaRPr lang="en-US"/>
          </a:p>
        </p:txBody>
      </p:sp>
    </p:spTree>
    <p:extLst>
      <p:ext uri="{BB962C8B-B14F-4D97-AF65-F5344CB8AC3E}">
        <p14:creationId xmlns:p14="http://schemas.microsoft.com/office/powerpoint/2010/main" val="172220563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08B99E-8C6D-4E5D-B217-F38841F5049A}"/>
              </a:ext>
            </a:extLst>
          </p:cNvPr>
          <p:cNvPicPr>
            <a:picLocks noChangeAspect="1"/>
          </p:cNvPicPr>
          <p:nvPr/>
        </p:nvPicPr>
        <p:blipFill>
          <a:blip r:embed="rId2"/>
          <a:stretch>
            <a:fillRect/>
          </a:stretch>
        </p:blipFill>
        <p:spPr>
          <a:xfrm>
            <a:off x="6640606" y="928974"/>
            <a:ext cx="5038792" cy="3602736"/>
          </a:xfrm>
          <a:prstGeom prst="rect">
            <a:avLst/>
          </a:prstGeom>
        </p:spPr>
      </p:pic>
      <p:pic>
        <p:nvPicPr>
          <p:cNvPr id="7" name="Picture 6" descr="Diagram&#10;&#10;Description automatically generated">
            <a:extLst>
              <a:ext uri="{FF2B5EF4-FFF2-40B4-BE49-F238E27FC236}">
                <a16:creationId xmlns:a16="http://schemas.microsoft.com/office/drawing/2014/main" id="{479FDBE7-018F-48FF-AC24-2E208E9F4E40}"/>
              </a:ext>
            </a:extLst>
          </p:cNvPr>
          <p:cNvPicPr>
            <a:picLocks noChangeAspect="1"/>
          </p:cNvPicPr>
          <p:nvPr/>
        </p:nvPicPr>
        <p:blipFill>
          <a:blip r:embed="rId3"/>
          <a:stretch>
            <a:fillRect/>
          </a:stretch>
        </p:blipFill>
        <p:spPr>
          <a:xfrm>
            <a:off x="473682" y="843889"/>
            <a:ext cx="4986485" cy="3602736"/>
          </a:xfrm>
          <a:prstGeom prst="rect">
            <a:avLst/>
          </a:prstGeom>
        </p:spPr>
      </p:pic>
    </p:spTree>
    <p:extLst>
      <p:ext uri="{BB962C8B-B14F-4D97-AF65-F5344CB8AC3E}">
        <p14:creationId xmlns:p14="http://schemas.microsoft.com/office/powerpoint/2010/main" val="10909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5D1E9C-24EC-4690-AED4-7093C0D2E105}"/>
              </a:ext>
            </a:extLst>
          </p:cNvPr>
          <p:cNvSpPr txBox="1"/>
          <p:nvPr/>
        </p:nvSpPr>
        <p:spPr>
          <a:xfrm>
            <a:off x="467677" y="880576"/>
            <a:ext cx="8882800" cy="2958502"/>
          </a:xfrm>
          <a:prstGeom prst="rect">
            <a:avLst/>
          </a:prstGeom>
          <a:noFill/>
        </p:spPr>
        <p:txBody>
          <a:bodyPr wrap="square">
            <a:spAutoFit/>
          </a:bodyPr>
          <a:lstStyle/>
          <a:p>
            <a:pPr algn="just">
              <a:lnSpc>
                <a:spcPct val="150000"/>
              </a:lnSpc>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xích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xích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ban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thỉnh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thoảng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đẩy</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xích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Title 1">
            <a:extLst>
              <a:ext uri="{FF2B5EF4-FFF2-40B4-BE49-F238E27FC236}">
                <a16:creationId xmlns:a16="http://schemas.microsoft.com/office/drawing/2014/main" id="{08950EF2-8207-45BD-BD65-5DD2AE87C1DD}"/>
              </a:ext>
            </a:extLst>
          </p:cNvPr>
          <p:cNvSpPr>
            <a:spLocks noGrp="1"/>
          </p:cNvSpPr>
          <p:nvPr>
            <p:ph type="title"/>
          </p:nvPr>
        </p:nvSpPr>
        <p:spPr>
          <a:xfrm>
            <a:off x="467677" y="238591"/>
            <a:ext cx="11256645" cy="641985"/>
          </a:xfrm>
        </p:spPr>
        <p:txBody>
          <a:bodyPr>
            <a:normAutofit/>
          </a:bodyPr>
          <a:lstStyle/>
          <a:p>
            <a:r>
              <a:rPr lang="en-US" sz="2600" b="1" dirty="0" err="1">
                <a:solidFill>
                  <a:schemeClr val="tx1"/>
                </a:solidFill>
                <a:latin typeface="Arial" panose="020B0604020202020204" pitchFamily="34" charset="0"/>
                <a:cs typeface="Arial" panose="020B0604020202020204" pitchFamily="34" charset="0"/>
              </a:rPr>
              <a:t>Vận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dụng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định</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luật</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bảo</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toàn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năng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lượng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để</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giải</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thích</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hiện</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tượng</a:t>
            </a:r>
            <a:r>
              <a:rPr lang="en-US" sz="2600" b="1" dirty="0">
                <a:solidFill>
                  <a:schemeClr val="tx1"/>
                </a:solidFill>
                <a:latin typeface="Arial" panose="020B0604020202020204" pitchFamily="34" charset="0"/>
                <a:cs typeface="Arial" panose="020B0604020202020204" pitchFamily="34" charset="0"/>
              </a:rPr>
              <a:t> </a:t>
            </a:r>
            <a:r>
              <a:rPr lang="en-US" sz="2600" b="1" dirty="0" err="1">
                <a:solidFill>
                  <a:schemeClr val="tx1"/>
                </a:solidFill>
                <a:latin typeface="Arial" panose="020B0604020202020204" pitchFamily="34" charset="0"/>
                <a:cs typeface="Arial" panose="020B0604020202020204" pitchFamily="34" charset="0"/>
              </a:rPr>
              <a:t>sau</a:t>
            </a:r>
            <a:endParaRPr lang="en-US" sz="2600" b="1"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C7D6F79-0A50-48D8-92E2-79BF2A81C400}"/>
              </a:ext>
            </a:extLst>
          </p:cNvPr>
          <p:cNvPicPr>
            <a:picLocks noChangeAspect="1"/>
          </p:cNvPicPr>
          <p:nvPr/>
        </p:nvPicPr>
        <p:blipFill rotWithShape="1">
          <a:blip r:embed="rId2"/>
          <a:srcRect l="62187" t="25695" r="14530" b="51112"/>
          <a:stretch/>
        </p:blipFill>
        <p:spPr>
          <a:xfrm>
            <a:off x="9748683" y="1178558"/>
            <a:ext cx="2159103" cy="2720940"/>
          </a:xfrm>
          <a:prstGeom prst="rect">
            <a:avLst/>
          </a:prstGeom>
        </p:spPr>
      </p:pic>
      <p:sp>
        <p:nvSpPr>
          <p:cNvPr id="9" name="TextBox 8">
            <a:extLst>
              <a:ext uri="{FF2B5EF4-FFF2-40B4-BE49-F238E27FC236}">
                <a16:creationId xmlns:a16="http://schemas.microsoft.com/office/drawing/2014/main" id="{72AFA090-FA11-4FBC-9FF1-E513C6B5220C}"/>
              </a:ext>
            </a:extLst>
          </p:cNvPr>
          <p:cNvSpPr txBox="1"/>
          <p:nvPr/>
        </p:nvSpPr>
        <p:spPr>
          <a:xfrm>
            <a:off x="345589" y="3899498"/>
            <a:ext cx="10904221" cy="2958502"/>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sz="3200" b="1" i="0" dirty="0">
                <a:solidFill>
                  <a:srgbClr val="000000"/>
                </a:solidFill>
                <a:effectLst/>
                <a:latin typeface="Times New Roman" panose="02020603050405020304" pitchFamily="18" charset="0"/>
                <a:cs typeface="Times New Roman" panose="02020603050405020304" pitchFamily="18" charset="0"/>
              </a:rPr>
              <a:t>T</a:t>
            </a:r>
            <a:r>
              <a:rPr lang="vi-VN" sz="3200" b="1" i="0" dirty="0">
                <a:solidFill>
                  <a:srgbClr val="000000"/>
                </a:solidFill>
                <a:effectLst/>
                <a:latin typeface="Times New Roman" panose="02020603050405020304" pitchFamily="18" charset="0"/>
                <a:cs typeface="Times New Roman" panose="02020603050405020304" pitchFamily="18" charset="0"/>
              </a:rPr>
              <a:t>rong quá trình chuyển động, xích đu và cậu bé va chạm với không khí và lực cản của không khí làm tiêu hao một phần năng lượng của cậu bé và xích đu. Do đó </a:t>
            </a:r>
            <a:r>
              <a:rPr lang="en-US" sz="3200" b="1" i="0" dirty="0" err="1">
                <a:solidFill>
                  <a:srgbClr val="000000"/>
                </a:solidFill>
                <a:effectLst/>
                <a:latin typeface="Times New Roman" panose="02020603050405020304" pitchFamily="18" charset="0"/>
                <a:cs typeface="Times New Roman" panose="02020603050405020304" pitchFamily="18" charset="0"/>
              </a:rPr>
              <a:t>thỉnh</a:t>
            </a:r>
            <a:r>
              <a:rPr lang="en-US" sz="3200" b="1" i="0" dirty="0">
                <a:solidFill>
                  <a:srgbClr val="000000"/>
                </a:solidFill>
                <a:effectLst/>
                <a:latin typeface="Times New Roman" panose="02020603050405020304" pitchFamily="18" charset="0"/>
                <a:cs typeface="Times New Roman" panose="02020603050405020304" pitchFamily="18" charset="0"/>
              </a:rPr>
              <a:t> </a:t>
            </a:r>
            <a:r>
              <a:rPr lang="vi-VN" sz="3200" b="1" i="0" dirty="0">
                <a:solidFill>
                  <a:srgbClr val="000000"/>
                </a:solidFill>
                <a:effectLst/>
                <a:latin typeface="Times New Roman" panose="02020603050405020304" pitchFamily="18" charset="0"/>
                <a:cs typeface="Times New Roman" panose="02020603050405020304" pitchFamily="18" charset="0"/>
              </a:rPr>
              <a:t>thoảng cần phải đẩy vào xích đu để nó lên độ cao ban đầu.</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8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CDCB21-A52F-4D09-8F49-A4D16E39731B}"/>
              </a:ext>
            </a:extLst>
          </p:cNvPr>
          <p:cNvSpPr txBox="1">
            <a:spLocks/>
          </p:cNvSpPr>
          <p:nvPr/>
        </p:nvSpPr>
        <p:spPr>
          <a:xfrm>
            <a:off x="369017" y="265472"/>
            <a:ext cx="11153775" cy="81131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50000"/>
              </a:lnSpc>
            </a:pPr>
            <a:r>
              <a:rPr lang="en-US" sz="2800" b="1" dirty="0">
                <a:solidFill>
                  <a:schemeClr val="accent3">
                    <a:lumMod val="75000"/>
                  </a:schemeClr>
                </a:solidFill>
                <a:latin typeface="Arial" panose="020B0604020202020204" pitchFamily="34" charset="0"/>
                <a:cs typeface="Arial" panose="020B0604020202020204" pitchFamily="34" charset="0"/>
              </a:rPr>
              <a:t>THÍ NGHIỆM QUẢ BÓNG NẢY</a:t>
            </a:r>
          </a:p>
        </p:txBody>
      </p:sp>
      <p:sp>
        <p:nvSpPr>
          <p:cNvPr id="5" name="Content Placeholder 2">
            <a:extLst>
              <a:ext uri="{FF2B5EF4-FFF2-40B4-BE49-F238E27FC236}">
                <a16:creationId xmlns:a16="http://schemas.microsoft.com/office/drawing/2014/main" id="{604B1B18-8E1C-447F-9895-9DA01CB35B3F}"/>
              </a:ext>
            </a:extLst>
          </p:cNvPr>
          <p:cNvSpPr txBox="1">
            <a:spLocks/>
          </p:cNvSpPr>
          <p:nvPr/>
        </p:nvSpPr>
        <p:spPr>
          <a:xfrm>
            <a:off x="598317" y="1018568"/>
            <a:ext cx="8551545" cy="336195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30000"/>
              </a:lnSpc>
              <a:spcBef>
                <a:spcPts val="400"/>
              </a:spcBef>
              <a:spcAft>
                <a:spcPts val="0"/>
              </a:spcAft>
              <a:buClr>
                <a:schemeClr val="tx1"/>
              </a:buClr>
              <a:buFont typeface="Wingdings" panose="05000000000000000000" pitchFamily="2" charset="2"/>
              <a:buChar char="Ø"/>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Nhiệm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vụ</a:t>
            </a:r>
            <a:r>
              <a:rPr lang="en-US" sz="3200" b="1" dirty="0">
                <a:solidFill>
                  <a:schemeClr val="tx1"/>
                </a:solidFill>
                <a:latin typeface="Times New Roman" panose="02020603050405020304" pitchFamily="18" charset="0"/>
                <a:cs typeface="Times New Roman" panose="02020603050405020304" pitchFamily="18" charset="0"/>
              </a:rPr>
              <a:t>: </a:t>
            </a:r>
          </a:p>
          <a:p>
            <a:pPr marL="0" indent="0">
              <a:lnSpc>
                <a:spcPct val="130000"/>
              </a:lnSpc>
              <a:spcBef>
                <a:spcPts val="400"/>
              </a:spcBef>
              <a:spcAft>
                <a:spcPts val="0"/>
              </a:spcAft>
              <a:buClr>
                <a:schemeClr val="tx1"/>
              </a:buClr>
              <a:buNone/>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Bố</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hành</a:t>
            </a:r>
            <a:r>
              <a:rPr lang="en-US" sz="3200" b="1" dirty="0">
                <a:solidFill>
                  <a:schemeClr val="tx1"/>
                </a:solidFill>
                <a:latin typeface="Times New Roman" panose="02020603050405020304" pitchFamily="18" charset="0"/>
                <a:cs typeface="Times New Roman" panose="02020603050405020304" pitchFamily="18" charset="0"/>
              </a:rPr>
              <a:t> TN </a:t>
            </a:r>
            <a:r>
              <a:rPr lang="en-US" sz="3200" b="1" dirty="0" err="1">
                <a:solidFill>
                  <a:schemeClr val="tx1"/>
                </a:solidFill>
                <a:latin typeface="Times New Roman" panose="02020603050405020304" pitchFamily="18" charset="0"/>
                <a:cs typeface="Times New Roman" panose="02020603050405020304" pitchFamily="18" charset="0"/>
              </a:rPr>
              <a:t>như</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3.7 </a:t>
            </a:r>
            <a:r>
              <a:rPr lang="en-US" sz="3200" b="1" dirty="0" err="1">
                <a:solidFill>
                  <a:schemeClr val="tx1"/>
                </a:solidFill>
                <a:latin typeface="Times New Roman" panose="02020603050405020304" pitchFamily="18" charset="0"/>
                <a:cs typeface="Times New Roman" panose="02020603050405020304" pitchFamily="18" charset="0"/>
              </a:rPr>
              <a:t>để</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ghi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độ</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cao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bóng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nảy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đầu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tiên</a:t>
            </a:r>
            <a:r>
              <a:rPr lang="en-US" sz="3200" b="1" dirty="0">
                <a:solidFill>
                  <a:schemeClr val="tx1"/>
                </a:solidFill>
                <a:latin typeface="Times New Roman" panose="02020603050405020304" pitchFamily="18" charset="0"/>
                <a:cs typeface="Times New Roman" panose="02020603050405020304" pitchFamily="18" charset="0"/>
              </a:rPr>
              <a:t>.</a:t>
            </a:r>
          </a:p>
          <a:p>
            <a:pPr marL="0" indent="0">
              <a:lnSpc>
                <a:spcPct val="130000"/>
              </a:lnSpc>
              <a:spcBef>
                <a:spcPts val="400"/>
              </a:spcBef>
              <a:spcAft>
                <a:spcPts val="0"/>
              </a:spcAft>
              <a:buClr>
                <a:schemeClr val="tx1"/>
              </a:buClr>
              <a:buNone/>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Hoàn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bài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tập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SGK </a:t>
            </a:r>
            <a:r>
              <a:rPr lang="en-US" sz="3200" b="1" dirty="0" err="1">
                <a:solidFill>
                  <a:schemeClr val="tx1"/>
                </a:solidFill>
                <a:latin typeface="Times New Roman" panose="02020603050405020304" pitchFamily="18" charset="0"/>
                <a:cs typeface="Times New Roman" panose="02020603050405020304" pitchFamily="18" charset="0"/>
              </a:rPr>
              <a:t>trang</a:t>
            </a:r>
            <a:r>
              <a:rPr lang="en-US" sz="3200" b="1" dirty="0">
                <a:solidFill>
                  <a:schemeClr val="tx1"/>
                </a:solidFill>
                <a:latin typeface="Times New Roman" panose="02020603050405020304" pitchFamily="18" charset="0"/>
                <a:cs typeface="Times New Roman" panose="02020603050405020304" pitchFamily="18" charset="0"/>
              </a:rPr>
              <a:t> 170 </a:t>
            </a:r>
            <a:r>
              <a:rPr lang="en-US" sz="3200" b="1" dirty="0" err="1">
                <a:solidFill>
                  <a:schemeClr val="tx1"/>
                </a:solidFill>
                <a:latin typeface="Times New Roman" panose="02020603050405020304" pitchFamily="18" charset="0"/>
                <a:cs typeface="Times New Roman" panose="02020603050405020304" pitchFamily="18" charset="0"/>
              </a:rPr>
              <a:t>vào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vở</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30000"/>
              </a:lnSpc>
              <a:spcBef>
                <a:spcPts val="400"/>
              </a:spcBef>
              <a:spcAft>
                <a:spcPts val="0"/>
              </a:spcAft>
              <a:buClr>
                <a:schemeClr val="tx1"/>
              </a:buClr>
              <a:buFont typeface="Wingdings" panose="05000000000000000000" pitchFamily="2" charset="2"/>
              <a:buChar char="Ø"/>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thức</a:t>
            </a:r>
            <a:r>
              <a:rPr lang="en-US" sz="3200" b="1" dirty="0">
                <a:solidFill>
                  <a:schemeClr val="tx1"/>
                </a:solidFill>
                <a:latin typeface="Times New Roman" panose="02020603050405020304" pitchFamily="18" charset="0"/>
                <a:cs typeface="Times New Roman" panose="02020603050405020304" pitchFamily="18" charset="0"/>
              </a:rPr>
              <a:t> :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việc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theo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nhóm</a:t>
            </a:r>
            <a:r>
              <a:rPr lang="en-US" sz="3200" b="1" dirty="0">
                <a:solidFill>
                  <a:schemeClr val="tx1"/>
                </a:solidFill>
                <a:latin typeface="Times New Roman" panose="02020603050405020304" pitchFamily="18" charset="0"/>
                <a:cs typeface="Times New Roman" panose="02020603050405020304" pitchFamily="18" charset="0"/>
              </a:rPr>
              <a:t> </a:t>
            </a:r>
          </a:p>
          <a:p>
            <a:pPr>
              <a:lnSpc>
                <a:spcPct val="130000"/>
              </a:lnSpc>
              <a:spcBef>
                <a:spcPts val="400"/>
              </a:spcBef>
              <a:spcAft>
                <a:spcPts val="0"/>
              </a:spcAft>
              <a:buClr>
                <a:schemeClr val="tx1"/>
              </a:buClr>
              <a:buFont typeface="Wingdings" panose="05000000000000000000" pitchFamily="2" charset="2"/>
              <a:buChar char="Ø"/>
            </a:pP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gian</a:t>
            </a:r>
            <a:r>
              <a:rPr lang="en-US" sz="3200" b="1" dirty="0">
                <a:solidFill>
                  <a:schemeClr val="tx1"/>
                </a:solidFill>
                <a:latin typeface="Times New Roman" panose="02020603050405020304" pitchFamily="18" charset="0"/>
                <a:cs typeface="Times New Roman" panose="02020603050405020304" pitchFamily="18" charset="0"/>
              </a:rPr>
              <a:t>: 3 </a:t>
            </a:r>
            <a:r>
              <a:rPr lang="en-US" sz="3200" b="1" dirty="0" err="1">
                <a:solidFill>
                  <a:schemeClr val="tx1"/>
                </a:solidFill>
                <a:latin typeface="Times New Roman" panose="02020603050405020304" pitchFamily="18" charset="0"/>
                <a:cs typeface="Times New Roman" panose="02020603050405020304" pitchFamily="18" charset="0"/>
              </a:rPr>
              <a:t>phút</a:t>
            </a:r>
            <a:endParaRPr lang="en-US" sz="3200" b="1" dirty="0">
              <a:solidFill>
                <a:schemeClr val="tx1"/>
              </a:solidFill>
              <a:latin typeface="Times New Roman" panose="02020603050405020304" pitchFamily="18" charset="0"/>
              <a:cs typeface="Times New Roman" panose="02020603050405020304" pitchFamily="18" charset="0"/>
            </a:endParaRPr>
          </a:p>
          <a:p>
            <a:pPr marL="0" indent="0">
              <a:lnSpc>
                <a:spcPct val="130000"/>
              </a:lnSpc>
              <a:spcBef>
                <a:spcPts val="400"/>
              </a:spcBef>
              <a:spcAft>
                <a:spcPts val="0"/>
              </a:spcAft>
              <a:buClr>
                <a:schemeClr val="tx1"/>
              </a:buClr>
              <a:buFont typeface="Calibri" panose="020F0502020204030204" pitchFamily="34" charset="0"/>
              <a:buNone/>
            </a:pP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30000"/>
              </a:lnSpc>
              <a:spcBef>
                <a:spcPts val="400"/>
              </a:spcBef>
              <a:spcAft>
                <a:spcPts val="0"/>
              </a:spcAft>
              <a:buClr>
                <a:schemeClr val="tx1"/>
              </a:buClr>
              <a:buFont typeface="Wingdings" panose="05000000000000000000" pitchFamily="2" charset="2"/>
              <a:buChar char="Ø"/>
            </a:pP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ADD55F0-AAD4-4C12-B045-3D63C884DF8B}"/>
              </a:ext>
            </a:extLst>
          </p:cNvPr>
          <p:cNvPicPr>
            <a:picLocks noChangeAspect="1"/>
          </p:cNvPicPr>
          <p:nvPr/>
        </p:nvPicPr>
        <p:blipFill rotWithShape="1">
          <a:blip r:embed="rId2"/>
          <a:srcRect l="69333" t="35704" r="13750" b="23558"/>
          <a:stretch/>
        </p:blipFill>
        <p:spPr>
          <a:xfrm>
            <a:off x="9665968" y="671131"/>
            <a:ext cx="2364956" cy="5921397"/>
          </a:xfrm>
          <a:prstGeom prst="rect">
            <a:avLst/>
          </a:prstGeom>
        </p:spPr>
      </p:pic>
      <p:pic>
        <p:nvPicPr>
          <p:cNvPr id="7" name="Picture 6">
            <a:extLst>
              <a:ext uri="{FF2B5EF4-FFF2-40B4-BE49-F238E27FC236}">
                <a16:creationId xmlns:a16="http://schemas.microsoft.com/office/drawing/2014/main" id="{B5983E55-4FAA-4E6D-A47A-1679917D93ED}"/>
              </a:ext>
            </a:extLst>
          </p:cNvPr>
          <p:cNvPicPr>
            <a:picLocks noChangeAspect="1"/>
          </p:cNvPicPr>
          <p:nvPr/>
        </p:nvPicPr>
        <p:blipFill>
          <a:blip r:embed="rId3"/>
          <a:stretch>
            <a:fillRect/>
          </a:stretch>
        </p:blipFill>
        <p:spPr>
          <a:xfrm>
            <a:off x="82211" y="42024"/>
            <a:ext cx="1032213" cy="1032213"/>
          </a:xfrm>
          <a:prstGeom prst="rect">
            <a:avLst/>
          </a:prstGeom>
        </p:spPr>
      </p:pic>
    </p:spTree>
    <p:extLst>
      <p:ext uri="{BB962C8B-B14F-4D97-AF65-F5344CB8AC3E}">
        <p14:creationId xmlns:p14="http://schemas.microsoft.com/office/powerpoint/2010/main" val="302784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782" y="190411"/>
            <a:ext cx="11701865" cy="5693866"/>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Hoàn thành các câu sau đây bằng cách ghi vào vở (hay Phiếu học tập) các từ hoặc cụm từ trong khung thích hợp với các khoảng trống, được đánh số thứ tự từ (1) đến (10). Ví dụ: (1) – thế năng.</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 Khi quả bóng được giữ yên ở trên cao, nó đang có </a:t>
            </a:r>
            <a:r>
              <a:rPr lang="en-US" sz="2800" dirty="0">
                <a:latin typeface="Times New Roman" panose="02020603050405020304" pitchFamily="18" charset="0"/>
                <a:cs typeface="Times New Roman" panose="02020603050405020304" pitchFamily="18" charset="0"/>
              </a:rPr>
              <a:t>(1)……………   </a:t>
            </a:r>
            <a:r>
              <a:rPr lang="vi-VN" sz="2800" dirty="0">
                <a:latin typeface="Times New Roman" panose="02020603050405020304" pitchFamily="18" charset="0"/>
                <a:cs typeface="Times New Roman" panose="02020603050405020304" pitchFamily="18" charset="0"/>
              </a:rPr>
              <a:t>Khi quả bóng được thả rơi, </a:t>
            </a:r>
            <a:r>
              <a:rPr lang="en-US"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của nó được chuyển hóa thành </a:t>
            </a:r>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 Quả bóng không thể nảy trở lại độ cao ban đầu, nơi nó được thả rơi, bởi vì không phải tất cả (4)</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của nó biến thành (5)</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Thực tế, luôn có một phần năng lượng của nó được chuyển hóa thành  (6</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và (7)</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trong khi va chạm.</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c)Trong quá trình chuyển động của quả bóng, luôn có sự (8)</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từ dạng năng lượng này sang dạng năng lượng khác. Năng lượng toàn phần của quả bóng luôn được (9)</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không bao giờ (10)</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hoặc được tạo ra thêm.</a:t>
            </a:r>
          </a:p>
        </p:txBody>
      </p:sp>
      <p:sp>
        <p:nvSpPr>
          <p:cNvPr id="5" name="TextBox 4"/>
          <p:cNvSpPr txBox="1"/>
          <p:nvPr/>
        </p:nvSpPr>
        <p:spPr>
          <a:xfrm>
            <a:off x="8688166" y="1432145"/>
            <a:ext cx="2100262"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thế năng </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49452" y="1843406"/>
            <a:ext cx="2100262"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thế năng </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061814" y="1843406"/>
            <a:ext cx="2100262"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động năng  </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03835" y="2651017"/>
            <a:ext cx="2100262"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động năng  </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915187" y="2677213"/>
            <a:ext cx="2100262"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thế năng </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46523" y="3449833"/>
            <a:ext cx="2100262"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nhiệt</a:t>
            </a:r>
            <a:r>
              <a:rPr lang="vi-VN" sz="2800" dirty="0">
                <a:solidFill>
                  <a:srgbClr val="FF0000"/>
                </a:solidFill>
                <a:latin typeface="Times New Roman" panose="02020603050405020304" pitchFamily="18" charset="0"/>
                <a:cs typeface="Times New Roman" panose="02020603050405020304" pitchFamily="18" charset="0"/>
              </a:rPr>
              <a:t> năng  </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432616" y="3602231"/>
            <a:ext cx="3133933"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năng lượng âm  </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9013251" y="3968155"/>
            <a:ext cx="2511082"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chuyển hóa   </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490582" y="4827232"/>
            <a:ext cx="2113515"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bảo toàn  </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618786" y="4884674"/>
            <a:ext cx="2113515"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tự mất đi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19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barn(inVertical)">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80">
                                          <p:stCondLst>
                                            <p:cond delay="0"/>
                                          </p:stCondLst>
                                        </p:cTn>
                                        <p:tgtEl>
                                          <p:spTgt spid="11"/>
                                        </p:tgtEl>
                                      </p:cBhvr>
                                    </p:animEffect>
                                    <p:anim calcmode="lin" valueType="num">
                                      <p:cBhvr>
                                        <p:cTn id="8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6" dur="26">
                                          <p:stCondLst>
                                            <p:cond delay="650"/>
                                          </p:stCondLst>
                                        </p:cTn>
                                        <p:tgtEl>
                                          <p:spTgt spid="11"/>
                                        </p:tgtEl>
                                      </p:cBhvr>
                                      <p:to x="100000" y="60000"/>
                                    </p:animScale>
                                    <p:animScale>
                                      <p:cBhvr>
                                        <p:cTn id="87" dur="166" decel="50000">
                                          <p:stCondLst>
                                            <p:cond delay="676"/>
                                          </p:stCondLst>
                                        </p:cTn>
                                        <p:tgtEl>
                                          <p:spTgt spid="11"/>
                                        </p:tgtEl>
                                      </p:cBhvr>
                                      <p:to x="100000" y="100000"/>
                                    </p:animScale>
                                    <p:animScale>
                                      <p:cBhvr>
                                        <p:cTn id="88" dur="26">
                                          <p:stCondLst>
                                            <p:cond delay="1312"/>
                                          </p:stCondLst>
                                        </p:cTn>
                                        <p:tgtEl>
                                          <p:spTgt spid="11"/>
                                        </p:tgtEl>
                                      </p:cBhvr>
                                      <p:to x="100000" y="80000"/>
                                    </p:animScale>
                                    <p:animScale>
                                      <p:cBhvr>
                                        <p:cTn id="89" dur="166" decel="50000">
                                          <p:stCondLst>
                                            <p:cond delay="1338"/>
                                          </p:stCondLst>
                                        </p:cTn>
                                        <p:tgtEl>
                                          <p:spTgt spid="11"/>
                                        </p:tgtEl>
                                      </p:cBhvr>
                                      <p:to x="100000" y="100000"/>
                                    </p:animScale>
                                    <p:animScale>
                                      <p:cBhvr>
                                        <p:cTn id="90" dur="26">
                                          <p:stCondLst>
                                            <p:cond delay="1642"/>
                                          </p:stCondLst>
                                        </p:cTn>
                                        <p:tgtEl>
                                          <p:spTgt spid="11"/>
                                        </p:tgtEl>
                                      </p:cBhvr>
                                      <p:to x="100000" y="90000"/>
                                    </p:animScale>
                                    <p:animScale>
                                      <p:cBhvr>
                                        <p:cTn id="91" dur="166" decel="50000">
                                          <p:stCondLst>
                                            <p:cond delay="1668"/>
                                          </p:stCondLst>
                                        </p:cTn>
                                        <p:tgtEl>
                                          <p:spTgt spid="11"/>
                                        </p:tgtEl>
                                      </p:cBhvr>
                                      <p:to x="100000" y="100000"/>
                                    </p:animScale>
                                    <p:animScale>
                                      <p:cBhvr>
                                        <p:cTn id="92" dur="26">
                                          <p:stCondLst>
                                            <p:cond delay="1808"/>
                                          </p:stCondLst>
                                        </p:cTn>
                                        <p:tgtEl>
                                          <p:spTgt spid="11"/>
                                        </p:tgtEl>
                                      </p:cBhvr>
                                      <p:to x="100000" y="95000"/>
                                    </p:animScale>
                                    <p:animScale>
                                      <p:cBhvr>
                                        <p:cTn id="93" dur="166" decel="50000">
                                          <p:stCondLst>
                                            <p:cond delay="1834"/>
                                          </p:stCondLst>
                                        </p:cTn>
                                        <p:tgtEl>
                                          <p:spTgt spid="11"/>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circle(in)">
                                      <p:cBhvr>
                                        <p:cTn id="98" dur="200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anim calcmode="lin" valueType="num">
                                      <p:cBhvr>
                                        <p:cTn id="104" dur="1000" fill="hold"/>
                                        <p:tgtEl>
                                          <p:spTgt spid="13"/>
                                        </p:tgtEl>
                                        <p:attrNameLst>
                                          <p:attrName>ppt_x</p:attrName>
                                        </p:attrNameLst>
                                      </p:cBhvr>
                                      <p:tavLst>
                                        <p:tav tm="0">
                                          <p:val>
                                            <p:strVal val="#ppt_x"/>
                                          </p:val>
                                        </p:tav>
                                        <p:tav tm="100000">
                                          <p:val>
                                            <p:strVal val="#ppt_x"/>
                                          </p:val>
                                        </p:tav>
                                      </p:tavLst>
                                    </p:anim>
                                    <p:anim calcmode="lin" valueType="num">
                                      <p:cBhvr>
                                        <p:cTn id="10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4C5028-BA62-4072-B991-9746372C3B24}"/>
              </a:ext>
            </a:extLst>
          </p:cNvPr>
          <p:cNvSpPr/>
          <p:nvPr/>
        </p:nvSpPr>
        <p:spPr>
          <a:xfrm>
            <a:off x="819150" y="1485900"/>
            <a:ext cx="10058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D990802-05EE-4040-A5CD-1552DE7D80DF}"/>
              </a:ext>
            </a:extLst>
          </p:cNvPr>
          <p:cNvPicPr>
            <a:picLocks noChangeAspect="1"/>
          </p:cNvPicPr>
          <p:nvPr/>
        </p:nvPicPr>
        <p:blipFill rotWithShape="1">
          <a:blip r:embed="rId2"/>
          <a:srcRect l="39375" t="1945" r="1172" b="10972"/>
          <a:stretch/>
        </p:blipFill>
        <p:spPr>
          <a:xfrm>
            <a:off x="5553075" y="347662"/>
            <a:ext cx="6664713" cy="5491163"/>
          </a:xfrm>
          <a:prstGeom prst="rect">
            <a:avLst/>
          </a:prstGeom>
        </p:spPr>
      </p:pic>
      <p:sp>
        <p:nvSpPr>
          <p:cNvPr id="7" name="Title 1">
            <a:extLst>
              <a:ext uri="{FF2B5EF4-FFF2-40B4-BE49-F238E27FC236}">
                <a16:creationId xmlns:a16="http://schemas.microsoft.com/office/drawing/2014/main" id="{BA37D4B1-E821-412D-81B0-AB767490384F}"/>
              </a:ext>
            </a:extLst>
          </p:cNvPr>
          <p:cNvSpPr txBox="1">
            <a:spLocks/>
          </p:cNvSpPr>
          <p:nvPr/>
        </p:nvSpPr>
        <p:spPr>
          <a:xfrm>
            <a:off x="426209" y="1336294"/>
            <a:ext cx="5126866" cy="289118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just" defTabSz="914400" rtl="0" eaLnBrk="1" fontAlgn="auto" latinLnBrk="0" hangingPunct="1">
              <a:lnSpc>
                <a:spcPct val="150000"/>
              </a:lnSpc>
              <a:spcBef>
                <a:spcPts val="400"/>
              </a:spcBef>
              <a:spcAft>
                <a:spcPts val="0"/>
              </a:spcAft>
              <a:buClrTx/>
              <a:buSzTx/>
              <a:buFontTx/>
              <a:buNone/>
              <a:tabLst/>
              <a:defRPr/>
            </a:pP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1.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Hình</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thức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HS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làm</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việc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cá</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nhân</a:t>
            </a:r>
            <a:endPar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ts val="400"/>
              </a:spcBef>
              <a:spcAft>
                <a:spcPts val="0"/>
              </a:spcAft>
              <a:buClrTx/>
              <a:buSzTx/>
              <a:buFontTx/>
              <a:buNone/>
              <a:tabLst/>
              <a:defRPr/>
            </a:pP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2.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Thời</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gian</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2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phút</a:t>
            </a:r>
            <a:endPar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ts val="400"/>
              </a:spcBef>
              <a:spcAft>
                <a:spcPts val="0"/>
              </a:spcAft>
              <a:buClrTx/>
              <a:buSzTx/>
              <a:buFontTx/>
              <a:buNone/>
              <a:tabLst/>
              <a:defRPr/>
            </a:pP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3.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Nhiệm</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vụ</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Gọi</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tên</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các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dạng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năng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lượng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được</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đánh</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số</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từ</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(1)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đến</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(8)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trong</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sơ</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đồ</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 </a:t>
            </a:r>
            <a:r>
              <a:rPr kumimoji="0" lang="en-US" sz="2400" b="1" i="0" u="none" strike="noStrike" kern="1200" cap="none" spc="-5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Bài</a:t>
            </a:r>
            <a:r>
              <a:rPr kumimoji="0" lang="en-US" sz="2400" b="1" i="0" u="none" strike="noStrike" kern="1200" cap="none" spc="-5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1 _PBT) </a:t>
            </a:r>
          </a:p>
        </p:txBody>
      </p:sp>
      <p:sp>
        <p:nvSpPr>
          <p:cNvPr id="6" name="TextBox 5">
            <a:extLst>
              <a:ext uri="{FF2B5EF4-FFF2-40B4-BE49-F238E27FC236}">
                <a16:creationId xmlns:a16="http://schemas.microsoft.com/office/drawing/2014/main" id="{D959C3A3-8A39-4F13-8DBA-B139BEE6300B}"/>
              </a:ext>
            </a:extLst>
          </p:cNvPr>
          <p:cNvSpPr txBox="1"/>
          <p:nvPr/>
        </p:nvSpPr>
        <p:spPr>
          <a:xfrm>
            <a:off x="66675" y="39619"/>
            <a:ext cx="3015141" cy="584775"/>
          </a:xfrm>
          <a:prstGeom prst="rect">
            <a:avLst/>
          </a:prstGeom>
          <a:solidFill>
            <a:schemeClr val="bg1"/>
          </a:solidFill>
        </p:spPr>
        <p:txBody>
          <a:bodyPr wrap="square" rtlCol="0">
            <a:spAutoFit/>
          </a:bodyPr>
          <a:lstStyle/>
          <a:p>
            <a:pPr>
              <a:spcBef>
                <a:spcPts val="600"/>
              </a:spcBef>
              <a:spcAft>
                <a:spcPts val="600"/>
              </a:spcAft>
            </a:pPr>
            <a:r>
              <a:rPr lang="en-US" sz="3200" b="1" dirty="0">
                <a:solidFill>
                  <a:srgbClr val="C00000"/>
                </a:solidFill>
                <a:latin typeface="Cambria" panose="02040503050406030204" pitchFamily="18" charset="0"/>
                <a:ea typeface="Cambria" panose="02040503050406030204" pitchFamily="18" charset="0"/>
                <a:cs typeface="Arial" panose="020B0604020202020204" pitchFamily="34" charset="0"/>
              </a:rPr>
              <a:t>LUYỆN TẬP</a:t>
            </a:r>
          </a:p>
        </p:txBody>
      </p:sp>
    </p:spTree>
    <p:extLst>
      <p:ext uri="{BB962C8B-B14F-4D97-AF65-F5344CB8AC3E}">
        <p14:creationId xmlns:p14="http://schemas.microsoft.com/office/powerpoint/2010/main" val="47978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01E08756-5D91-4A75-A18A-1A359CA6AE46}"/>
              </a:ext>
            </a:extLst>
          </p:cNvPr>
          <p:cNvPicPr>
            <a:picLocks noChangeAspect="1"/>
          </p:cNvPicPr>
          <p:nvPr/>
        </p:nvPicPr>
        <p:blipFill rotWithShape="1">
          <a:blip r:embed="rId2">
            <a:extLst>
              <a:ext uri="{28A0092B-C50C-407E-A947-70E740481C1C}">
                <a14:useLocalDpi xmlns:a14="http://schemas.microsoft.com/office/drawing/2010/main" val="0"/>
              </a:ext>
            </a:extLst>
          </a:blip>
          <a:srcRect l="2128" t="7916" r="68248" b="16209"/>
          <a:stretch/>
        </p:blipFill>
        <p:spPr>
          <a:xfrm>
            <a:off x="2889885" y="84797"/>
            <a:ext cx="5206070" cy="5527694"/>
          </a:xfrm>
          <a:prstGeom prst="rect">
            <a:avLst/>
          </a:prstGeom>
        </p:spPr>
      </p:pic>
      <p:sp>
        <p:nvSpPr>
          <p:cNvPr id="5" name="TextBox 4">
            <a:extLst>
              <a:ext uri="{FF2B5EF4-FFF2-40B4-BE49-F238E27FC236}">
                <a16:creationId xmlns:a16="http://schemas.microsoft.com/office/drawing/2014/main" id="{E637CB3B-FFCD-48EC-8711-2A6506FB0A90}"/>
              </a:ext>
            </a:extLst>
          </p:cNvPr>
          <p:cNvSpPr txBox="1"/>
          <p:nvPr/>
        </p:nvSpPr>
        <p:spPr>
          <a:xfrm>
            <a:off x="4295776" y="993394"/>
            <a:ext cx="158114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Hóa</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9A554267-2176-4AD0-A0C3-9AC3447A5BDD}"/>
              </a:ext>
            </a:extLst>
          </p:cNvPr>
          <p:cNvSpPr txBox="1"/>
          <p:nvPr/>
        </p:nvSpPr>
        <p:spPr>
          <a:xfrm>
            <a:off x="1543049" y="1905000"/>
            <a:ext cx="151447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Điện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7940F555-6B94-4BA1-8824-A6CF3A5E9670}"/>
              </a:ext>
            </a:extLst>
          </p:cNvPr>
          <p:cNvSpPr txBox="1"/>
          <p:nvPr/>
        </p:nvSpPr>
        <p:spPr>
          <a:xfrm>
            <a:off x="3609975" y="4351751"/>
            <a:ext cx="17471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3CC91601-2AD5-4EB0-A4A8-2FA96026C488}"/>
              </a:ext>
            </a:extLst>
          </p:cNvPr>
          <p:cNvSpPr txBox="1"/>
          <p:nvPr/>
        </p:nvSpPr>
        <p:spPr>
          <a:xfrm>
            <a:off x="5063196" y="5143197"/>
            <a:ext cx="117567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Quang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C8AF4B7-566F-4BCA-9B14-4E63B6048060}"/>
              </a:ext>
            </a:extLst>
          </p:cNvPr>
          <p:cNvSpPr txBox="1"/>
          <p:nvPr/>
        </p:nvSpPr>
        <p:spPr>
          <a:xfrm>
            <a:off x="5806148" y="2721114"/>
            <a:ext cx="8763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Điện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58E29456-C58D-4DE1-AFB3-56102F33C12C}"/>
              </a:ext>
            </a:extLst>
          </p:cNvPr>
          <p:cNvSpPr txBox="1"/>
          <p:nvPr/>
        </p:nvSpPr>
        <p:spPr>
          <a:xfrm>
            <a:off x="5907883" y="5407760"/>
            <a:ext cx="239553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Quang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âm</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C492294-8198-42A5-B759-96B6393FE52A}"/>
              </a:ext>
            </a:extLst>
          </p:cNvPr>
          <p:cNvSpPr txBox="1"/>
          <p:nvPr/>
        </p:nvSpPr>
        <p:spPr>
          <a:xfrm>
            <a:off x="7124701" y="2848644"/>
            <a:ext cx="8762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5A5FD059-3372-4CFA-8038-22D0F644FD6C}"/>
              </a:ext>
            </a:extLst>
          </p:cNvPr>
          <p:cNvPicPr>
            <a:picLocks noChangeAspect="1"/>
          </p:cNvPicPr>
          <p:nvPr/>
        </p:nvPicPr>
        <p:blipFill rotWithShape="1">
          <a:blip r:embed="rId3"/>
          <a:srcRect l="67500" t="8000" r="22584" b="17482"/>
          <a:stretch/>
        </p:blipFill>
        <p:spPr>
          <a:xfrm>
            <a:off x="10044431" y="336627"/>
            <a:ext cx="1209040" cy="5110480"/>
          </a:xfrm>
          <a:prstGeom prst="rect">
            <a:avLst/>
          </a:prstGeom>
        </p:spPr>
      </p:pic>
      <p:sp>
        <p:nvSpPr>
          <p:cNvPr id="12" name="TextBox 11">
            <a:extLst>
              <a:ext uri="{FF2B5EF4-FFF2-40B4-BE49-F238E27FC236}">
                <a16:creationId xmlns:a16="http://schemas.microsoft.com/office/drawing/2014/main" id="{08198804-9FA2-4D4C-A658-BA1E926952A2}"/>
              </a:ext>
            </a:extLst>
          </p:cNvPr>
          <p:cNvSpPr txBox="1"/>
          <p:nvPr/>
        </p:nvSpPr>
        <p:spPr>
          <a:xfrm>
            <a:off x="8833939" y="1210838"/>
            <a:ext cx="151447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Hóa</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C43804FD-7614-4688-BEAC-C894A454A636}"/>
              </a:ext>
            </a:extLst>
          </p:cNvPr>
          <p:cNvSpPr txBox="1"/>
          <p:nvPr/>
        </p:nvSpPr>
        <p:spPr>
          <a:xfrm>
            <a:off x="8602798" y="5361087"/>
            <a:ext cx="192755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615D7FE-399D-4DDB-BAA7-8509AF194F28}"/>
              </a:ext>
            </a:extLst>
          </p:cNvPr>
          <p:cNvSpPr txBox="1"/>
          <p:nvPr/>
        </p:nvSpPr>
        <p:spPr>
          <a:xfrm>
            <a:off x="637426" y="513681"/>
            <a:ext cx="3015141" cy="584775"/>
          </a:xfrm>
          <a:prstGeom prst="rect">
            <a:avLst/>
          </a:prstGeom>
          <a:solidFill>
            <a:schemeClr val="bg1"/>
          </a:solidFill>
        </p:spPr>
        <p:txBody>
          <a:bodyPr wrap="square" rtlCol="0">
            <a:spAutoFit/>
          </a:bodyPr>
          <a:lstStyle/>
          <a:p>
            <a:pPr>
              <a:spcBef>
                <a:spcPts val="600"/>
              </a:spcBef>
              <a:spcAft>
                <a:spcPts val="600"/>
              </a:spcAft>
            </a:pPr>
            <a:r>
              <a:rPr lang="en-US" sz="3200" b="1" dirty="0">
                <a:solidFill>
                  <a:srgbClr val="C00000"/>
                </a:solidFill>
                <a:latin typeface="Cambria" panose="02040503050406030204" pitchFamily="18" charset="0"/>
                <a:ea typeface="Cambria" panose="02040503050406030204" pitchFamily="18" charset="0"/>
                <a:cs typeface="Arial" panose="020B0604020202020204" pitchFamily="34" charset="0"/>
              </a:rPr>
              <a:t>LUYỆN TẬP</a:t>
            </a:r>
          </a:p>
        </p:txBody>
      </p:sp>
    </p:spTree>
    <p:extLst>
      <p:ext uri="{BB962C8B-B14F-4D97-AF65-F5344CB8AC3E}">
        <p14:creationId xmlns:p14="http://schemas.microsoft.com/office/powerpoint/2010/main" val="123838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3" grpId="0"/>
      <p:bldP spid="1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EF8C-1DFF-47CE-9FFF-12A5C5F69A28}"/>
              </a:ext>
            </a:extLst>
          </p:cNvPr>
          <p:cNvSpPr>
            <a:spLocks noGrp="1"/>
          </p:cNvSpPr>
          <p:nvPr>
            <p:ph type="title"/>
          </p:nvPr>
        </p:nvSpPr>
        <p:spPr>
          <a:xfrm>
            <a:off x="2758440" y="682519"/>
            <a:ext cx="6858000" cy="748454"/>
          </a:xfrm>
        </p:spPr>
        <p:txBody>
          <a:bodyPr>
            <a:normAutofit/>
          </a:bodyPr>
          <a:lstStyle/>
          <a:p>
            <a:pPr algn="ctr"/>
            <a:r>
              <a:rPr lang="en-US" sz="3800" b="1" dirty="0">
                <a:solidFill>
                  <a:schemeClr val="accent3">
                    <a:lumMod val="75000"/>
                  </a:schemeClr>
                </a:solidFill>
                <a:latin typeface="Arial" panose="020B0604020202020204" pitchFamily="34" charset="0"/>
                <a:cs typeface="Arial" panose="020B0604020202020204" pitchFamily="34" charset="0"/>
              </a:rPr>
              <a:t>AI NHANH HƠN ?</a:t>
            </a:r>
          </a:p>
        </p:txBody>
      </p:sp>
      <p:sp>
        <p:nvSpPr>
          <p:cNvPr id="4" name="Content Placeholder 2">
            <a:extLst>
              <a:ext uri="{FF2B5EF4-FFF2-40B4-BE49-F238E27FC236}">
                <a16:creationId xmlns:a16="http://schemas.microsoft.com/office/drawing/2014/main" id="{48135CC4-1B88-4589-BA6F-D922ED4569FF}"/>
              </a:ext>
            </a:extLst>
          </p:cNvPr>
          <p:cNvSpPr txBox="1">
            <a:spLocks/>
          </p:cNvSpPr>
          <p:nvPr/>
        </p:nvSpPr>
        <p:spPr>
          <a:xfrm>
            <a:off x="425245" y="1430973"/>
            <a:ext cx="11341510" cy="481164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30000"/>
              </a:lnSpc>
              <a:spcBef>
                <a:spcPts val="400"/>
              </a:spcBef>
              <a:spcAft>
                <a:spcPts val="0"/>
              </a:spcAft>
              <a:buClr>
                <a:schemeClr val="tx1"/>
              </a:buClr>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Nhiệm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vụ</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ghép</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2_PBT).</a:t>
            </a:r>
            <a:endParaRPr lang="en-US" sz="2800" b="1" dirty="0">
              <a:solidFill>
                <a:schemeClr val="tx1"/>
              </a:solidFill>
              <a:latin typeface="Times New Roman" panose="02020603050405020304" pitchFamily="18" charset="0"/>
              <a:cs typeface="Times New Roman" panose="02020603050405020304" pitchFamily="18" charset="0"/>
            </a:endParaRPr>
          </a:p>
          <a:p>
            <a:pPr algn="just">
              <a:lnSpc>
                <a:spcPct val="130000"/>
              </a:lnSpc>
              <a:spcBef>
                <a:spcPts val="400"/>
              </a:spcBef>
              <a:spcAft>
                <a:spcPts val="0"/>
              </a:spcAft>
              <a:buClr>
                <a:schemeClr val="tx1"/>
              </a:buClr>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Hình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thức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việc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theo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cs typeface="Times New Roman" panose="02020603050405020304" pitchFamily="18" charset="0"/>
              </a:rPr>
              <a:t>, chia </a:t>
            </a:r>
            <a:r>
              <a:rPr lang="en-US" sz="2800" b="1" dirty="0" err="1">
                <a:solidFill>
                  <a:schemeClr val="tx1"/>
                </a:solidFill>
                <a:latin typeface="Times New Roman" panose="02020603050405020304" pitchFamily="18" charset="0"/>
                <a:cs typeface="Times New Roman" panose="02020603050405020304" pitchFamily="18" charset="0"/>
              </a:rPr>
              <a:t>làm</a:t>
            </a:r>
            <a:r>
              <a:rPr lang="en-US" sz="2800" b="1" dirty="0">
                <a:solidFill>
                  <a:schemeClr val="tx1"/>
                </a:solidFill>
                <a:latin typeface="Times New Roman" panose="02020603050405020304" pitchFamily="18" charset="0"/>
                <a:cs typeface="Times New Roman" panose="02020603050405020304" pitchFamily="18" charset="0"/>
              </a:rPr>
              <a:t> 2 </a:t>
            </a:r>
            <a:r>
              <a:rPr lang="en-US" sz="2800" b="1" dirty="0" err="1">
                <a:solidFill>
                  <a:schemeClr val="tx1"/>
                </a:solidFill>
                <a:latin typeface="Times New Roman" panose="02020603050405020304" pitchFamily="18" charset="0"/>
                <a:cs typeface="Times New Roman" panose="02020603050405020304" pitchFamily="18" charset="0"/>
              </a:rPr>
              <a:t>chặng</a:t>
            </a:r>
            <a:r>
              <a:rPr lang="en-US" sz="2800" b="1" dirty="0">
                <a:solidFill>
                  <a:schemeClr val="tx1"/>
                </a:solidFill>
                <a:latin typeface="Times New Roman" panose="02020603050405020304" pitchFamily="18" charset="0"/>
                <a:cs typeface="Times New Roman" panose="02020603050405020304" pitchFamily="18" charset="0"/>
              </a:rPr>
              <a:t>:</a:t>
            </a:r>
          </a:p>
          <a:p>
            <a:pPr marL="0" indent="0" algn="just">
              <a:lnSpc>
                <a:spcPct val="130000"/>
              </a:lnSpc>
              <a:spcBef>
                <a:spcPts val="400"/>
              </a:spcBef>
              <a:spcAft>
                <a:spcPts val="0"/>
              </a:spcAft>
              <a:buClr>
                <a:schemeClr val="tx1"/>
              </a:buClr>
              <a:buNone/>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Chặng</a:t>
            </a:r>
            <a:r>
              <a:rPr lang="en-US" sz="2800" b="1" dirty="0">
                <a:solidFill>
                  <a:schemeClr val="tx1"/>
                </a:solidFill>
                <a:latin typeface="Times New Roman" panose="02020603050405020304" pitchFamily="18" charset="0"/>
                <a:cs typeface="Times New Roman" panose="02020603050405020304" pitchFamily="18" charset="0"/>
              </a:rPr>
              <a:t> 1(2p): </a:t>
            </a:r>
            <a:r>
              <a:rPr lang="en-US" sz="2800" b="1" dirty="0" err="1">
                <a:solidFill>
                  <a:schemeClr val="tx1"/>
                </a:solidFill>
                <a:latin typeface="Times New Roman" panose="02020603050405020304" pitchFamily="18" charset="0"/>
                <a:cs typeface="Times New Roman" panose="02020603050405020304" pitchFamily="18" charset="0"/>
              </a:rPr>
              <a:t>Thảo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luận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nhóm</a:t>
            </a:r>
            <a:endParaRPr lang="en-US" sz="2800" b="1" dirty="0">
              <a:solidFill>
                <a:schemeClr val="tx1"/>
              </a:solidFill>
              <a:latin typeface="Times New Roman" panose="02020603050405020304" pitchFamily="18" charset="0"/>
              <a:cs typeface="Times New Roman" panose="02020603050405020304" pitchFamily="18" charset="0"/>
            </a:endParaRPr>
          </a:p>
          <a:p>
            <a:pPr marL="0" indent="0" algn="just">
              <a:lnSpc>
                <a:spcPct val="130000"/>
              </a:lnSpc>
              <a:spcBef>
                <a:spcPts val="400"/>
              </a:spcBef>
              <a:spcAft>
                <a:spcPts val="0"/>
              </a:spcAft>
              <a:buClr>
                <a:schemeClr val="tx1"/>
              </a:buClr>
              <a:buNone/>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Chặng</a:t>
            </a:r>
            <a:r>
              <a:rPr lang="en-US" sz="2800" b="1" dirty="0">
                <a:solidFill>
                  <a:schemeClr val="tx1"/>
                </a:solidFill>
                <a:latin typeface="Times New Roman" panose="02020603050405020304" pitchFamily="18" charset="0"/>
                <a:cs typeface="Times New Roman" panose="02020603050405020304" pitchFamily="18" charset="0"/>
              </a:rPr>
              <a:t> 2(1p): </a:t>
            </a:r>
            <a:r>
              <a:rPr lang="en-US" sz="2800" b="1" dirty="0" err="1">
                <a:solidFill>
                  <a:schemeClr val="tx1"/>
                </a:solidFill>
                <a:latin typeface="Times New Roman" panose="02020603050405020304" pitchFamily="18" charset="0"/>
                <a:cs typeface="Times New Roman" panose="02020603050405020304" pitchFamily="18" charset="0"/>
              </a:rPr>
              <a:t>Mỗi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cử</a:t>
            </a:r>
            <a:r>
              <a:rPr lang="en-US" sz="2800" b="1" dirty="0">
                <a:solidFill>
                  <a:schemeClr val="tx1"/>
                </a:solidFill>
                <a:latin typeface="Times New Roman" panose="02020603050405020304" pitchFamily="18" charset="0"/>
                <a:cs typeface="Times New Roman" panose="02020603050405020304" pitchFamily="18" charset="0"/>
              </a:rPr>
              <a:t> ra 3 </a:t>
            </a:r>
            <a:r>
              <a:rPr lang="en-US" sz="2800" b="1" dirty="0" err="1">
                <a:solidFill>
                  <a:schemeClr val="tx1"/>
                </a:solidFill>
                <a:latin typeface="Times New Roman" panose="02020603050405020304" pitchFamily="18" charset="0"/>
                <a:cs typeface="Times New Roman" panose="02020603050405020304" pitchFamily="18" charset="0"/>
              </a:rPr>
              <a:t>thành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nhau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bức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tương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ứng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trình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chuyển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hóa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năng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lượng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phụ</a:t>
            </a:r>
            <a:r>
              <a:rPr lang="en-US" sz="2800" b="1" dirty="0">
                <a:solidFill>
                  <a:schemeClr val="tx1"/>
                </a:solidFill>
                <a:latin typeface="Times New Roman" panose="02020603050405020304" pitchFamily="18" charset="0"/>
                <a:cs typeface="Times New Roman" panose="02020603050405020304" pitchFamily="18" charset="0"/>
              </a:rPr>
              <a:t>.</a:t>
            </a:r>
          </a:p>
          <a:p>
            <a:pPr algn="just">
              <a:lnSpc>
                <a:spcPct val="130000"/>
              </a:lnSpc>
              <a:spcBef>
                <a:spcPts val="400"/>
              </a:spcBef>
              <a:spcAft>
                <a:spcPts val="0"/>
              </a:spcAft>
              <a:buClr>
                <a:schemeClr val="tx1"/>
              </a:buClr>
              <a:buFont typeface="Wingdings" panose="05000000000000000000" pitchFamily="2" charset="2"/>
              <a:buChar char="Ø"/>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Mỗi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bức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ghép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đúng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tính</a:t>
            </a:r>
            <a:r>
              <a:rPr lang="en-US" sz="2800" b="1" dirty="0">
                <a:solidFill>
                  <a:schemeClr val="tx1"/>
                </a:solidFill>
                <a:latin typeface="Times New Roman" panose="02020603050405020304" pitchFamily="18" charset="0"/>
                <a:cs typeface="Times New Roman" panose="02020603050405020304" pitchFamily="18" charset="0"/>
              </a:rPr>
              <a:t> 1 </a:t>
            </a:r>
            <a:r>
              <a:rPr lang="en-US" sz="2800" b="1" dirty="0" err="1">
                <a:solidFill>
                  <a:schemeClr val="tx1"/>
                </a:solidFill>
                <a:latin typeface="Times New Roman" panose="02020603050405020304" pitchFamily="18" charset="0"/>
                <a:cs typeface="Times New Roman" panose="02020603050405020304" pitchFamily="18" charset="0"/>
              </a:rPr>
              <a:t>điểm</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69FAE29B-FF68-4C11-83F2-F7776967541E}"/>
              </a:ext>
            </a:extLst>
          </p:cNvPr>
          <p:cNvSpPr txBox="1"/>
          <p:nvPr/>
        </p:nvSpPr>
        <p:spPr>
          <a:xfrm>
            <a:off x="76200" y="10718"/>
            <a:ext cx="3015141" cy="584775"/>
          </a:xfrm>
          <a:prstGeom prst="rect">
            <a:avLst/>
          </a:prstGeom>
          <a:solidFill>
            <a:schemeClr val="bg1"/>
          </a:solidFill>
        </p:spPr>
        <p:txBody>
          <a:bodyPr wrap="square" rtlCol="0">
            <a:spAutoFit/>
          </a:bodyPr>
          <a:lstStyle/>
          <a:p>
            <a:pPr>
              <a:spcBef>
                <a:spcPts val="600"/>
              </a:spcBef>
              <a:spcAft>
                <a:spcPts val="600"/>
              </a:spcAft>
            </a:pPr>
            <a:r>
              <a:rPr lang="en-US" sz="3200" b="1" dirty="0">
                <a:solidFill>
                  <a:srgbClr val="C00000"/>
                </a:solidFill>
                <a:latin typeface="Cambria" panose="02040503050406030204" pitchFamily="18" charset="0"/>
                <a:ea typeface="Cambria" panose="02040503050406030204" pitchFamily="18" charset="0"/>
                <a:cs typeface="Arial" panose="020B0604020202020204" pitchFamily="34" charset="0"/>
              </a:rPr>
              <a:t>LUYỆN TẬP</a:t>
            </a:r>
          </a:p>
        </p:txBody>
      </p:sp>
    </p:spTree>
    <p:extLst>
      <p:ext uri="{BB962C8B-B14F-4D97-AF65-F5344CB8AC3E}">
        <p14:creationId xmlns:p14="http://schemas.microsoft.com/office/powerpoint/2010/main" val="400565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EF8C-1DFF-47CE-9FFF-12A5C5F69A28}"/>
              </a:ext>
            </a:extLst>
          </p:cNvPr>
          <p:cNvSpPr>
            <a:spLocks noGrp="1"/>
          </p:cNvSpPr>
          <p:nvPr>
            <p:ph type="title"/>
          </p:nvPr>
        </p:nvSpPr>
        <p:spPr>
          <a:xfrm>
            <a:off x="109583" y="246824"/>
            <a:ext cx="3713149" cy="928764"/>
          </a:xfrm>
        </p:spPr>
        <p:txBody>
          <a:bodyPr vert="horz" lIns="91440" tIns="45720" rIns="91440" bIns="45720" rtlCol="0" anchor="b">
            <a:normAutofit fontScale="90000"/>
          </a:bodyPr>
          <a:lstStyle/>
          <a:p>
            <a:r>
              <a:rPr lang="en-US" sz="3800" b="1" dirty="0">
                <a:solidFill>
                  <a:schemeClr val="accent3">
                    <a:lumMod val="75000"/>
                  </a:schemeClr>
                </a:solidFill>
                <a:latin typeface="Arial" panose="020B0604020202020204" pitchFamily="34" charset="0"/>
                <a:cs typeface="Arial" panose="020B0604020202020204" pitchFamily="34" charset="0"/>
              </a:rPr>
              <a:t>AI NHANH HƠN?</a:t>
            </a:r>
          </a:p>
        </p:txBody>
      </p:sp>
      <p:pic>
        <p:nvPicPr>
          <p:cNvPr id="6" name="Picture 5">
            <a:extLst>
              <a:ext uri="{FF2B5EF4-FFF2-40B4-BE49-F238E27FC236}">
                <a16:creationId xmlns:a16="http://schemas.microsoft.com/office/drawing/2014/main" id="{10801028-FEBA-4B08-B803-0BA85EC686B8}"/>
              </a:ext>
            </a:extLst>
          </p:cNvPr>
          <p:cNvPicPr>
            <a:picLocks noChangeAspect="1"/>
          </p:cNvPicPr>
          <p:nvPr/>
        </p:nvPicPr>
        <p:blipFill>
          <a:blip r:embed="rId2"/>
          <a:stretch>
            <a:fillRect/>
          </a:stretch>
        </p:blipFill>
        <p:spPr>
          <a:xfrm>
            <a:off x="989527" y="5694746"/>
            <a:ext cx="707552" cy="707552"/>
          </a:xfrm>
          <a:prstGeom prst="rect">
            <a:avLst/>
          </a:prstGeom>
        </p:spPr>
      </p:pic>
      <p:graphicFrame>
        <p:nvGraphicFramePr>
          <p:cNvPr id="5" name="Table 4">
            <a:extLst>
              <a:ext uri="{FF2B5EF4-FFF2-40B4-BE49-F238E27FC236}">
                <a16:creationId xmlns:a16="http://schemas.microsoft.com/office/drawing/2014/main" id="{18E39C44-ECB6-46A1-90B0-61D544399F3A}"/>
              </a:ext>
            </a:extLst>
          </p:cNvPr>
          <p:cNvGraphicFramePr>
            <a:graphicFrameLocks noGrp="1"/>
          </p:cNvGraphicFramePr>
          <p:nvPr>
            <p:extLst>
              <p:ext uri="{D42A27DB-BD31-4B8C-83A1-F6EECF244321}">
                <p14:modId xmlns:p14="http://schemas.microsoft.com/office/powerpoint/2010/main" val="4095028301"/>
              </p:ext>
            </p:extLst>
          </p:nvPr>
        </p:nvGraphicFramePr>
        <p:xfrm>
          <a:off x="4145048" y="271177"/>
          <a:ext cx="7819573" cy="6232863"/>
        </p:xfrm>
        <a:graphic>
          <a:graphicData uri="http://schemas.openxmlformats.org/drawingml/2006/table">
            <a:tbl>
              <a:tblPr firstRow="1" firstCol="1" bandRow="1"/>
              <a:tblGrid>
                <a:gridCol w="2232922">
                  <a:extLst>
                    <a:ext uri="{9D8B030D-6E8A-4147-A177-3AD203B41FA5}">
                      <a16:colId xmlns:a16="http://schemas.microsoft.com/office/drawing/2014/main" val="1678139059"/>
                    </a:ext>
                  </a:extLst>
                </a:gridCol>
                <a:gridCol w="2885116">
                  <a:extLst>
                    <a:ext uri="{9D8B030D-6E8A-4147-A177-3AD203B41FA5}">
                      <a16:colId xmlns:a16="http://schemas.microsoft.com/office/drawing/2014/main" val="3122944116"/>
                    </a:ext>
                  </a:extLst>
                </a:gridCol>
                <a:gridCol w="2701535">
                  <a:extLst>
                    <a:ext uri="{9D8B030D-6E8A-4147-A177-3AD203B41FA5}">
                      <a16:colId xmlns:a16="http://schemas.microsoft.com/office/drawing/2014/main" val="2409593445"/>
                    </a:ext>
                  </a:extLst>
                </a:gridCol>
              </a:tblGrid>
              <a:tr h="2077621">
                <a:tc>
                  <a:txBody>
                    <a:bodyPr/>
                    <a:lstStyle/>
                    <a:p>
                      <a:pPr algn="l" fontAlgn="t">
                        <a:lnSpc>
                          <a:spcPct val="100000"/>
                        </a:lnSpc>
                        <a:spcBef>
                          <a:spcPts val="0"/>
                        </a:spcBef>
                        <a:spcAft>
                          <a:spcPts val="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00000"/>
                        </a:lnSpc>
                        <a:spcBef>
                          <a:spcPts val="0"/>
                        </a:spcBef>
                        <a:spcAft>
                          <a:spcPts val="0"/>
                        </a:spcAft>
                      </a:pP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00000"/>
                        </a:lnSpc>
                        <a:spcBef>
                          <a:spcPts val="0"/>
                        </a:spcBef>
                        <a:spcAft>
                          <a:spcPts val="0"/>
                        </a:spcAft>
                      </a:pP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0" i="0" u="none" strike="noStrike" dirty="0">
                        <a:effectLst/>
                        <a:latin typeface="Times New Roman" panose="02020603050405020304" pitchFamily="18" charset="0"/>
                        <a:cs typeface="Times New Roman" panose="02020603050405020304" pitchFamily="18"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quang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56317695"/>
                  </a:ext>
                </a:extLst>
              </a:tr>
              <a:tr h="2077621">
                <a:tc>
                  <a:txBody>
                    <a:bodyPr/>
                    <a:lstStyle/>
                    <a:p>
                      <a:pPr algn="ctr" fontAlgn="t">
                        <a:lnSpc>
                          <a:spcPct val="100000"/>
                        </a:lnSpc>
                        <a:spcBef>
                          <a:spcPts val="0"/>
                        </a:spcBef>
                        <a:spcAft>
                          <a:spcPts val="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00000"/>
                        </a:lnSpc>
                        <a:spcBef>
                          <a:spcPts val="0"/>
                        </a:spcBef>
                        <a:spcAft>
                          <a:spcPts val="0"/>
                        </a:spcAft>
                      </a:pP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00000"/>
                        </a:lnSpc>
                        <a:spcBef>
                          <a:spcPts val="0"/>
                        </a:spcBef>
                        <a:spcAft>
                          <a:spcPts val="0"/>
                        </a:spcAft>
                      </a:pPr>
                      <a:endParaRPr lang="en-US" sz="2400" b="0" i="0" u="none" strike="noStrike" dirty="0">
                        <a:effectLst/>
                        <a:latin typeface="Times New Roman" panose="02020603050405020304" pitchFamily="18" charset="0"/>
                        <a:cs typeface="Times New Roman" panose="02020603050405020304" pitchFamily="18"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NL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22593898"/>
                  </a:ext>
                </a:extLst>
              </a:tr>
              <a:tr h="2077621">
                <a:tc>
                  <a:txBody>
                    <a:bodyPr/>
                    <a:lstStyle/>
                    <a:p>
                      <a:pPr algn="l" fontAlgn="t">
                        <a:lnSpc>
                          <a:spcPct val="100000"/>
                        </a:lnSpc>
                        <a:spcBef>
                          <a:spcPts val="0"/>
                        </a:spcBef>
                        <a:spcAft>
                          <a:spcPts val="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00000"/>
                        </a:lnSpc>
                        <a:spcBef>
                          <a:spcPts val="0"/>
                        </a:spcBef>
                        <a:spcAft>
                          <a:spcPts val="0"/>
                        </a:spcAft>
                      </a:pP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0" i="0" u="none" strike="noStrike" dirty="0">
                        <a:effectLst/>
                        <a:latin typeface="Times New Roman" panose="02020603050405020304" pitchFamily="18" charset="0"/>
                        <a:cs typeface="Times New Roman" panose="02020603050405020304" pitchFamily="18" charset="0"/>
                      </a:endParaRPr>
                    </a:p>
                    <a:p>
                      <a:pPr algn="ctr" fontAlgn="t">
                        <a:lnSpc>
                          <a:spcPct val="100000"/>
                        </a:lnSpc>
                        <a:spcBef>
                          <a:spcPts val="0"/>
                        </a:spcBef>
                        <a:spcAft>
                          <a:spcPts val="0"/>
                        </a:spcAft>
                      </a:pP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0" i="0" u="none" strike="noStrike" dirty="0">
                        <a:effectLst/>
                        <a:latin typeface="Times New Roman" panose="02020603050405020304" pitchFamily="18" charset="0"/>
                        <a:cs typeface="Times New Roman" panose="02020603050405020304" pitchFamily="18"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Quang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0" i="0" u="none" strike="noStrike" dirty="0">
                        <a:effectLst/>
                        <a:latin typeface="Times New Roman" panose="02020603050405020304" pitchFamily="18" charset="0"/>
                        <a:cs typeface="Times New Roman" panose="02020603050405020304" pitchFamily="18"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i="0" u="none" strike="noStrike" dirty="0">
                        <a:effectLst/>
                        <a:latin typeface="Times New Roman" panose="02020603050405020304" pitchFamily="18" charset="0"/>
                        <a:cs typeface="Times New Roman" panose="02020603050405020304" pitchFamily="18" charset="0"/>
                      </a:endParaRPr>
                    </a:p>
                  </a:txBody>
                  <a:tcPr marL="61495" marR="61495" marT="85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5687216"/>
                  </a:ext>
                </a:extLst>
              </a:tr>
            </a:tbl>
          </a:graphicData>
        </a:graphic>
      </p:graphicFrame>
      <p:pic>
        <p:nvPicPr>
          <p:cNvPr id="7" name="Picture 6">
            <a:extLst>
              <a:ext uri="{FF2B5EF4-FFF2-40B4-BE49-F238E27FC236}">
                <a16:creationId xmlns:a16="http://schemas.microsoft.com/office/drawing/2014/main" id="{C9EFD751-A7F7-4149-AFD2-79BE32706098}"/>
              </a:ext>
            </a:extLst>
          </p:cNvPr>
          <p:cNvPicPr>
            <a:picLocks noChangeAspect="1"/>
          </p:cNvPicPr>
          <p:nvPr/>
        </p:nvPicPr>
        <p:blipFill>
          <a:blip r:embed="rId3"/>
          <a:stretch>
            <a:fillRect/>
          </a:stretch>
        </p:blipFill>
        <p:spPr>
          <a:xfrm>
            <a:off x="39880" y="1333549"/>
            <a:ext cx="3809258" cy="4250760"/>
          </a:xfrm>
          <a:prstGeom prst="rect">
            <a:avLst/>
          </a:prstGeom>
        </p:spPr>
      </p:pic>
      <p:pic>
        <p:nvPicPr>
          <p:cNvPr id="14" name="Picture 13">
            <a:extLst>
              <a:ext uri="{FF2B5EF4-FFF2-40B4-BE49-F238E27FC236}">
                <a16:creationId xmlns:a16="http://schemas.microsoft.com/office/drawing/2014/main" id="{F3BBC143-9394-4392-B81E-75C0BF865B28}"/>
              </a:ext>
            </a:extLst>
          </p:cNvPr>
          <p:cNvPicPr>
            <a:picLocks noChangeAspect="1"/>
          </p:cNvPicPr>
          <p:nvPr/>
        </p:nvPicPr>
        <p:blipFill rotWithShape="1">
          <a:blip r:embed="rId3"/>
          <a:srcRect l="68835" t="1264" b="70898"/>
          <a:stretch/>
        </p:blipFill>
        <p:spPr>
          <a:xfrm>
            <a:off x="5037423" y="1316054"/>
            <a:ext cx="1411717" cy="1020787"/>
          </a:xfrm>
          <a:prstGeom prst="rect">
            <a:avLst/>
          </a:prstGeom>
        </p:spPr>
      </p:pic>
      <p:pic>
        <p:nvPicPr>
          <p:cNvPr id="16" name="Picture 15">
            <a:extLst>
              <a:ext uri="{FF2B5EF4-FFF2-40B4-BE49-F238E27FC236}">
                <a16:creationId xmlns:a16="http://schemas.microsoft.com/office/drawing/2014/main" id="{BA12B39D-1065-419F-8E44-A25C7C7F9583}"/>
              </a:ext>
            </a:extLst>
          </p:cNvPr>
          <p:cNvPicPr>
            <a:picLocks noChangeAspect="1"/>
          </p:cNvPicPr>
          <p:nvPr/>
        </p:nvPicPr>
        <p:blipFill rotWithShape="1">
          <a:blip r:embed="rId3"/>
          <a:srcRect l="68242" t="66847" r="190" b="3320"/>
          <a:stretch/>
        </p:blipFill>
        <p:spPr>
          <a:xfrm>
            <a:off x="7995502" y="1316054"/>
            <a:ext cx="1346437" cy="989804"/>
          </a:xfrm>
          <a:prstGeom prst="rect">
            <a:avLst/>
          </a:prstGeom>
        </p:spPr>
      </p:pic>
      <p:pic>
        <p:nvPicPr>
          <p:cNvPr id="18" name="Picture 17">
            <a:extLst>
              <a:ext uri="{FF2B5EF4-FFF2-40B4-BE49-F238E27FC236}">
                <a16:creationId xmlns:a16="http://schemas.microsoft.com/office/drawing/2014/main" id="{FFDFC4DB-D309-4D14-A461-130F5ADB163E}"/>
              </a:ext>
            </a:extLst>
          </p:cNvPr>
          <p:cNvPicPr>
            <a:picLocks noChangeAspect="1"/>
          </p:cNvPicPr>
          <p:nvPr/>
        </p:nvPicPr>
        <p:blipFill rotWithShape="1">
          <a:blip r:embed="rId3"/>
          <a:srcRect l="687" t="31702" r="69478" b="36520"/>
          <a:stretch/>
        </p:blipFill>
        <p:spPr>
          <a:xfrm>
            <a:off x="10463796" y="1320402"/>
            <a:ext cx="1194635" cy="1016439"/>
          </a:xfrm>
          <a:prstGeom prst="rect">
            <a:avLst/>
          </a:prstGeom>
        </p:spPr>
      </p:pic>
      <p:pic>
        <p:nvPicPr>
          <p:cNvPr id="20" name="Picture 19">
            <a:extLst>
              <a:ext uri="{FF2B5EF4-FFF2-40B4-BE49-F238E27FC236}">
                <a16:creationId xmlns:a16="http://schemas.microsoft.com/office/drawing/2014/main" id="{AC568283-D907-4C5B-813C-FA5DF1B68F0B}"/>
              </a:ext>
            </a:extLst>
          </p:cNvPr>
          <p:cNvPicPr>
            <a:picLocks noChangeAspect="1"/>
          </p:cNvPicPr>
          <p:nvPr/>
        </p:nvPicPr>
        <p:blipFill rotWithShape="1">
          <a:blip r:embed="rId3"/>
          <a:srcRect t="65020" r="71186" b="3072"/>
          <a:stretch/>
        </p:blipFill>
        <p:spPr>
          <a:xfrm>
            <a:off x="4704710" y="3458929"/>
            <a:ext cx="1272605" cy="1073209"/>
          </a:xfrm>
          <a:prstGeom prst="rect">
            <a:avLst/>
          </a:prstGeom>
        </p:spPr>
      </p:pic>
      <p:pic>
        <p:nvPicPr>
          <p:cNvPr id="22" name="Picture 21">
            <a:extLst>
              <a:ext uri="{FF2B5EF4-FFF2-40B4-BE49-F238E27FC236}">
                <a16:creationId xmlns:a16="http://schemas.microsoft.com/office/drawing/2014/main" id="{C67928A4-745D-4D73-B086-2330097C229F}"/>
              </a:ext>
            </a:extLst>
          </p:cNvPr>
          <p:cNvPicPr>
            <a:picLocks noChangeAspect="1"/>
          </p:cNvPicPr>
          <p:nvPr/>
        </p:nvPicPr>
        <p:blipFill rotWithShape="1">
          <a:blip r:embed="rId3"/>
          <a:srcRect l="67514" t="30712" b="35514"/>
          <a:stretch/>
        </p:blipFill>
        <p:spPr>
          <a:xfrm>
            <a:off x="7354480" y="3137055"/>
            <a:ext cx="1400708" cy="1293600"/>
          </a:xfrm>
          <a:prstGeom prst="rect">
            <a:avLst/>
          </a:prstGeom>
        </p:spPr>
      </p:pic>
      <p:pic>
        <p:nvPicPr>
          <p:cNvPr id="24" name="Picture 23">
            <a:extLst>
              <a:ext uri="{FF2B5EF4-FFF2-40B4-BE49-F238E27FC236}">
                <a16:creationId xmlns:a16="http://schemas.microsoft.com/office/drawing/2014/main" id="{210C7081-8F9A-4E40-8A3E-EEBC45929BE6}"/>
              </a:ext>
            </a:extLst>
          </p:cNvPr>
          <p:cNvPicPr>
            <a:picLocks noChangeAspect="1"/>
          </p:cNvPicPr>
          <p:nvPr/>
        </p:nvPicPr>
        <p:blipFill rotWithShape="1">
          <a:blip r:embed="rId3"/>
          <a:srcRect r="69156" b="71044"/>
          <a:stretch/>
        </p:blipFill>
        <p:spPr>
          <a:xfrm>
            <a:off x="9397101" y="3156836"/>
            <a:ext cx="1503745" cy="1254039"/>
          </a:xfrm>
          <a:prstGeom prst="rect">
            <a:avLst/>
          </a:prstGeom>
        </p:spPr>
      </p:pic>
      <p:pic>
        <p:nvPicPr>
          <p:cNvPr id="25" name="Picture 24">
            <a:extLst>
              <a:ext uri="{FF2B5EF4-FFF2-40B4-BE49-F238E27FC236}">
                <a16:creationId xmlns:a16="http://schemas.microsoft.com/office/drawing/2014/main" id="{82272960-97A9-4273-A283-95FDB260EEDA}"/>
              </a:ext>
            </a:extLst>
          </p:cNvPr>
          <p:cNvPicPr>
            <a:picLocks noChangeAspect="1"/>
          </p:cNvPicPr>
          <p:nvPr/>
        </p:nvPicPr>
        <p:blipFill rotWithShape="1">
          <a:blip r:embed="rId3"/>
          <a:srcRect l="33118" t="65819" r="34876" b="1631"/>
          <a:stretch/>
        </p:blipFill>
        <p:spPr>
          <a:xfrm>
            <a:off x="4822111" y="5361199"/>
            <a:ext cx="1324293" cy="1041099"/>
          </a:xfrm>
          <a:prstGeom prst="rect">
            <a:avLst/>
          </a:prstGeom>
        </p:spPr>
      </p:pic>
      <p:pic>
        <p:nvPicPr>
          <p:cNvPr id="26" name="Picture 25">
            <a:extLst>
              <a:ext uri="{FF2B5EF4-FFF2-40B4-BE49-F238E27FC236}">
                <a16:creationId xmlns:a16="http://schemas.microsoft.com/office/drawing/2014/main" id="{DC15BEF6-067A-4928-90CD-04BF76C9D8C5}"/>
              </a:ext>
            </a:extLst>
          </p:cNvPr>
          <p:cNvPicPr>
            <a:picLocks noChangeAspect="1"/>
          </p:cNvPicPr>
          <p:nvPr/>
        </p:nvPicPr>
        <p:blipFill rotWithShape="1">
          <a:blip r:embed="rId3"/>
          <a:srcRect l="33118" t="31488" r="33992" b="36245"/>
          <a:stretch/>
        </p:blipFill>
        <p:spPr>
          <a:xfrm>
            <a:off x="7188052" y="4997592"/>
            <a:ext cx="1346438" cy="1173434"/>
          </a:xfrm>
          <a:prstGeom prst="rect">
            <a:avLst/>
          </a:prstGeom>
        </p:spPr>
      </p:pic>
      <p:pic>
        <p:nvPicPr>
          <p:cNvPr id="27" name="Picture 26">
            <a:extLst>
              <a:ext uri="{FF2B5EF4-FFF2-40B4-BE49-F238E27FC236}">
                <a16:creationId xmlns:a16="http://schemas.microsoft.com/office/drawing/2014/main" id="{0804BB34-4575-4641-9C28-0685EEE14AF3}"/>
              </a:ext>
            </a:extLst>
          </p:cNvPr>
          <p:cNvPicPr>
            <a:picLocks noChangeAspect="1"/>
          </p:cNvPicPr>
          <p:nvPr/>
        </p:nvPicPr>
        <p:blipFill rotWithShape="1">
          <a:blip r:embed="rId3"/>
          <a:srcRect l="34549" t="771" r="34026" b="71754"/>
          <a:stretch/>
        </p:blipFill>
        <p:spPr>
          <a:xfrm>
            <a:off x="9576138" y="5173644"/>
            <a:ext cx="1503746" cy="1167880"/>
          </a:xfrm>
          <a:prstGeom prst="rect">
            <a:avLst/>
          </a:prstGeom>
        </p:spPr>
      </p:pic>
    </p:spTree>
    <p:extLst>
      <p:ext uri="{BB962C8B-B14F-4D97-AF65-F5344CB8AC3E}">
        <p14:creationId xmlns:p14="http://schemas.microsoft.com/office/powerpoint/2010/main" val="152774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heel(1)">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75F6B5-75FB-4604-8BD6-46BC7345ABF3}"/>
              </a:ext>
            </a:extLst>
          </p:cNvPr>
          <p:cNvPicPr>
            <a:picLocks noChangeAspect="1"/>
          </p:cNvPicPr>
          <p:nvPr/>
        </p:nvPicPr>
        <p:blipFill rotWithShape="1">
          <a:blip r:embed="rId2"/>
          <a:srcRect b="9445"/>
          <a:stretch/>
        </p:blipFill>
        <p:spPr>
          <a:xfrm>
            <a:off x="94268" y="0"/>
            <a:ext cx="12192000" cy="6858000"/>
          </a:xfrm>
          <a:prstGeom prst="rect">
            <a:avLst/>
          </a:prstGeom>
        </p:spPr>
      </p:pic>
    </p:spTree>
    <p:extLst>
      <p:ext uri="{BB962C8B-B14F-4D97-AF65-F5344CB8AC3E}">
        <p14:creationId xmlns:p14="http://schemas.microsoft.com/office/powerpoint/2010/main" val="225852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3A534-DA69-4AC0-AB33-D68A403CE118}"/>
              </a:ext>
            </a:extLst>
          </p:cNvPr>
          <p:cNvPicPr>
            <a:picLocks noChangeAspect="1"/>
          </p:cNvPicPr>
          <p:nvPr/>
        </p:nvPicPr>
        <p:blipFill>
          <a:blip r:embed="rId2"/>
          <a:stretch>
            <a:fillRect/>
          </a:stretch>
        </p:blipFill>
        <p:spPr>
          <a:xfrm>
            <a:off x="0" y="-199104"/>
            <a:ext cx="12192000" cy="7256207"/>
          </a:xfrm>
          <a:prstGeom prst="rect">
            <a:avLst/>
          </a:prstGeom>
        </p:spPr>
      </p:pic>
      <p:sp>
        <p:nvSpPr>
          <p:cNvPr id="4" name="TextBox 3"/>
          <p:cNvSpPr txBox="1"/>
          <p:nvPr/>
        </p:nvSpPr>
        <p:spPr>
          <a:xfrm>
            <a:off x="4106698" y="731834"/>
            <a:ext cx="2202288"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Tiết</a:t>
            </a:r>
            <a:r>
              <a:rPr lang="en-US" sz="3200" b="1" dirty="0">
                <a:latin typeface="Times New Roman" pitchFamily="18" charset="0"/>
                <a:cs typeface="Times New Roman" pitchFamily="18" charset="0"/>
              </a:rPr>
              <a:t> 32</a:t>
            </a:r>
          </a:p>
        </p:txBody>
      </p:sp>
    </p:spTree>
    <p:extLst>
      <p:ext uri="{BB962C8B-B14F-4D97-AF65-F5344CB8AC3E}">
        <p14:creationId xmlns:p14="http://schemas.microsoft.com/office/powerpoint/2010/main" val="169517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9886-5FBC-41D2-8F07-6208B3087BBD}"/>
              </a:ext>
            </a:extLst>
          </p:cNvPr>
          <p:cNvSpPr>
            <a:spLocks noGrp="1"/>
          </p:cNvSpPr>
          <p:nvPr>
            <p:ph type="title"/>
          </p:nvPr>
        </p:nvSpPr>
        <p:spPr>
          <a:xfrm>
            <a:off x="679944" y="495583"/>
            <a:ext cx="7633545" cy="661035"/>
          </a:xfrm>
        </p:spPr>
        <p:txBody>
          <a:bodyPr>
            <a:normAutofit/>
          </a:bodyPr>
          <a:lstStyle/>
          <a:p>
            <a:r>
              <a:rPr lang="en-US" sz="2800" b="1" dirty="0">
                <a:solidFill>
                  <a:schemeClr val="accent3">
                    <a:lumMod val="75000"/>
                  </a:schemeClr>
                </a:solidFill>
                <a:latin typeface="Times New Roman" panose="02020603050405020304" pitchFamily="18" charset="0"/>
                <a:cs typeface="Times New Roman" panose="02020603050405020304" pitchFamily="18" charset="0"/>
              </a:rPr>
              <a:t>I. CHUYỂN HÓA NĂNG LƯỢNG</a:t>
            </a:r>
          </a:p>
        </p:txBody>
      </p:sp>
      <p:pic>
        <p:nvPicPr>
          <p:cNvPr id="4" name="Picture 3">
            <a:extLst>
              <a:ext uri="{FF2B5EF4-FFF2-40B4-BE49-F238E27FC236}">
                <a16:creationId xmlns:a16="http://schemas.microsoft.com/office/drawing/2014/main" id="{AECC7359-060D-427E-AED2-C60E4A643BF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60860" t="40000" r="25390" b="31250"/>
          <a:stretch/>
        </p:blipFill>
        <p:spPr>
          <a:xfrm>
            <a:off x="8628654" y="2646176"/>
            <a:ext cx="3281055" cy="3682628"/>
          </a:xfrm>
          <a:prstGeom prst="rect">
            <a:avLst/>
          </a:prstGeom>
        </p:spPr>
      </p:pic>
      <p:sp>
        <p:nvSpPr>
          <p:cNvPr id="7" name="TextBox 6">
            <a:extLst>
              <a:ext uri="{FF2B5EF4-FFF2-40B4-BE49-F238E27FC236}">
                <a16:creationId xmlns:a16="http://schemas.microsoft.com/office/drawing/2014/main" id="{62F598CC-3225-4A10-9C54-58AE5711B4B7}"/>
              </a:ext>
            </a:extLst>
          </p:cNvPr>
          <p:cNvSpPr txBox="1"/>
          <p:nvPr/>
        </p:nvSpPr>
        <p:spPr>
          <a:xfrm>
            <a:off x="446250" y="1800759"/>
            <a:ext cx="9202575" cy="461665"/>
          </a:xfrm>
          <a:prstGeom prst="rect">
            <a:avLst/>
          </a:prstGeom>
          <a:noFill/>
        </p:spPr>
        <p:txBody>
          <a:bodyPr wrap="square">
            <a:spAutoFit/>
          </a:bodyPr>
          <a:lstStyle/>
          <a:p>
            <a:pPr marL="457200" indent="-457200">
              <a:buFont typeface="Wingdings" panose="05000000000000000000" pitchFamily="2" charset="2"/>
              <a:buChar char="Ø"/>
            </a:pP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mô</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tả</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biến</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đổi</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năng</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lượng</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quả</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bóng</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6F079F8-F056-47FE-B97C-5F96983C967C}"/>
              </a:ext>
            </a:extLst>
          </p:cNvPr>
          <p:cNvSpPr txBox="1"/>
          <p:nvPr/>
        </p:nvSpPr>
        <p:spPr>
          <a:xfrm>
            <a:off x="412956" y="2270339"/>
            <a:ext cx="9931194" cy="461665"/>
          </a:xfrm>
          <a:prstGeom prst="rect">
            <a:avLst/>
          </a:prstGeom>
          <a:noFill/>
        </p:spPr>
        <p:txBody>
          <a:bodyPr wrap="square">
            <a:spAutoFit/>
          </a:bodyPr>
          <a:lstStyle/>
          <a:p>
            <a:pPr marL="457200" indent="-457200">
              <a:buFont typeface="Wingdings" panose="05000000000000000000" pitchFamily="2" charset="2"/>
              <a:buChar char="Ø"/>
            </a:pP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Vẽ</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sơ</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đồ</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chuyển</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hóa</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năng</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lượng</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quả</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effectLst/>
                <a:latin typeface="Times New Roman" panose="02020603050405020304" pitchFamily="18" charset="0"/>
                <a:ea typeface="Arial" panose="020B0604020202020204" pitchFamily="34" charset="0"/>
                <a:cs typeface="Times New Roman" panose="02020603050405020304" pitchFamily="18" charset="0"/>
              </a:rPr>
              <a:t>bóng</a:t>
            </a:r>
            <a:r>
              <a:rPr lang="en-US" sz="2400" b="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102036A-FD1C-49A7-BC0E-CAF0EEE57784}"/>
              </a:ext>
            </a:extLst>
          </p:cNvPr>
          <p:cNvSpPr/>
          <p:nvPr/>
        </p:nvSpPr>
        <p:spPr>
          <a:xfrm>
            <a:off x="782946" y="4333510"/>
            <a:ext cx="2355539"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p>
        </p:txBody>
      </p:sp>
      <p:sp>
        <p:nvSpPr>
          <p:cNvPr id="5" name="Arrow: Right 4">
            <a:extLst>
              <a:ext uri="{FF2B5EF4-FFF2-40B4-BE49-F238E27FC236}">
                <a16:creationId xmlns:a16="http://schemas.microsoft.com/office/drawing/2014/main" id="{6591772D-D84A-478E-9A58-3A04DADBA09B}"/>
              </a:ext>
            </a:extLst>
          </p:cNvPr>
          <p:cNvSpPr/>
          <p:nvPr/>
        </p:nvSpPr>
        <p:spPr>
          <a:xfrm>
            <a:off x="3162237" y="4530894"/>
            <a:ext cx="678716"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36CE4BDC-F6E7-4CF1-B96A-32DFF0F5071B}"/>
              </a:ext>
            </a:extLst>
          </p:cNvPr>
          <p:cNvSpPr/>
          <p:nvPr/>
        </p:nvSpPr>
        <p:spPr>
          <a:xfrm>
            <a:off x="4496717" y="4340312"/>
            <a:ext cx="310662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p>
        </p:txBody>
      </p:sp>
      <p:sp>
        <p:nvSpPr>
          <p:cNvPr id="11" name="Rectangle: Rounded Corners 10">
            <a:extLst>
              <a:ext uri="{FF2B5EF4-FFF2-40B4-BE49-F238E27FC236}">
                <a16:creationId xmlns:a16="http://schemas.microsoft.com/office/drawing/2014/main" id="{A4587196-E717-42A3-BE35-3CFBFA17E0BE}"/>
              </a:ext>
            </a:extLst>
          </p:cNvPr>
          <p:cNvSpPr/>
          <p:nvPr/>
        </p:nvSpPr>
        <p:spPr>
          <a:xfrm>
            <a:off x="4514764" y="3546368"/>
            <a:ext cx="3024273"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p>
        </p:txBody>
      </p:sp>
      <p:sp>
        <p:nvSpPr>
          <p:cNvPr id="13" name="Rectangle: Rounded Corners 12">
            <a:extLst>
              <a:ext uri="{FF2B5EF4-FFF2-40B4-BE49-F238E27FC236}">
                <a16:creationId xmlns:a16="http://schemas.microsoft.com/office/drawing/2014/main" id="{F43D08A8-4B0B-444D-97A6-D0AEA516D948}"/>
              </a:ext>
            </a:extLst>
          </p:cNvPr>
          <p:cNvSpPr/>
          <p:nvPr/>
        </p:nvSpPr>
        <p:spPr>
          <a:xfrm>
            <a:off x="4537253" y="5134256"/>
            <a:ext cx="3124084"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endParaRPr lang="en-US" sz="2800" b="1" dirty="0">
              <a:latin typeface="Times New Roman" panose="02020603050405020304" pitchFamily="18" charset="0"/>
              <a:cs typeface="Times New Roman" panose="02020603050405020304" pitchFamily="18" charset="0"/>
            </a:endParaRPr>
          </a:p>
        </p:txBody>
      </p:sp>
      <p:sp>
        <p:nvSpPr>
          <p:cNvPr id="14" name="Arrow: Right 13">
            <a:extLst>
              <a:ext uri="{FF2B5EF4-FFF2-40B4-BE49-F238E27FC236}">
                <a16:creationId xmlns:a16="http://schemas.microsoft.com/office/drawing/2014/main" id="{715ACBB9-62CB-45F0-8CA8-F572201F0EBC}"/>
              </a:ext>
            </a:extLst>
          </p:cNvPr>
          <p:cNvSpPr/>
          <p:nvPr/>
        </p:nvSpPr>
        <p:spPr>
          <a:xfrm rot="19567845">
            <a:off x="3928505" y="4068391"/>
            <a:ext cx="678716" cy="140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5" name="Arrow: Right 14">
            <a:extLst>
              <a:ext uri="{FF2B5EF4-FFF2-40B4-BE49-F238E27FC236}">
                <a16:creationId xmlns:a16="http://schemas.microsoft.com/office/drawing/2014/main" id="{80EAE7EB-605C-4C6B-97D6-4C1C1BF24EAC}"/>
              </a:ext>
            </a:extLst>
          </p:cNvPr>
          <p:cNvSpPr/>
          <p:nvPr/>
        </p:nvSpPr>
        <p:spPr>
          <a:xfrm>
            <a:off x="3909951" y="4530894"/>
            <a:ext cx="678716"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6" name="Arrow: Right 15">
            <a:extLst>
              <a:ext uri="{FF2B5EF4-FFF2-40B4-BE49-F238E27FC236}">
                <a16:creationId xmlns:a16="http://schemas.microsoft.com/office/drawing/2014/main" id="{6B3194B8-E398-4FF4-8630-D687E94D19B4}"/>
              </a:ext>
            </a:extLst>
          </p:cNvPr>
          <p:cNvSpPr/>
          <p:nvPr/>
        </p:nvSpPr>
        <p:spPr>
          <a:xfrm rot="2183662">
            <a:off x="3868566" y="5027132"/>
            <a:ext cx="678716"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7" name="Title 1">
            <a:extLst>
              <a:ext uri="{FF2B5EF4-FFF2-40B4-BE49-F238E27FC236}">
                <a16:creationId xmlns:a16="http://schemas.microsoft.com/office/drawing/2014/main" id="{71342E22-065D-4B22-96DD-08A8BC5BC66E}"/>
              </a:ext>
            </a:extLst>
          </p:cNvPr>
          <p:cNvSpPr txBox="1">
            <a:spLocks/>
          </p:cNvSpPr>
          <p:nvPr/>
        </p:nvSpPr>
        <p:spPr>
          <a:xfrm>
            <a:off x="572462" y="1029731"/>
            <a:ext cx="8733463" cy="66103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600" b="1" dirty="0" err="1">
                <a:solidFill>
                  <a:schemeClr val="tx1"/>
                </a:solidFill>
                <a:latin typeface="Times New Roman" panose="02020603050405020304" pitchFamily="18" charset="0"/>
                <a:cs typeface="Times New Roman" panose="02020603050405020304" pitchFamily="18" charset="0"/>
              </a:rPr>
              <a:t>Hiện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tượng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Một</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quả</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bóng</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được</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ném</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lên</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cao</a:t>
            </a:r>
            <a:endParaRPr lang="en-US" sz="2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17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 grpId="0" animBg="1"/>
      <p:bldP spid="5" grpId="0" animBg="1"/>
      <p:bldP spid="9" grpId="0" animBg="1"/>
      <p:bldP spid="11" grpId="0" animBg="1"/>
      <p:bldP spid="13" grpId="0" animBg="1"/>
      <p:bldP spid="14" grpId="0" animBg="1"/>
      <p:bldP spid="15" grpId="0" animBg="1"/>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95A54C-D496-4B5B-863D-110B09CC6F1B}"/>
              </a:ext>
            </a:extLst>
          </p:cNvPr>
          <p:cNvPicPr>
            <a:picLocks noChangeAspect="1"/>
          </p:cNvPicPr>
          <p:nvPr/>
        </p:nvPicPr>
        <p:blipFill rotWithShape="1">
          <a:blip r:embed="rId2"/>
          <a:srcRect l="1" t="13185" r="49083" b="12593"/>
          <a:stretch/>
        </p:blipFill>
        <p:spPr>
          <a:xfrm>
            <a:off x="412954" y="2730182"/>
            <a:ext cx="5295900" cy="3709835"/>
          </a:xfrm>
          <a:prstGeom prst="rect">
            <a:avLst/>
          </a:prstGeom>
        </p:spPr>
      </p:pic>
      <p:cxnSp>
        <p:nvCxnSpPr>
          <p:cNvPr id="7" name="Straight Connector 6">
            <a:extLst>
              <a:ext uri="{FF2B5EF4-FFF2-40B4-BE49-F238E27FC236}">
                <a16:creationId xmlns:a16="http://schemas.microsoft.com/office/drawing/2014/main" id="{FB52823A-1B5A-46B5-89B2-4D2987D872EA}"/>
              </a:ext>
            </a:extLst>
          </p:cNvPr>
          <p:cNvCxnSpPr/>
          <p:nvPr/>
        </p:nvCxnSpPr>
        <p:spPr>
          <a:xfrm>
            <a:off x="5708856" y="2475122"/>
            <a:ext cx="0" cy="42199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8D3A76-15DB-4AF2-AAD4-B77DCE980699}"/>
              </a:ext>
            </a:extLst>
          </p:cNvPr>
          <p:cNvPicPr>
            <a:picLocks noChangeAspect="1"/>
          </p:cNvPicPr>
          <p:nvPr/>
        </p:nvPicPr>
        <p:blipFill rotWithShape="1">
          <a:blip r:embed="rId3"/>
          <a:srcRect l="1873" t="12223" r="32343" b="12084"/>
          <a:stretch/>
        </p:blipFill>
        <p:spPr>
          <a:xfrm>
            <a:off x="6086168" y="2686334"/>
            <a:ext cx="5867392" cy="3797530"/>
          </a:xfrm>
          <a:prstGeom prst="rect">
            <a:avLst/>
          </a:prstGeom>
        </p:spPr>
      </p:pic>
      <p:sp>
        <p:nvSpPr>
          <p:cNvPr id="11" name="Title 1">
            <a:extLst>
              <a:ext uri="{FF2B5EF4-FFF2-40B4-BE49-F238E27FC236}">
                <a16:creationId xmlns:a16="http://schemas.microsoft.com/office/drawing/2014/main" id="{0482D067-E6A5-4125-B617-150DD1448486}"/>
              </a:ext>
            </a:extLst>
          </p:cNvPr>
          <p:cNvSpPr txBox="1">
            <a:spLocks/>
          </p:cNvSpPr>
          <p:nvPr/>
        </p:nvSpPr>
        <p:spPr>
          <a:xfrm>
            <a:off x="1224116" y="162924"/>
            <a:ext cx="10967884" cy="216818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12000"/>
              </a:lnSpc>
              <a:spcBef>
                <a:spcPts val="0"/>
              </a:spcBef>
            </a:pPr>
            <a:r>
              <a:rPr lang="en-US" sz="3200" b="1" dirty="0">
                <a:solidFill>
                  <a:schemeClr val="tx1"/>
                </a:solidFill>
                <a:latin typeface="Times New Roman" panose="02020603050405020304" pitchFamily="18" charset="0"/>
                <a:cs typeface="Times New Roman" panose="02020603050405020304" pitchFamily="18" charset="0"/>
              </a:rPr>
              <a:t>1. </a:t>
            </a:r>
            <a:r>
              <a:rPr lang="en-US" sz="3200" b="1" dirty="0" err="1">
                <a:solidFill>
                  <a:schemeClr val="tx1"/>
                </a:solidFill>
                <a:latin typeface="Times New Roman" panose="02020603050405020304" pitchFamily="18" charset="0"/>
                <a:cs typeface="Times New Roman" panose="02020603050405020304" pitchFamily="18" charset="0"/>
              </a:rPr>
              <a:t>Nhiệm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vụ</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tích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chuyển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hóa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năng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lượng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một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thực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tế</a:t>
            </a:r>
            <a:r>
              <a:rPr lang="en-US" sz="3200" b="1" dirty="0">
                <a:solidFill>
                  <a:schemeClr val="tx1"/>
                </a:solidFill>
                <a:latin typeface="Times New Roman" panose="02020603050405020304" pitchFamily="18" charset="0"/>
                <a:cs typeface="Times New Roman" panose="02020603050405020304" pitchFamily="18" charset="0"/>
              </a:rPr>
              <a:t>.</a:t>
            </a:r>
          </a:p>
          <a:p>
            <a:pPr>
              <a:lnSpc>
                <a:spcPct val="112000"/>
              </a:lnSpc>
              <a:spcBef>
                <a:spcPts val="0"/>
              </a:spcBef>
            </a:pPr>
            <a:r>
              <a:rPr lang="en-US" sz="3200" b="1" dirty="0">
                <a:solidFill>
                  <a:schemeClr val="tx1"/>
                </a:solidFill>
                <a:latin typeface="Times New Roman" panose="02020603050405020304" pitchFamily="18" charset="0"/>
                <a:cs typeface="Times New Roman" panose="02020603050405020304" pitchFamily="18" charset="0"/>
              </a:rPr>
              <a:t>2. </a:t>
            </a: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thức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theo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cặp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đôi</a:t>
            </a:r>
            <a:endParaRPr lang="en-US" sz="3200" b="1" dirty="0">
              <a:solidFill>
                <a:schemeClr val="tx1"/>
              </a:solidFill>
              <a:latin typeface="Times New Roman" panose="02020603050405020304" pitchFamily="18" charset="0"/>
              <a:cs typeface="Times New Roman" panose="02020603050405020304" pitchFamily="18" charset="0"/>
            </a:endParaRPr>
          </a:p>
          <a:p>
            <a:pPr>
              <a:lnSpc>
                <a:spcPct val="112000"/>
              </a:lnSpc>
              <a:spcBef>
                <a:spcPts val="0"/>
              </a:spcBef>
            </a:pPr>
            <a:r>
              <a:rPr lang="en-US" sz="3200" b="1" dirty="0">
                <a:solidFill>
                  <a:schemeClr val="tx1"/>
                </a:solidFill>
                <a:latin typeface="Times New Roman" panose="02020603050405020304" pitchFamily="18" charset="0"/>
                <a:cs typeface="Times New Roman" panose="02020603050405020304" pitchFamily="18" charset="0"/>
              </a:rPr>
              <a:t>3. </a:t>
            </a:r>
            <a:r>
              <a:rPr lang="en-US" sz="3200" b="1" dirty="0" err="1">
                <a:solidFill>
                  <a:schemeClr val="tx1"/>
                </a:solidFill>
                <a:latin typeface="Times New Roman" panose="02020603050405020304" pitchFamily="18" charset="0"/>
                <a:cs typeface="Times New Roman" panose="02020603050405020304" pitchFamily="18" charset="0"/>
              </a:rPr>
              <a:t>Thời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gian</a:t>
            </a:r>
            <a:r>
              <a:rPr lang="en-US" sz="3200" b="1" dirty="0">
                <a:solidFill>
                  <a:schemeClr val="tx1"/>
                </a:solidFill>
                <a:latin typeface="Times New Roman" panose="02020603050405020304" pitchFamily="18" charset="0"/>
                <a:cs typeface="Times New Roman" panose="02020603050405020304" pitchFamily="18" charset="0"/>
              </a:rPr>
              <a:t>: 3 </a:t>
            </a:r>
            <a:r>
              <a:rPr lang="en-US" sz="3200" b="1" dirty="0" err="1">
                <a:solidFill>
                  <a:schemeClr val="tx1"/>
                </a:solidFill>
                <a:latin typeface="Times New Roman" panose="02020603050405020304" pitchFamily="18" charset="0"/>
                <a:cs typeface="Times New Roman" panose="02020603050405020304" pitchFamily="18" charset="0"/>
              </a:rPr>
              <a:t>phút</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8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188804-88EE-44AD-BD8E-26EF051014EC}"/>
              </a:ext>
            </a:extLst>
          </p:cNvPr>
          <p:cNvPicPr>
            <a:picLocks noChangeAspect="1"/>
          </p:cNvPicPr>
          <p:nvPr/>
        </p:nvPicPr>
        <p:blipFill rotWithShape="1">
          <a:blip r:embed="rId2"/>
          <a:srcRect l="68750" t="40764" r="13281" b="40903"/>
          <a:stretch/>
        </p:blipFill>
        <p:spPr>
          <a:xfrm>
            <a:off x="915851" y="4204959"/>
            <a:ext cx="4250275" cy="2055084"/>
          </a:xfrm>
          <a:prstGeom prst="rect">
            <a:avLst/>
          </a:prstGeom>
        </p:spPr>
      </p:pic>
      <p:sp>
        <p:nvSpPr>
          <p:cNvPr id="6" name="Content Placeholder 2">
            <a:extLst>
              <a:ext uri="{FF2B5EF4-FFF2-40B4-BE49-F238E27FC236}">
                <a16:creationId xmlns:a16="http://schemas.microsoft.com/office/drawing/2014/main" id="{F69134E8-8D2C-4C05-B793-EA89CF18FA41}"/>
              </a:ext>
            </a:extLst>
          </p:cNvPr>
          <p:cNvSpPr txBox="1">
            <a:spLocks/>
          </p:cNvSpPr>
          <p:nvPr/>
        </p:nvSpPr>
        <p:spPr>
          <a:xfrm>
            <a:off x="584789" y="476958"/>
            <a:ext cx="4676304" cy="10144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err="1">
                <a:solidFill>
                  <a:schemeClr val="tx1"/>
                </a:solidFill>
                <a:latin typeface="Arial" panose="020B0604020202020204" pitchFamily="34" charset="0"/>
                <a:cs typeface="Arial" panose="020B0604020202020204" pitchFamily="34" charset="0"/>
              </a:rPr>
              <a:t>Hiện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tượng</a:t>
            </a:r>
            <a:r>
              <a:rPr lang="en-US" sz="2400" b="1" dirty="0">
                <a:solidFill>
                  <a:schemeClr val="tx1"/>
                </a:solidFill>
                <a:latin typeface="Arial" panose="020B0604020202020204" pitchFamily="34" charset="0"/>
                <a:cs typeface="Arial" panose="020B0604020202020204" pitchFamily="34" charset="0"/>
              </a:rPr>
              <a:t> 1</a:t>
            </a:r>
          </a:p>
          <a:p>
            <a:pPr algn="ctr"/>
            <a:r>
              <a:rPr lang="en-US" sz="2400" b="1" dirty="0" err="1">
                <a:solidFill>
                  <a:schemeClr val="tx1"/>
                </a:solidFill>
                <a:latin typeface="Arial" panose="020B0604020202020204" pitchFamily="34" charset="0"/>
                <a:cs typeface="Arial" panose="020B0604020202020204" pitchFamily="34" charset="0"/>
              </a:rPr>
              <a:t>Đèn</a:t>
            </a:r>
            <a:r>
              <a:rPr lang="en-US" sz="2400" b="1" dirty="0">
                <a:solidFill>
                  <a:schemeClr val="tx1"/>
                </a:solidFill>
                <a:latin typeface="Arial" panose="020B0604020202020204" pitchFamily="34" charset="0"/>
                <a:cs typeface="Arial" panose="020B0604020202020204" pitchFamily="34" charset="0"/>
              </a:rPr>
              <a:t> pin </a:t>
            </a:r>
            <a:r>
              <a:rPr lang="en-US" sz="2400" b="1" dirty="0" err="1">
                <a:solidFill>
                  <a:schemeClr val="tx1"/>
                </a:solidFill>
                <a:latin typeface="Arial" panose="020B0604020202020204" pitchFamily="34" charset="0"/>
                <a:cs typeface="Arial" panose="020B0604020202020204" pitchFamily="34" charset="0"/>
              </a:rPr>
              <a:t>được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bật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sáng</a:t>
            </a:r>
            <a:endParaRPr lang="en-US" sz="2400" b="1" dirty="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870380A3-06B1-461B-B30E-B782FE9CA345}"/>
              </a:ext>
            </a:extLst>
          </p:cNvPr>
          <p:cNvSpPr/>
          <p:nvPr/>
        </p:nvSpPr>
        <p:spPr>
          <a:xfrm>
            <a:off x="43242" y="2474986"/>
            <a:ext cx="174522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Hóa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p>
        </p:txBody>
      </p:sp>
      <p:sp>
        <p:nvSpPr>
          <p:cNvPr id="8" name="Arrow: Right 7">
            <a:extLst>
              <a:ext uri="{FF2B5EF4-FFF2-40B4-BE49-F238E27FC236}">
                <a16:creationId xmlns:a16="http://schemas.microsoft.com/office/drawing/2014/main" id="{592AECE8-2759-434D-B9CC-4D3ADF397E2F}"/>
              </a:ext>
            </a:extLst>
          </p:cNvPr>
          <p:cNvSpPr/>
          <p:nvPr/>
        </p:nvSpPr>
        <p:spPr>
          <a:xfrm>
            <a:off x="1868894" y="2752283"/>
            <a:ext cx="433864"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9CC2E02E-EB9B-4BB1-B78E-03841B804417}"/>
              </a:ext>
            </a:extLst>
          </p:cNvPr>
          <p:cNvSpPr/>
          <p:nvPr/>
        </p:nvSpPr>
        <p:spPr>
          <a:xfrm>
            <a:off x="2368538" y="2486821"/>
            <a:ext cx="1870726"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CC1EA66-CEBB-490D-B4AB-722485A07C40}"/>
              </a:ext>
            </a:extLst>
          </p:cNvPr>
          <p:cNvSpPr txBox="1">
            <a:spLocks/>
          </p:cNvSpPr>
          <p:nvPr/>
        </p:nvSpPr>
        <p:spPr>
          <a:xfrm>
            <a:off x="5885255" y="511324"/>
            <a:ext cx="5048250" cy="92230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err="1">
                <a:solidFill>
                  <a:schemeClr val="tx1"/>
                </a:solidFill>
                <a:latin typeface="Arial" panose="020B0604020202020204" pitchFamily="34" charset="0"/>
                <a:cs typeface="Arial" panose="020B0604020202020204" pitchFamily="34" charset="0"/>
              </a:rPr>
              <a:t>Hiện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tượng</a:t>
            </a:r>
            <a:r>
              <a:rPr lang="en-US" sz="2400" b="1" dirty="0">
                <a:solidFill>
                  <a:schemeClr val="tx1"/>
                </a:solidFill>
                <a:latin typeface="Arial" panose="020B0604020202020204" pitchFamily="34" charset="0"/>
                <a:cs typeface="Arial" panose="020B0604020202020204" pitchFamily="34" charset="0"/>
              </a:rPr>
              <a:t> 2</a:t>
            </a:r>
          </a:p>
          <a:p>
            <a:pPr algn="ctr"/>
            <a:r>
              <a:rPr lang="en-US" sz="2400" b="1" dirty="0" err="1">
                <a:solidFill>
                  <a:schemeClr val="tx1"/>
                </a:solidFill>
                <a:latin typeface="Arial" panose="020B0604020202020204" pitchFamily="34" charset="0"/>
                <a:cs typeface="Arial" panose="020B0604020202020204" pitchFamily="34" charset="0"/>
              </a:rPr>
              <a:t>Máy</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sấy</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tóc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đang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hoạt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động</a:t>
            </a:r>
            <a:endParaRPr lang="en-US" sz="2400" b="1" dirty="0">
              <a:solidFill>
                <a:schemeClr val="tx1"/>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117FD7CC-608C-42CA-BDD2-3E6282A83257}"/>
              </a:ext>
            </a:extLst>
          </p:cNvPr>
          <p:cNvCxnSpPr/>
          <p:nvPr/>
        </p:nvCxnSpPr>
        <p:spPr>
          <a:xfrm>
            <a:off x="5678436" y="1994223"/>
            <a:ext cx="0" cy="42199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2C95E66-A7E7-4D68-899D-205DCDB7ED02}"/>
              </a:ext>
            </a:extLst>
          </p:cNvPr>
          <p:cNvSpPr/>
          <p:nvPr/>
        </p:nvSpPr>
        <p:spPr>
          <a:xfrm>
            <a:off x="5885255" y="2538601"/>
            <a:ext cx="1785115"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19" name="Arrow: Right 18">
            <a:extLst>
              <a:ext uri="{FF2B5EF4-FFF2-40B4-BE49-F238E27FC236}">
                <a16:creationId xmlns:a16="http://schemas.microsoft.com/office/drawing/2014/main" id="{946E4DD7-71A9-4F8B-9ECF-DED41B220E27}"/>
              </a:ext>
            </a:extLst>
          </p:cNvPr>
          <p:cNvSpPr/>
          <p:nvPr/>
        </p:nvSpPr>
        <p:spPr>
          <a:xfrm>
            <a:off x="7709415" y="2824858"/>
            <a:ext cx="374825" cy="129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C78EF73C-2EC3-4376-A61D-B48E978CE6E6}"/>
              </a:ext>
            </a:extLst>
          </p:cNvPr>
          <p:cNvSpPr/>
          <p:nvPr/>
        </p:nvSpPr>
        <p:spPr>
          <a:xfrm>
            <a:off x="8714415" y="2625990"/>
            <a:ext cx="2531325" cy="527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Nhiệt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7987252-69C9-4A19-8DA7-4EFDBB68BA1E}"/>
              </a:ext>
            </a:extLst>
          </p:cNvPr>
          <p:cNvSpPr/>
          <p:nvPr/>
        </p:nvSpPr>
        <p:spPr>
          <a:xfrm>
            <a:off x="8683465" y="1947405"/>
            <a:ext cx="2531311" cy="527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Động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11D249B9-0EA4-4FB4-83E0-611444682288}"/>
              </a:ext>
            </a:extLst>
          </p:cNvPr>
          <p:cNvSpPr/>
          <p:nvPr/>
        </p:nvSpPr>
        <p:spPr>
          <a:xfrm>
            <a:off x="8723940" y="3238877"/>
            <a:ext cx="2598000" cy="564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Năng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lượng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âm</a:t>
            </a:r>
            <a:endParaRPr lang="en-US" sz="2400" b="1" dirty="0">
              <a:latin typeface="Arial" panose="020B0604020202020204" pitchFamily="34" charset="0"/>
              <a:cs typeface="Arial" panose="020B0604020202020204" pitchFamily="34" charset="0"/>
            </a:endParaRPr>
          </a:p>
        </p:txBody>
      </p:sp>
      <p:sp>
        <p:nvSpPr>
          <p:cNvPr id="23" name="Arrow: Right 22">
            <a:extLst>
              <a:ext uri="{FF2B5EF4-FFF2-40B4-BE49-F238E27FC236}">
                <a16:creationId xmlns:a16="http://schemas.microsoft.com/office/drawing/2014/main" id="{7E35351A-CB5F-4207-954D-7551B66A15FD}"/>
              </a:ext>
            </a:extLst>
          </p:cNvPr>
          <p:cNvSpPr/>
          <p:nvPr/>
        </p:nvSpPr>
        <p:spPr>
          <a:xfrm rot="19567845">
            <a:off x="8103053" y="2579760"/>
            <a:ext cx="482266" cy="137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4" name="Arrow: Right 23">
            <a:extLst>
              <a:ext uri="{FF2B5EF4-FFF2-40B4-BE49-F238E27FC236}">
                <a16:creationId xmlns:a16="http://schemas.microsoft.com/office/drawing/2014/main" id="{AD5FB4B1-DBFE-48D0-90F4-7CA467D37F6D}"/>
              </a:ext>
            </a:extLst>
          </p:cNvPr>
          <p:cNvSpPr/>
          <p:nvPr/>
        </p:nvSpPr>
        <p:spPr>
          <a:xfrm>
            <a:off x="8234850" y="2824858"/>
            <a:ext cx="374825" cy="129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5" name="Arrow: Right 24">
            <a:extLst>
              <a:ext uri="{FF2B5EF4-FFF2-40B4-BE49-F238E27FC236}">
                <a16:creationId xmlns:a16="http://schemas.microsoft.com/office/drawing/2014/main" id="{D381F130-F0BA-4CC8-9023-D1C9588FAB58}"/>
              </a:ext>
            </a:extLst>
          </p:cNvPr>
          <p:cNvSpPr/>
          <p:nvPr/>
        </p:nvSpPr>
        <p:spPr>
          <a:xfrm rot="2183662">
            <a:off x="8111449" y="3096543"/>
            <a:ext cx="465473" cy="133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66D52316-CE4E-410E-AB42-3CECBED400AC}"/>
              </a:ext>
            </a:extLst>
          </p:cNvPr>
          <p:cNvPicPr>
            <a:picLocks noChangeAspect="1"/>
          </p:cNvPicPr>
          <p:nvPr/>
        </p:nvPicPr>
        <p:blipFill rotWithShape="1">
          <a:blip r:embed="rId3"/>
          <a:srcRect l="41406" t="31420" r="25860" b="15139"/>
          <a:stretch/>
        </p:blipFill>
        <p:spPr>
          <a:xfrm>
            <a:off x="8571024" y="4104200"/>
            <a:ext cx="2441945" cy="2242476"/>
          </a:xfrm>
          <a:prstGeom prst="rect">
            <a:avLst/>
          </a:prstGeom>
        </p:spPr>
      </p:pic>
      <p:sp>
        <p:nvSpPr>
          <p:cNvPr id="27" name="Rectangle: Rounded Corners 26">
            <a:extLst>
              <a:ext uri="{FF2B5EF4-FFF2-40B4-BE49-F238E27FC236}">
                <a16:creationId xmlns:a16="http://schemas.microsoft.com/office/drawing/2014/main" id="{5AB57B44-710F-4BAD-8CF9-3F8099DD4A70}"/>
              </a:ext>
            </a:extLst>
          </p:cNvPr>
          <p:cNvSpPr/>
          <p:nvPr/>
        </p:nvSpPr>
        <p:spPr>
          <a:xfrm>
            <a:off x="1305545" y="3371342"/>
            <a:ext cx="2125985"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Quang </a:t>
            </a:r>
            <a:r>
              <a:rPr lang="en-US" sz="2400" b="1" dirty="0" err="1">
                <a:latin typeface="Arial" panose="020B0604020202020204" pitchFamily="34" charset="0"/>
                <a:cs typeface="Arial" panose="020B0604020202020204" pitchFamily="34" charset="0"/>
              </a:rPr>
              <a:t>năng</a:t>
            </a:r>
            <a:endParaRPr lang="en-US" sz="2400" b="1" dirty="0">
              <a:latin typeface="Arial" panose="020B060402020202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6DE27B3F-87EC-40E1-9266-41BAE68565D6}"/>
              </a:ext>
            </a:extLst>
          </p:cNvPr>
          <p:cNvSpPr/>
          <p:nvPr/>
        </p:nvSpPr>
        <p:spPr>
          <a:xfrm>
            <a:off x="4316234" y="2722676"/>
            <a:ext cx="433864"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9" name="Arrow: Right 28">
            <a:extLst>
              <a:ext uri="{FF2B5EF4-FFF2-40B4-BE49-F238E27FC236}">
                <a16:creationId xmlns:a16="http://schemas.microsoft.com/office/drawing/2014/main" id="{312A9EC6-0952-47D2-8C9C-367ED259DB58}"/>
              </a:ext>
            </a:extLst>
          </p:cNvPr>
          <p:cNvSpPr/>
          <p:nvPr/>
        </p:nvSpPr>
        <p:spPr>
          <a:xfrm>
            <a:off x="803904" y="3621355"/>
            <a:ext cx="433864" cy="16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4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par>
                          <p:cTn id="35" fill="hold">
                            <p:stCondLst>
                              <p:cond delay="500"/>
                            </p:stCondLst>
                            <p:childTnLst>
                              <p:par>
                                <p:cTn id="36" presetID="16" presetClass="entr" presetSubtype="21"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arn(inVertical)">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6" grpId="0"/>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0FAA-74F1-4306-8C5A-505FD7F7EBFE}"/>
              </a:ext>
            </a:extLst>
          </p:cNvPr>
          <p:cNvSpPr>
            <a:spLocks noGrp="1"/>
          </p:cNvSpPr>
          <p:nvPr>
            <p:ph type="title"/>
          </p:nvPr>
        </p:nvSpPr>
        <p:spPr>
          <a:xfrm>
            <a:off x="405274" y="690954"/>
            <a:ext cx="11153775" cy="1351697"/>
          </a:xfrm>
        </p:spPr>
        <p:txBody>
          <a:bodyPr>
            <a:normAutofit/>
          </a:bodyPr>
          <a:lstStyle/>
          <a:p>
            <a:pPr algn="ctr">
              <a:lnSpc>
                <a:spcPct val="150000"/>
              </a:lnSpc>
            </a:pPr>
            <a:r>
              <a:rPr lang="en-US" sz="2800" b="1" dirty="0">
                <a:solidFill>
                  <a:srgbClr val="FF0000"/>
                </a:solidFill>
                <a:latin typeface="Arial" panose="020B0604020202020204" pitchFamily="34" charset="0"/>
                <a:cs typeface="Arial" panose="020B0604020202020204" pitchFamily="34" charset="0"/>
              </a:rPr>
              <a:t>TÌM HIỂU </a:t>
            </a:r>
            <a:r>
              <a:rPr lang="en-US" sz="2800" b="1" u="sng" dirty="0">
                <a:solidFill>
                  <a:srgbClr val="FF0000"/>
                </a:solidFill>
                <a:latin typeface="Arial" panose="020B0604020202020204" pitchFamily="34" charset="0"/>
                <a:cs typeface="Arial" panose="020B0604020202020204" pitchFamily="34" charset="0"/>
              </a:rPr>
              <a:t>HÓA NĂNG</a:t>
            </a:r>
            <a:r>
              <a:rPr lang="en-US" sz="2800" b="1" dirty="0">
                <a:solidFill>
                  <a:srgbClr val="FF0000"/>
                </a:solidFill>
                <a:latin typeface="Arial" panose="020B0604020202020204" pitchFamily="34" charset="0"/>
                <a:cs typeface="Arial" panose="020B0604020202020204" pitchFamily="34" charset="0"/>
              </a:rPr>
              <a:t> CÓ THỂ CHUYỂN HÓA THÀNH NHỮNG DẠNG NĂNG LƯỢNG NÀO ?</a:t>
            </a:r>
          </a:p>
        </p:txBody>
      </p:sp>
      <p:sp>
        <p:nvSpPr>
          <p:cNvPr id="3" name="Content Placeholder 2">
            <a:extLst>
              <a:ext uri="{FF2B5EF4-FFF2-40B4-BE49-F238E27FC236}">
                <a16:creationId xmlns:a16="http://schemas.microsoft.com/office/drawing/2014/main" id="{0956E630-FCE2-4E44-B425-1DECC6CEC7FC}"/>
              </a:ext>
            </a:extLst>
          </p:cNvPr>
          <p:cNvSpPr>
            <a:spLocks noGrp="1"/>
          </p:cNvSpPr>
          <p:nvPr>
            <p:ph idx="1"/>
          </p:nvPr>
        </p:nvSpPr>
        <p:spPr>
          <a:xfrm>
            <a:off x="754380" y="2179109"/>
            <a:ext cx="10058400" cy="1992841"/>
          </a:xfrm>
        </p:spPr>
        <p:txBody>
          <a:bodyPr>
            <a:normAutofit/>
          </a:bodyPr>
          <a:lstStyle/>
          <a:p>
            <a:pPr>
              <a:buClr>
                <a:schemeClr val="tx1"/>
              </a:buClr>
              <a:buFont typeface="Wingdings" panose="05000000000000000000" pitchFamily="2" charset="2"/>
              <a:buChar char="Ø"/>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Nhiệm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Hoàn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thành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điền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SGK </a:t>
            </a:r>
            <a:r>
              <a:rPr lang="en-US" sz="2800" b="1" dirty="0" err="1">
                <a:solidFill>
                  <a:srgbClr val="002060"/>
                </a:solidFill>
                <a:latin typeface="Times New Roman" panose="02020603050405020304" pitchFamily="18" charset="0"/>
                <a:cs typeface="Times New Roman" panose="02020603050405020304" pitchFamily="18" charset="0"/>
              </a:rPr>
              <a:t>trang</a:t>
            </a:r>
            <a:r>
              <a:rPr lang="en-US" sz="2800" b="1" dirty="0">
                <a:solidFill>
                  <a:srgbClr val="002060"/>
                </a:solidFill>
                <a:latin typeface="Times New Roman" panose="02020603050405020304" pitchFamily="18" charset="0"/>
                <a:cs typeface="Times New Roman" panose="02020603050405020304" pitchFamily="18" charset="0"/>
              </a:rPr>
              <a:t> 169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vở</a:t>
            </a:r>
            <a:endParaRPr lang="en-US" sz="2800" b="1" dirty="0">
              <a:solidFill>
                <a:srgbClr val="002060"/>
              </a:solidFill>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thức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endParaRPr lang="en-US" sz="2800" b="1" dirty="0">
              <a:solidFill>
                <a:srgbClr val="002060"/>
              </a:solidFill>
              <a:latin typeface="Times New Roman" panose="02020603050405020304" pitchFamily="18" charset="0"/>
              <a:cs typeface="Times New Roman" panose="02020603050405020304" pitchFamily="18" charset="0"/>
            </a:endParaRPr>
          </a:p>
          <a:p>
            <a:pPr>
              <a:buClr>
                <a:schemeClr val="tx1"/>
              </a:buClr>
              <a:buFont typeface="Wingdings" panose="05000000000000000000" pitchFamily="2" charset="2"/>
              <a:buChar char="Ø"/>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gian</a:t>
            </a:r>
            <a:r>
              <a:rPr lang="en-US" sz="2800" b="1" dirty="0">
                <a:solidFill>
                  <a:srgbClr val="002060"/>
                </a:solidFill>
                <a:latin typeface="Times New Roman" panose="02020603050405020304" pitchFamily="18" charset="0"/>
                <a:cs typeface="Times New Roman" panose="02020603050405020304" pitchFamily="18" charset="0"/>
              </a:rPr>
              <a:t> : 2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9415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942CE8-7D12-4DD8-A0F5-3C700072E5F2}"/>
              </a:ext>
            </a:extLst>
          </p:cNvPr>
          <p:cNvSpPr>
            <a:spLocks noGrp="1"/>
          </p:cNvSpPr>
          <p:nvPr>
            <p:ph type="title"/>
          </p:nvPr>
        </p:nvSpPr>
        <p:spPr>
          <a:xfrm>
            <a:off x="390525" y="62557"/>
            <a:ext cx="11153775" cy="1351697"/>
          </a:xfrm>
        </p:spPr>
        <p:txBody>
          <a:bodyPr>
            <a:normAutofit/>
          </a:bodyPr>
          <a:lstStyle/>
          <a:p>
            <a:pPr algn="ctr">
              <a:lnSpc>
                <a:spcPct val="150000"/>
              </a:lnSpc>
            </a:pPr>
            <a:r>
              <a:rPr lang="en-US" sz="2800" b="1" dirty="0">
                <a:solidFill>
                  <a:schemeClr val="accent3">
                    <a:lumMod val="75000"/>
                  </a:schemeClr>
                </a:solidFill>
                <a:latin typeface="Arial" panose="020B0604020202020204" pitchFamily="34" charset="0"/>
                <a:cs typeface="Arial" panose="020B0604020202020204" pitchFamily="34" charset="0"/>
              </a:rPr>
              <a:t>TÌM HIỂU </a:t>
            </a:r>
            <a:r>
              <a:rPr lang="en-US" sz="2800" b="1" u="sng" dirty="0">
                <a:solidFill>
                  <a:schemeClr val="accent3">
                    <a:lumMod val="75000"/>
                  </a:schemeClr>
                </a:solidFill>
                <a:latin typeface="Arial" panose="020B0604020202020204" pitchFamily="34" charset="0"/>
                <a:cs typeface="Arial" panose="020B0604020202020204" pitchFamily="34" charset="0"/>
              </a:rPr>
              <a:t>HÓA NĂNG</a:t>
            </a:r>
            <a:r>
              <a:rPr lang="en-US" sz="2800" b="1" dirty="0">
                <a:solidFill>
                  <a:schemeClr val="accent3">
                    <a:lumMod val="75000"/>
                  </a:schemeClr>
                </a:solidFill>
                <a:latin typeface="Arial" panose="020B0604020202020204" pitchFamily="34" charset="0"/>
                <a:cs typeface="Arial" panose="020B0604020202020204" pitchFamily="34" charset="0"/>
              </a:rPr>
              <a:t> CÓ THỂ CHUYỂN HÓA THÀNH NHỮNG DẠNG NĂNG LƯỢNG NÀO ?</a:t>
            </a:r>
          </a:p>
        </p:txBody>
      </p:sp>
      <p:sp>
        <p:nvSpPr>
          <p:cNvPr id="3" name="Content Placeholder 2">
            <a:extLst>
              <a:ext uri="{FF2B5EF4-FFF2-40B4-BE49-F238E27FC236}">
                <a16:creationId xmlns:a16="http://schemas.microsoft.com/office/drawing/2014/main" id="{AA5A8117-2081-4ABF-88D3-5E53EFFFFDEF}"/>
              </a:ext>
            </a:extLst>
          </p:cNvPr>
          <p:cNvSpPr>
            <a:spLocks noGrp="1"/>
          </p:cNvSpPr>
          <p:nvPr>
            <p:ph idx="1"/>
          </p:nvPr>
        </p:nvSpPr>
        <p:spPr>
          <a:xfrm>
            <a:off x="150829" y="1414255"/>
            <a:ext cx="11898603" cy="3467462"/>
          </a:xfrm>
        </p:spPr>
        <p:txBody>
          <a:bodyPr>
            <a:noAutofit/>
          </a:bodyPr>
          <a:lstStyle/>
          <a:p>
            <a:pPr marL="0" indent="0" algn="just">
              <a:spcBef>
                <a:spcPts val="600"/>
              </a:spcBef>
              <a:spcAft>
                <a:spcPts val="1200"/>
              </a:spcAft>
              <a:buNone/>
            </a:pPr>
            <a:r>
              <a:rPr lang="en-US" b="1" dirty="0">
                <a:solidFill>
                  <a:schemeClr val="tx1"/>
                </a:solidFill>
                <a:latin typeface="Times New Roman" panose="02020603050405020304" pitchFamily="18" charset="0"/>
                <a:cs typeface="Times New Roman" panose="02020603050405020304" pitchFamily="18" charset="0"/>
              </a:rPr>
              <a:t>a) </a:t>
            </a:r>
            <a:r>
              <a:rPr lang="en-US" b="1" dirty="0" err="1">
                <a:solidFill>
                  <a:schemeClr val="tx1"/>
                </a:solidFill>
                <a:latin typeface="Times New Roman" panose="02020603050405020304" pitchFamily="18" charset="0"/>
                <a:cs typeface="Times New Roman" panose="02020603050405020304" pitchFamily="18" charset="0"/>
              </a:rPr>
              <a:t>Hóa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năng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lưu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trữ</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trong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thực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phẩm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khi</a:t>
            </a:r>
            <a:r>
              <a:rPr lang="en-US" b="1" dirty="0">
                <a:solidFill>
                  <a:schemeClr val="tx1"/>
                </a:solidFill>
                <a:latin typeface="Times New Roman" panose="02020603050405020304" pitchFamily="18" charset="0"/>
                <a:cs typeface="Times New Roman" panose="02020603050405020304" pitchFamily="18" charset="0"/>
              </a:rPr>
              <a:t> ta </a:t>
            </a:r>
            <a:r>
              <a:rPr lang="en-US" b="1" dirty="0" err="1">
                <a:solidFill>
                  <a:schemeClr val="tx1"/>
                </a:solidFill>
                <a:latin typeface="Times New Roman" panose="02020603050405020304" pitchFamily="18" charset="0"/>
                <a:cs typeface="Times New Roman" panose="02020603050405020304" pitchFamily="18" charset="0"/>
              </a:rPr>
              <a:t>ăn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được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chuyển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hóa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thành</a:t>
            </a:r>
            <a:r>
              <a:rPr lang="en-US" b="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……(1)…..</a:t>
            </a:r>
            <a:r>
              <a:rPr lang="en-US" b="1" dirty="0" err="1">
                <a:solidFill>
                  <a:schemeClr val="tx1"/>
                </a:solidFill>
                <a:latin typeface="Times New Roman" panose="02020603050405020304" pitchFamily="18" charset="0"/>
                <a:cs typeface="Times New Roman" panose="02020603050405020304" pitchFamily="18" charset="0"/>
              </a:rPr>
              <a:t>giúp</a:t>
            </a:r>
            <a:r>
              <a:rPr lang="en-US" b="1" dirty="0">
                <a:solidFill>
                  <a:schemeClr val="tx1"/>
                </a:solidFill>
                <a:latin typeface="Times New Roman" panose="02020603050405020304" pitchFamily="18" charset="0"/>
                <a:cs typeface="Times New Roman" panose="02020603050405020304" pitchFamily="18" charset="0"/>
              </a:rPr>
              <a:t> ta </a:t>
            </a:r>
            <a:r>
              <a:rPr lang="en-US" b="1" dirty="0" err="1">
                <a:solidFill>
                  <a:schemeClr val="tx1"/>
                </a:solidFill>
                <a:latin typeface="Times New Roman" panose="02020603050405020304" pitchFamily="18" charset="0"/>
                <a:cs typeface="Times New Roman" panose="02020603050405020304" pitchFamily="18" charset="0"/>
              </a:rPr>
              <a:t>đạp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xe</a:t>
            </a:r>
            <a:r>
              <a:rPr lang="en-US" b="1" dirty="0">
                <a:solidFill>
                  <a:schemeClr val="tx1"/>
                </a:solidFill>
                <a:latin typeface="Times New Roman" panose="02020603050405020304" pitchFamily="18" charset="0"/>
                <a:cs typeface="Times New Roman" panose="02020603050405020304" pitchFamily="18" charset="0"/>
              </a:rPr>
              <a:t>. </a:t>
            </a:r>
          </a:p>
          <a:p>
            <a:pPr marL="0" indent="0" algn="just">
              <a:spcAft>
                <a:spcPts val="1200"/>
              </a:spcAft>
              <a:buNone/>
            </a:pPr>
            <a:r>
              <a:rPr lang="en-US" b="1" dirty="0">
                <a:solidFill>
                  <a:schemeClr val="tx1"/>
                </a:solidFill>
                <a:latin typeface="Times New Roman" panose="02020603050405020304" pitchFamily="18" charset="0"/>
                <a:cs typeface="Times New Roman" panose="02020603050405020304" pitchFamily="18" charset="0"/>
              </a:rPr>
              <a:t>b) </a:t>
            </a:r>
            <a:r>
              <a:rPr lang="en-US" b="1" dirty="0" err="1">
                <a:solidFill>
                  <a:schemeClr val="tx1"/>
                </a:solidFill>
                <a:latin typeface="Times New Roman" panose="02020603050405020304" pitchFamily="18" charset="0"/>
                <a:cs typeface="Times New Roman" panose="02020603050405020304" pitchFamily="18" charset="0"/>
              </a:rPr>
              <a:t>Hóa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năng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lưu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trữ</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trong</a:t>
            </a:r>
            <a:r>
              <a:rPr lang="en-US" b="1" dirty="0">
                <a:solidFill>
                  <a:schemeClr val="tx1"/>
                </a:solidFill>
                <a:latin typeface="Times New Roman" panose="02020603050405020304" pitchFamily="18" charset="0"/>
                <a:cs typeface="Times New Roman" panose="02020603050405020304" pitchFamily="18" charset="0"/>
              </a:rPr>
              <a:t> que </a:t>
            </a:r>
            <a:r>
              <a:rPr lang="en-US" b="1" dirty="0" err="1">
                <a:solidFill>
                  <a:schemeClr val="tx1"/>
                </a:solidFill>
                <a:latin typeface="Times New Roman" panose="02020603050405020304" pitchFamily="18" charset="0"/>
                <a:cs typeface="Times New Roman" panose="02020603050405020304" pitchFamily="18" charset="0"/>
              </a:rPr>
              <a:t>diêm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cọ</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xát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với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vỏ</a:t>
            </a:r>
            <a:r>
              <a:rPr lang="en-US" b="1" dirty="0">
                <a:solidFill>
                  <a:schemeClr val="tx1"/>
                </a:solidFill>
                <a:latin typeface="Times New Roman" panose="02020603050405020304" pitchFamily="18" charset="0"/>
                <a:cs typeface="Times New Roman" panose="02020603050405020304" pitchFamily="18" charset="0"/>
              </a:rPr>
              <a:t> bao </a:t>
            </a:r>
            <a:r>
              <a:rPr lang="en-US" b="1" dirty="0" err="1">
                <a:solidFill>
                  <a:schemeClr val="tx1"/>
                </a:solidFill>
                <a:latin typeface="Times New Roman" panose="02020603050405020304" pitchFamily="18" charset="0"/>
                <a:cs typeface="Times New Roman" panose="02020603050405020304" pitchFamily="18" charset="0"/>
              </a:rPr>
              <a:t>diêm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được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chuyển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hóa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thành</a:t>
            </a:r>
            <a:r>
              <a:rPr lang="en-US" b="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…(2)…….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…..(3)…..</a:t>
            </a:r>
          </a:p>
          <a:p>
            <a:pPr marL="0" indent="0" algn="just">
              <a:spcBef>
                <a:spcPts val="600"/>
              </a:spcBef>
              <a:spcAft>
                <a:spcPts val="0"/>
              </a:spcAft>
              <a:buNone/>
            </a:pPr>
            <a:r>
              <a:rPr lang="en-US" b="1" dirty="0">
                <a:solidFill>
                  <a:schemeClr val="tx1"/>
                </a:solidFill>
                <a:latin typeface="Times New Roman" panose="02020603050405020304" pitchFamily="18" charset="0"/>
                <a:cs typeface="Times New Roman" panose="02020603050405020304" pitchFamily="18" charset="0"/>
              </a:rPr>
              <a:t>c) </a:t>
            </a:r>
            <a:r>
              <a:rPr lang="en-US" b="1" dirty="0" err="1">
                <a:solidFill>
                  <a:schemeClr val="tx1"/>
                </a:solidFill>
                <a:latin typeface="Times New Roman" panose="02020603050405020304" pitchFamily="18" charset="0"/>
                <a:cs typeface="Times New Roman" panose="02020603050405020304" pitchFamily="18" charset="0"/>
              </a:rPr>
              <a:t>Hóa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năng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trong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nhiên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liệu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xăng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dầu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đốt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cháy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được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chuyển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hóa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thành</a:t>
            </a:r>
            <a:r>
              <a:rPr lang="en-US" b="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 (4) …, ….(5) …… </a:t>
            </a:r>
            <a:r>
              <a:rPr lang="en-US" sz="2800" b="1" dirty="0" err="1">
                <a:solidFill>
                  <a:schemeClr val="tx1"/>
                </a:solidFill>
                <a:latin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cs typeface="Times New Roman" panose="02020603050405020304" pitchFamily="18" charset="0"/>
              </a:rPr>
              <a:t> ….(6)…… </a:t>
            </a:r>
            <a:r>
              <a:rPr lang="en-US" b="1" dirty="0" err="1">
                <a:solidFill>
                  <a:schemeClr val="tx1"/>
                </a:solidFill>
                <a:latin typeface="Times New Roman" panose="02020603050405020304" pitchFamily="18" charset="0"/>
                <a:cs typeface="Times New Roman" panose="02020603050405020304" pitchFamily="18" charset="0"/>
              </a:rPr>
              <a:t>của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máy</a:t>
            </a:r>
            <a:r>
              <a:rPr lang="en-US" b="1" dirty="0">
                <a:solidFill>
                  <a:schemeClr val="tx1"/>
                </a:solidFill>
                <a:latin typeface="Times New Roman" panose="02020603050405020304" pitchFamily="18" charset="0"/>
                <a:cs typeface="Times New Roman" panose="02020603050405020304" pitchFamily="18" charset="0"/>
              </a:rPr>
              <a:t> bay, </a:t>
            </a:r>
            <a:r>
              <a:rPr lang="en-US" b="1" dirty="0" err="1">
                <a:solidFill>
                  <a:schemeClr val="tx1"/>
                </a:solidFill>
                <a:latin typeface="Times New Roman" panose="02020603050405020304" pitchFamily="18" charset="0"/>
                <a:cs typeface="Times New Roman" panose="02020603050405020304" pitchFamily="18" charset="0"/>
              </a:rPr>
              <a:t>tàu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hỏa</a:t>
            </a:r>
            <a:r>
              <a:rPr lang="en-US" b="1" dirty="0">
                <a:solidFill>
                  <a:schemeClr val="tx1"/>
                </a:solidFill>
                <a:latin typeface="Times New Roman" panose="02020603050405020304" pitchFamily="18" charset="0"/>
                <a:cs typeface="Times New Roman" panose="02020603050405020304" pitchFamily="18" charset="0"/>
              </a:rPr>
              <a:t>. </a:t>
            </a:r>
          </a:p>
        </p:txBody>
      </p:sp>
      <p:sp>
        <p:nvSpPr>
          <p:cNvPr id="6" name="Title 1">
            <a:extLst>
              <a:ext uri="{FF2B5EF4-FFF2-40B4-BE49-F238E27FC236}">
                <a16:creationId xmlns:a16="http://schemas.microsoft.com/office/drawing/2014/main" id="{2606CDDC-CD6A-4FB6-9BBD-3CD568869590}"/>
              </a:ext>
            </a:extLst>
          </p:cNvPr>
          <p:cNvSpPr txBox="1">
            <a:spLocks/>
          </p:cNvSpPr>
          <p:nvPr/>
        </p:nvSpPr>
        <p:spPr>
          <a:xfrm>
            <a:off x="678426" y="5016042"/>
            <a:ext cx="9925664" cy="1222525"/>
          </a:xfrm>
          <a:prstGeom prst="rect">
            <a:avLst/>
          </a:prstGeom>
          <a:ln w="28575">
            <a:solidFill>
              <a:schemeClr val="tx1"/>
            </a:solidFill>
          </a:ln>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nhiệt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sáng</a:t>
            </a:r>
            <a:endParaRPr lang="en-US" sz="3200"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(4):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(5): </a:t>
            </a:r>
            <a:r>
              <a:rPr lang="en-US" sz="3200" b="1" dirty="0" err="1">
                <a:solidFill>
                  <a:srgbClr val="FF0000"/>
                </a:solidFill>
                <a:latin typeface="Times New Roman" panose="02020603050405020304" pitchFamily="18" charset="0"/>
                <a:cs typeface="Times New Roman" panose="02020603050405020304" pitchFamily="18" charset="0"/>
              </a:rPr>
              <a:t>điện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(6): </a:t>
            </a:r>
            <a:r>
              <a:rPr lang="en-US" sz="3200" b="1" dirty="0" err="1">
                <a:solidFill>
                  <a:srgbClr val="FF0000"/>
                </a:solidFill>
                <a:latin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4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03D-A9F8-4272-AE7D-6DD259FAFD02}"/>
              </a:ext>
            </a:extLst>
          </p:cNvPr>
          <p:cNvSpPr>
            <a:spLocks noGrp="1"/>
          </p:cNvSpPr>
          <p:nvPr>
            <p:ph type="title"/>
          </p:nvPr>
        </p:nvSpPr>
        <p:spPr>
          <a:xfrm>
            <a:off x="354330" y="200025"/>
            <a:ext cx="10058400" cy="641985"/>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II. ĐỊNH LUẬT BẢO TOÀN NĂNG LƯỢNG</a:t>
            </a:r>
          </a:p>
        </p:txBody>
      </p:sp>
      <p:sp>
        <p:nvSpPr>
          <p:cNvPr id="3" name="Content Placeholder 2">
            <a:extLst>
              <a:ext uri="{FF2B5EF4-FFF2-40B4-BE49-F238E27FC236}">
                <a16:creationId xmlns:a16="http://schemas.microsoft.com/office/drawing/2014/main" id="{A2049704-FCA9-413E-922F-8C578490BD8D}"/>
              </a:ext>
            </a:extLst>
          </p:cNvPr>
          <p:cNvSpPr>
            <a:spLocks noGrp="1"/>
          </p:cNvSpPr>
          <p:nvPr>
            <p:ph idx="1"/>
          </p:nvPr>
        </p:nvSpPr>
        <p:spPr>
          <a:xfrm>
            <a:off x="249359" y="1578026"/>
            <a:ext cx="8751570" cy="2257057"/>
          </a:xfrm>
        </p:spPr>
        <p:txBody>
          <a:bodyPr>
            <a:noAutofit/>
          </a:bodyPr>
          <a:lstStyle/>
          <a:p>
            <a:pPr>
              <a:lnSpc>
                <a:spcPct val="130000"/>
              </a:lnSpc>
              <a:spcBef>
                <a:spcPts val="400"/>
              </a:spcBef>
              <a:spcAft>
                <a:spcPts val="0"/>
              </a:spcAft>
              <a:buClr>
                <a:schemeClr val="tx1"/>
              </a:buClr>
              <a:buFont typeface="Wingdings" panose="05000000000000000000" pitchFamily="2" charset="2"/>
              <a:buChar char="Ø"/>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Nhiệm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hành</a:t>
            </a:r>
            <a:r>
              <a:rPr lang="en-US" sz="2800" b="1" dirty="0">
                <a:solidFill>
                  <a:srgbClr val="002060"/>
                </a:solidFill>
                <a:latin typeface="Times New Roman" panose="02020603050405020304" pitchFamily="18" charset="0"/>
                <a:cs typeface="Times New Roman" panose="02020603050405020304" pitchFamily="18" charset="0"/>
              </a:rPr>
              <a:t> TN </a:t>
            </a:r>
            <a:r>
              <a:rPr lang="en-US" sz="2800" b="1" dirty="0" err="1">
                <a:solidFill>
                  <a:srgbClr val="002060"/>
                </a:solidFill>
                <a:latin typeface="Times New Roman" panose="02020603050405020304" pitchFamily="18" charset="0"/>
                <a:cs typeface="Times New Roman" panose="02020603050405020304" pitchFamily="18" charset="0"/>
              </a:rPr>
              <a:t>như</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Hình</a:t>
            </a:r>
            <a:r>
              <a:rPr lang="en-US" sz="2800" b="1" dirty="0">
                <a:solidFill>
                  <a:srgbClr val="002060"/>
                </a:solidFill>
                <a:latin typeface="Times New Roman" panose="02020603050405020304" pitchFamily="18" charset="0"/>
                <a:cs typeface="Times New Roman" panose="02020603050405020304" pitchFamily="18" charset="0"/>
              </a:rPr>
              <a:t> 3.5 </a:t>
            </a:r>
            <a:r>
              <a:rPr lang="en-US" sz="2800" b="1" dirty="0" err="1">
                <a:solidFill>
                  <a:srgbClr val="002060"/>
                </a:solidFill>
                <a:latin typeface="Times New Roman" panose="02020603050405020304" pitchFamily="18" charset="0"/>
                <a:cs typeface="Times New Roman" panose="02020603050405020304" pitchFamily="18" charset="0"/>
              </a:rPr>
              <a:t>để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cao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cầu</a:t>
            </a:r>
            <a:r>
              <a:rPr lang="en-US" sz="2800" b="1" dirty="0">
                <a:solidFill>
                  <a:srgbClr val="002060"/>
                </a:solidFill>
                <a:latin typeface="Times New Roman" panose="02020603050405020304" pitchFamily="18" charset="0"/>
                <a:cs typeface="Times New Roman" panose="02020603050405020304" pitchFamily="18" charset="0"/>
              </a:rPr>
              <a:t> A </a:t>
            </a:r>
            <a:r>
              <a:rPr lang="en-US" sz="2800" b="1" dirty="0" err="1">
                <a:solidFill>
                  <a:srgbClr val="002060"/>
                </a:solidFill>
                <a:latin typeface="Times New Roman" panose="02020603050405020304" pitchFamily="18" charset="0"/>
                <a:cs typeface="Times New Roman" panose="02020603050405020304" pitchFamily="18" charset="0"/>
              </a:rPr>
              <a:t>lên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rồi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thảo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luận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p>
          <a:p>
            <a:pPr>
              <a:lnSpc>
                <a:spcPct val="130000"/>
              </a:lnSpc>
              <a:spcBef>
                <a:spcPts val="400"/>
              </a:spcBef>
              <a:spcAft>
                <a:spcPts val="0"/>
              </a:spcAft>
              <a:buClr>
                <a:schemeClr val="tx1"/>
              </a:buClr>
              <a:buFont typeface="Wingdings" panose="05000000000000000000" pitchFamily="2" charset="2"/>
              <a:buChar char="Ø"/>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thức</a:t>
            </a:r>
            <a:r>
              <a:rPr lang="en-US" sz="2800" b="1" dirty="0">
                <a:solidFill>
                  <a:srgbClr val="002060"/>
                </a:solidFill>
                <a:latin typeface="Times New Roman" panose="02020603050405020304" pitchFamily="18" charset="0"/>
                <a:cs typeface="Times New Roman" panose="02020603050405020304" pitchFamily="18" charset="0"/>
              </a:rPr>
              <a:t> :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theo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nhóm</a:t>
            </a:r>
            <a:r>
              <a:rPr lang="en-US" sz="2800" b="1" dirty="0">
                <a:solidFill>
                  <a:srgbClr val="002060"/>
                </a:solidFill>
                <a:latin typeface="Times New Roman" panose="02020603050405020304" pitchFamily="18" charset="0"/>
                <a:cs typeface="Times New Roman" panose="02020603050405020304" pitchFamily="18" charset="0"/>
              </a:rPr>
              <a:t> </a:t>
            </a:r>
          </a:p>
          <a:p>
            <a:pPr>
              <a:lnSpc>
                <a:spcPct val="130000"/>
              </a:lnSpc>
              <a:spcBef>
                <a:spcPts val="400"/>
              </a:spcBef>
              <a:spcAft>
                <a:spcPts val="0"/>
              </a:spcAft>
              <a:buClr>
                <a:schemeClr val="tx1"/>
              </a:buClr>
              <a:buFont typeface="Wingdings" panose="05000000000000000000" pitchFamily="2" charset="2"/>
              <a:buChar char="Ø"/>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gian</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endParaRPr lang="en-US" sz="2800" b="1" dirty="0">
              <a:solidFill>
                <a:srgbClr val="002060"/>
              </a:solidFill>
              <a:latin typeface="Times New Roman" panose="02020603050405020304" pitchFamily="18" charset="0"/>
              <a:cs typeface="Times New Roman" panose="02020603050405020304" pitchFamily="18" charset="0"/>
            </a:endParaRPr>
          </a:p>
          <a:p>
            <a:pPr marL="0" indent="0">
              <a:lnSpc>
                <a:spcPct val="130000"/>
              </a:lnSpc>
              <a:spcBef>
                <a:spcPts val="400"/>
              </a:spcBef>
              <a:spcAft>
                <a:spcPts val="0"/>
              </a:spcAft>
              <a:buClr>
                <a:schemeClr val="tx1"/>
              </a:buClr>
              <a:buNone/>
            </a:pPr>
            <a:endParaRPr lang="en-US" sz="2800" b="1" dirty="0">
              <a:solidFill>
                <a:srgbClr val="002060"/>
              </a:solidFill>
              <a:latin typeface="Times New Roman" panose="02020603050405020304" pitchFamily="18" charset="0"/>
              <a:cs typeface="Times New Roman" panose="02020603050405020304" pitchFamily="18" charset="0"/>
            </a:endParaRPr>
          </a:p>
          <a:p>
            <a:pPr>
              <a:lnSpc>
                <a:spcPct val="130000"/>
              </a:lnSpc>
              <a:spcBef>
                <a:spcPts val="400"/>
              </a:spcBef>
              <a:spcAft>
                <a:spcPts val="0"/>
              </a:spcAft>
              <a:buClr>
                <a:schemeClr val="tx1"/>
              </a:buClr>
              <a:buFont typeface="Wingdings" panose="05000000000000000000" pitchFamily="2" charset="2"/>
              <a:buChar char="Ø"/>
            </a:pP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1200924D-A6F0-4563-8B27-8615BA042E9B}"/>
              </a:ext>
            </a:extLst>
          </p:cNvPr>
          <p:cNvSpPr txBox="1">
            <a:spLocks/>
          </p:cNvSpPr>
          <p:nvPr/>
        </p:nvSpPr>
        <p:spPr>
          <a:xfrm>
            <a:off x="190500" y="1016262"/>
            <a:ext cx="12296775" cy="56176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err="1">
                <a:solidFill>
                  <a:srgbClr val="002060"/>
                </a:solidFill>
                <a:latin typeface="Times New Roman" panose="02020603050405020304" pitchFamily="18" charset="0"/>
                <a:cs typeface="Times New Roman" panose="02020603050405020304" pitchFamily="18" charset="0"/>
              </a:rPr>
              <a:t>Thí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nghiệm</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Nghiên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cứu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sự</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chuyển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hóa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toàn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năng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con </a:t>
            </a:r>
            <a:r>
              <a:rPr lang="en-US" sz="3200" b="1" dirty="0" err="1">
                <a:solidFill>
                  <a:srgbClr val="002060"/>
                </a:solidFill>
                <a:latin typeface="Times New Roman" panose="02020603050405020304" pitchFamily="18" charset="0"/>
                <a:cs typeface="Times New Roman" panose="02020603050405020304" pitchFamily="18" charset="0"/>
              </a:rPr>
              <a:t>lắc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đơn</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ED00A869-250C-4084-A5B5-F1ECCF537262}"/>
              </a:ext>
            </a:extLst>
          </p:cNvPr>
          <p:cNvPicPr>
            <a:picLocks noChangeAspect="1"/>
          </p:cNvPicPr>
          <p:nvPr/>
        </p:nvPicPr>
        <p:blipFill rotWithShape="1">
          <a:blip r:embed="rId2"/>
          <a:srcRect l="70145" t="31657" r="14855" b="34315"/>
          <a:stretch/>
        </p:blipFill>
        <p:spPr>
          <a:xfrm>
            <a:off x="9326879" y="2048243"/>
            <a:ext cx="2396101" cy="3057525"/>
          </a:xfrm>
          <a:prstGeom prst="rect">
            <a:avLst/>
          </a:prstGeom>
        </p:spPr>
      </p:pic>
      <p:sp>
        <p:nvSpPr>
          <p:cNvPr id="6" name="TextBox 5">
            <a:extLst>
              <a:ext uri="{FF2B5EF4-FFF2-40B4-BE49-F238E27FC236}">
                <a16:creationId xmlns:a16="http://schemas.microsoft.com/office/drawing/2014/main" id="{2F00307E-E747-47E8-8658-98767A951DF8}"/>
              </a:ext>
            </a:extLst>
          </p:cNvPr>
          <p:cNvSpPr txBox="1"/>
          <p:nvPr/>
        </p:nvSpPr>
        <p:spPr>
          <a:xfrm>
            <a:off x="354330" y="4775517"/>
            <a:ext cx="8541629" cy="1131848"/>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b="1" i="0" dirty="0" err="1">
                <a:solidFill>
                  <a:srgbClr val="002060"/>
                </a:solidFill>
                <a:effectLst/>
                <a:latin typeface="Arial" panose="020B0604020202020204" pitchFamily="34" charset="0"/>
                <a:cs typeface="Arial" panose="020B0604020202020204" pitchFamily="34" charset="0"/>
              </a:rPr>
              <a:t>Nhận</a:t>
            </a:r>
            <a:r>
              <a:rPr lang="en-US" sz="2400" b="1" i="0" dirty="0">
                <a:solidFill>
                  <a:srgbClr val="002060"/>
                </a:solidFill>
                <a:effectLst/>
                <a:latin typeface="Arial" panose="020B0604020202020204" pitchFamily="34" charset="0"/>
                <a:cs typeface="Arial" panose="020B0604020202020204" pitchFamily="34" charset="0"/>
              </a:rPr>
              <a:t> </a:t>
            </a:r>
            <a:r>
              <a:rPr lang="en-US" sz="2400" b="1" i="0" dirty="0" err="1">
                <a:solidFill>
                  <a:srgbClr val="002060"/>
                </a:solidFill>
                <a:effectLst/>
                <a:latin typeface="Arial" panose="020B0604020202020204" pitchFamily="34" charset="0"/>
                <a:cs typeface="Arial" panose="020B0604020202020204" pitchFamily="34" charset="0"/>
              </a:rPr>
              <a:t>xét</a:t>
            </a:r>
            <a:r>
              <a:rPr lang="en-US" sz="2400" b="1" i="0" dirty="0">
                <a:solidFill>
                  <a:srgbClr val="002060"/>
                </a:solidFill>
                <a:effectLst/>
                <a:latin typeface="Arial" panose="020B0604020202020204" pitchFamily="34" charset="0"/>
                <a:cs typeface="Arial" panose="020B0604020202020204" pitchFamily="34" charset="0"/>
              </a:rPr>
              <a:t>: N</a:t>
            </a:r>
            <a:r>
              <a:rPr lang="vi-VN" sz="2400" b="1" i="0" dirty="0">
                <a:solidFill>
                  <a:srgbClr val="002060"/>
                </a:solidFill>
                <a:effectLst/>
                <a:latin typeface="Arial" panose="020B0604020202020204" pitchFamily="34" charset="0"/>
                <a:cs typeface="Arial" panose="020B0604020202020204" pitchFamily="34" charset="0"/>
              </a:rPr>
              <a:t>ăng lượng không tự sinh ra hoặc tự mất đi mà chỉ truyền từ vật này sang vật khác.</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87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503D-A9F8-4272-AE7D-6DD259FAFD02}"/>
              </a:ext>
            </a:extLst>
          </p:cNvPr>
          <p:cNvSpPr>
            <a:spLocks noGrp="1"/>
          </p:cNvSpPr>
          <p:nvPr>
            <p:ph type="title"/>
          </p:nvPr>
        </p:nvSpPr>
        <p:spPr>
          <a:xfrm>
            <a:off x="363855" y="590550"/>
            <a:ext cx="10058400" cy="641985"/>
          </a:xfrm>
        </p:spPr>
        <p:txBody>
          <a:bodyPr>
            <a:normAutofit/>
          </a:bodyPr>
          <a:lstStyle/>
          <a:p>
            <a:r>
              <a:rPr lang="en-US" sz="3200" b="1" dirty="0">
                <a:solidFill>
                  <a:schemeClr val="accent3">
                    <a:lumMod val="75000"/>
                  </a:schemeClr>
                </a:solidFill>
                <a:latin typeface="Arial" panose="020B0604020202020204" pitchFamily="34" charset="0"/>
                <a:cs typeface="Arial" panose="020B0604020202020204" pitchFamily="34" charset="0"/>
              </a:rPr>
              <a:t>II. ĐỊNH LUẬT BẢO TOÀN NĂNG LƯỢNG</a:t>
            </a:r>
          </a:p>
        </p:txBody>
      </p:sp>
      <p:sp>
        <p:nvSpPr>
          <p:cNvPr id="3" name="Content Placeholder 2">
            <a:extLst>
              <a:ext uri="{FF2B5EF4-FFF2-40B4-BE49-F238E27FC236}">
                <a16:creationId xmlns:a16="http://schemas.microsoft.com/office/drawing/2014/main" id="{A2049704-FCA9-413E-922F-8C578490BD8D}"/>
              </a:ext>
            </a:extLst>
          </p:cNvPr>
          <p:cNvSpPr>
            <a:spLocks noGrp="1"/>
          </p:cNvSpPr>
          <p:nvPr>
            <p:ph idx="1"/>
          </p:nvPr>
        </p:nvSpPr>
        <p:spPr>
          <a:xfrm>
            <a:off x="529549" y="1695818"/>
            <a:ext cx="8417806" cy="2728698"/>
          </a:xfrm>
        </p:spPr>
        <p:txBody>
          <a:bodyPr>
            <a:noAutofit/>
          </a:bodyPr>
          <a:lstStyle/>
          <a:p>
            <a:pPr algn="just">
              <a:lnSpc>
                <a:spcPct val="130000"/>
              </a:lnSpc>
              <a:spcBef>
                <a:spcPts val="400"/>
              </a:spcBef>
              <a:spcAft>
                <a:spcPts val="0"/>
              </a:spcAft>
              <a:buClr>
                <a:srgbClr val="FF0000"/>
              </a:buClr>
              <a:buFont typeface="Wingdings" panose="05000000000000000000" pitchFamily="2" charset="2"/>
              <a:buChar char="v"/>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Định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luật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bảo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toàn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năng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lượng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Năng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lượng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không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tự</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sinh</a:t>
            </a:r>
            <a:r>
              <a:rPr lang="en-US" b="1" dirty="0">
                <a:solidFill>
                  <a:schemeClr val="tx1"/>
                </a:solidFill>
                <a:latin typeface="Times New Roman" panose="02020603050405020304" pitchFamily="18" charset="0"/>
                <a:cs typeface="Times New Roman" panose="02020603050405020304" pitchFamily="18" charset="0"/>
              </a:rPr>
              <a:t> ra </a:t>
            </a:r>
            <a:r>
              <a:rPr lang="en-US" b="1" dirty="0" err="1">
                <a:solidFill>
                  <a:schemeClr val="tx1"/>
                </a:solidFill>
                <a:latin typeface="Times New Roman" panose="02020603050405020304" pitchFamily="18" charset="0"/>
                <a:cs typeface="Times New Roman" panose="02020603050405020304" pitchFamily="18" charset="0"/>
              </a:rPr>
              <a:t>hoặc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tự</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mất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chỉ</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chuyển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hóa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từ</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dạng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này</a:t>
            </a:r>
            <a:r>
              <a:rPr lang="en-US" b="1" dirty="0">
                <a:solidFill>
                  <a:schemeClr val="tx1"/>
                </a:solidFill>
                <a:latin typeface="Times New Roman" panose="02020603050405020304" pitchFamily="18" charset="0"/>
                <a:cs typeface="Times New Roman" panose="02020603050405020304" pitchFamily="18" charset="0"/>
              </a:rPr>
              <a:t> sang </a:t>
            </a:r>
            <a:r>
              <a:rPr lang="en-US" b="1" dirty="0" err="1">
                <a:solidFill>
                  <a:schemeClr val="tx1"/>
                </a:solidFill>
                <a:latin typeface="Times New Roman" panose="02020603050405020304" pitchFamily="18" charset="0"/>
                <a:cs typeface="Times New Roman" panose="02020603050405020304" pitchFamily="18" charset="0"/>
              </a:rPr>
              <a:t>dạng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hoặc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truyền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từ</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vật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này</a:t>
            </a:r>
            <a:r>
              <a:rPr lang="en-US" b="1" dirty="0">
                <a:solidFill>
                  <a:schemeClr val="tx1"/>
                </a:solidFill>
                <a:latin typeface="Times New Roman" panose="02020603050405020304" pitchFamily="18" charset="0"/>
                <a:cs typeface="Times New Roman" panose="02020603050405020304" pitchFamily="18" charset="0"/>
              </a:rPr>
              <a:t> sang </a:t>
            </a:r>
            <a:r>
              <a:rPr lang="en-US" b="1" dirty="0" err="1">
                <a:solidFill>
                  <a:schemeClr val="tx1"/>
                </a:solidFill>
                <a:latin typeface="Times New Roman" panose="02020603050405020304" pitchFamily="18" charset="0"/>
                <a:cs typeface="Times New Roman" panose="02020603050405020304" pitchFamily="18" charset="0"/>
              </a:rPr>
              <a:t>vật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khác</a:t>
            </a:r>
            <a:r>
              <a:rPr lang="en-US" b="1" dirty="0">
                <a:solidFill>
                  <a:schemeClr val="tx1"/>
                </a:solidFill>
                <a:latin typeface="Times New Roman" panose="02020603050405020304" pitchFamily="18" charset="0"/>
                <a:cs typeface="Times New Roman" panose="02020603050405020304" pitchFamily="18" charset="0"/>
              </a:rPr>
              <a:t>. 61</a:t>
            </a:r>
          </a:p>
          <a:p>
            <a:pPr marL="0" indent="0" algn="just">
              <a:lnSpc>
                <a:spcPct val="130000"/>
              </a:lnSpc>
              <a:spcBef>
                <a:spcPts val="400"/>
              </a:spcBef>
              <a:spcAft>
                <a:spcPts val="0"/>
              </a:spcAft>
              <a:buClr>
                <a:schemeClr val="tx1"/>
              </a:buClr>
              <a:buNone/>
            </a:pP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D00A869-250C-4084-A5B5-F1ECCF537262}"/>
              </a:ext>
            </a:extLst>
          </p:cNvPr>
          <p:cNvPicPr>
            <a:picLocks noChangeAspect="1"/>
          </p:cNvPicPr>
          <p:nvPr/>
        </p:nvPicPr>
        <p:blipFill rotWithShape="1">
          <a:blip r:embed="rId2"/>
          <a:srcRect l="70145" t="31657" r="14855" b="34315"/>
          <a:stretch/>
        </p:blipFill>
        <p:spPr>
          <a:xfrm>
            <a:off x="9403079" y="2228528"/>
            <a:ext cx="2396101" cy="3057525"/>
          </a:xfrm>
          <a:prstGeom prst="rect">
            <a:avLst/>
          </a:prstGeom>
        </p:spPr>
      </p:pic>
    </p:spTree>
    <p:extLst>
      <p:ext uri="{BB962C8B-B14F-4D97-AF65-F5344CB8AC3E}">
        <p14:creationId xmlns:p14="http://schemas.microsoft.com/office/powerpoint/2010/main" val="34677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1232</TotalTime>
  <Words>1127</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Calibri</vt:lpstr>
      <vt:lpstr>Cambria</vt:lpstr>
      <vt:lpstr>Times New Roman</vt:lpstr>
      <vt:lpstr>Wingdings</vt:lpstr>
      <vt:lpstr>Office Theme</vt:lpstr>
      <vt:lpstr>PowerPoint Presentation</vt:lpstr>
      <vt:lpstr>PowerPoint Presentation</vt:lpstr>
      <vt:lpstr>I. CHUYỂN HÓA NĂNG LƯỢNG</vt:lpstr>
      <vt:lpstr>PowerPoint Presentation</vt:lpstr>
      <vt:lpstr>PowerPoint Presentation</vt:lpstr>
      <vt:lpstr>TÌM HIỂU HÓA NĂNG CÓ THỂ CHUYỂN HÓA THÀNH NHỮNG DẠNG NĂNG LƯỢNG NÀO ?</vt:lpstr>
      <vt:lpstr>TÌM HIỂU HÓA NĂNG CÓ THỂ CHUYỂN HÓA THÀNH NHỮNG DẠNG NĂNG LƯỢNG NÀO ?</vt:lpstr>
      <vt:lpstr>II. ĐỊNH LUẬT BẢO TOÀN NĂNG LƯỢNG</vt:lpstr>
      <vt:lpstr>II. ĐỊNH LUẬT BẢO TOÀN NĂNG LƯỢNG</vt:lpstr>
      <vt:lpstr>Vận dụng định luật bảo toàn năng lượng để giải thích hiện tượng sau</vt:lpstr>
      <vt:lpstr>PowerPoint Presentation</vt:lpstr>
      <vt:lpstr>PowerPoint Presentation</vt:lpstr>
      <vt:lpstr>PowerPoint Presentation</vt:lpstr>
      <vt:lpstr>PowerPoint Presentation</vt:lpstr>
      <vt:lpstr>AI NHANH HƠN ?</vt:lpstr>
      <vt:lpstr>AI NHANH HƠN?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 Nguyễn</dc:creator>
  <cp:lastModifiedBy>Officciall Microsoftc</cp:lastModifiedBy>
  <cp:revision>96</cp:revision>
  <dcterms:created xsi:type="dcterms:W3CDTF">2021-04-16T11:39:43Z</dcterms:created>
  <dcterms:modified xsi:type="dcterms:W3CDTF">2024-03-19T08:04:57Z</dcterms:modified>
</cp:coreProperties>
</file>