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7" r:id="rId2"/>
    <p:sldId id="258" r:id="rId3"/>
    <p:sldId id="259" r:id="rId4"/>
    <p:sldId id="260" r:id="rId5"/>
    <p:sldId id="261" r:id="rId6"/>
    <p:sldId id="269" r:id="rId7"/>
    <p:sldId id="262" r:id="rId8"/>
    <p:sldId id="256" r:id="rId9"/>
    <p:sldId id="272" r:id="rId10"/>
    <p:sldId id="265" r:id="rId11"/>
    <p:sldId id="267" r:id="rId12"/>
    <p:sldId id="26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1" d="100"/>
          <a:sy n="61" d="100"/>
        </p:scale>
        <p:origin x="101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EE4669-F143-438A-A35B-532EE79CC523}" type="datetimeFigureOut">
              <a:rPr lang="en-US" smtClean="0"/>
              <a:t>4/24/2024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52BC06-D013-47E2-BE1C-D448E810CB45}" type="slidenum">
              <a:rPr lang="en-US" smtClean="0"/>
              <a:t>‹#›</a:t>
            </a:fld>
            <a:endParaRPr lang="en-US"/>
          </a:p>
        </p:txBody>
      </p:sp>
    </p:spTree>
    <p:extLst>
      <p:ext uri="{BB962C8B-B14F-4D97-AF65-F5344CB8AC3E}">
        <p14:creationId xmlns:p14="http://schemas.microsoft.com/office/powerpoint/2010/main" val="5224695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154FAEE-521E-4001-8888-0573F2DC7F74}" type="slidenum">
              <a:rPr lang="en-US" smtClean="0"/>
              <a:t>2</a:t>
            </a:fld>
            <a:endParaRPr lang="en-US"/>
          </a:p>
        </p:txBody>
      </p:sp>
    </p:spTree>
    <p:extLst>
      <p:ext uri="{BB962C8B-B14F-4D97-AF65-F5344CB8AC3E}">
        <p14:creationId xmlns:p14="http://schemas.microsoft.com/office/powerpoint/2010/main" val="5943554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154FAEE-521E-4001-8888-0573F2DC7F74}" type="slidenum">
              <a:rPr lang="en-US" smtClean="0"/>
              <a:t>3</a:t>
            </a:fld>
            <a:endParaRPr lang="en-US"/>
          </a:p>
        </p:txBody>
      </p:sp>
    </p:spTree>
    <p:extLst>
      <p:ext uri="{BB962C8B-B14F-4D97-AF65-F5344CB8AC3E}">
        <p14:creationId xmlns:p14="http://schemas.microsoft.com/office/powerpoint/2010/main" val="24233059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154FAEE-521E-4001-8888-0573F2DC7F74}" type="slidenum">
              <a:rPr lang="en-US" smtClean="0"/>
              <a:t>5</a:t>
            </a:fld>
            <a:endParaRPr lang="en-US"/>
          </a:p>
        </p:txBody>
      </p:sp>
    </p:spTree>
    <p:extLst>
      <p:ext uri="{BB962C8B-B14F-4D97-AF65-F5344CB8AC3E}">
        <p14:creationId xmlns:p14="http://schemas.microsoft.com/office/powerpoint/2010/main" val="6795010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154FAEE-521E-4001-8888-0573F2DC7F74}" type="slidenum">
              <a:rPr lang="en-US" smtClean="0"/>
              <a:t>7</a:t>
            </a:fld>
            <a:endParaRPr lang="en-US"/>
          </a:p>
        </p:txBody>
      </p:sp>
    </p:spTree>
    <p:extLst>
      <p:ext uri="{BB962C8B-B14F-4D97-AF65-F5344CB8AC3E}">
        <p14:creationId xmlns:p14="http://schemas.microsoft.com/office/powerpoint/2010/main" val="31418367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154FAEE-521E-4001-8888-0573F2DC7F74}" type="slidenum">
              <a:rPr lang="en-US" smtClean="0"/>
              <a:t>11</a:t>
            </a:fld>
            <a:endParaRPr lang="en-US"/>
          </a:p>
        </p:txBody>
      </p:sp>
    </p:spTree>
    <p:extLst>
      <p:ext uri="{BB962C8B-B14F-4D97-AF65-F5344CB8AC3E}">
        <p14:creationId xmlns:p14="http://schemas.microsoft.com/office/powerpoint/2010/main" val="25547048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523DD7-D732-48E4-A60A-8065E150EDF0}" type="slidenum">
              <a:rPr lang="en-US" smtClean="0"/>
              <a:t>12</a:t>
            </a:fld>
            <a:endParaRPr lang="en-US"/>
          </a:p>
        </p:txBody>
      </p:sp>
    </p:spTree>
    <p:extLst>
      <p:ext uri="{BB962C8B-B14F-4D97-AF65-F5344CB8AC3E}">
        <p14:creationId xmlns:p14="http://schemas.microsoft.com/office/powerpoint/2010/main" val="37301061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2623319-A75A-4B94-A9E9-29221324EBDF}" type="datetimeFigureOut">
              <a:rPr lang="en-US" smtClean="0"/>
              <a:t>4/24/2024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B186DE-CD0F-4C10-9938-9D21712C17D5}" type="slidenum">
              <a:rPr lang="en-US" smtClean="0"/>
              <a:t>‹#›</a:t>
            </a:fld>
            <a:endParaRPr lang="en-US"/>
          </a:p>
        </p:txBody>
      </p:sp>
    </p:spTree>
    <p:extLst>
      <p:ext uri="{BB962C8B-B14F-4D97-AF65-F5344CB8AC3E}">
        <p14:creationId xmlns:p14="http://schemas.microsoft.com/office/powerpoint/2010/main" val="37960055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623319-A75A-4B94-A9E9-29221324EBDF}" type="datetimeFigureOut">
              <a:rPr lang="en-US" smtClean="0"/>
              <a:t>4/24/2024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B186DE-CD0F-4C10-9938-9D21712C17D5}" type="slidenum">
              <a:rPr lang="en-US" smtClean="0"/>
              <a:t>‹#›</a:t>
            </a:fld>
            <a:endParaRPr lang="en-US"/>
          </a:p>
        </p:txBody>
      </p:sp>
    </p:spTree>
    <p:extLst>
      <p:ext uri="{BB962C8B-B14F-4D97-AF65-F5344CB8AC3E}">
        <p14:creationId xmlns:p14="http://schemas.microsoft.com/office/powerpoint/2010/main" val="15402991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623319-A75A-4B94-A9E9-29221324EBDF}" type="datetimeFigureOut">
              <a:rPr lang="en-US" smtClean="0"/>
              <a:t>4/24/2024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B186DE-CD0F-4C10-9938-9D21712C17D5}" type="slidenum">
              <a:rPr lang="en-US" smtClean="0"/>
              <a:t>‹#›</a:t>
            </a:fld>
            <a:endParaRPr lang="en-US"/>
          </a:p>
        </p:txBody>
      </p:sp>
    </p:spTree>
    <p:extLst>
      <p:ext uri="{BB962C8B-B14F-4D97-AF65-F5344CB8AC3E}">
        <p14:creationId xmlns:p14="http://schemas.microsoft.com/office/powerpoint/2010/main" val="2224575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623319-A75A-4B94-A9E9-29221324EBDF}" type="datetimeFigureOut">
              <a:rPr lang="en-US" smtClean="0"/>
              <a:t>4/24/2024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B186DE-CD0F-4C10-9938-9D21712C17D5}" type="slidenum">
              <a:rPr lang="en-US" smtClean="0"/>
              <a:t>‹#›</a:t>
            </a:fld>
            <a:endParaRPr lang="en-US"/>
          </a:p>
        </p:txBody>
      </p:sp>
    </p:spTree>
    <p:extLst>
      <p:ext uri="{BB962C8B-B14F-4D97-AF65-F5344CB8AC3E}">
        <p14:creationId xmlns:p14="http://schemas.microsoft.com/office/powerpoint/2010/main" val="18567489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2623319-A75A-4B94-A9E9-29221324EBDF}" type="datetimeFigureOut">
              <a:rPr lang="en-US" smtClean="0"/>
              <a:t>4/24/2024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B186DE-CD0F-4C10-9938-9D21712C17D5}" type="slidenum">
              <a:rPr lang="en-US" smtClean="0"/>
              <a:t>‹#›</a:t>
            </a:fld>
            <a:endParaRPr lang="en-US"/>
          </a:p>
        </p:txBody>
      </p:sp>
    </p:spTree>
    <p:extLst>
      <p:ext uri="{BB962C8B-B14F-4D97-AF65-F5344CB8AC3E}">
        <p14:creationId xmlns:p14="http://schemas.microsoft.com/office/powerpoint/2010/main" val="21714012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2623319-A75A-4B94-A9E9-29221324EBDF}" type="datetimeFigureOut">
              <a:rPr lang="en-US" smtClean="0"/>
              <a:t>4/24/2024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B186DE-CD0F-4C10-9938-9D21712C17D5}" type="slidenum">
              <a:rPr lang="en-US" smtClean="0"/>
              <a:t>‹#›</a:t>
            </a:fld>
            <a:endParaRPr lang="en-US"/>
          </a:p>
        </p:txBody>
      </p:sp>
    </p:spTree>
    <p:extLst>
      <p:ext uri="{BB962C8B-B14F-4D97-AF65-F5344CB8AC3E}">
        <p14:creationId xmlns:p14="http://schemas.microsoft.com/office/powerpoint/2010/main" val="2788066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2623319-A75A-4B94-A9E9-29221324EBDF}" type="datetimeFigureOut">
              <a:rPr lang="en-US" smtClean="0"/>
              <a:t>4/24/2024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3B186DE-CD0F-4C10-9938-9D21712C17D5}" type="slidenum">
              <a:rPr lang="en-US" smtClean="0"/>
              <a:t>‹#›</a:t>
            </a:fld>
            <a:endParaRPr lang="en-US"/>
          </a:p>
        </p:txBody>
      </p:sp>
    </p:spTree>
    <p:extLst>
      <p:ext uri="{BB962C8B-B14F-4D97-AF65-F5344CB8AC3E}">
        <p14:creationId xmlns:p14="http://schemas.microsoft.com/office/powerpoint/2010/main" val="41648202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2623319-A75A-4B94-A9E9-29221324EBDF}" type="datetimeFigureOut">
              <a:rPr lang="en-US" smtClean="0"/>
              <a:t>4/24/2024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3B186DE-CD0F-4C10-9938-9D21712C17D5}" type="slidenum">
              <a:rPr lang="en-US" smtClean="0"/>
              <a:t>‹#›</a:t>
            </a:fld>
            <a:endParaRPr lang="en-US"/>
          </a:p>
        </p:txBody>
      </p:sp>
    </p:spTree>
    <p:extLst>
      <p:ext uri="{BB962C8B-B14F-4D97-AF65-F5344CB8AC3E}">
        <p14:creationId xmlns:p14="http://schemas.microsoft.com/office/powerpoint/2010/main" val="24559290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623319-A75A-4B94-A9E9-29221324EBDF}" type="datetimeFigureOut">
              <a:rPr lang="en-US" smtClean="0"/>
              <a:t>4/24/2024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3B186DE-CD0F-4C10-9938-9D21712C17D5}" type="slidenum">
              <a:rPr lang="en-US" smtClean="0"/>
              <a:t>‹#›</a:t>
            </a:fld>
            <a:endParaRPr lang="en-US"/>
          </a:p>
        </p:txBody>
      </p:sp>
    </p:spTree>
    <p:extLst>
      <p:ext uri="{BB962C8B-B14F-4D97-AF65-F5344CB8AC3E}">
        <p14:creationId xmlns:p14="http://schemas.microsoft.com/office/powerpoint/2010/main" val="5960858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2623319-A75A-4B94-A9E9-29221324EBDF}" type="datetimeFigureOut">
              <a:rPr lang="en-US" smtClean="0"/>
              <a:t>4/24/2024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B186DE-CD0F-4C10-9938-9D21712C17D5}" type="slidenum">
              <a:rPr lang="en-US" smtClean="0"/>
              <a:t>‹#›</a:t>
            </a:fld>
            <a:endParaRPr lang="en-US"/>
          </a:p>
        </p:txBody>
      </p:sp>
    </p:spTree>
    <p:extLst>
      <p:ext uri="{BB962C8B-B14F-4D97-AF65-F5344CB8AC3E}">
        <p14:creationId xmlns:p14="http://schemas.microsoft.com/office/powerpoint/2010/main" val="25938156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2623319-A75A-4B94-A9E9-29221324EBDF}" type="datetimeFigureOut">
              <a:rPr lang="en-US" smtClean="0"/>
              <a:t>4/24/2024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B186DE-CD0F-4C10-9938-9D21712C17D5}" type="slidenum">
              <a:rPr lang="en-US" smtClean="0"/>
              <a:t>‹#›</a:t>
            </a:fld>
            <a:endParaRPr lang="en-US"/>
          </a:p>
        </p:txBody>
      </p:sp>
    </p:spTree>
    <p:extLst>
      <p:ext uri="{BB962C8B-B14F-4D97-AF65-F5344CB8AC3E}">
        <p14:creationId xmlns:p14="http://schemas.microsoft.com/office/powerpoint/2010/main" val="22637664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623319-A75A-4B94-A9E9-29221324EBDF}" type="datetimeFigureOut">
              <a:rPr lang="en-US" smtClean="0"/>
              <a:t>4/24/2024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B186DE-CD0F-4C10-9938-9D21712C17D5}" type="slidenum">
              <a:rPr lang="en-US" smtClean="0"/>
              <a:t>‹#›</a:t>
            </a:fld>
            <a:endParaRPr lang="en-US"/>
          </a:p>
        </p:txBody>
      </p:sp>
    </p:spTree>
    <p:extLst>
      <p:ext uri="{BB962C8B-B14F-4D97-AF65-F5344CB8AC3E}">
        <p14:creationId xmlns:p14="http://schemas.microsoft.com/office/powerpoint/2010/main" val="29281608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5.xml"/><Relationship Id="rId4" Type="http://schemas.openxmlformats.org/officeDocument/2006/relationships/image" Target="../media/image3.wmf"/></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wmf"/><Relationship Id="rId2" Type="http://schemas.openxmlformats.org/officeDocument/2006/relationships/tags" Target="../tags/tag6.xml"/><Relationship Id="rId1" Type="http://schemas.openxmlformats.org/officeDocument/2006/relationships/vmlDrawing" Target="../drawings/vmlDrawing1.vml"/><Relationship Id="rId6" Type="http://schemas.openxmlformats.org/officeDocument/2006/relationships/image" Target="../media/image9.emf"/><Relationship Id="rId5" Type="http://schemas.openxmlformats.org/officeDocument/2006/relationships/oleObject" Target="../embeddings/oleObject1.bin"/><Relationship Id="rId4" Type="http://schemas.openxmlformats.org/officeDocument/2006/relationships/notesSlide" Target="../notesSlides/notesSlide6.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3.wmf"/></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video" Target="../media/media1.mp4"/><Relationship Id="rId7" Type="http://schemas.openxmlformats.org/officeDocument/2006/relationships/image" Target="../media/image4.PNG"/><Relationship Id="rId2" Type="http://schemas.microsoft.com/office/2007/relationships/media" Target="../media/media1.mp4"/><Relationship Id="rId1" Type="http://schemas.openxmlformats.org/officeDocument/2006/relationships/tags" Target="../tags/tag2.xml"/><Relationship Id="rId6" Type="http://schemas.openxmlformats.org/officeDocument/2006/relationships/image" Target="../media/image3.wmf"/><Relationship Id="rId5" Type="http://schemas.openxmlformats.org/officeDocument/2006/relationships/notesSlide" Target="../notesSlides/notesSlide2.xml"/><Relationship Id="rId4"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3.xml"/><Relationship Id="rId4" Type="http://schemas.openxmlformats.org/officeDocument/2006/relationships/image" Target="../media/image3.w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4.xml"/><Relationship Id="rId4" Type="http://schemas.openxmlformats.org/officeDocument/2006/relationships/image" Target="../media/image3.w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Theme747865"/>
          <p:cNvPicPr>
            <a:picLocks noChangeAspect="1" noChangeArrowheads="1"/>
          </p:cNvPicPr>
          <p:nvPr/>
        </p:nvPicPr>
        <p:blipFill>
          <a:blip r:embed="rId2" cstate="print"/>
          <a:srcRect/>
          <a:stretch>
            <a:fillRect/>
          </a:stretch>
        </p:blipFill>
        <p:spPr bwMode="auto">
          <a:xfrm>
            <a:off x="0" y="-27384"/>
            <a:ext cx="12192000" cy="6858000"/>
          </a:xfrm>
          <a:prstGeom prst="rect">
            <a:avLst/>
          </a:prstGeom>
          <a:noFill/>
          <a:ln w="9525">
            <a:noFill/>
            <a:miter lim="800000"/>
            <a:headEnd/>
            <a:tailEnd/>
          </a:ln>
        </p:spPr>
      </p:pic>
      <p:sp>
        <p:nvSpPr>
          <p:cNvPr id="5" name="WordArt 3"/>
          <p:cNvSpPr>
            <a:spLocks noChangeArrowheads="1" noChangeShapeType="1" noTextEdit="1"/>
          </p:cNvSpPr>
          <p:nvPr/>
        </p:nvSpPr>
        <p:spPr bwMode="auto">
          <a:xfrm>
            <a:off x="624417" y="600968"/>
            <a:ext cx="10945283" cy="2540000"/>
          </a:xfrm>
          <a:prstGeom prst="rect">
            <a:avLst/>
          </a:prstGeom>
        </p:spPr>
        <p:txBody>
          <a:bodyPr wrap="none" fromWordArt="1">
            <a:prstTxWarp prst="textCanUp">
              <a:avLst>
                <a:gd name="adj" fmla="val 89500"/>
              </a:avLst>
            </a:prstTxWarp>
          </a:bodyPr>
          <a:lstStyle/>
          <a:p>
            <a:pPr algn="ctr">
              <a:defRPr/>
            </a:pPr>
            <a:r>
              <a:rPr lang="en-US" sz="4800" b="1" kern="10" dirty="0">
                <a:ln w="9525">
                  <a:solidFill>
                    <a:srgbClr val="990099"/>
                  </a:solidFill>
                  <a:round/>
                  <a:headEnd/>
                  <a:tailEnd/>
                </a:ln>
                <a:solidFill>
                  <a:srgbClr val="990099"/>
                </a:solidFill>
                <a:latin typeface="VNI-Times"/>
                <a:cs typeface="Arial" charset="0"/>
              </a:rPr>
              <a:t>CHAØO MÖØNG </a:t>
            </a:r>
          </a:p>
          <a:p>
            <a:pPr algn="ctr">
              <a:defRPr/>
            </a:pPr>
            <a:r>
              <a:rPr lang="en-US" sz="4800" b="1" kern="10" dirty="0">
                <a:ln w="9525">
                  <a:solidFill>
                    <a:srgbClr val="990099"/>
                  </a:solidFill>
                  <a:round/>
                  <a:headEnd/>
                  <a:tailEnd/>
                </a:ln>
                <a:solidFill>
                  <a:srgbClr val="990099"/>
                </a:solidFill>
                <a:latin typeface="VNI-Times"/>
                <a:cs typeface="Arial" charset="0"/>
              </a:rPr>
              <a:t>QUÍ THAÀY </a:t>
            </a:r>
            <a:r>
              <a:rPr lang="en-US" sz="4800" b="1" kern="10" dirty="0">
                <a:ln w="9525">
                  <a:solidFill>
                    <a:srgbClr val="990099"/>
                  </a:solidFill>
                  <a:round/>
                  <a:headEnd/>
                  <a:tailEnd/>
                </a:ln>
                <a:solidFill>
                  <a:srgbClr val="990099"/>
                </a:solidFill>
                <a:latin typeface="Times New Roman" pitchFamily="18" charset="0"/>
                <a:cs typeface="Times New Roman" pitchFamily="18" charset="0"/>
              </a:rPr>
              <a:t>CÔ GIÁO</a:t>
            </a:r>
            <a:endParaRPr lang="en-US" sz="4800" b="1" kern="10" dirty="0">
              <a:ln w="9525">
                <a:solidFill>
                  <a:srgbClr val="990099"/>
                </a:solidFill>
                <a:round/>
                <a:headEnd/>
                <a:tailEnd/>
              </a:ln>
              <a:solidFill>
                <a:srgbClr val="990099"/>
              </a:solidFill>
              <a:latin typeface="VNI-Times"/>
              <a:cs typeface="Arial" charset="0"/>
            </a:endParaRPr>
          </a:p>
        </p:txBody>
      </p:sp>
      <p:sp>
        <p:nvSpPr>
          <p:cNvPr id="6" name="TextBox 5"/>
          <p:cNvSpPr txBox="1"/>
          <p:nvPr/>
        </p:nvSpPr>
        <p:spPr>
          <a:xfrm>
            <a:off x="3791744" y="116633"/>
            <a:ext cx="5856651" cy="461665"/>
          </a:xfrm>
          <a:prstGeom prst="rect">
            <a:avLst/>
          </a:prstGeom>
          <a:noFill/>
        </p:spPr>
        <p:txBody>
          <a:bodyPr wrap="square" rtlCol="0">
            <a:spAutoFit/>
          </a:bodyPr>
          <a:lstStyle/>
          <a:p>
            <a:r>
              <a:rPr lang="en-US" sz="2400" b="1" dirty="0">
                <a:solidFill>
                  <a:srgbClr val="FF0000"/>
                </a:solidFill>
              </a:rPr>
              <a:t>TRƯỜNG THCS PHAN BỘI CHÂU</a:t>
            </a:r>
            <a:endParaRPr lang="vi-VN" sz="2400" b="1" dirty="0">
              <a:solidFill>
                <a:srgbClr val="FF0000"/>
              </a:solidFill>
            </a:endParaRPr>
          </a:p>
        </p:txBody>
      </p:sp>
      <p:sp>
        <p:nvSpPr>
          <p:cNvPr id="7" name="TextBox 6"/>
          <p:cNvSpPr txBox="1"/>
          <p:nvPr/>
        </p:nvSpPr>
        <p:spPr>
          <a:xfrm>
            <a:off x="5895834" y="4648201"/>
            <a:ext cx="3398292" cy="584775"/>
          </a:xfrm>
          <a:prstGeom prst="rect">
            <a:avLst/>
          </a:prstGeom>
          <a:noFill/>
        </p:spPr>
        <p:txBody>
          <a:bodyPr wrap="square" rtlCol="0">
            <a:spAutoFit/>
          </a:bodyPr>
          <a:lstStyle/>
          <a:p>
            <a:r>
              <a:rPr lang="en-US" sz="3200" b="1" dirty="0">
                <a:solidFill>
                  <a:srgbClr val="FF0000"/>
                </a:solidFill>
              </a:rPr>
              <a:t>GV: </a:t>
            </a:r>
            <a:r>
              <a:rPr lang="en-US" sz="3200" b="1" dirty="0" err="1">
                <a:solidFill>
                  <a:srgbClr val="FF0000"/>
                </a:solidFill>
              </a:rPr>
              <a:t>Lê</a:t>
            </a:r>
            <a:r>
              <a:rPr lang="en-US" sz="3200" b="1" dirty="0">
                <a:solidFill>
                  <a:srgbClr val="FF0000"/>
                </a:solidFill>
              </a:rPr>
              <a:t> </a:t>
            </a:r>
            <a:r>
              <a:rPr lang="en-US" sz="3200" b="1" dirty="0" err="1">
                <a:solidFill>
                  <a:srgbClr val="FF0000"/>
                </a:solidFill>
              </a:rPr>
              <a:t>Thị</a:t>
            </a:r>
            <a:r>
              <a:rPr lang="en-US" sz="3200" b="1" dirty="0">
                <a:solidFill>
                  <a:srgbClr val="FF0000"/>
                </a:solidFill>
              </a:rPr>
              <a:t> </a:t>
            </a:r>
            <a:r>
              <a:rPr lang="en-US" sz="3200" b="1" dirty="0" err="1">
                <a:solidFill>
                  <a:srgbClr val="FF0000"/>
                </a:solidFill>
              </a:rPr>
              <a:t>Hoa</a:t>
            </a:r>
            <a:endParaRPr lang="vi-VN" sz="3200" b="1" dirty="0">
              <a:solidFill>
                <a:srgbClr val="FF0000"/>
              </a:solidFill>
            </a:endParaRPr>
          </a:p>
        </p:txBody>
      </p:sp>
      <p:sp>
        <p:nvSpPr>
          <p:cNvPr id="8" name="Rectangle 7"/>
          <p:cNvSpPr/>
          <p:nvPr/>
        </p:nvSpPr>
        <p:spPr>
          <a:xfrm>
            <a:off x="2543610" y="2744450"/>
            <a:ext cx="7673479" cy="1897892"/>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1" hangingPunct="1">
              <a:defRPr/>
            </a:pPr>
            <a:r>
              <a:rPr lang="en-US" sz="11733" b="1" spc="67"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Aristote" pitchFamily="34" charset="0"/>
              </a:rPr>
              <a:t>¢m nh¹c 6</a:t>
            </a:r>
          </a:p>
        </p:txBody>
      </p:sp>
      <p:pic>
        <p:nvPicPr>
          <p:cNvPr id="9" name="Picture 10" descr="treble_clef"/>
          <p:cNvPicPr>
            <a:picLocks noChangeAspect="1" noChangeArrowheads="1"/>
          </p:cNvPicPr>
          <p:nvPr/>
        </p:nvPicPr>
        <p:blipFill>
          <a:blip r:embed="rId3" cstate="print"/>
          <a:srcRect/>
          <a:stretch>
            <a:fillRect/>
          </a:stretch>
        </p:blipFill>
        <p:spPr bwMode="auto">
          <a:xfrm>
            <a:off x="582728" y="2714600"/>
            <a:ext cx="2382723" cy="4098776"/>
          </a:xfrm>
          <a:prstGeom prst="rect">
            <a:avLst/>
          </a:prstGeom>
          <a:noFill/>
        </p:spPr>
      </p:pic>
    </p:spTree>
    <p:extLst>
      <p:ext uri="{BB962C8B-B14F-4D97-AF65-F5344CB8AC3E}">
        <p14:creationId xmlns:p14="http://schemas.microsoft.com/office/powerpoint/2010/main" val="2216244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repeatCount="indefinite" fill="hold" grpId="0" nodeType="withEffect">
                                  <p:stCondLst>
                                    <p:cond delay="0"/>
                                  </p:stCondLst>
                                  <p:childTnLst>
                                    <p:animClr clrSpc="rgb" dir="cw">
                                      <p:cBhvr override="childStyle">
                                        <p:cTn id="6" dur="1000" autoRev="1" fill="hold"/>
                                        <p:tgtEl>
                                          <p:spTgt spid="5"/>
                                        </p:tgtEl>
                                        <p:attrNameLst>
                                          <p:attrName>style.color</p:attrName>
                                        </p:attrNameLst>
                                      </p:cBhvr>
                                      <p:to>
                                        <a:srgbClr val="0000FF"/>
                                      </p:to>
                                    </p:animClr>
                                    <p:animClr clrSpc="rgb" dir="cw">
                                      <p:cBhvr>
                                        <p:cTn id="7" dur="1000" autoRev="1" fill="hold"/>
                                        <p:tgtEl>
                                          <p:spTgt spid="5"/>
                                        </p:tgtEl>
                                        <p:attrNameLst>
                                          <p:attrName>fillcolor</p:attrName>
                                        </p:attrNameLst>
                                      </p:cBhvr>
                                      <p:to>
                                        <a:srgbClr val="0000FF"/>
                                      </p:to>
                                    </p:animClr>
                                    <p:set>
                                      <p:cBhvr>
                                        <p:cTn id="8" dur="1000" autoRev="1" fill="hold"/>
                                        <p:tgtEl>
                                          <p:spTgt spid="5"/>
                                        </p:tgtEl>
                                        <p:attrNameLst>
                                          <p:attrName>fill.type</p:attrName>
                                        </p:attrNameLst>
                                      </p:cBhvr>
                                      <p:to>
                                        <p:strVal val="solid"/>
                                      </p:to>
                                    </p:set>
                                    <p:set>
                                      <p:cBhvr>
                                        <p:cTn id="9" dur="1000" autoRev="1" fill="hold"/>
                                        <p:tgtEl>
                                          <p:spTgt spid="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p4 KARAOKE-HÃY-ĐỂ-MẶT-TRỜ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83743" y="218363"/>
            <a:ext cx="11571696" cy="6503997"/>
          </a:xfrm>
          <a:prstGeom prst="rect">
            <a:avLst/>
          </a:prstGeom>
        </p:spPr>
      </p:pic>
    </p:spTree>
    <p:extLst>
      <p:ext uri="{BB962C8B-B14F-4D97-AF65-F5344CB8AC3E}">
        <p14:creationId xmlns:p14="http://schemas.microsoft.com/office/powerpoint/2010/main" val="26791681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3"/>
          <p:cNvGrpSpPr>
            <a:grpSpLocks/>
          </p:cNvGrpSpPr>
          <p:nvPr/>
        </p:nvGrpSpPr>
        <p:grpSpPr bwMode="auto">
          <a:xfrm>
            <a:off x="-19051" y="-28573"/>
            <a:ext cx="12211051" cy="6900863"/>
            <a:chOff x="-9" y="-18"/>
            <a:chExt cx="5769" cy="4347"/>
          </a:xfrm>
        </p:grpSpPr>
        <p:pic>
          <p:nvPicPr>
            <p:cNvPr id="3" name="Picture 14" descr="POINSET2"/>
            <p:cNvPicPr>
              <a:picLocks noChangeAspect="1" noChangeArrowheads="1"/>
            </p:cNvPicPr>
            <p:nvPr/>
          </p:nvPicPr>
          <p:blipFill>
            <a:blip r:embed="rId4" cstate="print"/>
            <a:srcRect/>
            <a:stretch>
              <a:fillRect/>
            </a:stretch>
          </p:blipFill>
          <p:spPr bwMode="auto">
            <a:xfrm>
              <a:off x="-9" y="-18"/>
              <a:ext cx="480" cy="960"/>
            </a:xfrm>
            <a:prstGeom prst="rect">
              <a:avLst/>
            </a:prstGeom>
            <a:noFill/>
            <a:ln w="9525">
              <a:noFill/>
              <a:miter lim="800000"/>
              <a:headEnd/>
              <a:tailEnd/>
            </a:ln>
          </p:spPr>
        </p:pic>
        <p:pic>
          <p:nvPicPr>
            <p:cNvPr id="4" name="Picture 15" descr="POINSET2"/>
            <p:cNvPicPr>
              <a:picLocks noChangeAspect="1" noChangeArrowheads="1"/>
            </p:cNvPicPr>
            <p:nvPr/>
          </p:nvPicPr>
          <p:blipFill>
            <a:blip r:embed="rId4" cstate="print"/>
            <a:srcRect/>
            <a:stretch>
              <a:fillRect/>
            </a:stretch>
          </p:blipFill>
          <p:spPr bwMode="auto">
            <a:xfrm rot="10800000">
              <a:off x="5280" y="3369"/>
              <a:ext cx="480" cy="960"/>
            </a:xfrm>
            <a:prstGeom prst="rect">
              <a:avLst/>
            </a:prstGeom>
            <a:noFill/>
            <a:ln w="9525">
              <a:noFill/>
              <a:miter lim="800000"/>
              <a:headEnd/>
              <a:tailEnd/>
            </a:ln>
          </p:spPr>
        </p:pic>
        <p:pic>
          <p:nvPicPr>
            <p:cNvPr id="5" name="Picture 16" descr="POINSET2"/>
            <p:cNvPicPr>
              <a:picLocks noChangeAspect="1" noChangeArrowheads="1"/>
            </p:cNvPicPr>
            <p:nvPr/>
          </p:nvPicPr>
          <p:blipFill>
            <a:blip r:embed="rId4" cstate="print"/>
            <a:srcRect/>
            <a:stretch>
              <a:fillRect/>
            </a:stretch>
          </p:blipFill>
          <p:spPr bwMode="auto">
            <a:xfrm rot="-5400000">
              <a:off x="-226" y="3577"/>
              <a:ext cx="960" cy="526"/>
            </a:xfrm>
            <a:prstGeom prst="rect">
              <a:avLst/>
            </a:prstGeom>
            <a:noFill/>
            <a:ln w="9525">
              <a:noFill/>
              <a:miter lim="800000"/>
              <a:headEnd/>
              <a:tailEnd/>
            </a:ln>
          </p:spPr>
        </p:pic>
        <p:pic>
          <p:nvPicPr>
            <p:cNvPr id="6" name="Picture 17" descr="POINSET2"/>
            <p:cNvPicPr>
              <a:picLocks noChangeAspect="1" noChangeArrowheads="1"/>
            </p:cNvPicPr>
            <p:nvPr/>
          </p:nvPicPr>
          <p:blipFill>
            <a:blip r:embed="rId4" cstate="print"/>
            <a:srcRect/>
            <a:stretch>
              <a:fillRect/>
            </a:stretch>
          </p:blipFill>
          <p:spPr bwMode="auto">
            <a:xfrm rot="5400000">
              <a:off x="5003" y="280"/>
              <a:ext cx="1056" cy="459"/>
            </a:xfrm>
            <a:prstGeom prst="rect">
              <a:avLst/>
            </a:prstGeom>
            <a:noFill/>
            <a:ln w="9525">
              <a:noFill/>
              <a:miter lim="800000"/>
              <a:headEnd/>
              <a:tailEnd/>
            </a:ln>
          </p:spPr>
        </p:pic>
        <p:grpSp>
          <p:nvGrpSpPr>
            <p:cNvPr id="7" name="Group 18"/>
            <p:cNvGrpSpPr>
              <a:grpSpLocks/>
            </p:cNvGrpSpPr>
            <p:nvPr/>
          </p:nvGrpSpPr>
          <p:grpSpPr bwMode="auto">
            <a:xfrm>
              <a:off x="462" y="0"/>
              <a:ext cx="4905" cy="96"/>
              <a:chOff x="480" y="0"/>
              <a:chExt cx="4905" cy="96"/>
            </a:xfrm>
          </p:grpSpPr>
          <p:sp>
            <p:nvSpPr>
              <p:cNvPr id="35" name="AutoShape 19"/>
              <p:cNvSpPr>
                <a:spLocks noChangeArrowheads="1"/>
              </p:cNvSpPr>
              <p:nvPr/>
            </p:nvSpPr>
            <p:spPr bwMode="auto">
              <a:xfrm>
                <a:off x="480"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36" name="AutoShape 20"/>
              <p:cNvSpPr>
                <a:spLocks noChangeArrowheads="1"/>
              </p:cNvSpPr>
              <p:nvPr/>
            </p:nvSpPr>
            <p:spPr bwMode="auto">
              <a:xfrm>
                <a:off x="891"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37" name="AutoShape 21"/>
              <p:cNvSpPr>
                <a:spLocks noChangeArrowheads="1"/>
              </p:cNvSpPr>
              <p:nvPr/>
            </p:nvSpPr>
            <p:spPr bwMode="auto">
              <a:xfrm>
                <a:off x="1305"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38" name="AutoShape 22"/>
              <p:cNvSpPr>
                <a:spLocks noChangeArrowheads="1"/>
              </p:cNvSpPr>
              <p:nvPr/>
            </p:nvSpPr>
            <p:spPr bwMode="auto">
              <a:xfrm>
                <a:off x="1719"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39" name="AutoShape 23"/>
              <p:cNvSpPr>
                <a:spLocks noChangeArrowheads="1"/>
              </p:cNvSpPr>
              <p:nvPr/>
            </p:nvSpPr>
            <p:spPr bwMode="auto">
              <a:xfrm>
                <a:off x="2124"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40" name="AutoShape 24"/>
              <p:cNvSpPr>
                <a:spLocks noChangeArrowheads="1"/>
              </p:cNvSpPr>
              <p:nvPr/>
            </p:nvSpPr>
            <p:spPr bwMode="auto">
              <a:xfrm>
                <a:off x="2535"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41" name="AutoShape 25"/>
              <p:cNvSpPr>
                <a:spLocks noChangeArrowheads="1"/>
              </p:cNvSpPr>
              <p:nvPr/>
            </p:nvSpPr>
            <p:spPr bwMode="auto">
              <a:xfrm>
                <a:off x="2949"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42" name="AutoShape 26"/>
              <p:cNvSpPr>
                <a:spLocks noChangeArrowheads="1"/>
              </p:cNvSpPr>
              <p:nvPr/>
            </p:nvSpPr>
            <p:spPr bwMode="auto">
              <a:xfrm>
                <a:off x="3360"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43" name="AutoShape 27"/>
              <p:cNvSpPr>
                <a:spLocks noChangeArrowheads="1"/>
              </p:cNvSpPr>
              <p:nvPr/>
            </p:nvSpPr>
            <p:spPr bwMode="auto">
              <a:xfrm>
                <a:off x="3774"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44" name="AutoShape 28"/>
              <p:cNvSpPr>
                <a:spLocks noChangeArrowheads="1"/>
              </p:cNvSpPr>
              <p:nvPr/>
            </p:nvSpPr>
            <p:spPr bwMode="auto">
              <a:xfrm>
                <a:off x="4185"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45" name="AutoShape 29"/>
              <p:cNvSpPr>
                <a:spLocks noChangeArrowheads="1"/>
              </p:cNvSpPr>
              <p:nvPr/>
            </p:nvSpPr>
            <p:spPr bwMode="auto">
              <a:xfrm>
                <a:off x="4599"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46" name="AutoShape 30"/>
              <p:cNvSpPr>
                <a:spLocks noChangeArrowheads="1"/>
              </p:cNvSpPr>
              <p:nvPr/>
            </p:nvSpPr>
            <p:spPr bwMode="auto">
              <a:xfrm>
                <a:off x="5001"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grpSp>
        <p:grpSp>
          <p:nvGrpSpPr>
            <p:cNvPr id="8" name="Group 31"/>
            <p:cNvGrpSpPr>
              <a:grpSpLocks/>
            </p:cNvGrpSpPr>
            <p:nvPr/>
          </p:nvGrpSpPr>
          <p:grpSpPr bwMode="auto">
            <a:xfrm>
              <a:off x="471" y="4224"/>
              <a:ext cx="4905" cy="96"/>
              <a:chOff x="480" y="0"/>
              <a:chExt cx="4905" cy="96"/>
            </a:xfrm>
          </p:grpSpPr>
          <p:sp>
            <p:nvSpPr>
              <p:cNvPr id="23" name="AutoShape 32"/>
              <p:cNvSpPr>
                <a:spLocks noChangeArrowheads="1"/>
              </p:cNvSpPr>
              <p:nvPr/>
            </p:nvSpPr>
            <p:spPr bwMode="auto">
              <a:xfrm>
                <a:off x="480"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24" name="AutoShape 33"/>
              <p:cNvSpPr>
                <a:spLocks noChangeArrowheads="1"/>
              </p:cNvSpPr>
              <p:nvPr/>
            </p:nvSpPr>
            <p:spPr bwMode="auto">
              <a:xfrm>
                <a:off x="891"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25" name="AutoShape 34"/>
              <p:cNvSpPr>
                <a:spLocks noChangeArrowheads="1"/>
              </p:cNvSpPr>
              <p:nvPr/>
            </p:nvSpPr>
            <p:spPr bwMode="auto">
              <a:xfrm>
                <a:off x="1305"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26" name="AutoShape 35"/>
              <p:cNvSpPr>
                <a:spLocks noChangeArrowheads="1"/>
              </p:cNvSpPr>
              <p:nvPr/>
            </p:nvSpPr>
            <p:spPr bwMode="auto">
              <a:xfrm>
                <a:off x="1719"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27" name="AutoShape 36"/>
              <p:cNvSpPr>
                <a:spLocks noChangeArrowheads="1"/>
              </p:cNvSpPr>
              <p:nvPr/>
            </p:nvSpPr>
            <p:spPr bwMode="auto">
              <a:xfrm>
                <a:off x="2124"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28" name="AutoShape 37"/>
              <p:cNvSpPr>
                <a:spLocks noChangeArrowheads="1"/>
              </p:cNvSpPr>
              <p:nvPr/>
            </p:nvSpPr>
            <p:spPr bwMode="auto">
              <a:xfrm>
                <a:off x="2535"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29" name="AutoShape 38"/>
              <p:cNvSpPr>
                <a:spLocks noChangeArrowheads="1"/>
              </p:cNvSpPr>
              <p:nvPr/>
            </p:nvSpPr>
            <p:spPr bwMode="auto">
              <a:xfrm>
                <a:off x="2949"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30" name="AutoShape 39"/>
              <p:cNvSpPr>
                <a:spLocks noChangeArrowheads="1"/>
              </p:cNvSpPr>
              <p:nvPr/>
            </p:nvSpPr>
            <p:spPr bwMode="auto">
              <a:xfrm>
                <a:off x="3360"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31" name="AutoShape 40"/>
              <p:cNvSpPr>
                <a:spLocks noChangeArrowheads="1"/>
              </p:cNvSpPr>
              <p:nvPr/>
            </p:nvSpPr>
            <p:spPr bwMode="auto">
              <a:xfrm>
                <a:off x="3774"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32" name="AutoShape 41"/>
              <p:cNvSpPr>
                <a:spLocks noChangeArrowheads="1"/>
              </p:cNvSpPr>
              <p:nvPr/>
            </p:nvSpPr>
            <p:spPr bwMode="auto">
              <a:xfrm>
                <a:off x="4185"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33" name="AutoShape 42"/>
              <p:cNvSpPr>
                <a:spLocks noChangeArrowheads="1"/>
              </p:cNvSpPr>
              <p:nvPr/>
            </p:nvSpPr>
            <p:spPr bwMode="auto">
              <a:xfrm>
                <a:off x="4599"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34" name="AutoShape 43"/>
              <p:cNvSpPr>
                <a:spLocks noChangeArrowheads="1"/>
              </p:cNvSpPr>
              <p:nvPr/>
            </p:nvSpPr>
            <p:spPr bwMode="auto">
              <a:xfrm>
                <a:off x="5001"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grpSp>
        <p:grpSp>
          <p:nvGrpSpPr>
            <p:cNvPr id="9" name="Group 44"/>
            <p:cNvGrpSpPr>
              <a:grpSpLocks/>
            </p:cNvGrpSpPr>
            <p:nvPr/>
          </p:nvGrpSpPr>
          <p:grpSpPr bwMode="auto">
            <a:xfrm>
              <a:off x="7" y="910"/>
              <a:ext cx="96" cy="2439"/>
              <a:chOff x="-2" y="865"/>
              <a:chExt cx="96" cy="2439"/>
            </a:xfrm>
          </p:grpSpPr>
          <p:sp>
            <p:nvSpPr>
              <p:cNvPr id="17" name="AutoShape 45"/>
              <p:cNvSpPr>
                <a:spLocks noChangeArrowheads="1"/>
              </p:cNvSpPr>
              <p:nvPr/>
            </p:nvSpPr>
            <p:spPr bwMode="auto">
              <a:xfrm rot="5400000">
                <a:off x="-146" y="1009"/>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18" name="AutoShape 46"/>
              <p:cNvSpPr>
                <a:spLocks noChangeArrowheads="1"/>
              </p:cNvSpPr>
              <p:nvPr/>
            </p:nvSpPr>
            <p:spPr bwMode="auto">
              <a:xfrm rot="5400000">
                <a:off x="-146" y="142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19" name="AutoShape 47"/>
              <p:cNvSpPr>
                <a:spLocks noChangeArrowheads="1"/>
              </p:cNvSpPr>
              <p:nvPr/>
            </p:nvSpPr>
            <p:spPr bwMode="auto">
              <a:xfrm rot="5400000">
                <a:off x="-146" y="1834"/>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20" name="AutoShape 48"/>
              <p:cNvSpPr>
                <a:spLocks noChangeArrowheads="1"/>
              </p:cNvSpPr>
              <p:nvPr/>
            </p:nvSpPr>
            <p:spPr bwMode="auto">
              <a:xfrm rot="5400000">
                <a:off x="-146" y="2248"/>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21" name="AutoShape 49"/>
              <p:cNvSpPr>
                <a:spLocks noChangeArrowheads="1"/>
              </p:cNvSpPr>
              <p:nvPr/>
            </p:nvSpPr>
            <p:spPr bwMode="auto">
              <a:xfrm rot="5400000">
                <a:off x="-146" y="2653"/>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22" name="AutoShape 50"/>
              <p:cNvSpPr>
                <a:spLocks noChangeArrowheads="1"/>
              </p:cNvSpPr>
              <p:nvPr/>
            </p:nvSpPr>
            <p:spPr bwMode="auto">
              <a:xfrm rot="5400000">
                <a:off x="-146" y="3064"/>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grpSp>
        <p:grpSp>
          <p:nvGrpSpPr>
            <p:cNvPr id="10" name="Group 51"/>
            <p:cNvGrpSpPr>
              <a:grpSpLocks/>
            </p:cNvGrpSpPr>
            <p:nvPr/>
          </p:nvGrpSpPr>
          <p:grpSpPr bwMode="auto">
            <a:xfrm>
              <a:off x="5655" y="1014"/>
              <a:ext cx="96" cy="2439"/>
              <a:chOff x="-2" y="865"/>
              <a:chExt cx="96" cy="2439"/>
            </a:xfrm>
          </p:grpSpPr>
          <p:sp>
            <p:nvSpPr>
              <p:cNvPr id="11" name="AutoShape 52"/>
              <p:cNvSpPr>
                <a:spLocks noChangeArrowheads="1"/>
              </p:cNvSpPr>
              <p:nvPr/>
            </p:nvSpPr>
            <p:spPr bwMode="auto">
              <a:xfrm rot="5400000">
                <a:off x="-146" y="1009"/>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12" name="AutoShape 53"/>
              <p:cNvSpPr>
                <a:spLocks noChangeArrowheads="1"/>
              </p:cNvSpPr>
              <p:nvPr/>
            </p:nvSpPr>
            <p:spPr bwMode="auto">
              <a:xfrm rot="5400000">
                <a:off x="-146" y="142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13" name="AutoShape 54"/>
              <p:cNvSpPr>
                <a:spLocks noChangeArrowheads="1"/>
              </p:cNvSpPr>
              <p:nvPr/>
            </p:nvSpPr>
            <p:spPr bwMode="auto">
              <a:xfrm rot="5400000">
                <a:off x="-146" y="1834"/>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14" name="AutoShape 55"/>
              <p:cNvSpPr>
                <a:spLocks noChangeArrowheads="1"/>
              </p:cNvSpPr>
              <p:nvPr/>
            </p:nvSpPr>
            <p:spPr bwMode="auto">
              <a:xfrm rot="5400000">
                <a:off x="-146" y="2248"/>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15" name="AutoShape 56"/>
              <p:cNvSpPr>
                <a:spLocks noChangeArrowheads="1"/>
              </p:cNvSpPr>
              <p:nvPr/>
            </p:nvSpPr>
            <p:spPr bwMode="auto">
              <a:xfrm rot="5400000">
                <a:off x="-146" y="2653"/>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16" name="AutoShape 57"/>
              <p:cNvSpPr>
                <a:spLocks noChangeArrowheads="1"/>
              </p:cNvSpPr>
              <p:nvPr/>
            </p:nvSpPr>
            <p:spPr bwMode="auto">
              <a:xfrm rot="5400000">
                <a:off x="-146" y="3064"/>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grpSp>
      </p:grpSp>
      <p:sp>
        <p:nvSpPr>
          <p:cNvPr id="47" name="Title 1"/>
          <p:cNvSpPr txBox="1">
            <a:spLocks/>
          </p:cNvSpPr>
          <p:nvPr/>
        </p:nvSpPr>
        <p:spPr>
          <a:xfrm>
            <a:off x="609600" y="274638"/>
            <a:ext cx="10972800"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dirty="0" smtClean="0">
                <a:solidFill>
                  <a:srgbClr val="FF0000"/>
                </a:solidFill>
                <a:latin typeface="Times New Roman" pitchFamily="18" charset="0"/>
                <a:cs typeface="Times New Roman" pitchFamily="18" charset="0"/>
              </a:rPr>
              <a:t>HƯỚNG </a:t>
            </a:r>
            <a:r>
              <a:rPr lang="en-US" b="1" smtClean="0">
                <a:solidFill>
                  <a:srgbClr val="FF0000"/>
                </a:solidFill>
                <a:latin typeface="Times New Roman" pitchFamily="18" charset="0"/>
                <a:cs typeface="Times New Roman" pitchFamily="18" charset="0"/>
              </a:rPr>
              <a:t>DẪN VỀ NHÀ</a:t>
            </a:r>
            <a:endParaRPr lang="en-US" b="1" dirty="0">
              <a:solidFill>
                <a:srgbClr val="FF0000"/>
              </a:solidFill>
              <a:latin typeface="Times New Roman" pitchFamily="18" charset="0"/>
              <a:cs typeface="Times New Roman" pitchFamily="18" charset="0"/>
            </a:endParaRPr>
          </a:p>
        </p:txBody>
      </p:sp>
      <p:sp>
        <p:nvSpPr>
          <p:cNvPr id="48" name="Content Placeholder 2"/>
          <p:cNvSpPr txBox="1">
            <a:spLocks/>
          </p:cNvSpPr>
          <p:nvPr/>
        </p:nvSpPr>
        <p:spPr>
          <a:xfrm>
            <a:off x="609600" y="1600201"/>
            <a:ext cx="11094720" cy="452596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5563" lvl="8" indent="-55563" algn="l">
              <a:lnSpc>
                <a:spcPct val="110000"/>
              </a:lnSpc>
              <a:spcBef>
                <a:spcPts val="1000"/>
              </a:spcBef>
              <a:buFontTx/>
              <a:buChar char="-"/>
            </a:pPr>
            <a:r>
              <a:rPr lang="en-US" sz="3600" b="1" kern="0" dirty="0" smtClean="0">
                <a:solidFill>
                  <a:srgbClr val="0000FF"/>
                </a:solidFill>
                <a:latin typeface="Times New Roman" pitchFamily="18" charset="0"/>
                <a:cs typeface="Times New Roman" pitchFamily="18" charset="0"/>
              </a:rPr>
              <a:t> H</a:t>
            </a:r>
            <a:r>
              <a:rPr lang="nl-NL" sz="3600" b="1" kern="0" dirty="0">
                <a:solidFill>
                  <a:srgbClr val="0000FF"/>
                </a:solidFill>
                <a:latin typeface="Times New Roman" pitchFamily="18" charset="0"/>
                <a:cs typeface="Times New Roman" pitchFamily="18" charset="0"/>
              </a:rPr>
              <a:t>oàn thiện bài </a:t>
            </a:r>
            <a:r>
              <a:rPr lang="nl-NL" sz="3600" b="1" kern="0">
                <a:solidFill>
                  <a:srgbClr val="0000FF"/>
                </a:solidFill>
                <a:latin typeface="Times New Roman" pitchFamily="18" charset="0"/>
                <a:cs typeface="Times New Roman" pitchFamily="18" charset="0"/>
              </a:rPr>
              <a:t>hát </a:t>
            </a:r>
            <a:r>
              <a:rPr lang="nl-NL" sz="3600" b="1" i="1" kern="0" smtClean="0">
                <a:solidFill>
                  <a:srgbClr val="0000FF"/>
                </a:solidFill>
                <a:latin typeface="Times New Roman" pitchFamily="18" charset="0"/>
                <a:cs typeface="Times New Roman" pitchFamily="18" charset="0"/>
              </a:rPr>
              <a:t>“Hãy để mặt trời luôn chiếu sáng” </a:t>
            </a:r>
            <a:r>
              <a:rPr lang="nl-NL" sz="3600" b="1" kern="0" dirty="0" smtClean="0">
                <a:solidFill>
                  <a:srgbClr val="0000FF"/>
                </a:solidFill>
                <a:latin typeface="Times New Roman" pitchFamily="18" charset="0"/>
                <a:cs typeface="Times New Roman" pitchFamily="18" charset="0"/>
              </a:rPr>
              <a:t>dưới </a:t>
            </a:r>
            <a:r>
              <a:rPr lang="nl-NL" sz="3600" b="1" kern="0" dirty="0">
                <a:solidFill>
                  <a:srgbClr val="0000FF"/>
                </a:solidFill>
                <a:latin typeface="Times New Roman" pitchFamily="18" charset="0"/>
                <a:cs typeface="Times New Roman" pitchFamily="18" charset="0"/>
              </a:rPr>
              <a:t>các hình </a:t>
            </a:r>
            <a:r>
              <a:rPr lang="nl-NL" sz="3600" b="1" kern="0" dirty="0" smtClean="0">
                <a:solidFill>
                  <a:srgbClr val="0000FF"/>
                </a:solidFill>
                <a:latin typeface="Times New Roman" pitchFamily="18" charset="0"/>
                <a:cs typeface="Times New Roman" pitchFamily="18" charset="0"/>
              </a:rPr>
              <a:t>thức đã học để biểu </a:t>
            </a:r>
            <a:r>
              <a:rPr lang="nl-NL" sz="3600" b="1" kern="0" smtClean="0">
                <a:solidFill>
                  <a:srgbClr val="0000FF"/>
                </a:solidFill>
                <a:latin typeface="Times New Roman" pitchFamily="18" charset="0"/>
                <a:cs typeface="Times New Roman" pitchFamily="18" charset="0"/>
              </a:rPr>
              <a:t>diễn </a:t>
            </a:r>
          </a:p>
          <a:p>
            <a:pPr marL="55563" lvl="8" indent="-55563" algn="l">
              <a:lnSpc>
                <a:spcPct val="110000"/>
              </a:lnSpc>
              <a:spcBef>
                <a:spcPts val="1000"/>
              </a:spcBef>
              <a:buFontTx/>
              <a:buChar char="-"/>
            </a:pPr>
            <a:r>
              <a:rPr lang="nl-NL" sz="3600" b="1" kern="0" smtClean="0">
                <a:solidFill>
                  <a:srgbClr val="0000FF"/>
                </a:solidFill>
                <a:latin typeface="Times New Roman" pitchFamily="18" charset="0"/>
                <a:cs typeface="Times New Roman" pitchFamily="18" charset="0"/>
              </a:rPr>
              <a:t> Hát kết hợp các nhạc cụ tiết tấu</a:t>
            </a:r>
          </a:p>
          <a:p>
            <a:pPr marL="55563" lvl="8" indent="-55563" algn="l">
              <a:lnSpc>
                <a:spcPct val="110000"/>
              </a:lnSpc>
              <a:spcBef>
                <a:spcPts val="1000"/>
              </a:spcBef>
              <a:buFontTx/>
              <a:buChar char="-"/>
            </a:pPr>
            <a:r>
              <a:rPr lang="nl-NL" sz="3600" b="1" kern="0">
                <a:solidFill>
                  <a:srgbClr val="0000FF"/>
                </a:solidFill>
                <a:latin typeface="Times New Roman" pitchFamily="18" charset="0"/>
                <a:cs typeface="Times New Roman" pitchFamily="18" charset="0"/>
              </a:rPr>
              <a:t> </a:t>
            </a:r>
            <a:r>
              <a:rPr lang="nl-NL" sz="3600" b="1" kern="0" smtClean="0">
                <a:solidFill>
                  <a:srgbClr val="0000FF"/>
                </a:solidFill>
                <a:latin typeface="Times New Roman" pitchFamily="18" charset="0"/>
                <a:cs typeface="Times New Roman" pitchFamily="18" charset="0"/>
              </a:rPr>
              <a:t>HS </a:t>
            </a:r>
            <a:r>
              <a:rPr lang="en-US" sz="3600" b="1" kern="0">
                <a:solidFill>
                  <a:srgbClr val="0000FF"/>
                </a:solidFill>
                <a:latin typeface="Times New Roman" pitchFamily="18" charset="0"/>
                <a:cs typeface="Times New Roman" pitchFamily="18" charset="0"/>
              </a:rPr>
              <a:t>tìm hiều tác phẩm Auld Lang Syne và tác giả Robert Burns.</a:t>
            </a:r>
            <a:endParaRPr lang="en-US" sz="3600" b="1" kern="0" dirty="0">
              <a:solidFill>
                <a:srgbClr val="0000FF"/>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29451631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8">
                                            <p:txEl>
                                              <p:pRg st="0" end="0"/>
                                            </p:txEl>
                                          </p:spTgt>
                                        </p:tgtEl>
                                        <p:attrNameLst>
                                          <p:attrName>style.visibility</p:attrName>
                                        </p:attrNameLst>
                                      </p:cBhvr>
                                      <p:to>
                                        <p:strVal val="visible"/>
                                      </p:to>
                                    </p:set>
                                    <p:anim calcmode="lin" valueType="num">
                                      <p:cBhvr additive="base">
                                        <p:cTn id="7" dur="3000" fill="hold"/>
                                        <p:tgtEl>
                                          <p:spTgt spid="48">
                                            <p:txEl>
                                              <p:pRg st="0" end="0"/>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4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8">
                                            <p:txEl>
                                              <p:pRg st="1" end="1"/>
                                            </p:txEl>
                                          </p:spTgt>
                                        </p:tgtEl>
                                        <p:attrNameLst>
                                          <p:attrName>style.visibility</p:attrName>
                                        </p:attrNameLst>
                                      </p:cBhvr>
                                      <p:to>
                                        <p:strVal val="visible"/>
                                      </p:to>
                                    </p:set>
                                    <p:anim calcmode="lin" valueType="num">
                                      <p:cBhvr additive="base">
                                        <p:cTn id="13" dur="3000" fill="hold"/>
                                        <p:tgtEl>
                                          <p:spTgt spid="48">
                                            <p:txEl>
                                              <p:pRg st="1" end="1"/>
                                            </p:txEl>
                                          </p:spTgt>
                                        </p:tgtEl>
                                        <p:attrNameLst>
                                          <p:attrName>ppt_x</p:attrName>
                                        </p:attrNameLst>
                                      </p:cBhvr>
                                      <p:tavLst>
                                        <p:tav tm="0">
                                          <p:val>
                                            <p:strVal val="#ppt_x"/>
                                          </p:val>
                                        </p:tav>
                                        <p:tav tm="100000">
                                          <p:val>
                                            <p:strVal val="#ppt_x"/>
                                          </p:val>
                                        </p:tav>
                                      </p:tavLst>
                                    </p:anim>
                                    <p:anim calcmode="lin" valueType="num">
                                      <p:cBhvr additive="base">
                                        <p:cTn id="14" dur="3000" fill="hold"/>
                                        <p:tgtEl>
                                          <p:spTgt spid="48">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48">
                                            <p:txEl>
                                              <p:pRg st="2" end="2"/>
                                            </p:txEl>
                                          </p:spTgt>
                                        </p:tgtEl>
                                        <p:attrNameLst>
                                          <p:attrName>style.visibility</p:attrName>
                                        </p:attrNameLst>
                                      </p:cBhvr>
                                      <p:to>
                                        <p:strVal val="visible"/>
                                      </p:to>
                                    </p:set>
                                    <p:anim calcmode="lin" valueType="num">
                                      <p:cBhvr additive="base">
                                        <p:cTn id="17" dur="3000" fill="hold"/>
                                        <p:tgtEl>
                                          <p:spTgt spid="48">
                                            <p:txEl>
                                              <p:pRg st="2" end="2"/>
                                            </p:txEl>
                                          </p:spTgt>
                                        </p:tgtEl>
                                        <p:attrNameLst>
                                          <p:attrName>ppt_x</p:attrName>
                                        </p:attrNameLst>
                                      </p:cBhvr>
                                      <p:tavLst>
                                        <p:tav tm="0">
                                          <p:val>
                                            <p:strVal val="#ppt_x"/>
                                          </p:val>
                                        </p:tav>
                                        <p:tav tm="100000">
                                          <p:val>
                                            <p:strVal val="#ppt_x"/>
                                          </p:val>
                                        </p:tav>
                                      </p:tavLst>
                                    </p:anim>
                                    <p:anim calcmode="lin" valueType="num">
                                      <p:cBhvr additive="base">
                                        <p:cTn id="18" dur="3000" fill="hold"/>
                                        <p:tgtEl>
                                          <p:spTgt spid="4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WordArt 2"/>
          <p:cNvSpPr>
            <a:spLocks noChangeArrowheads="1" noChangeShapeType="1" noTextEdit="1"/>
          </p:cNvSpPr>
          <p:nvPr/>
        </p:nvSpPr>
        <p:spPr bwMode="auto">
          <a:xfrm>
            <a:off x="1786595" y="1228044"/>
            <a:ext cx="9277643" cy="1515157"/>
          </a:xfrm>
          <a:prstGeom prst="rect">
            <a:avLst/>
          </a:prstGeom>
        </p:spPr>
        <p:txBody>
          <a:bodyPr spcFirstLastPara="1" wrap="none" fromWordArt="1">
            <a:prstTxWarp prst="textArchUp">
              <a:avLst>
                <a:gd name="adj" fmla="val 11243812"/>
              </a:avLst>
            </a:prstTxWarp>
          </a:bodyPr>
          <a:lstStyle/>
          <a:p>
            <a:pPr algn="ctr"/>
            <a:r>
              <a:rPr lang="en-US" sz="3600" b="1" kern="10" dirty="0" smtClean="0">
                <a:ln w="9525">
                  <a:solidFill>
                    <a:schemeClr val="tx1"/>
                  </a:solidFill>
                  <a:round/>
                  <a:headEnd/>
                  <a:tailEnd/>
                </a:ln>
                <a:solidFill>
                  <a:srgbClr val="FF0000"/>
                </a:solidFill>
                <a:latin typeface="Times New Roman"/>
                <a:cs typeface="Times New Roman"/>
              </a:rPr>
              <a:t>GOOD BYE</a:t>
            </a:r>
            <a:endParaRPr lang="en-US" sz="3600" b="1" kern="10" dirty="0">
              <a:ln w="9525">
                <a:solidFill>
                  <a:schemeClr val="tx1"/>
                </a:solidFill>
                <a:round/>
                <a:headEnd/>
                <a:tailEnd/>
              </a:ln>
              <a:solidFill>
                <a:srgbClr val="FF0000"/>
              </a:solidFill>
              <a:latin typeface="Times New Roman"/>
              <a:cs typeface="Times New Roman"/>
            </a:endParaRPr>
          </a:p>
        </p:txBody>
      </p:sp>
      <p:sp>
        <p:nvSpPr>
          <p:cNvPr id="9221" name="WordArt 4"/>
          <p:cNvSpPr>
            <a:spLocks noChangeArrowheads="1" noChangeShapeType="1" noTextEdit="1"/>
          </p:cNvSpPr>
          <p:nvPr/>
        </p:nvSpPr>
        <p:spPr bwMode="auto">
          <a:xfrm>
            <a:off x="2669382" y="3619500"/>
            <a:ext cx="6853238" cy="11430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endParaRPr lang="en-US" sz="3600" b="1" kern="10" dirty="0">
              <a:effectLst>
                <a:outerShdw dist="53882" dir="2700000" algn="ctr" rotWithShape="0">
                  <a:srgbClr val="C0C0C0">
                    <a:alpha val="79999"/>
                  </a:srgbClr>
                </a:outerShdw>
              </a:effectLst>
              <a:latin typeface="Times New Roman"/>
              <a:cs typeface="Times New Roman"/>
            </a:endParaRPr>
          </a:p>
        </p:txBody>
      </p:sp>
      <p:graphicFrame>
        <p:nvGraphicFramePr>
          <p:cNvPr id="9222" name="Object 5"/>
          <p:cNvGraphicFramePr>
            <a:graphicFrameLocks noChangeAspect="1"/>
          </p:cNvGraphicFramePr>
          <p:nvPr>
            <p:extLst/>
          </p:nvPr>
        </p:nvGraphicFramePr>
        <p:xfrm>
          <a:off x="1371600" y="1803398"/>
          <a:ext cx="9677400" cy="2463802"/>
        </p:xfrm>
        <a:graphic>
          <a:graphicData uri="http://schemas.openxmlformats.org/presentationml/2006/ole">
            <mc:AlternateContent xmlns:mc="http://schemas.openxmlformats.org/markup-compatibility/2006">
              <mc:Choice xmlns:v="urn:schemas-microsoft-com:vml" Requires="v">
                <p:oleObj spid="_x0000_s1034" name="CorelDRAW" r:id="rId5" imgW="4691160" imgH="3524400" progId="">
                  <p:embed/>
                </p:oleObj>
              </mc:Choice>
              <mc:Fallback>
                <p:oleObj name="CorelDRAW" r:id="rId5" imgW="4691160" imgH="3524400" progId="">
                  <p:embed/>
                  <p:pic>
                    <p:nvPicPr>
                      <p:cNvPr id="9222"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1600" y="1803398"/>
                        <a:ext cx="9677400" cy="2463802"/>
                      </a:xfrm>
                      <a:prstGeom prst="rect">
                        <a:avLst/>
                      </a:prstGeom>
                      <a:noFill/>
                      <a:ln>
                        <a:noFill/>
                      </a:ln>
                      <a:effectLst/>
                      <a:extLst/>
                    </p:spPr>
                  </p:pic>
                </p:oleObj>
              </mc:Fallback>
            </mc:AlternateContent>
          </a:graphicData>
        </a:graphic>
      </p:graphicFrame>
      <p:pic>
        <p:nvPicPr>
          <p:cNvPr id="9224" name="Picture 16" descr="POINSET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0800000">
            <a:off x="10744200" y="4064003"/>
            <a:ext cx="1447800" cy="273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5" name="Picture 14" descr="POINSET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0800000" flipH="1">
            <a:off x="88394" y="4318004"/>
            <a:ext cx="1447800" cy="248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3200400" y="4278579"/>
            <a:ext cx="7315200" cy="1077218"/>
          </a:xfrm>
          <a:prstGeom prst="rect">
            <a:avLst/>
          </a:prstGeom>
          <a:noFill/>
        </p:spPr>
        <p:txBody>
          <a:bodyPr wrap="square" rtlCol="0">
            <a:spAutoFit/>
          </a:bodyPr>
          <a:lstStyle/>
          <a:p>
            <a:r>
              <a:rPr lang="en-US" sz="3200" b="1" i="1" dirty="0" err="1" smtClean="0">
                <a:latin typeface="Times New Roman" panose="02020603050405020304" pitchFamily="18" charset="0"/>
                <a:cs typeface="Times New Roman" panose="02020603050405020304" pitchFamily="18" charset="0"/>
              </a:rPr>
              <a:t>Tạm</a:t>
            </a:r>
            <a:r>
              <a:rPr lang="en-US" sz="3200" b="1" i="1" dirty="0" smtClean="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biệt</a:t>
            </a:r>
            <a:r>
              <a:rPr lang="en-US" sz="3200" b="1" i="1" dirty="0" smtClean="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các</a:t>
            </a:r>
            <a:r>
              <a:rPr lang="en-US" sz="3200" b="1" i="1" dirty="0" smtClean="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em</a:t>
            </a:r>
            <a:r>
              <a:rPr lang="en-US" sz="3200" b="1" i="1" dirty="0" smtClean="0">
                <a:latin typeface="Times New Roman" panose="02020603050405020304" pitchFamily="18" charset="0"/>
                <a:cs typeface="Times New Roman" panose="02020603050405020304" pitchFamily="18" charset="0"/>
              </a:rPr>
              <a:t>, </a:t>
            </a:r>
          </a:p>
          <a:p>
            <a:r>
              <a:rPr lang="en-US" sz="3200" b="1" i="1" dirty="0" err="1" smtClean="0">
                <a:latin typeface="Times New Roman" panose="02020603050405020304" pitchFamily="18" charset="0"/>
                <a:cs typeface="Times New Roman" panose="02020603050405020304" pitchFamily="18" charset="0"/>
              </a:rPr>
              <a:t>Chúc</a:t>
            </a:r>
            <a:r>
              <a:rPr lang="en-US" sz="3200" b="1" i="1" dirty="0" smtClean="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các</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em</a:t>
            </a:r>
            <a:r>
              <a:rPr lang="en-US" sz="3200" b="1" i="1" dirty="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học</a:t>
            </a:r>
            <a:r>
              <a:rPr lang="en-US" sz="3200" b="1" i="1" dirty="0" smtClean="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giỏi</a:t>
            </a:r>
            <a:r>
              <a:rPr lang="en-US" sz="3200" b="1" i="1" dirty="0" smtClean="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và</a:t>
            </a:r>
            <a:r>
              <a:rPr lang="en-US" sz="3200" b="1" i="1" dirty="0" smtClean="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chăm</a:t>
            </a:r>
            <a:r>
              <a:rPr lang="en-US" sz="3200" b="1" i="1" dirty="0" smtClean="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ngoan</a:t>
            </a:r>
            <a:r>
              <a:rPr lang="en-US" sz="3200" b="1" i="1" dirty="0" smtClean="0">
                <a:latin typeface="Times New Roman" panose="02020603050405020304" pitchFamily="18" charset="0"/>
                <a:cs typeface="Times New Roman" panose="02020603050405020304" pitchFamily="18" charset="0"/>
              </a:rPr>
              <a:t>, </a:t>
            </a:r>
            <a:endParaRPr lang="en-US" sz="3200" b="1" i="1" dirty="0">
              <a:latin typeface="Times New Roman" panose="02020603050405020304" pitchFamily="18" charset="0"/>
              <a:cs typeface="Times New Roman" panose="02020603050405020304" pitchFamily="18" charset="0"/>
            </a:endParaRPr>
          </a:p>
        </p:txBody>
      </p:sp>
    </p:spTree>
    <p:custDataLst>
      <p:tags r:id="rId2"/>
    </p:custDataLst>
    <p:extLst>
      <p:ext uri="{BB962C8B-B14F-4D97-AF65-F5344CB8AC3E}">
        <p14:creationId xmlns:p14="http://schemas.microsoft.com/office/powerpoint/2010/main" val="2631301944"/>
      </p:ext>
    </p:extLst>
  </p:cSld>
  <p:clrMapOvr>
    <a:masterClrMapping/>
  </p:clrMapOvr>
  <mc:AlternateContent xmlns:mc="http://schemas.openxmlformats.org/markup-compatibility/2006" xmlns:p14="http://schemas.microsoft.com/office/powerpoint/2010/main">
    <mc:Choice Requires="p14">
      <p:transition p14:dur="0" advTm="10568"/>
    </mc:Choice>
    <mc:Fallback xmlns="">
      <p:transition advTm="1056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3"/>
          <p:cNvGrpSpPr>
            <a:grpSpLocks/>
          </p:cNvGrpSpPr>
          <p:nvPr/>
        </p:nvGrpSpPr>
        <p:grpSpPr bwMode="auto">
          <a:xfrm>
            <a:off x="-19051" y="-28573"/>
            <a:ext cx="12211051" cy="6900863"/>
            <a:chOff x="-9" y="-18"/>
            <a:chExt cx="5769" cy="4347"/>
          </a:xfrm>
        </p:grpSpPr>
        <p:pic>
          <p:nvPicPr>
            <p:cNvPr id="3" name="Picture 14" descr="POINSET2"/>
            <p:cNvPicPr>
              <a:picLocks noChangeAspect="1" noChangeArrowheads="1"/>
            </p:cNvPicPr>
            <p:nvPr/>
          </p:nvPicPr>
          <p:blipFill>
            <a:blip r:embed="rId4" cstate="print"/>
            <a:srcRect/>
            <a:stretch>
              <a:fillRect/>
            </a:stretch>
          </p:blipFill>
          <p:spPr bwMode="auto">
            <a:xfrm>
              <a:off x="-9" y="-18"/>
              <a:ext cx="480" cy="960"/>
            </a:xfrm>
            <a:prstGeom prst="rect">
              <a:avLst/>
            </a:prstGeom>
            <a:noFill/>
            <a:ln w="9525">
              <a:noFill/>
              <a:miter lim="800000"/>
              <a:headEnd/>
              <a:tailEnd/>
            </a:ln>
          </p:spPr>
        </p:pic>
        <p:pic>
          <p:nvPicPr>
            <p:cNvPr id="4" name="Picture 15" descr="POINSET2"/>
            <p:cNvPicPr>
              <a:picLocks noChangeAspect="1" noChangeArrowheads="1"/>
            </p:cNvPicPr>
            <p:nvPr/>
          </p:nvPicPr>
          <p:blipFill>
            <a:blip r:embed="rId4" cstate="print"/>
            <a:srcRect/>
            <a:stretch>
              <a:fillRect/>
            </a:stretch>
          </p:blipFill>
          <p:spPr bwMode="auto">
            <a:xfrm rot="10800000">
              <a:off x="5280" y="3369"/>
              <a:ext cx="480" cy="960"/>
            </a:xfrm>
            <a:prstGeom prst="rect">
              <a:avLst/>
            </a:prstGeom>
            <a:noFill/>
            <a:ln w="9525">
              <a:noFill/>
              <a:miter lim="800000"/>
              <a:headEnd/>
              <a:tailEnd/>
            </a:ln>
          </p:spPr>
        </p:pic>
        <p:pic>
          <p:nvPicPr>
            <p:cNvPr id="5" name="Picture 16" descr="POINSET2"/>
            <p:cNvPicPr>
              <a:picLocks noChangeAspect="1" noChangeArrowheads="1"/>
            </p:cNvPicPr>
            <p:nvPr/>
          </p:nvPicPr>
          <p:blipFill>
            <a:blip r:embed="rId4" cstate="print"/>
            <a:srcRect/>
            <a:stretch>
              <a:fillRect/>
            </a:stretch>
          </p:blipFill>
          <p:spPr bwMode="auto">
            <a:xfrm rot="-5400000">
              <a:off x="-226" y="3577"/>
              <a:ext cx="960" cy="526"/>
            </a:xfrm>
            <a:prstGeom prst="rect">
              <a:avLst/>
            </a:prstGeom>
            <a:noFill/>
            <a:ln w="9525">
              <a:noFill/>
              <a:miter lim="800000"/>
              <a:headEnd/>
              <a:tailEnd/>
            </a:ln>
          </p:spPr>
        </p:pic>
        <p:pic>
          <p:nvPicPr>
            <p:cNvPr id="6" name="Picture 17" descr="POINSET2"/>
            <p:cNvPicPr>
              <a:picLocks noChangeAspect="1" noChangeArrowheads="1"/>
            </p:cNvPicPr>
            <p:nvPr/>
          </p:nvPicPr>
          <p:blipFill>
            <a:blip r:embed="rId4" cstate="print"/>
            <a:srcRect/>
            <a:stretch>
              <a:fillRect/>
            </a:stretch>
          </p:blipFill>
          <p:spPr bwMode="auto">
            <a:xfrm rot="5400000">
              <a:off x="5003" y="280"/>
              <a:ext cx="1056" cy="459"/>
            </a:xfrm>
            <a:prstGeom prst="rect">
              <a:avLst/>
            </a:prstGeom>
            <a:noFill/>
            <a:ln w="9525">
              <a:noFill/>
              <a:miter lim="800000"/>
              <a:headEnd/>
              <a:tailEnd/>
            </a:ln>
          </p:spPr>
        </p:pic>
        <p:grpSp>
          <p:nvGrpSpPr>
            <p:cNvPr id="7" name="Group 18"/>
            <p:cNvGrpSpPr>
              <a:grpSpLocks/>
            </p:cNvGrpSpPr>
            <p:nvPr/>
          </p:nvGrpSpPr>
          <p:grpSpPr bwMode="auto">
            <a:xfrm>
              <a:off x="462" y="0"/>
              <a:ext cx="4905" cy="96"/>
              <a:chOff x="480" y="0"/>
              <a:chExt cx="4905" cy="96"/>
            </a:xfrm>
          </p:grpSpPr>
          <p:sp>
            <p:nvSpPr>
              <p:cNvPr id="35" name="AutoShape 19"/>
              <p:cNvSpPr>
                <a:spLocks noChangeArrowheads="1"/>
              </p:cNvSpPr>
              <p:nvPr/>
            </p:nvSpPr>
            <p:spPr bwMode="auto">
              <a:xfrm>
                <a:off x="480"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36" name="AutoShape 20"/>
              <p:cNvSpPr>
                <a:spLocks noChangeArrowheads="1"/>
              </p:cNvSpPr>
              <p:nvPr/>
            </p:nvSpPr>
            <p:spPr bwMode="auto">
              <a:xfrm>
                <a:off x="891"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37" name="AutoShape 21"/>
              <p:cNvSpPr>
                <a:spLocks noChangeArrowheads="1"/>
              </p:cNvSpPr>
              <p:nvPr/>
            </p:nvSpPr>
            <p:spPr bwMode="auto">
              <a:xfrm>
                <a:off x="1305"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38" name="AutoShape 22"/>
              <p:cNvSpPr>
                <a:spLocks noChangeArrowheads="1"/>
              </p:cNvSpPr>
              <p:nvPr/>
            </p:nvSpPr>
            <p:spPr bwMode="auto">
              <a:xfrm>
                <a:off x="1719"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39" name="AutoShape 23"/>
              <p:cNvSpPr>
                <a:spLocks noChangeArrowheads="1"/>
              </p:cNvSpPr>
              <p:nvPr/>
            </p:nvSpPr>
            <p:spPr bwMode="auto">
              <a:xfrm>
                <a:off x="2124"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40" name="AutoShape 24"/>
              <p:cNvSpPr>
                <a:spLocks noChangeArrowheads="1"/>
              </p:cNvSpPr>
              <p:nvPr/>
            </p:nvSpPr>
            <p:spPr bwMode="auto">
              <a:xfrm>
                <a:off x="2535"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41" name="AutoShape 25"/>
              <p:cNvSpPr>
                <a:spLocks noChangeArrowheads="1"/>
              </p:cNvSpPr>
              <p:nvPr/>
            </p:nvSpPr>
            <p:spPr bwMode="auto">
              <a:xfrm>
                <a:off x="2949"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42" name="AutoShape 26"/>
              <p:cNvSpPr>
                <a:spLocks noChangeArrowheads="1"/>
              </p:cNvSpPr>
              <p:nvPr/>
            </p:nvSpPr>
            <p:spPr bwMode="auto">
              <a:xfrm>
                <a:off x="3360"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43" name="AutoShape 27"/>
              <p:cNvSpPr>
                <a:spLocks noChangeArrowheads="1"/>
              </p:cNvSpPr>
              <p:nvPr/>
            </p:nvSpPr>
            <p:spPr bwMode="auto">
              <a:xfrm>
                <a:off x="3774"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44" name="AutoShape 28"/>
              <p:cNvSpPr>
                <a:spLocks noChangeArrowheads="1"/>
              </p:cNvSpPr>
              <p:nvPr/>
            </p:nvSpPr>
            <p:spPr bwMode="auto">
              <a:xfrm>
                <a:off x="4185"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45" name="AutoShape 29"/>
              <p:cNvSpPr>
                <a:spLocks noChangeArrowheads="1"/>
              </p:cNvSpPr>
              <p:nvPr/>
            </p:nvSpPr>
            <p:spPr bwMode="auto">
              <a:xfrm>
                <a:off x="4599"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46" name="AutoShape 30"/>
              <p:cNvSpPr>
                <a:spLocks noChangeArrowheads="1"/>
              </p:cNvSpPr>
              <p:nvPr/>
            </p:nvSpPr>
            <p:spPr bwMode="auto">
              <a:xfrm>
                <a:off x="5001"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grpSp>
        <p:grpSp>
          <p:nvGrpSpPr>
            <p:cNvPr id="8" name="Group 31"/>
            <p:cNvGrpSpPr>
              <a:grpSpLocks/>
            </p:cNvGrpSpPr>
            <p:nvPr/>
          </p:nvGrpSpPr>
          <p:grpSpPr bwMode="auto">
            <a:xfrm>
              <a:off x="471" y="4224"/>
              <a:ext cx="4905" cy="96"/>
              <a:chOff x="480" y="0"/>
              <a:chExt cx="4905" cy="96"/>
            </a:xfrm>
          </p:grpSpPr>
          <p:sp>
            <p:nvSpPr>
              <p:cNvPr id="23" name="AutoShape 32"/>
              <p:cNvSpPr>
                <a:spLocks noChangeArrowheads="1"/>
              </p:cNvSpPr>
              <p:nvPr/>
            </p:nvSpPr>
            <p:spPr bwMode="auto">
              <a:xfrm>
                <a:off x="480"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24" name="AutoShape 33"/>
              <p:cNvSpPr>
                <a:spLocks noChangeArrowheads="1"/>
              </p:cNvSpPr>
              <p:nvPr/>
            </p:nvSpPr>
            <p:spPr bwMode="auto">
              <a:xfrm>
                <a:off x="891"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25" name="AutoShape 34"/>
              <p:cNvSpPr>
                <a:spLocks noChangeArrowheads="1"/>
              </p:cNvSpPr>
              <p:nvPr/>
            </p:nvSpPr>
            <p:spPr bwMode="auto">
              <a:xfrm>
                <a:off x="1305"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26" name="AutoShape 35"/>
              <p:cNvSpPr>
                <a:spLocks noChangeArrowheads="1"/>
              </p:cNvSpPr>
              <p:nvPr/>
            </p:nvSpPr>
            <p:spPr bwMode="auto">
              <a:xfrm>
                <a:off x="1719"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27" name="AutoShape 36"/>
              <p:cNvSpPr>
                <a:spLocks noChangeArrowheads="1"/>
              </p:cNvSpPr>
              <p:nvPr/>
            </p:nvSpPr>
            <p:spPr bwMode="auto">
              <a:xfrm>
                <a:off x="2124"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28" name="AutoShape 37"/>
              <p:cNvSpPr>
                <a:spLocks noChangeArrowheads="1"/>
              </p:cNvSpPr>
              <p:nvPr/>
            </p:nvSpPr>
            <p:spPr bwMode="auto">
              <a:xfrm>
                <a:off x="2535"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29" name="AutoShape 38"/>
              <p:cNvSpPr>
                <a:spLocks noChangeArrowheads="1"/>
              </p:cNvSpPr>
              <p:nvPr/>
            </p:nvSpPr>
            <p:spPr bwMode="auto">
              <a:xfrm>
                <a:off x="2949"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30" name="AutoShape 39"/>
              <p:cNvSpPr>
                <a:spLocks noChangeArrowheads="1"/>
              </p:cNvSpPr>
              <p:nvPr/>
            </p:nvSpPr>
            <p:spPr bwMode="auto">
              <a:xfrm>
                <a:off x="3360"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31" name="AutoShape 40"/>
              <p:cNvSpPr>
                <a:spLocks noChangeArrowheads="1"/>
              </p:cNvSpPr>
              <p:nvPr/>
            </p:nvSpPr>
            <p:spPr bwMode="auto">
              <a:xfrm>
                <a:off x="3774"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32" name="AutoShape 41"/>
              <p:cNvSpPr>
                <a:spLocks noChangeArrowheads="1"/>
              </p:cNvSpPr>
              <p:nvPr/>
            </p:nvSpPr>
            <p:spPr bwMode="auto">
              <a:xfrm>
                <a:off x="4185"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33" name="AutoShape 42"/>
              <p:cNvSpPr>
                <a:spLocks noChangeArrowheads="1"/>
              </p:cNvSpPr>
              <p:nvPr/>
            </p:nvSpPr>
            <p:spPr bwMode="auto">
              <a:xfrm>
                <a:off x="4599"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34" name="AutoShape 43"/>
              <p:cNvSpPr>
                <a:spLocks noChangeArrowheads="1"/>
              </p:cNvSpPr>
              <p:nvPr/>
            </p:nvSpPr>
            <p:spPr bwMode="auto">
              <a:xfrm>
                <a:off x="5001"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grpSp>
        <p:grpSp>
          <p:nvGrpSpPr>
            <p:cNvPr id="9" name="Group 44"/>
            <p:cNvGrpSpPr>
              <a:grpSpLocks/>
            </p:cNvGrpSpPr>
            <p:nvPr/>
          </p:nvGrpSpPr>
          <p:grpSpPr bwMode="auto">
            <a:xfrm>
              <a:off x="7" y="910"/>
              <a:ext cx="96" cy="2439"/>
              <a:chOff x="-2" y="865"/>
              <a:chExt cx="96" cy="2439"/>
            </a:xfrm>
          </p:grpSpPr>
          <p:sp>
            <p:nvSpPr>
              <p:cNvPr id="17" name="AutoShape 45"/>
              <p:cNvSpPr>
                <a:spLocks noChangeArrowheads="1"/>
              </p:cNvSpPr>
              <p:nvPr/>
            </p:nvSpPr>
            <p:spPr bwMode="auto">
              <a:xfrm rot="5400000">
                <a:off x="-146" y="1009"/>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18" name="AutoShape 46"/>
              <p:cNvSpPr>
                <a:spLocks noChangeArrowheads="1"/>
              </p:cNvSpPr>
              <p:nvPr/>
            </p:nvSpPr>
            <p:spPr bwMode="auto">
              <a:xfrm rot="5400000">
                <a:off x="-146" y="142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19" name="AutoShape 47"/>
              <p:cNvSpPr>
                <a:spLocks noChangeArrowheads="1"/>
              </p:cNvSpPr>
              <p:nvPr/>
            </p:nvSpPr>
            <p:spPr bwMode="auto">
              <a:xfrm rot="5400000">
                <a:off x="-146" y="1834"/>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20" name="AutoShape 48"/>
              <p:cNvSpPr>
                <a:spLocks noChangeArrowheads="1"/>
              </p:cNvSpPr>
              <p:nvPr/>
            </p:nvSpPr>
            <p:spPr bwMode="auto">
              <a:xfrm rot="5400000">
                <a:off x="-146" y="2248"/>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21" name="AutoShape 49"/>
              <p:cNvSpPr>
                <a:spLocks noChangeArrowheads="1"/>
              </p:cNvSpPr>
              <p:nvPr/>
            </p:nvSpPr>
            <p:spPr bwMode="auto">
              <a:xfrm rot="5400000">
                <a:off x="-146" y="2653"/>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22" name="AutoShape 50"/>
              <p:cNvSpPr>
                <a:spLocks noChangeArrowheads="1"/>
              </p:cNvSpPr>
              <p:nvPr/>
            </p:nvSpPr>
            <p:spPr bwMode="auto">
              <a:xfrm rot="5400000">
                <a:off x="-146" y="3064"/>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grpSp>
        <p:grpSp>
          <p:nvGrpSpPr>
            <p:cNvPr id="10" name="Group 51"/>
            <p:cNvGrpSpPr>
              <a:grpSpLocks/>
            </p:cNvGrpSpPr>
            <p:nvPr/>
          </p:nvGrpSpPr>
          <p:grpSpPr bwMode="auto">
            <a:xfrm>
              <a:off x="5655" y="1014"/>
              <a:ext cx="96" cy="2439"/>
              <a:chOff x="-2" y="865"/>
              <a:chExt cx="96" cy="2439"/>
            </a:xfrm>
          </p:grpSpPr>
          <p:sp>
            <p:nvSpPr>
              <p:cNvPr id="11" name="AutoShape 52"/>
              <p:cNvSpPr>
                <a:spLocks noChangeArrowheads="1"/>
              </p:cNvSpPr>
              <p:nvPr/>
            </p:nvSpPr>
            <p:spPr bwMode="auto">
              <a:xfrm rot="5400000">
                <a:off x="-146" y="1009"/>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12" name="AutoShape 53"/>
              <p:cNvSpPr>
                <a:spLocks noChangeArrowheads="1"/>
              </p:cNvSpPr>
              <p:nvPr/>
            </p:nvSpPr>
            <p:spPr bwMode="auto">
              <a:xfrm rot="5400000">
                <a:off x="-146" y="142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13" name="AutoShape 54"/>
              <p:cNvSpPr>
                <a:spLocks noChangeArrowheads="1"/>
              </p:cNvSpPr>
              <p:nvPr/>
            </p:nvSpPr>
            <p:spPr bwMode="auto">
              <a:xfrm rot="5400000">
                <a:off x="-146" y="1834"/>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14" name="AutoShape 55"/>
              <p:cNvSpPr>
                <a:spLocks noChangeArrowheads="1"/>
              </p:cNvSpPr>
              <p:nvPr/>
            </p:nvSpPr>
            <p:spPr bwMode="auto">
              <a:xfrm rot="5400000">
                <a:off x="-146" y="2248"/>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15" name="AutoShape 56"/>
              <p:cNvSpPr>
                <a:spLocks noChangeArrowheads="1"/>
              </p:cNvSpPr>
              <p:nvPr/>
            </p:nvSpPr>
            <p:spPr bwMode="auto">
              <a:xfrm rot="5400000">
                <a:off x="-146" y="2653"/>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16" name="AutoShape 57"/>
              <p:cNvSpPr>
                <a:spLocks noChangeArrowheads="1"/>
              </p:cNvSpPr>
              <p:nvPr/>
            </p:nvSpPr>
            <p:spPr bwMode="auto">
              <a:xfrm rot="5400000">
                <a:off x="-146" y="3064"/>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grpSp>
      </p:grpSp>
      <p:sp>
        <p:nvSpPr>
          <p:cNvPr id="3076" name="AutoShape 4"/>
          <p:cNvSpPr>
            <a:spLocks noChangeArrowheads="1"/>
          </p:cNvSpPr>
          <p:nvPr/>
        </p:nvSpPr>
        <p:spPr bwMode="auto">
          <a:xfrm rot="10800000">
            <a:off x="1993896" y="0"/>
            <a:ext cx="9033493" cy="1517934"/>
          </a:xfrm>
          <a:prstGeom prst="cloudCallout">
            <a:avLst>
              <a:gd name="adj1" fmla="val -20458"/>
              <a:gd name="adj2" fmla="val 37995"/>
            </a:avLst>
          </a:prstGeom>
          <a:solidFill>
            <a:srgbClr val="F7FC2C"/>
          </a:solidFill>
          <a:ln w="9525">
            <a:solidFill>
              <a:schemeClr val="tx1"/>
            </a:solidFill>
            <a:round/>
            <a:headEnd/>
            <a:tailEnd/>
          </a:ln>
        </p:spPr>
        <p:txBody>
          <a:bodyPr rot="10800000" vert="horz" wrap="square" lIns="121920" tIns="60960" rIns="121920" bIns="60960" numCol="1" anchor="t" anchorCtr="0" compatLnSpc="1">
            <a:prstTxWarp prst="textNoShape">
              <a:avLst/>
            </a:prstTxWarp>
          </a:bodyPr>
          <a:lstStyle/>
          <a:p>
            <a:pPr defTabSz="1227138" fontAlgn="base">
              <a:spcBef>
                <a:spcPct val="0"/>
              </a:spcBef>
              <a:spcAft>
                <a:spcPct val="0"/>
              </a:spcAft>
            </a:pPr>
            <a:endParaRPr lang="en-US" sz="3600" b="1" dirty="0">
              <a:latin typeface="+mj-lt"/>
              <a:cs typeface="Arial" pitchFamily="34" charset="0"/>
            </a:endParaRPr>
          </a:p>
        </p:txBody>
      </p:sp>
      <p:sp>
        <p:nvSpPr>
          <p:cNvPr id="50" name="AutoShape 4"/>
          <p:cNvSpPr>
            <a:spLocks noChangeArrowheads="1"/>
          </p:cNvSpPr>
          <p:nvPr/>
        </p:nvSpPr>
        <p:spPr bwMode="auto">
          <a:xfrm rot="10800000">
            <a:off x="4866188" y="1472820"/>
            <a:ext cx="3254233" cy="1052015"/>
          </a:xfrm>
          <a:prstGeom prst="cloudCallout">
            <a:avLst>
              <a:gd name="adj1" fmla="val -20458"/>
              <a:gd name="adj2" fmla="val 37995"/>
            </a:avLst>
          </a:prstGeom>
          <a:solidFill>
            <a:srgbClr val="00B0F0"/>
          </a:solidFill>
          <a:ln w="9525">
            <a:solidFill>
              <a:schemeClr val="tx1"/>
            </a:solidFill>
            <a:round/>
            <a:headEnd/>
            <a:tailEnd/>
          </a:ln>
        </p:spPr>
        <p:txBody>
          <a:bodyPr rot="10800000" vert="horz" wrap="square" lIns="121920" tIns="60960" rIns="121920" bIns="60960" numCol="1" anchor="t" anchorCtr="0" compatLnSpc="1">
            <a:prstTxWarp prst="textNoShape">
              <a:avLst/>
            </a:prstTxWarp>
          </a:bodyPr>
          <a:lstStyle/>
          <a:p>
            <a:pPr algn="ctr" defTabSz="1219170" fontAlgn="base">
              <a:spcBef>
                <a:spcPct val="0"/>
              </a:spcBef>
              <a:spcAft>
                <a:spcPct val="0"/>
              </a:spcAft>
            </a:pPr>
            <a:r>
              <a:rPr lang="en-US" sz="4267" b="1" err="1">
                <a:solidFill>
                  <a:srgbClr val="ED2813"/>
                </a:solidFill>
                <a:latin typeface="VNI-Times" pitchFamily="2" charset="0"/>
                <a:cs typeface="Arial" pitchFamily="34" charset="0"/>
              </a:rPr>
              <a:t>Tieát</a:t>
            </a:r>
            <a:r>
              <a:rPr lang="en-US" sz="4267" b="1">
                <a:solidFill>
                  <a:srgbClr val="ED2813"/>
                </a:solidFill>
                <a:latin typeface="VNI-Times" pitchFamily="2" charset="0"/>
                <a:cs typeface="Arial" pitchFamily="34" charset="0"/>
              </a:rPr>
              <a:t> </a:t>
            </a:r>
            <a:r>
              <a:rPr lang="en-US" sz="4267" b="1" smtClean="0">
                <a:solidFill>
                  <a:srgbClr val="ED2813"/>
                </a:solidFill>
                <a:latin typeface="VNI-Times" pitchFamily="2" charset="0"/>
                <a:cs typeface="Arial" pitchFamily="34" charset="0"/>
              </a:rPr>
              <a:t>27</a:t>
            </a:r>
            <a:endParaRPr lang="en-US" sz="2400" dirty="0">
              <a:latin typeface="Arial" pitchFamily="34" charset="0"/>
              <a:cs typeface="Arial" pitchFamily="34" charset="0"/>
            </a:endParaRPr>
          </a:p>
        </p:txBody>
      </p:sp>
      <p:sp>
        <p:nvSpPr>
          <p:cNvPr id="51" name="Rectangle 50"/>
          <p:cNvSpPr/>
          <p:nvPr/>
        </p:nvSpPr>
        <p:spPr>
          <a:xfrm>
            <a:off x="841611" y="2670793"/>
            <a:ext cx="10931967" cy="1477328"/>
          </a:xfrm>
          <a:prstGeom prst="rect">
            <a:avLst/>
          </a:prstGeom>
          <a:noFill/>
        </p:spPr>
        <p:txBody>
          <a:bodyPr wrap="none" lIns="121920" tIns="60960" rIns="121920" bIns="6096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67" dirty="0">
                <a:ln w="11430"/>
                <a:solidFill>
                  <a:srgbClr val="FF0000"/>
                </a:solidFill>
              </a:rPr>
              <a:t>Học hát</a:t>
            </a:r>
            <a:r>
              <a:rPr lang="en-US" sz="4400" b="1" i="1" spc="67">
                <a:ln w="11430"/>
                <a:solidFill>
                  <a:srgbClr val="FF0000"/>
                </a:solidFill>
              </a:rPr>
              <a:t>: </a:t>
            </a:r>
            <a:endParaRPr lang="en-US" sz="4400" b="1" i="1" spc="67" smtClean="0">
              <a:ln w="11430"/>
              <a:solidFill>
                <a:srgbClr val="FF0000"/>
              </a:solidFill>
            </a:endParaRPr>
          </a:p>
          <a:p>
            <a:r>
              <a:rPr lang="en-US" sz="4400" b="1" i="1" spc="67" smtClean="0">
                <a:ln w="11430"/>
                <a:latin typeface="Times New Roman" panose="02020603050405020304" pitchFamily="18" charset="0"/>
                <a:cs typeface="Times New Roman" panose="02020603050405020304" pitchFamily="18" charset="0"/>
              </a:rPr>
              <a:t>HÃY ĐỂ MẶT TRỜI LUÔN CHIẾU SÁNG</a:t>
            </a:r>
            <a:endParaRPr lang="en-US" sz="4400" b="1" spc="67" dirty="0">
              <a:ln w="11430"/>
            </a:endParaRPr>
          </a:p>
        </p:txBody>
      </p:sp>
      <p:sp>
        <p:nvSpPr>
          <p:cNvPr id="48" name="TextBox 47"/>
          <p:cNvSpPr txBox="1"/>
          <p:nvPr/>
        </p:nvSpPr>
        <p:spPr>
          <a:xfrm>
            <a:off x="2550585" y="440256"/>
            <a:ext cx="8082116" cy="707886"/>
          </a:xfrm>
          <a:prstGeom prst="rect">
            <a:avLst/>
          </a:prstGeom>
          <a:noFill/>
        </p:spPr>
        <p:txBody>
          <a:bodyPr wrap="square" rtlCol="0">
            <a:spAutoFit/>
          </a:bodyPr>
          <a:lstStyle/>
          <a:p>
            <a:pPr defTabSz="1227138" fontAlgn="base">
              <a:spcBef>
                <a:spcPct val="0"/>
              </a:spcBef>
              <a:spcAft>
                <a:spcPct val="0"/>
              </a:spcAft>
            </a:pPr>
            <a:r>
              <a:rPr lang="en-US" sz="4000" b="1" dirty="0">
                <a:solidFill>
                  <a:srgbClr val="FF0000"/>
                </a:solidFill>
                <a:latin typeface="VNI-Times" pitchFamily="2" charset="0"/>
                <a:cs typeface="Arial" pitchFamily="34" charset="0"/>
              </a:rPr>
              <a:t> Chủ </a:t>
            </a:r>
            <a:r>
              <a:rPr lang="en-US" sz="4000" b="1" smtClean="0">
                <a:solidFill>
                  <a:srgbClr val="FF0000"/>
                </a:solidFill>
                <a:latin typeface="VNI-Times" pitchFamily="2" charset="0"/>
                <a:cs typeface="Arial" pitchFamily="34" charset="0"/>
              </a:rPr>
              <a:t>đề 7 :  </a:t>
            </a:r>
            <a:r>
              <a:rPr lang="en-US" sz="4000" b="1" smtClean="0">
                <a:solidFill>
                  <a:srgbClr val="FF0000"/>
                </a:solidFill>
                <a:cs typeface="Arial" pitchFamily="34" charset="0"/>
              </a:rPr>
              <a:t>ÂM NHẠC NƯỚC NGOÀI</a:t>
            </a:r>
            <a:endParaRPr lang="en-US" sz="4000" dirty="0">
              <a:solidFill>
                <a:srgbClr val="FF0000"/>
              </a:solidFill>
            </a:endParaRPr>
          </a:p>
        </p:txBody>
      </p:sp>
    </p:spTree>
    <p:custDataLst>
      <p:tags r:id="rId1"/>
    </p:custDataLst>
    <p:extLst>
      <p:ext uri="{BB962C8B-B14F-4D97-AF65-F5344CB8AC3E}">
        <p14:creationId xmlns:p14="http://schemas.microsoft.com/office/powerpoint/2010/main" val="37731271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500" fill="hold"/>
                                        <p:tgtEl>
                                          <p:spTgt spid="50"/>
                                        </p:tgtEl>
                                        <p:attrNameLst>
                                          <p:attrName>ppt_x</p:attrName>
                                        </p:attrNameLst>
                                      </p:cBhvr>
                                      <p:tavLst>
                                        <p:tav tm="0">
                                          <p:val>
                                            <p:strVal val="#ppt_x"/>
                                          </p:val>
                                        </p:tav>
                                        <p:tav tm="100000">
                                          <p:val>
                                            <p:strVal val="#ppt_x"/>
                                          </p:val>
                                        </p:tav>
                                      </p:tavLst>
                                    </p:anim>
                                    <p:anim calcmode="lin" valueType="num">
                                      <p:cBhvr additive="base">
                                        <p:cTn id="8" dur="500" fill="hold"/>
                                        <p:tgtEl>
                                          <p:spTgt spid="5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1"/>
                                        </p:tgtEl>
                                        <p:attrNameLst>
                                          <p:attrName>style.visibility</p:attrName>
                                        </p:attrNameLst>
                                      </p:cBhvr>
                                      <p:to>
                                        <p:strVal val="visible"/>
                                      </p:to>
                                    </p:set>
                                    <p:anim calcmode="lin" valueType="num">
                                      <p:cBhvr additive="base">
                                        <p:cTn id="11" dur="500" fill="hold"/>
                                        <p:tgtEl>
                                          <p:spTgt spid="51"/>
                                        </p:tgtEl>
                                        <p:attrNameLst>
                                          <p:attrName>ppt_x</p:attrName>
                                        </p:attrNameLst>
                                      </p:cBhvr>
                                      <p:tavLst>
                                        <p:tav tm="0">
                                          <p:val>
                                            <p:strVal val="#ppt_x"/>
                                          </p:val>
                                        </p:tav>
                                        <p:tav tm="100000">
                                          <p:val>
                                            <p:strVal val="#ppt_x"/>
                                          </p:val>
                                        </p:tav>
                                      </p:tavLst>
                                    </p:anim>
                                    <p:anim calcmode="lin" valueType="num">
                                      <p:cBhvr additive="base">
                                        <p:cTn id="12"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3"/>
          <p:cNvGrpSpPr>
            <a:grpSpLocks/>
          </p:cNvGrpSpPr>
          <p:nvPr/>
        </p:nvGrpSpPr>
        <p:grpSpPr bwMode="auto">
          <a:xfrm>
            <a:off x="-19051" y="-28573"/>
            <a:ext cx="12211051" cy="6900863"/>
            <a:chOff x="-9" y="-18"/>
            <a:chExt cx="5769" cy="4347"/>
          </a:xfrm>
        </p:grpSpPr>
        <p:pic>
          <p:nvPicPr>
            <p:cNvPr id="3" name="Picture 14" descr="POINSET2"/>
            <p:cNvPicPr>
              <a:picLocks noChangeAspect="1" noChangeArrowheads="1"/>
            </p:cNvPicPr>
            <p:nvPr/>
          </p:nvPicPr>
          <p:blipFill>
            <a:blip r:embed="rId6" cstate="print"/>
            <a:srcRect/>
            <a:stretch>
              <a:fillRect/>
            </a:stretch>
          </p:blipFill>
          <p:spPr bwMode="auto">
            <a:xfrm>
              <a:off x="-9" y="-18"/>
              <a:ext cx="480" cy="960"/>
            </a:xfrm>
            <a:prstGeom prst="rect">
              <a:avLst/>
            </a:prstGeom>
            <a:noFill/>
            <a:ln w="9525">
              <a:noFill/>
              <a:miter lim="800000"/>
              <a:headEnd/>
              <a:tailEnd/>
            </a:ln>
          </p:spPr>
        </p:pic>
        <p:pic>
          <p:nvPicPr>
            <p:cNvPr id="4" name="Picture 15" descr="POINSET2"/>
            <p:cNvPicPr>
              <a:picLocks noChangeAspect="1" noChangeArrowheads="1"/>
            </p:cNvPicPr>
            <p:nvPr/>
          </p:nvPicPr>
          <p:blipFill>
            <a:blip r:embed="rId6" cstate="print"/>
            <a:srcRect/>
            <a:stretch>
              <a:fillRect/>
            </a:stretch>
          </p:blipFill>
          <p:spPr bwMode="auto">
            <a:xfrm rot="10800000">
              <a:off x="5280" y="3369"/>
              <a:ext cx="480" cy="960"/>
            </a:xfrm>
            <a:prstGeom prst="rect">
              <a:avLst/>
            </a:prstGeom>
            <a:noFill/>
            <a:ln w="9525">
              <a:noFill/>
              <a:miter lim="800000"/>
              <a:headEnd/>
              <a:tailEnd/>
            </a:ln>
          </p:spPr>
        </p:pic>
        <p:pic>
          <p:nvPicPr>
            <p:cNvPr id="5" name="Picture 16" descr="POINSET2"/>
            <p:cNvPicPr>
              <a:picLocks noChangeAspect="1" noChangeArrowheads="1"/>
            </p:cNvPicPr>
            <p:nvPr/>
          </p:nvPicPr>
          <p:blipFill>
            <a:blip r:embed="rId6" cstate="print"/>
            <a:srcRect/>
            <a:stretch>
              <a:fillRect/>
            </a:stretch>
          </p:blipFill>
          <p:spPr bwMode="auto">
            <a:xfrm rot="-5400000">
              <a:off x="-226" y="3577"/>
              <a:ext cx="960" cy="526"/>
            </a:xfrm>
            <a:prstGeom prst="rect">
              <a:avLst/>
            </a:prstGeom>
            <a:noFill/>
            <a:ln w="9525">
              <a:noFill/>
              <a:miter lim="800000"/>
              <a:headEnd/>
              <a:tailEnd/>
            </a:ln>
          </p:spPr>
        </p:pic>
        <p:pic>
          <p:nvPicPr>
            <p:cNvPr id="6" name="Picture 17" descr="POINSET2"/>
            <p:cNvPicPr>
              <a:picLocks noChangeAspect="1" noChangeArrowheads="1"/>
            </p:cNvPicPr>
            <p:nvPr/>
          </p:nvPicPr>
          <p:blipFill>
            <a:blip r:embed="rId6" cstate="print"/>
            <a:srcRect/>
            <a:stretch>
              <a:fillRect/>
            </a:stretch>
          </p:blipFill>
          <p:spPr bwMode="auto">
            <a:xfrm rot="5400000">
              <a:off x="5003" y="280"/>
              <a:ext cx="1056" cy="459"/>
            </a:xfrm>
            <a:prstGeom prst="rect">
              <a:avLst/>
            </a:prstGeom>
            <a:noFill/>
            <a:ln w="9525">
              <a:noFill/>
              <a:miter lim="800000"/>
              <a:headEnd/>
              <a:tailEnd/>
            </a:ln>
          </p:spPr>
        </p:pic>
        <p:grpSp>
          <p:nvGrpSpPr>
            <p:cNvPr id="7" name="Group 18"/>
            <p:cNvGrpSpPr>
              <a:grpSpLocks/>
            </p:cNvGrpSpPr>
            <p:nvPr/>
          </p:nvGrpSpPr>
          <p:grpSpPr bwMode="auto">
            <a:xfrm>
              <a:off x="462" y="0"/>
              <a:ext cx="4905" cy="96"/>
              <a:chOff x="480" y="0"/>
              <a:chExt cx="4905" cy="96"/>
            </a:xfrm>
          </p:grpSpPr>
          <p:sp>
            <p:nvSpPr>
              <p:cNvPr id="35" name="AutoShape 19"/>
              <p:cNvSpPr>
                <a:spLocks noChangeArrowheads="1"/>
              </p:cNvSpPr>
              <p:nvPr/>
            </p:nvSpPr>
            <p:spPr bwMode="auto">
              <a:xfrm>
                <a:off x="480"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36" name="AutoShape 20"/>
              <p:cNvSpPr>
                <a:spLocks noChangeArrowheads="1"/>
              </p:cNvSpPr>
              <p:nvPr/>
            </p:nvSpPr>
            <p:spPr bwMode="auto">
              <a:xfrm>
                <a:off x="891"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37" name="AutoShape 21"/>
              <p:cNvSpPr>
                <a:spLocks noChangeArrowheads="1"/>
              </p:cNvSpPr>
              <p:nvPr/>
            </p:nvSpPr>
            <p:spPr bwMode="auto">
              <a:xfrm>
                <a:off x="1305"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38" name="AutoShape 22"/>
              <p:cNvSpPr>
                <a:spLocks noChangeArrowheads="1"/>
              </p:cNvSpPr>
              <p:nvPr/>
            </p:nvSpPr>
            <p:spPr bwMode="auto">
              <a:xfrm>
                <a:off x="1719"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39" name="AutoShape 23"/>
              <p:cNvSpPr>
                <a:spLocks noChangeArrowheads="1"/>
              </p:cNvSpPr>
              <p:nvPr/>
            </p:nvSpPr>
            <p:spPr bwMode="auto">
              <a:xfrm>
                <a:off x="2124"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40" name="AutoShape 24"/>
              <p:cNvSpPr>
                <a:spLocks noChangeArrowheads="1"/>
              </p:cNvSpPr>
              <p:nvPr/>
            </p:nvSpPr>
            <p:spPr bwMode="auto">
              <a:xfrm>
                <a:off x="2535"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41" name="AutoShape 25"/>
              <p:cNvSpPr>
                <a:spLocks noChangeArrowheads="1"/>
              </p:cNvSpPr>
              <p:nvPr/>
            </p:nvSpPr>
            <p:spPr bwMode="auto">
              <a:xfrm>
                <a:off x="2949"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42" name="AutoShape 26"/>
              <p:cNvSpPr>
                <a:spLocks noChangeArrowheads="1"/>
              </p:cNvSpPr>
              <p:nvPr/>
            </p:nvSpPr>
            <p:spPr bwMode="auto">
              <a:xfrm>
                <a:off x="3360"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43" name="AutoShape 27"/>
              <p:cNvSpPr>
                <a:spLocks noChangeArrowheads="1"/>
              </p:cNvSpPr>
              <p:nvPr/>
            </p:nvSpPr>
            <p:spPr bwMode="auto">
              <a:xfrm>
                <a:off x="3774"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44" name="AutoShape 28"/>
              <p:cNvSpPr>
                <a:spLocks noChangeArrowheads="1"/>
              </p:cNvSpPr>
              <p:nvPr/>
            </p:nvSpPr>
            <p:spPr bwMode="auto">
              <a:xfrm>
                <a:off x="4185"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45" name="AutoShape 29"/>
              <p:cNvSpPr>
                <a:spLocks noChangeArrowheads="1"/>
              </p:cNvSpPr>
              <p:nvPr/>
            </p:nvSpPr>
            <p:spPr bwMode="auto">
              <a:xfrm>
                <a:off x="4599"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46" name="AutoShape 30"/>
              <p:cNvSpPr>
                <a:spLocks noChangeArrowheads="1"/>
              </p:cNvSpPr>
              <p:nvPr/>
            </p:nvSpPr>
            <p:spPr bwMode="auto">
              <a:xfrm>
                <a:off x="5001"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grpSp>
        <p:grpSp>
          <p:nvGrpSpPr>
            <p:cNvPr id="8" name="Group 31"/>
            <p:cNvGrpSpPr>
              <a:grpSpLocks/>
            </p:cNvGrpSpPr>
            <p:nvPr/>
          </p:nvGrpSpPr>
          <p:grpSpPr bwMode="auto">
            <a:xfrm>
              <a:off x="471" y="4224"/>
              <a:ext cx="4905" cy="96"/>
              <a:chOff x="480" y="0"/>
              <a:chExt cx="4905" cy="96"/>
            </a:xfrm>
          </p:grpSpPr>
          <p:sp>
            <p:nvSpPr>
              <p:cNvPr id="23" name="AutoShape 32"/>
              <p:cNvSpPr>
                <a:spLocks noChangeArrowheads="1"/>
              </p:cNvSpPr>
              <p:nvPr/>
            </p:nvSpPr>
            <p:spPr bwMode="auto">
              <a:xfrm>
                <a:off x="480"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24" name="AutoShape 33"/>
              <p:cNvSpPr>
                <a:spLocks noChangeArrowheads="1"/>
              </p:cNvSpPr>
              <p:nvPr/>
            </p:nvSpPr>
            <p:spPr bwMode="auto">
              <a:xfrm>
                <a:off x="891"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25" name="AutoShape 34"/>
              <p:cNvSpPr>
                <a:spLocks noChangeArrowheads="1"/>
              </p:cNvSpPr>
              <p:nvPr/>
            </p:nvSpPr>
            <p:spPr bwMode="auto">
              <a:xfrm>
                <a:off x="1305"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26" name="AutoShape 35"/>
              <p:cNvSpPr>
                <a:spLocks noChangeArrowheads="1"/>
              </p:cNvSpPr>
              <p:nvPr/>
            </p:nvSpPr>
            <p:spPr bwMode="auto">
              <a:xfrm>
                <a:off x="1719"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27" name="AutoShape 36"/>
              <p:cNvSpPr>
                <a:spLocks noChangeArrowheads="1"/>
              </p:cNvSpPr>
              <p:nvPr/>
            </p:nvSpPr>
            <p:spPr bwMode="auto">
              <a:xfrm>
                <a:off x="2124"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28" name="AutoShape 37"/>
              <p:cNvSpPr>
                <a:spLocks noChangeArrowheads="1"/>
              </p:cNvSpPr>
              <p:nvPr/>
            </p:nvSpPr>
            <p:spPr bwMode="auto">
              <a:xfrm>
                <a:off x="2535"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29" name="AutoShape 38"/>
              <p:cNvSpPr>
                <a:spLocks noChangeArrowheads="1"/>
              </p:cNvSpPr>
              <p:nvPr/>
            </p:nvSpPr>
            <p:spPr bwMode="auto">
              <a:xfrm>
                <a:off x="2949"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30" name="AutoShape 39"/>
              <p:cNvSpPr>
                <a:spLocks noChangeArrowheads="1"/>
              </p:cNvSpPr>
              <p:nvPr/>
            </p:nvSpPr>
            <p:spPr bwMode="auto">
              <a:xfrm>
                <a:off x="3360"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31" name="AutoShape 40"/>
              <p:cNvSpPr>
                <a:spLocks noChangeArrowheads="1"/>
              </p:cNvSpPr>
              <p:nvPr/>
            </p:nvSpPr>
            <p:spPr bwMode="auto">
              <a:xfrm>
                <a:off x="3774"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32" name="AutoShape 41"/>
              <p:cNvSpPr>
                <a:spLocks noChangeArrowheads="1"/>
              </p:cNvSpPr>
              <p:nvPr/>
            </p:nvSpPr>
            <p:spPr bwMode="auto">
              <a:xfrm>
                <a:off x="4185"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33" name="AutoShape 42"/>
              <p:cNvSpPr>
                <a:spLocks noChangeArrowheads="1"/>
              </p:cNvSpPr>
              <p:nvPr/>
            </p:nvSpPr>
            <p:spPr bwMode="auto">
              <a:xfrm>
                <a:off x="4599"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34" name="AutoShape 43"/>
              <p:cNvSpPr>
                <a:spLocks noChangeArrowheads="1"/>
              </p:cNvSpPr>
              <p:nvPr/>
            </p:nvSpPr>
            <p:spPr bwMode="auto">
              <a:xfrm>
                <a:off x="5001"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grpSp>
        <p:grpSp>
          <p:nvGrpSpPr>
            <p:cNvPr id="9" name="Group 44"/>
            <p:cNvGrpSpPr>
              <a:grpSpLocks/>
            </p:cNvGrpSpPr>
            <p:nvPr/>
          </p:nvGrpSpPr>
          <p:grpSpPr bwMode="auto">
            <a:xfrm>
              <a:off x="7" y="910"/>
              <a:ext cx="96" cy="2439"/>
              <a:chOff x="-2" y="865"/>
              <a:chExt cx="96" cy="2439"/>
            </a:xfrm>
          </p:grpSpPr>
          <p:sp>
            <p:nvSpPr>
              <p:cNvPr id="17" name="AutoShape 45"/>
              <p:cNvSpPr>
                <a:spLocks noChangeArrowheads="1"/>
              </p:cNvSpPr>
              <p:nvPr/>
            </p:nvSpPr>
            <p:spPr bwMode="auto">
              <a:xfrm rot="5400000">
                <a:off x="-146" y="1009"/>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18" name="AutoShape 46"/>
              <p:cNvSpPr>
                <a:spLocks noChangeArrowheads="1"/>
              </p:cNvSpPr>
              <p:nvPr/>
            </p:nvSpPr>
            <p:spPr bwMode="auto">
              <a:xfrm rot="5400000">
                <a:off x="-146" y="142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19" name="AutoShape 47"/>
              <p:cNvSpPr>
                <a:spLocks noChangeArrowheads="1"/>
              </p:cNvSpPr>
              <p:nvPr/>
            </p:nvSpPr>
            <p:spPr bwMode="auto">
              <a:xfrm rot="5400000">
                <a:off x="-146" y="1834"/>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20" name="AutoShape 48"/>
              <p:cNvSpPr>
                <a:spLocks noChangeArrowheads="1"/>
              </p:cNvSpPr>
              <p:nvPr/>
            </p:nvSpPr>
            <p:spPr bwMode="auto">
              <a:xfrm rot="5400000">
                <a:off x="-146" y="2248"/>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21" name="AutoShape 49"/>
              <p:cNvSpPr>
                <a:spLocks noChangeArrowheads="1"/>
              </p:cNvSpPr>
              <p:nvPr/>
            </p:nvSpPr>
            <p:spPr bwMode="auto">
              <a:xfrm rot="5400000">
                <a:off x="-146" y="2653"/>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22" name="AutoShape 50"/>
              <p:cNvSpPr>
                <a:spLocks noChangeArrowheads="1"/>
              </p:cNvSpPr>
              <p:nvPr/>
            </p:nvSpPr>
            <p:spPr bwMode="auto">
              <a:xfrm rot="5400000">
                <a:off x="-146" y="3064"/>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grpSp>
        <p:grpSp>
          <p:nvGrpSpPr>
            <p:cNvPr id="10" name="Group 51"/>
            <p:cNvGrpSpPr>
              <a:grpSpLocks/>
            </p:cNvGrpSpPr>
            <p:nvPr/>
          </p:nvGrpSpPr>
          <p:grpSpPr bwMode="auto">
            <a:xfrm>
              <a:off x="5655" y="1014"/>
              <a:ext cx="96" cy="2439"/>
              <a:chOff x="-2" y="865"/>
              <a:chExt cx="96" cy="2439"/>
            </a:xfrm>
          </p:grpSpPr>
          <p:sp>
            <p:nvSpPr>
              <p:cNvPr id="11" name="AutoShape 52"/>
              <p:cNvSpPr>
                <a:spLocks noChangeArrowheads="1"/>
              </p:cNvSpPr>
              <p:nvPr/>
            </p:nvSpPr>
            <p:spPr bwMode="auto">
              <a:xfrm rot="5400000">
                <a:off x="-146" y="1009"/>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12" name="AutoShape 53"/>
              <p:cNvSpPr>
                <a:spLocks noChangeArrowheads="1"/>
              </p:cNvSpPr>
              <p:nvPr/>
            </p:nvSpPr>
            <p:spPr bwMode="auto">
              <a:xfrm rot="5400000">
                <a:off x="-146" y="142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13" name="AutoShape 54"/>
              <p:cNvSpPr>
                <a:spLocks noChangeArrowheads="1"/>
              </p:cNvSpPr>
              <p:nvPr/>
            </p:nvSpPr>
            <p:spPr bwMode="auto">
              <a:xfrm rot="5400000">
                <a:off x="-146" y="1834"/>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14" name="AutoShape 55"/>
              <p:cNvSpPr>
                <a:spLocks noChangeArrowheads="1"/>
              </p:cNvSpPr>
              <p:nvPr/>
            </p:nvSpPr>
            <p:spPr bwMode="auto">
              <a:xfrm rot="5400000">
                <a:off x="-146" y="2248"/>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15" name="AutoShape 56"/>
              <p:cNvSpPr>
                <a:spLocks noChangeArrowheads="1"/>
              </p:cNvSpPr>
              <p:nvPr/>
            </p:nvSpPr>
            <p:spPr bwMode="auto">
              <a:xfrm rot="5400000">
                <a:off x="-146" y="2653"/>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16" name="AutoShape 57"/>
              <p:cNvSpPr>
                <a:spLocks noChangeArrowheads="1"/>
              </p:cNvSpPr>
              <p:nvPr/>
            </p:nvSpPr>
            <p:spPr bwMode="auto">
              <a:xfrm rot="5400000">
                <a:off x="-146" y="3064"/>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grpSp>
      </p:grpSp>
      <p:sp>
        <p:nvSpPr>
          <p:cNvPr id="48" name="WordArt 11"/>
          <p:cNvSpPr>
            <a:spLocks noChangeArrowheads="1" noChangeShapeType="1" noTextEdit="1"/>
          </p:cNvSpPr>
          <p:nvPr/>
        </p:nvSpPr>
        <p:spPr bwMode="auto">
          <a:xfrm>
            <a:off x="2450527" y="91673"/>
            <a:ext cx="7171141" cy="617585"/>
          </a:xfrm>
          <a:prstGeom prst="rect">
            <a:avLst/>
          </a:prstGeom>
        </p:spPr>
        <p:txBody>
          <a:bodyPr wrap="none" fromWordArt="1">
            <a:prstTxWarp prst="textPlain">
              <a:avLst>
                <a:gd name="adj" fmla="val 50000"/>
              </a:avLst>
            </a:prstTxWarp>
          </a:bodyPr>
          <a:lstStyle/>
          <a:p>
            <a:pPr algn="dist"/>
            <a:r>
              <a:rPr lang="en-US" sz="3600" b="1" kern="10" dirty="0" smtClean="0">
                <a:ln w="9525">
                  <a:solidFill>
                    <a:srgbClr val="000000"/>
                  </a:solidFill>
                  <a:round/>
                  <a:headEnd/>
                  <a:tailEnd/>
                </a:ln>
                <a:solidFill>
                  <a:srgbClr val="FF0000"/>
                </a:solidFill>
                <a:effectLst>
                  <a:outerShdw dist="35921" dir="2700000" algn="ctr" rotWithShape="0">
                    <a:srgbClr val="808080">
                      <a:alpha val="79999"/>
                    </a:srgbClr>
                  </a:outerShdw>
                </a:effectLst>
                <a:latin typeface="Times New Roman" panose="02020603050405020304" pitchFamily="18" charset="0"/>
                <a:cs typeface="Times New Roman" panose="02020603050405020304" pitchFamily="18" charset="0"/>
              </a:rPr>
              <a:t>a. Nghe hát mẫu, cảm thụ âm nhạc</a:t>
            </a:r>
          </a:p>
        </p:txBody>
      </p:sp>
      <p:sp>
        <p:nvSpPr>
          <p:cNvPr id="49" name="WordArt 11"/>
          <p:cNvSpPr>
            <a:spLocks noChangeArrowheads="1" noChangeShapeType="1" noTextEdit="1"/>
          </p:cNvSpPr>
          <p:nvPr/>
        </p:nvSpPr>
        <p:spPr bwMode="auto">
          <a:xfrm>
            <a:off x="1825375" y="650888"/>
            <a:ext cx="10017532" cy="704497"/>
          </a:xfrm>
          <a:prstGeom prst="rect">
            <a:avLst/>
          </a:prstGeom>
        </p:spPr>
        <p:txBody>
          <a:bodyPr wrap="none" fromWordArt="1">
            <a:prstTxWarp prst="textPlain">
              <a:avLst>
                <a:gd name="adj" fmla="val 50000"/>
              </a:avLst>
            </a:prstTxWarp>
          </a:bodyPr>
          <a:lstStyle/>
          <a:p>
            <a:pPr algn="dist"/>
            <a:r>
              <a:rPr lang="en-US" sz="3600" b="1" kern="10" dirty="0" smtClean="0">
                <a:ln w="9525">
                  <a:solidFill>
                    <a:srgbClr val="000000"/>
                  </a:solidFill>
                  <a:round/>
                  <a:headEnd/>
                  <a:tailEnd/>
                </a:ln>
                <a:solidFill>
                  <a:srgbClr val="002060"/>
                </a:solidFill>
                <a:effectLst>
                  <a:outerShdw dist="35921" dir="2700000" algn="ctr" rotWithShape="0">
                    <a:srgbClr val="808080">
                      <a:alpha val="79999"/>
                    </a:srgbClr>
                  </a:outerShdw>
                </a:effectLst>
                <a:latin typeface="Times New Roman" panose="02020603050405020304" pitchFamily="18" charset="0"/>
                <a:cs typeface="Times New Roman" panose="02020603050405020304" pitchFamily="18" charset="0"/>
              </a:rPr>
              <a:t>Vỗ tay </a:t>
            </a:r>
            <a:r>
              <a:rPr lang="en-US" sz="3600" b="1" kern="10" smtClean="0">
                <a:ln w="9525">
                  <a:solidFill>
                    <a:srgbClr val="000000"/>
                  </a:solidFill>
                  <a:round/>
                  <a:headEnd/>
                  <a:tailEnd/>
                </a:ln>
                <a:solidFill>
                  <a:srgbClr val="002060"/>
                </a:solidFill>
                <a:effectLst>
                  <a:outerShdw dist="35921" dir="2700000" algn="ctr" rotWithShape="0">
                    <a:srgbClr val="808080">
                      <a:alpha val="79999"/>
                    </a:srgbClr>
                  </a:outerShdw>
                </a:effectLst>
                <a:latin typeface="Times New Roman" panose="02020603050405020304" pitchFamily="18" charset="0"/>
                <a:cs typeface="Times New Roman" panose="02020603050405020304" pitchFamily="18" charset="0"/>
              </a:rPr>
              <a:t>theo phách, thả lỏng người để </a:t>
            </a:r>
            <a:r>
              <a:rPr lang="en-US" sz="3600" b="1" kern="10" dirty="0" smtClean="0">
                <a:ln w="9525">
                  <a:solidFill>
                    <a:srgbClr val="000000"/>
                  </a:solidFill>
                  <a:round/>
                  <a:headEnd/>
                  <a:tailEnd/>
                </a:ln>
                <a:solidFill>
                  <a:srgbClr val="002060"/>
                </a:solidFill>
                <a:effectLst>
                  <a:outerShdw dist="35921" dir="2700000" algn="ctr" rotWithShape="0">
                    <a:srgbClr val="808080">
                      <a:alpha val="79999"/>
                    </a:srgbClr>
                  </a:outerShdw>
                </a:effectLst>
                <a:latin typeface="Times New Roman" panose="02020603050405020304" pitchFamily="18" charset="0"/>
                <a:cs typeface="Times New Roman" panose="02020603050405020304" pitchFamily="18" charset="0"/>
              </a:rPr>
              <a:t>cảm nhận nhịp điệu </a:t>
            </a:r>
            <a:endParaRPr lang="en-US" sz="3600" b="1" kern="10" dirty="0">
              <a:ln w="9525">
                <a:solidFill>
                  <a:srgbClr val="000000"/>
                </a:solidFill>
                <a:round/>
                <a:headEnd/>
                <a:tailEnd/>
              </a:ln>
              <a:solidFill>
                <a:srgbClr val="002060"/>
              </a:solidFill>
              <a:effectLst>
                <a:outerShdw dist="35921" dir="2700000" algn="ctr" rotWithShape="0">
                  <a:srgbClr val="808080">
                    <a:alpha val="79999"/>
                  </a:srgbClr>
                </a:outerShdw>
              </a:effectLst>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618" y="35887"/>
            <a:ext cx="1480227" cy="1117163"/>
          </a:xfrm>
          <a:prstGeom prst="rect">
            <a:avLst/>
          </a:prstGeom>
        </p:spPr>
      </p:pic>
      <p:pic>
        <p:nvPicPr>
          <p:cNvPr id="50" name="Cut mp4 Hãy-để-mặt-trời-2l Hattheoloica">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8"/>
          <a:stretch>
            <a:fillRect/>
          </a:stretch>
        </p:blipFill>
        <p:spPr>
          <a:xfrm>
            <a:off x="44618" y="1389513"/>
            <a:ext cx="12053190" cy="5440731"/>
          </a:xfrm>
          <a:prstGeom prst="rect">
            <a:avLst/>
          </a:prstGeom>
        </p:spPr>
      </p:pic>
    </p:spTree>
    <p:custDataLst>
      <p:tags r:id="rId1"/>
    </p:custDataLst>
    <p:extLst>
      <p:ext uri="{BB962C8B-B14F-4D97-AF65-F5344CB8AC3E}">
        <p14:creationId xmlns:p14="http://schemas.microsoft.com/office/powerpoint/2010/main" val="39201093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0"/>
                                        </p:tgtEl>
                                      </p:cBhvr>
                                    </p:cmd>
                                  </p:childTnLst>
                                </p:cTn>
                              </p:par>
                            </p:childTnLst>
                          </p:cTn>
                        </p:par>
                      </p:childTnLst>
                    </p:cTn>
                  </p:par>
                </p:childTnLst>
              </p:cTn>
              <p:nextCondLst>
                <p:cond evt="onClick" delay="0">
                  <p:tgtEl>
                    <p:spTgt spid="50"/>
                  </p:tgtEl>
                </p:cond>
              </p:nextCondLst>
            </p:seq>
            <p:video>
              <p:cMediaNode vol="80000">
                <p:cTn id="7" fill="hold" display="0">
                  <p:stCondLst>
                    <p:cond delay="indefinite"/>
                  </p:stCondLst>
                </p:cTn>
                <p:tgtEl>
                  <p:spTgt spid="50"/>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0" descr="Teu dung do"/>
          <p:cNvPicPr>
            <a:picLocks noChangeAspect="1" noChangeArrowheads="1"/>
          </p:cNvPicPr>
          <p:nvPr/>
        </p:nvPicPr>
        <p:blipFill>
          <a:blip r:embed="rId2" cstate="print"/>
          <a:srcRect/>
          <a:stretch>
            <a:fillRect/>
          </a:stretch>
        </p:blipFill>
        <p:spPr bwMode="auto">
          <a:xfrm rot="11325564" flipH="1" flipV="1">
            <a:off x="1153938" y="834330"/>
            <a:ext cx="1517585" cy="2391463"/>
          </a:xfrm>
          <a:prstGeom prst="rect">
            <a:avLst/>
          </a:prstGeom>
          <a:noFill/>
          <a:ln w="9525">
            <a:noFill/>
            <a:miter lim="800000"/>
            <a:headEnd/>
            <a:tailEnd/>
          </a:ln>
        </p:spPr>
      </p:pic>
      <p:pic>
        <p:nvPicPr>
          <p:cNvPr id="14" name="Picture 30" descr="Teu dung do"/>
          <p:cNvPicPr>
            <a:picLocks noChangeAspect="1" noChangeArrowheads="1"/>
          </p:cNvPicPr>
          <p:nvPr/>
        </p:nvPicPr>
        <p:blipFill>
          <a:blip r:embed="rId2" cstate="print"/>
          <a:srcRect/>
          <a:stretch>
            <a:fillRect/>
          </a:stretch>
        </p:blipFill>
        <p:spPr bwMode="auto">
          <a:xfrm rot="11325564" flipH="1" flipV="1">
            <a:off x="1153938" y="2866330"/>
            <a:ext cx="1517585" cy="2391463"/>
          </a:xfrm>
          <a:prstGeom prst="rect">
            <a:avLst/>
          </a:prstGeom>
          <a:noFill/>
          <a:ln w="9525">
            <a:noFill/>
            <a:miter lim="800000"/>
            <a:headEnd/>
            <a:tailEnd/>
          </a:ln>
        </p:spPr>
      </p:pic>
      <p:pic>
        <p:nvPicPr>
          <p:cNvPr id="15" name="Picture 30" descr="Teu dung do"/>
          <p:cNvPicPr>
            <a:picLocks noChangeAspect="1" noChangeArrowheads="1"/>
          </p:cNvPicPr>
          <p:nvPr/>
        </p:nvPicPr>
        <p:blipFill>
          <a:blip r:embed="rId2" cstate="print"/>
          <a:srcRect/>
          <a:stretch>
            <a:fillRect/>
          </a:stretch>
        </p:blipFill>
        <p:spPr bwMode="auto">
          <a:xfrm rot="11325564" flipH="1" flipV="1">
            <a:off x="9743970" y="643409"/>
            <a:ext cx="1695649" cy="2672063"/>
          </a:xfrm>
          <a:prstGeom prst="rect">
            <a:avLst/>
          </a:prstGeom>
          <a:noFill/>
          <a:ln w="9525">
            <a:noFill/>
            <a:miter lim="800000"/>
            <a:headEnd/>
            <a:tailEnd/>
          </a:ln>
        </p:spPr>
      </p:pic>
      <p:pic>
        <p:nvPicPr>
          <p:cNvPr id="16" name="Picture 30" descr="Teu dung do"/>
          <p:cNvPicPr>
            <a:picLocks noChangeAspect="1" noChangeArrowheads="1"/>
          </p:cNvPicPr>
          <p:nvPr/>
        </p:nvPicPr>
        <p:blipFill>
          <a:blip r:embed="rId2" cstate="print"/>
          <a:srcRect/>
          <a:stretch>
            <a:fillRect/>
          </a:stretch>
        </p:blipFill>
        <p:spPr bwMode="auto">
          <a:xfrm rot="11325564" flipH="1" flipV="1">
            <a:off x="9743970" y="2628130"/>
            <a:ext cx="1695649" cy="2672063"/>
          </a:xfrm>
          <a:prstGeom prst="rect">
            <a:avLst/>
          </a:prstGeom>
          <a:noFill/>
          <a:ln w="9525">
            <a:noFill/>
            <a:miter lim="800000"/>
            <a:headEnd/>
            <a:tailEnd/>
          </a:ln>
        </p:spPr>
      </p:pic>
      <p:sp>
        <p:nvSpPr>
          <p:cNvPr id="17" name="TextBox 16"/>
          <p:cNvSpPr txBox="1"/>
          <p:nvPr/>
        </p:nvSpPr>
        <p:spPr>
          <a:xfrm>
            <a:off x="3293424" y="1218961"/>
            <a:ext cx="6155376" cy="2308324"/>
          </a:xfrm>
          <a:prstGeom prst="rect">
            <a:avLst/>
          </a:prstGeom>
          <a:noFill/>
        </p:spPr>
        <p:txBody>
          <a:bodyPr wrap="square" rtlCol="0">
            <a:spAutoFit/>
          </a:bodyPr>
          <a:lstStyle/>
          <a:p>
            <a:pPr algn="ctr"/>
            <a:r>
              <a:rPr lang="en-US" sz="4800" b="1" dirty="0">
                <a:solidFill>
                  <a:srgbClr val="FF0000"/>
                </a:solidFill>
                <a:latin typeface="Bad Script" panose="02000000000000000000" pitchFamily="2" charset="0"/>
                <a:ea typeface="Roboto" panose="02000000000000000000" pitchFamily="2" charset="0"/>
              </a:rPr>
              <a:t>1/</a:t>
            </a:r>
            <a:r>
              <a:rPr lang="en-US" sz="4800" b="1" dirty="0" err="1">
                <a:solidFill>
                  <a:srgbClr val="FF0000"/>
                </a:solidFill>
                <a:latin typeface="Bad Script" panose="02000000000000000000" pitchFamily="2" charset="0"/>
                <a:ea typeface="Roboto" panose="02000000000000000000" pitchFamily="2" charset="0"/>
              </a:rPr>
              <a:t>Tìm</a:t>
            </a:r>
            <a:r>
              <a:rPr lang="en-US" sz="4800" b="1" dirty="0">
                <a:solidFill>
                  <a:srgbClr val="FF0000"/>
                </a:solidFill>
                <a:latin typeface="Bad Script" panose="02000000000000000000" pitchFamily="2" charset="0"/>
                <a:ea typeface="Roboto" panose="02000000000000000000" pitchFamily="2" charset="0"/>
              </a:rPr>
              <a:t> </a:t>
            </a:r>
            <a:r>
              <a:rPr lang="en-US" sz="4800" b="1" dirty="0" err="1">
                <a:solidFill>
                  <a:srgbClr val="FF0000"/>
                </a:solidFill>
                <a:latin typeface="Bad Script" panose="02000000000000000000" pitchFamily="2" charset="0"/>
                <a:ea typeface="Roboto" panose="02000000000000000000" pitchFamily="2" charset="0"/>
              </a:rPr>
              <a:t>hiểu</a:t>
            </a:r>
            <a:r>
              <a:rPr lang="en-US" sz="4800" b="1" dirty="0">
                <a:solidFill>
                  <a:srgbClr val="FF0000"/>
                </a:solidFill>
                <a:latin typeface="Bad Script" panose="02000000000000000000" pitchFamily="2" charset="0"/>
                <a:ea typeface="Roboto" panose="02000000000000000000" pitchFamily="2" charset="0"/>
              </a:rPr>
              <a:t> </a:t>
            </a:r>
          </a:p>
          <a:p>
            <a:pPr algn="ctr"/>
            <a:r>
              <a:rPr lang="en-US" sz="4800" b="1" dirty="0" err="1">
                <a:solidFill>
                  <a:srgbClr val="FF0000"/>
                </a:solidFill>
                <a:latin typeface="Bad Script" panose="02000000000000000000" pitchFamily="2" charset="0"/>
                <a:ea typeface="Roboto" panose="02000000000000000000" pitchFamily="2" charset="0"/>
              </a:rPr>
              <a:t>về</a:t>
            </a:r>
            <a:r>
              <a:rPr lang="en-US" sz="4800" b="1" dirty="0">
                <a:solidFill>
                  <a:srgbClr val="FF0000"/>
                </a:solidFill>
                <a:latin typeface="Bad Script" panose="02000000000000000000" pitchFamily="2" charset="0"/>
                <a:ea typeface="Roboto" panose="02000000000000000000" pitchFamily="2" charset="0"/>
              </a:rPr>
              <a:t> </a:t>
            </a:r>
            <a:r>
              <a:rPr lang="en-US" sz="4800" b="1" dirty="0" err="1">
                <a:solidFill>
                  <a:srgbClr val="FF0000"/>
                </a:solidFill>
                <a:latin typeface="Bad Script" panose="02000000000000000000" pitchFamily="2" charset="0"/>
                <a:ea typeface="Roboto" panose="02000000000000000000" pitchFamily="2" charset="0"/>
              </a:rPr>
              <a:t>tác</a:t>
            </a:r>
            <a:r>
              <a:rPr lang="en-US" sz="4800" b="1" dirty="0">
                <a:solidFill>
                  <a:srgbClr val="FF0000"/>
                </a:solidFill>
                <a:latin typeface="Bad Script" panose="02000000000000000000" pitchFamily="2" charset="0"/>
                <a:ea typeface="Roboto" panose="02000000000000000000" pitchFamily="2" charset="0"/>
              </a:rPr>
              <a:t> </a:t>
            </a:r>
            <a:r>
              <a:rPr lang="en-US" sz="4800" b="1" dirty="0" err="1">
                <a:solidFill>
                  <a:srgbClr val="FF0000"/>
                </a:solidFill>
                <a:latin typeface="Bad Script" panose="02000000000000000000" pitchFamily="2" charset="0"/>
                <a:ea typeface="Roboto" panose="02000000000000000000" pitchFamily="2" charset="0"/>
              </a:rPr>
              <a:t>giả</a:t>
            </a:r>
            <a:r>
              <a:rPr lang="en-US" sz="4800" b="1" dirty="0">
                <a:solidFill>
                  <a:srgbClr val="FF0000"/>
                </a:solidFill>
                <a:latin typeface="Bad Script" panose="02000000000000000000" pitchFamily="2" charset="0"/>
                <a:ea typeface="Roboto" panose="02000000000000000000" pitchFamily="2" charset="0"/>
              </a:rPr>
              <a:t> </a:t>
            </a:r>
            <a:r>
              <a:rPr lang="en-US" sz="4800" b="1" dirty="0" err="1">
                <a:solidFill>
                  <a:srgbClr val="FF0000"/>
                </a:solidFill>
                <a:latin typeface="Bad Script" panose="02000000000000000000" pitchFamily="2" charset="0"/>
                <a:ea typeface="Roboto" panose="02000000000000000000" pitchFamily="2" charset="0"/>
              </a:rPr>
              <a:t>và</a:t>
            </a:r>
            <a:r>
              <a:rPr lang="en-US" sz="4800" b="1" dirty="0">
                <a:solidFill>
                  <a:srgbClr val="FF0000"/>
                </a:solidFill>
                <a:latin typeface="Bad Script" panose="02000000000000000000" pitchFamily="2" charset="0"/>
                <a:ea typeface="Roboto" panose="02000000000000000000" pitchFamily="2" charset="0"/>
              </a:rPr>
              <a:t> </a:t>
            </a:r>
            <a:r>
              <a:rPr lang="en-US" sz="4800" b="1" dirty="0" err="1">
                <a:solidFill>
                  <a:srgbClr val="FF0000"/>
                </a:solidFill>
                <a:latin typeface="Bad Script" panose="02000000000000000000" pitchFamily="2" charset="0"/>
                <a:ea typeface="Roboto" panose="02000000000000000000" pitchFamily="2" charset="0"/>
              </a:rPr>
              <a:t>bài</a:t>
            </a:r>
            <a:r>
              <a:rPr lang="en-US" sz="4800" b="1" dirty="0">
                <a:solidFill>
                  <a:srgbClr val="FF0000"/>
                </a:solidFill>
                <a:latin typeface="Bad Script" panose="02000000000000000000" pitchFamily="2" charset="0"/>
                <a:ea typeface="Roboto" panose="02000000000000000000" pitchFamily="2" charset="0"/>
              </a:rPr>
              <a:t> </a:t>
            </a:r>
            <a:r>
              <a:rPr lang="en-US" sz="4800" b="1" dirty="0" err="1">
                <a:solidFill>
                  <a:srgbClr val="FF0000"/>
                </a:solidFill>
                <a:latin typeface="Bad Script" panose="02000000000000000000" pitchFamily="2" charset="0"/>
                <a:ea typeface="Roboto" panose="02000000000000000000" pitchFamily="2" charset="0"/>
              </a:rPr>
              <a:t>hát</a:t>
            </a:r>
            <a:endParaRPr lang="en-US" sz="4800" b="1" dirty="0">
              <a:solidFill>
                <a:srgbClr val="FF0000"/>
              </a:solidFill>
              <a:latin typeface="Bad Script" panose="02000000000000000000" pitchFamily="2" charset="0"/>
              <a:ea typeface="Roboto" panose="02000000000000000000" pitchFamily="2" charset="0"/>
            </a:endParaRPr>
          </a:p>
          <a:p>
            <a:pPr algn="ctr"/>
            <a:endParaRPr lang="en-US" sz="4800" b="1" dirty="0">
              <a:solidFill>
                <a:srgbClr val="FF0000"/>
              </a:solidFill>
              <a:latin typeface="Roboto" panose="02000000000000000000" pitchFamily="2" charset="0"/>
              <a:ea typeface="Roboto" panose="02000000000000000000" pitchFamily="2" charset="0"/>
            </a:endParaRPr>
          </a:p>
        </p:txBody>
      </p:sp>
      <p:sp>
        <p:nvSpPr>
          <p:cNvPr id="8" name="Rectangle 7"/>
          <p:cNvSpPr/>
          <p:nvPr/>
        </p:nvSpPr>
        <p:spPr>
          <a:xfrm>
            <a:off x="218016" y="177800"/>
            <a:ext cx="11954934" cy="830997"/>
          </a:xfrm>
          <a:prstGeom prst="rect">
            <a:avLst/>
          </a:prstGeom>
        </p:spPr>
        <p:txBody>
          <a:bodyPr wrap="square">
            <a:spAutoFit/>
          </a:bodyPr>
          <a:lstStyle/>
          <a:p>
            <a:r>
              <a:rPr lang="en-US" sz="4800" b="1" spc="67">
                <a:ln w="11430"/>
                <a:solidFill>
                  <a:srgbClr val="0070C0"/>
                </a:solidFill>
                <a:latin typeface="Times New Roman" pitchFamily="18" charset="0"/>
                <a:cs typeface="Times New Roman" pitchFamily="18" charset="0"/>
              </a:rPr>
              <a:t> *</a:t>
            </a:r>
            <a:r>
              <a:rPr lang="en-US" sz="4800" b="1" spc="67" smtClean="0">
                <a:ln w="11430"/>
                <a:solidFill>
                  <a:srgbClr val="0070C0"/>
                </a:solidFill>
                <a:latin typeface="Times New Roman" pitchFamily="18" charset="0"/>
                <a:cs typeface="Times New Roman" pitchFamily="18" charset="0"/>
              </a:rPr>
              <a:t>Học </a:t>
            </a:r>
            <a:r>
              <a:rPr lang="en-US" sz="4800" b="1" spc="67" dirty="0">
                <a:ln w="11430"/>
                <a:solidFill>
                  <a:srgbClr val="0070C0"/>
                </a:solidFill>
                <a:latin typeface="Times New Roman" pitchFamily="18" charset="0"/>
                <a:cs typeface="Times New Roman" pitchFamily="18" charset="0"/>
              </a:rPr>
              <a:t>hát</a:t>
            </a:r>
            <a:r>
              <a:rPr lang="en-US" sz="4800" b="1" spc="67">
                <a:ln w="11430"/>
                <a:solidFill>
                  <a:srgbClr val="0070C0"/>
                </a:solidFill>
                <a:latin typeface="Times New Roman" pitchFamily="18" charset="0"/>
                <a:cs typeface="Times New Roman" pitchFamily="18" charset="0"/>
              </a:rPr>
              <a:t>: </a:t>
            </a:r>
            <a:r>
              <a:rPr lang="en-US" sz="4800" b="1" spc="67" smtClean="0">
                <a:ln w="11430"/>
                <a:solidFill>
                  <a:srgbClr val="FF0000"/>
                </a:solidFill>
                <a:latin typeface="Times New Roman" pitchFamily="18" charset="0"/>
                <a:cs typeface="Times New Roman" pitchFamily="18" charset="0"/>
              </a:rPr>
              <a:t>Hãy để mặt trời luôn chiếu sáng</a:t>
            </a:r>
            <a:endParaRPr lang="en-US" sz="4800" b="1" dirty="0">
              <a:solidFill>
                <a:srgbClr val="FF0000"/>
              </a:solidFill>
              <a:latin typeface="Times New Roman" pitchFamily="18" charset="0"/>
              <a:cs typeface="Times New Roman" pitchFamily="18" charset="0"/>
            </a:endParaRPr>
          </a:p>
        </p:txBody>
      </p:sp>
      <p:grpSp>
        <p:nvGrpSpPr>
          <p:cNvPr id="10" name="Group 13"/>
          <p:cNvGrpSpPr>
            <a:grpSpLocks/>
          </p:cNvGrpSpPr>
          <p:nvPr/>
        </p:nvGrpSpPr>
        <p:grpSpPr bwMode="auto">
          <a:xfrm>
            <a:off x="-19051" y="-62692"/>
            <a:ext cx="12211051" cy="6900863"/>
            <a:chOff x="-9" y="-18"/>
            <a:chExt cx="5769" cy="4347"/>
          </a:xfrm>
        </p:grpSpPr>
        <p:pic>
          <p:nvPicPr>
            <p:cNvPr id="11" name="Picture 14" descr="POINSET2"/>
            <p:cNvPicPr>
              <a:picLocks noChangeAspect="1" noChangeArrowheads="1"/>
            </p:cNvPicPr>
            <p:nvPr/>
          </p:nvPicPr>
          <p:blipFill>
            <a:blip r:embed="rId3" cstate="print"/>
            <a:srcRect/>
            <a:stretch>
              <a:fillRect/>
            </a:stretch>
          </p:blipFill>
          <p:spPr bwMode="auto">
            <a:xfrm>
              <a:off x="-9" y="-18"/>
              <a:ext cx="480" cy="960"/>
            </a:xfrm>
            <a:prstGeom prst="rect">
              <a:avLst/>
            </a:prstGeom>
            <a:noFill/>
            <a:ln w="9525">
              <a:noFill/>
              <a:miter lim="800000"/>
              <a:headEnd/>
              <a:tailEnd/>
            </a:ln>
          </p:spPr>
        </p:pic>
        <p:pic>
          <p:nvPicPr>
            <p:cNvPr id="12" name="Picture 15" descr="POINSET2"/>
            <p:cNvPicPr>
              <a:picLocks noChangeAspect="1" noChangeArrowheads="1"/>
            </p:cNvPicPr>
            <p:nvPr/>
          </p:nvPicPr>
          <p:blipFill>
            <a:blip r:embed="rId3" cstate="print"/>
            <a:srcRect/>
            <a:stretch>
              <a:fillRect/>
            </a:stretch>
          </p:blipFill>
          <p:spPr bwMode="auto">
            <a:xfrm rot="10800000">
              <a:off x="5280" y="3369"/>
              <a:ext cx="480" cy="960"/>
            </a:xfrm>
            <a:prstGeom prst="rect">
              <a:avLst/>
            </a:prstGeom>
            <a:noFill/>
            <a:ln w="9525">
              <a:noFill/>
              <a:miter lim="800000"/>
              <a:headEnd/>
              <a:tailEnd/>
            </a:ln>
          </p:spPr>
        </p:pic>
        <p:pic>
          <p:nvPicPr>
            <p:cNvPr id="18" name="Picture 16" descr="POINSET2"/>
            <p:cNvPicPr>
              <a:picLocks noChangeAspect="1" noChangeArrowheads="1"/>
            </p:cNvPicPr>
            <p:nvPr/>
          </p:nvPicPr>
          <p:blipFill>
            <a:blip r:embed="rId3" cstate="print"/>
            <a:srcRect/>
            <a:stretch>
              <a:fillRect/>
            </a:stretch>
          </p:blipFill>
          <p:spPr bwMode="auto">
            <a:xfrm rot="-5400000">
              <a:off x="-226" y="3577"/>
              <a:ext cx="960" cy="526"/>
            </a:xfrm>
            <a:prstGeom prst="rect">
              <a:avLst/>
            </a:prstGeom>
            <a:noFill/>
            <a:ln w="9525">
              <a:noFill/>
              <a:miter lim="800000"/>
              <a:headEnd/>
              <a:tailEnd/>
            </a:ln>
          </p:spPr>
        </p:pic>
        <p:pic>
          <p:nvPicPr>
            <p:cNvPr id="19" name="Picture 17" descr="POINSET2"/>
            <p:cNvPicPr>
              <a:picLocks noChangeAspect="1" noChangeArrowheads="1"/>
            </p:cNvPicPr>
            <p:nvPr/>
          </p:nvPicPr>
          <p:blipFill>
            <a:blip r:embed="rId3" cstate="print"/>
            <a:srcRect/>
            <a:stretch>
              <a:fillRect/>
            </a:stretch>
          </p:blipFill>
          <p:spPr bwMode="auto">
            <a:xfrm rot="5400000">
              <a:off x="5003" y="280"/>
              <a:ext cx="1056" cy="459"/>
            </a:xfrm>
            <a:prstGeom prst="rect">
              <a:avLst/>
            </a:prstGeom>
            <a:noFill/>
            <a:ln w="9525">
              <a:noFill/>
              <a:miter lim="800000"/>
              <a:headEnd/>
              <a:tailEnd/>
            </a:ln>
          </p:spPr>
        </p:pic>
        <p:grpSp>
          <p:nvGrpSpPr>
            <p:cNvPr id="20" name="Group 18"/>
            <p:cNvGrpSpPr>
              <a:grpSpLocks/>
            </p:cNvGrpSpPr>
            <p:nvPr/>
          </p:nvGrpSpPr>
          <p:grpSpPr bwMode="auto">
            <a:xfrm>
              <a:off x="462" y="0"/>
              <a:ext cx="4905" cy="96"/>
              <a:chOff x="480" y="0"/>
              <a:chExt cx="4905" cy="96"/>
            </a:xfrm>
          </p:grpSpPr>
          <p:sp>
            <p:nvSpPr>
              <p:cNvPr id="48" name="AutoShape 19"/>
              <p:cNvSpPr>
                <a:spLocks noChangeArrowheads="1"/>
              </p:cNvSpPr>
              <p:nvPr/>
            </p:nvSpPr>
            <p:spPr bwMode="auto">
              <a:xfrm>
                <a:off x="480"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49" name="AutoShape 20"/>
              <p:cNvSpPr>
                <a:spLocks noChangeArrowheads="1"/>
              </p:cNvSpPr>
              <p:nvPr/>
            </p:nvSpPr>
            <p:spPr bwMode="auto">
              <a:xfrm>
                <a:off x="891"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50" name="AutoShape 21"/>
              <p:cNvSpPr>
                <a:spLocks noChangeArrowheads="1"/>
              </p:cNvSpPr>
              <p:nvPr/>
            </p:nvSpPr>
            <p:spPr bwMode="auto">
              <a:xfrm>
                <a:off x="1305"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51" name="AutoShape 22"/>
              <p:cNvSpPr>
                <a:spLocks noChangeArrowheads="1"/>
              </p:cNvSpPr>
              <p:nvPr/>
            </p:nvSpPr>
            <p:spPr bwMode="auto">
              <a:xfrm>
                <a:off x="1719"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52" name="AutoShape 23"/>
              <p:cNvSpPr>
                <a:spLocks noChangeArrowheads="1"/>
              </p:cNvSpPr>
              <p:nvPr/>
            </p:nvSpPr>
            <p:spPr bwMode="auto">
              <a:xfrm>
                <a:off x="2124"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53" name="AutoShape 24"/>
              <p:cNvSpPr>
                <a:spLocks noChangeArrowheads="1"/>
              </p:cNvSpPr>
              <p:nvPr/>
            </p:nvSpPr>
            <p:spPr bwMode="auto">
              <a:xfrm>
                <a:off x="2535"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54" name="AutoShape 25"/>
              <p:cNvSpPr>
                <a:spLocks noChangeArrowheads="1"/>
              </p:cNvSpPr>
              <p:nvPr/>
            </p:nvSpPr>
            <p:spPr bwMode="auto">
              <a:xfrm>
                <a:off x="2949"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55" name="AutoShape 26"/>
              <p:cNvSpPr>
                <a:spLocks noChangeArrowheads="1"/>
              </p:cNvSpPr>
              <p:nvPr/>
            </p:nvSpPr>
            <p:spPr bwMode="auto">
              <a:xfrm>
                <a:off x="3360"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56" name="AutoShape 27"/>
              <p:cNvSpPr>
                <a:spLocks noChangeArrowheads="1"/>
              </p:cNvSpPr>
              <p:nvPr/>
            </p:nvSpPr>
            <p:spPr bwMode="auto">
              <a:xfrm>
                <a:off x="3774"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57" name="AutoShape 28"/>
              <p:cNvSpPr>
                <a:spLocks noChangeArrowheads="1"/>
              </p:cNvSpPr>
              <p:nvPr/>
            </p:nvSpPr>
            <p:spPr bwMode="auto">
              <a:xfrm>
                <a:off x="4185"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58" name="AutoShape 29"/>
              <p:cNvSpPr>
                <a:spLocks noChangeArrowheads="1"/>
              </p:cNvSpPr>
              <p:nvPr/>
            </p:nvSpPr>
            <p:spPr bwMode="auto">
              <a:xfrm>
                <a:off x="4599"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59" name="AutoShape 30"/>
              <p:cNvSpPr>
                <a:spLocks noChangeArrowheads="1"/>
              </p:cNvSpPr>
              <p:nvPr/>
            </p:nvSpPr>
            <p:spPr bwMode="auto">
              <a:xfrm>
                <a:off x="5001"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grpSp>
        <p:grpSp>
          <p:nvGrpSpPr>
            <p:cNvPr id="21" name="Group 31"/>
            <p:cNvGrpSpPr>
              <a:grpSpLocks/>
            </p:cNvGrpSpPr>
            <p:nvPr/>
          </p:nvGrpSpPr>
          <p:grpSpPr bwMode="auto">
            <a:xfrm>
              <a:off x="471" y="4224"/>
              <a:ext cx="4905" cy="96"/>
              <a:chOff x="480" y="0"/>
              <a:chExt cx="4905" cy="96"/>
            </a:xfrm>
          </p:grpSpPr>
          <p:sp>
            <p:nvSpPr>
              <p:cNvPr id="36" name="AutoShape 32"/>
              <p:cNvSpPr>
                <a:spLocks noChangeArrowheads="1"/>
              </p:cNvSpPr>
              <p:nvPr/>
            </p:nvSpPr>
            <p:spPr bwMode="auto">
              <a:xfrm>
                <a:off x="480"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37" name="AutoShape 33"/>
              <p:cNvSpPr>
                <a:spLocks noChangeArrowheads="1"/>
              </p:cNvSpPr>
              <p:nvPr/>
            </p:nvSpPr>
            <p:spPr bwMode="auto">
              <a:xfrm>
                <a:off x="891"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38" name="AutoShape 34"/>
              <p:cNvSpPr>
                <a:spLocks noChangeArrowheads="1"/>
              </p:cNvSpPr>
              <p:nvPr/>
            </p:nvSpPr>
            <p:spPr bwMode="auto">
              <a:xfrm>
                <a:off x="1305"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39" name="AutoShape 35"/>
              <p:cNvSpPr>
                <a:spLocks noChangeArrowheads="1"/>
              </p:cNvSpPr>
              <p:nvPr/>
            </p:nvSpPr>
            <p:spPr bwMode="auto">
              <a:xfrm>
                <a:off x="1719"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40" name="AutoShape 36"/>
              <p:cNvSpPr>
                <a:spLocks noChangeArrowheads="1"/>
              </p:cNvSpPr>
              <p:nvPr/>
            </p:nvSpPr>
            <p:spPr bwMode="auto">
              <a:xfrm>
                <a:off x="2124"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41" name="AutoShape 37"/>
              <p:cNvSpPr>
                <a:spLocks noChangeArrowheads="1"/>
              </p:cNvSpPr>
              <p:nvPr/>
            </p:nvSpPr>
            <p:spPr bwMode="auto">
              <a:xfrm>
                <a:off x="2535"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42" name="AutoShape 38"/>
              <p:cNvSpPr>
                <a:spLocks noChangeArrowheads="1"/>
              </p:cNvSpPr>
              <p:nvPr/>
            </p:nvSpPr>
            <p:spPr bwMode="auto">
              <a:xfrm>
                <a:off x="2949"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43" name="AutoShape 39"/>
              <p:cNvSpPr>
                <a:spLocks noChangeArrowheads="1"/>
              </p:cNvSpPr>
              <p:nvPr/>
            </p:nvSpPr>
            <p:spPr bwMode="auto">
              <a:xfrm>
                <a:off x="3360"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44" name="AutoShape 40"/>
              <p:cNvSpPr>
                <a:spLocks noChangeArrowheads="1"/>
              </p:cNvSpPr>
              <p:nvPr/>
            </p:nvSpPr>
            <p:spPr bwMode="auto">
              <a:xfrm>
                <a:off x="3774"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45" name="AutoShape 41"/>
              <p:cNvSpPr>
                <a:spLocks noChangeArrowheads="1"/>
              </p:cNvSpPr>
              <p:nvPr/>
            </p:nvSpPr>
            <p:spPr bwMode="auto">
              <a:xfrm>
                <a:off x="4185"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46" name="AutoShape 42"/>
              <p:cNvSpPr>
                <a:spLocks noChangeArrowheads="1"/>
              </p:cNvSpPr>
              <p:nvPr/>
            </p:nvSpPr>
            <p:spPr bwMode="auto">
              <a:xfrm>
                <a:off x="4599"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47" name="AutoShape 43"/>
              <p:cNvSpPr>
                <a:spLocks noChangeArrowheads="1"/>
              </p:cNvSpPr>
              <p:nvPr/>
            </p:nvSpPr>
            <p:spPr bwMode="auto">
              <a:xfrm>
                <a:off x="5001"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grpSp>
        <p:grpSp>
          <p:nvGrpSpPr>
            <p:cNvPr id="22" name="Group 44"/>
            <p:cNvGrpSpPr>
              <a:grpSpLocks/>
            </p:cNvGrpSpPr>
            <p:nvPr/>
          </p:nvGrpSpPr>
          <p:grpSpPr bwMode="auto">
            <a:xfrm>
              <a:off x="7" y="910"/>
              <a:ext cx="96" cy="2439"/>
              <a:chOff x="-2" y="865"/>
              <a:chExt cx="96" cy="2439"/>
            </a:xfrm>
          </p:grpSpPr>
          <p:sp>
            <p:nvSpPr>
              <p:cNvPr id="30" name="AutoShape 45"/>
              <p:cNvSpPr>
                <a:spLocks noChangeArrowheads="1"/>
              </p:cNvSpPr>
              <p:nvPr/>
            </p:nvSpPr>
            <p:spPr bwMode="auto">
              <a:xfrm rot="5400000">
                <a:off x="-146" y="1009"/>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31" name="AutoShape 46"/>
              <p:cNvSpPr>
                <a:spLocks noChangeArrowheads="1"/>
              </p:cNvSpPr>
              <p:nvPr/>
            </p:nvSpPr>
            <p:spPr bwMode="auto">
              <a:xfrm rot="5400000">
                <a:off x="-146" y="142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32" name="AutoShape 47"/>
              <p:cNvSpPr>
                <a:spLocks noChangeArrowheads="1"/>
              </p:cNvSpPr>
              <p:nvPr/>
            </p:nvSpPr>
            <p:spPr bwMode="auto">
              <a:xfrm rot="5400000">
                <a:off x="-146" y="1834"/>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33" name="AutoShape 48"/>
              <p:cNvSpPr>
                <a:spLocks noChangeArrowheads="1"/>
              </p:cNvSpPr>
              <p:nvPr/>
            </p:nvSpPr>
            <p:spPr bwMode="auto">
              <a:xfrm rot="5400000">
                <a:off x="-146" y="2248"/>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34" name="AutoShape 49"/>
              <p:cNvSpPr>
                <a:spLocks noChangeArrowheads="1"/>
              </p:cNvSpPr>
              <p:nvPr/>
            </p:nvSpPr>
            <p:spPr bwMode="auto">
              <a:xfrm rot="5400000">
                <a:off x="-146" y="2653"/>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35" name="AutoShape 50"/>
              <p:cNvSpPr>
                <a:spLocks noChangeArrowheads="1"/>
              </p:cNvSpPr>
              <p:nvPr/>
            </p:nvSpPr>
            <p:spPr bwMode="auto">
              <a:xfrm rot="5400000">
                <a:off x="-146" y="3064"/>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grpSp>
        <p:grpSp>
          <p:nvGrpSpPr>
            <p:cNvPr id="23" name="Group 51"/>
            <p:cNvGrpSpPr>
              <a:grpSpLocks/>
            </p:cNvGrpSpPr>
            <p:nvPr/>
          </p:nvGrpSpPr>
          <p:grpSpPr bwMode="auto">
            <a:xfrm>
              <a:off x="5655" y="1014"/>
              <a:ext cx="96" cy="2439"/>
              <a:chOff x="-2" y="865"/>
              <a:chExt cx="96" cy="2439"/>
            </a:xfrm>
          </p:grpSpPr>
          <p:sp>
            <p:nvSpPr>
              <p:cNvPr id="24" name="AutoShape 52"/>
              <p:cNvSpPr>
                <a:spLocks noChangeArrowheads="1"/>
              </p:cNvSpPr>
              <p:nvPr/>
            </p:nvSpPr>
            <p:spPr bwMode="auto">
              <a:xfrm rot="5400000">
                <a:off x="-146" y="1009"/>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25" name="AutoShape 53"/>
              <p:cNvSpPr>
                <a:spLocks noChangeArrowheads="1"/>
              </p:cNvSpPr>
              <p:nvPr/>
            </p:nvSpPr>
            <p:spPr bwMode="auto">
              <a:xfrm rot="5400000">
                <a:off x="-146" y="142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26" name="AutoShape 54"/>
              <p:cNvSpPr>
                <a:spLocks noChangeArrowheads="1"/>
              </p:cNvSpPr>
              <p:nvPr/>
            </p:nvSpPr>
            <p:spPr bwMode="auto">
              <a:xfrm rot="5400000">
                <a:off x="-146" y="1834"/>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27" name="AutoShape 55"/>
              <p:cNvSpPr>
                <a:spLocks noChangeArrowheads="1"/>
              </p:cNvSpPr>
              <p:nvPr/>
            </p:nvSpPr>
            <p:spPr bwMode="auto">
              <a:xfrm rot="5400000">
                <a:off x="-146" y="2248"/>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28" name="AutoShape 56"/>
              <p:cNvSpPr>
                <a:spLocks noChangeArrowheads="1"/>
              </p:cNvSpPr>
              <p:nvPr/>
            </p:nvSpPr>
            <p:spPr bwMode="auto">
              <a:xfrm rot="5400000">
                <a:off x="-146" y="2653"/>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29" name="AutoShape 57"/>
              <p:cNvSpPr>
                <a:spLocks noChangeArrowheads="1"/>
              </p:cNvSpPr>
              <p:nvPr/>
            </p:nvSpPr>
            <p:spPr bwMode="auto">
              <a:xfrm rot="5400000">
                <a:off x="-146" y="3064"/>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grpSp>
      </p:grpSp>
    </p:spTree>
    <p:extLst>
      <p:ext uri="{BB962C8B-B14F-4D97-AF65-F5344CB8AC3E}">
        <p14:creationId xmlns:p14="http://schemas.microsoft.com/office/powerpoint/2010/main" val="27242451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3"/>
          <p:cNvGrpSpPr>
            <a:grpSpLocks/>
          </p:cNvGrpSpPr>
          <p:nvPr/>
        </p:nvGrpSpPr>
        <p:grpSpPr bwMode="auto">
          <a:xfrm>
            <a:off x="-19051" y="-62692"/>
            <a:ext cx="12211051" cy="6920692"/>
            <a:chOff x="-9" y="-18"/>
            <a:chExt cx="5769" cy="4347"/>
          </a:xfrm>
        </p:grpSpPr>
        <p:pic>
          <p:nvPicPr>
            <p:cNvPr id="3" name="Picture 14" descr="POINSET2"/>
            <p:cNvPicPr>
              <a:picLocks noChangeAspect="1" noChangeArrowheads="1"/>
            </p:cNvPicPr>
            <p:nvPr/>
          </p:nvPicPr>
          <p:blipFill>
            <a:blip r:embed="rId4" cstate="print"/>
            <a:srcRect/>
            <a:stretch>
              <a:fillRect/>
            </a:stretch>
          </p:blipFill>
          <p:spPr bwMode="auto">
            <a:xfrm>
              <a:off x="-9" y="-18"/>
              <a:ext cx="480" cy="960"/>
            </a:xfrm>
            <a:prstGeom prst="rect">
              <a:avLst/>
            </a:prstGeom>
            <a:noFill/>
            <a:ln w="9525">
              <a:noFill/>
              <a:miter lim="800000"/>
              <a:headEnd/>
              <a:tailEnd/>
            </a:ln>
          </p:spPr>
        </p:pic>
        <p:pic>
          <p:nvPicPr>
            <p:cNvPr id="4" name="Picture 15" descr="POINSET2"/>
            <p:cNvPicPr>
              <a:picLocks noChangeAspect="1" noChangeArrowheads="1"/>
            </p:cNvPicPr>
            <p:nvPr/>
          </p:nvPicPr>
          <p:blipFill>
            <a:blip r:embed="rId4" cstate="print"/>
            <a:srcRect/>
            <a:stretch>
              <a:fillRect/>
            </a:stretch>
          </p:blipFill>
          <p:spPr bwMode="auto">
            <a:xfrm rot="10800000">
              <a:off x="5280" y="3369"/>
              <a:ext cx="480" cy="960"/>
            </a:xfrm>
            <a:prstGeom prst="rect">
              <a:avLst/>
            </a:prstGeom>
            <a:noFill/>
            <a:ln w="9525">
              <a:noFill/>
              <a:miter lim="800000"/>
              <a:headEnd/>
              <a:tailEnd/>
            </a:ln>
          </p:spPr>
        </p:pic>
        <p:pic>
          <p:nvPicPr>
            <p:cNvPr id="5" name="Picture 16" descr="POINSET2"/>
            <p:cNvPicPr>
              <a:picLocks noChangeAspect="1" noChangeArrowheads="1"/>
            </p:cNvPicPr>
            <p:nvPr/>
          </p:nvPicPr>
          <p:blipFill>
            <a:blip r:embed="rId4" cstate="print"/>
            <a:srcRect/>
            <a:stretch>
              <a:fillRect/>
            </a:stretch>
          </p:blipFill>
          <p:spPr bwMode="auto">
            <a:xfrm rot="-5400000">
              <a:off x="-226" y="3577"/>
              <a:ext cx="960" cy="526"/>
            </a:xfrm>
            <a:prstGeom prst="rect">
              <a:avLst/>
            </a:prstGeom>
            <a:noFill/>
            <a:ln w="9525">
              <a:noFill/>
              <a:miter lim="800000"/>
              <a:headEnd/>
              <a:tailEnd/>
            </a:ln>
          </p:spPr>
        </p:pic>
        <p:pic>
          <p:nvPicPr>
            <p:cNvPr id="6" name="Picture 17" descr="POINSET2"/>
            <p:cNvPicPr>
              <a:picLocks noChangeAspect="1" noChangeArrowheads="1"/>
            </p:cNvPicPr>
            <p:nvPr/>
          </p:nvPicPr>
          <p:blipFill>
            <a:blip r:embed="rId4" cstate="print"/>
            <a:srcRect/>
            <a:stretch>
              <a:fillRect/>
            </a:stretch>
          </p:blipFill>
          <p:spPr bwMode="auto">
            <a:xfrm rot="5400000">
              <a:off x="5003" y="280"/>
              <a:ext cx="1056" cy="459"/>
            </a:xfrm>
            <a:prstGeom prst="rect">
              <a:avLst/>
            </a:prstGeom>
            <a:noFill/>
            <a:ln w="9525">
              <a:noFill/>
              <a:miter lim="800000"/>
              <a:headEnd/>
              <a:tailEnd/>
            </a:ln>
          </p:spPr>
        </p:pic>
        <p:grpSp>
          <p:nvGrpSpPr>
            <p:cNvPr id="7" name="Group 18"/>
            <p:cNvGrpSpPr>
              <a:grpSpLocks/>
            </p:cNvGrpSpPr>
            <p:nvPr/>
          </p:nvGrpSpPr>
          <p:grpSpPr bwMode="auto">
            <a:xfrm>
              <a:off x="462" y="0"/>
              <a:ext cx="4905" cy="96"/>
              <a:chOff x="480" y="0"/>
              <a:chExt cx="4905" cy="96"/>
            </a:xfrm>
          </p:grpSpPr>
          <p:sp>
            <p:nvSpPr>
              <p:cNvPr id="35" name="AutoShape 19"/>
              <p:cNvSpPr>
                <a:spLocks noChangeArrowheads="1"/>
              </p:cNvSpPr>
              <p:nvPr/>
            </p:nvSpPr>
            <p:spPr bwMode="auto">
              <a:xfrm>
                <a:off x="480"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36" name="AutoShape 20"/>
              <p:cNvSpPr>
                <a:spLocks noChangeArrowheads="1"/>
              </p:cNvSpPr>
              <p:nvPr/>
            </p:nvSpPr>
            <p:spPr bwMode="auto">
              <a:xfrm>
                <a:off x="891"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37" name="AutoShape 21"/>
              <p:cNvSpPr>
                <a:spLocks noChangeArrowheads="1"/>
              </p:cNvSpPr>
              <p:nvPr/>
            </p:nvSpPr>
            <p:spPr bwMode="auto">
              <a:xfrm>
                <a:off x="1305"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38" name="AutoShape 22"/>
              <p:cNvSpPr>
                <a:spLocks noChangeArrowheads="1"/>
              </p:cNvSpPr>
              <p:nvPr/>
            </p:nvSpPr>
            <p:spPr bwMode="auto">
              <a:xfrm>
                <a:off x="1719"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39" name="AutoShape 23"/>
              <p:cNvSpPr>
                <a:spLocks noChangeArrowheads="1"/>
              </p:cNvSpPr>
              <p:nvPr/>
            </p:nvSpPr>
            <p:spPr bwMode="auto">
              <a:xfrm>
                <a:off x="2124"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40" name="AutoShape 24"/>
              <p:cNvSpPr>
                <a:spLocks noChangeArrowheads="1"/>
              </p:cNvSpPr>
              <p:nvPr/>
            </p:nvSpPr>
            <p:spPr bwMode="auto">
              <a:xfrm>
                <a:off x="2535"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41" name="AutoShape 25"/>
              <p:cNvSpPr>
                <a:spLocks noChangeArrowheads="1"/>
              </p:cNvSpPr>
              <p:nvPr/>
            </p:nvSpPr>
            <p:spPr bwMode="auto">
              <a:xfrm>
                <a:off x="2949"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42" name="AutoShape 26"/>
              <p:cNvSpPr>
                <a:spLocks noChangeArrowheads="1"/>
              </p:cNvSpPr>
              <p:nvPr/>
            </p:nvSpPr>
            <p:spPr bwMode="auto">
              <a:xfrm>
                <a:off x="3360"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43" name="AutoShape 27"/>
              <p:cNvSpPr>
                <a:spLocks noChangeArrowheads="1"/>
              </p:cNvSpPr>
              <p:nvPr/>
            </p:nvSpPr>
            <p:spPr bwMode="auto">
              <a:xfrm>
                <a:off x="3774"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44" name="AutoShape 28"/>
              <p:cNvSpPr>
                <a:spLocks noChangeArrowheads="1"/>
              </p:cNvSpPr>
              <p:nvPr/>
            </p:nvSpPr>
            <p:spPr bwMode="auto">
              <a:xfrm>
                <a:off x="4185"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45" name="AutoShape 29"/>
              <p:cNvSpPr>
                <a:spLocks noChangeArrowheads="1"/>
              </p:cNvSpPr>
              <p:nvPr/>
            </p:nvSpPr>
            <p:spPr bwMode="auto">
              <a:xfrm>
                <a:off x="4599"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46" name="AutoShape 30"/>
              <p:cNvSpPr>
                <a:spLocks noChangeArrowheads="1"/>
              </p:cNvSpPr>
              <p:nvPr/>
            </p:nvSpPr>
            <p:spPr bwMode="auto">
              <a:xfrm>
                <a:off x="5001"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grpSp>
        <p:grpSp>
          <p:nvGrpSpPr>
            <p:cNvPr id="8" name="Group 31"/>
            <p:cNvGrpSpPr>
              <a:grpSpLocks/>
            </p:cNvGrpSpPr>
            <p:nvPr/>
          </p:nvGrpSpPr>
          <p:grpSpPr bwMode="auto">
            <a:xfrm>
              <a:off x="471" y="4224"/>
              <a:ext cx="4905" cy="96"/>
              <a:chOff x="480" y="0"/>
              <a:chExt cx="4905" cy="96"/>
            </a:xfrm>
          </p:grpSpPr>
          <p:sp>
            <p:nvSpPr>
              <p:cNvPr id="23" name="AutoShape 32"/>
              <p:cNvSpPr>
                <a:spLocks noChangeArrowheads="1"/>
              </p:cNvSpPr>
              <p:nvPr/>
            </p:nvSpPr>
            <p:spPr bwMode="auto">
              <a:xfrm>
                <a:off x="480"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24" name="AutoShape 33"/>
              <p:cNvSpPr>
                <a:spLocks noChangeArrowheads="1"/>
              </p:cNvSpPr>
              <p:nvPr/>
            </p:nvSpPr>
            <p:spPr bwMode="auto">
              <a:xfrm>
                <a:off x="891"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25" name="AutoShape 34"/>
              <p:cNvSpPr>
                <a:spLocks noChangeArrowheads="1"/>
              </p:cNvSpPr>
              <p:nvPr/>
            </p:nvSpPr>
            <p:spPr bwMode="auto">
              <a:xfrm>
                <a:off x="1305"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26" name="AutoShape 35"/>
              <p:cNvSpPr>
                <a:spLocks noChangeArrowheads="1"/>
              </p:cNvSpPr>
              <p:nvPr/>
            </p:nvSpPr>
            <p:spPr bwMode="auto">
              <a:xfrm>
                <a:off x="1719"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27" name="AutoShape 36"/>
              <p:cNvSpPr>
                <a:spLocks noChangeArrowheads="1"/>
              </p:cNvSpPr>
              <p:nvPr/>
            </p:nvSpPr>
            <p:spPr bwMode="auto">
              <a:xfrm>
                <a:off x="2124"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28" name="AutoShape 37"/>
              <p:cNvSpPr>
                <a:spLocks noChangeArrowheads="1"/>
              </p:cNvSpPr>
              <p:nvPr/>
            </p:nvSpPr>
            <p:spPr bwMode="auto">
              <a:xfrm>
                <a:off x="2535"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29" name="AutoShape 38"/>
              <p:cNvSpPr>
                <a:spLocks noChangeArrowheads="1"/>
              </p:cNvSpPr>
              <p:nvPr/>
            </p:nvSpPr>
            <p:spPr bwMode="auto">
              <a:xfrm>
                <a:off x="2949"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30" name="AutoShape 39"/>
              <p:cNvSpPr>
                <a:spLocks noChangeArrowheads="1"/>
              </p:cNvSpPr>
              <p:nvPr/>
            </p:nvSpPr>
            <p:spPr bwMode="auto">
              <a:xfrm>
                <a:off x="3360"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31" name="AutoShape 40"/>
              <p:cNvSpPr>
                <a:spLocks noChangeArrowheads="1"/>
              </p:cNvSpPr>
              <p:nvPr/>
            </p:nvSpPr>
            <p:spPr bwMode="auto">
              <a:xfrm>
                <a:off x="3774"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32" name="AutoShape 41"/>
              <p:cNvSpPr>
                <a:spLocks noChangeArrowheads="1"/>
              </p:cNvSpPr>
              <p:nvPr/>
            </p:nvSpPr>
            <p:spPr bwMode="auto">
              <a:xfrm>
                <a:off x="4185"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33" name="AutoShape 42"/>
              <p:cNvSpPr>
                <a:spLocks noChangeArrowheads="1"/>
              </p:cNvSpPr>
              <p:nvPr/>
            </p:nvSpPr>
            <p:spPr bwMode="auto">
              <a:xfrm>
                <a:off x="4599"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34" name="AutoShape 43"/>
              <p:cNvSpPr>
                <a:spLocks noChangeArrowheads="1"/>
              </p:cNvSpPr>
              <p:nvPr/>
            </p:nvSpPr>
            <p:spPr bwMode="auto">
              <a:xfrm>
                <a:off x="5001"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grpSp>
        <p:grpSp>
          <p:nvGrpSpPr>
            <p:cNvPr id="9" name="Group 44"/>
            <p:cNvGrpSpPr>
              <a:grpSpLocks/>
            </p:cNvGrpSpPr>
            <p:nvPr/>
          </p:nvGrpSpPr>
          <p:grpSpPr bwMode="auto">
            <a:xfrm>
              <a:off x="7" y="910"/>
              <a:ext cx="96" cy="2439"/>
              <a:chOff x="-2" y="865"/>
              <a:chExt cx="96" cy="2439"/>
            </a:xfrm>
          </p:grpSpPr>
          <p:sp>
            <p:nvSpPr>
              <p:cNvPr id="17" name="AutoShape 45"/>
              <p:cNvSpPr>
                <a:spLocks noChangeArrowheads="1"/>
              </p:cNvSpPr>
              <p:nvPr/>
            </p:nvSpPr>
            <p:spPr bwMode="auto">
              <a:xfrm rot="5400000">
                <a:off x="-146" y="1009"/>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18" name="AutoShape 46"/>
              <p:cNvSpPr>
                <a:spLocks noChangeArrowheads="1"/>
              </p:cNvSpPr>
              <p:nvPr/>
            </p:nvSpPr>
            <p:spPr bwMode="auto">
              <a:xfrm rot="5400000">
                <a:off x="-146" y="142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19" name="AutoShape 47"/>
              <p:cNvSpPr>
                <a:spLocks noChangeArrowheads="1"/>
              </p:cNvSpPr>
              <p:nvPr/>
            </p:nvSpPr>
            <p:spPr bwMode="auto">
              <a:xfrm rot="5400000">
                <a:off x="-146" y="1834"/>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20" name="AutoShape 48"/>
              <p:cNvSpPr>
                <a:spLocks noChangeArrowheads="1"/>
              </p:cNvSpPr>
              <p:nvPr/>
            </p:nvSpPr>
            <p:spPr bwMode="auto">
              <a:xfrm rot="5400000">
                <a:off x="-146" y="2248"/>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21" name="AutoShape 49"/>
              <p:cNvSpPr>
                <a:spLocks noChangeArrowheads="1"/>
              </p:cNvSpPr>
              <p:nvPr/>
            </p:nvSpPr>
            <p:spPr bwMode="auto">
              <a:xfrm rot="5400000">
                <a:off x="-146" y="2653"/>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22" name="AutoShape 50"/>
              <p:cNvSpPr>
                <a:spLocks noChangeArrowheads="1"/>
              </p:cNvSpPr>
              <p:nvPr/>
            </p:nvSpPr>
            <p:spPr bwMode="auto">
              <a:xfrm rot="5400000">
                <a:off x="-146" y="3064"/>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grpSp>
        <p:grpSp>
          <p:nvGrpSpPr>
            <p:cNvPr id="10" name="Group 51"/>
            <p:cNvGrpSpPr>
              <a:grpSpLocks/>
            </p:cNvGrpSpPr>
            <p:nvPr/>
          </p:nvGrpSpPr>
          <p:grpSpPr bwMode="auto">
            <a:xfrm>
              <a:off x="5655" y="1014"/>
              <a:ext cx="96" cy="2439"/>
              <a:chOff x="-2" y="865"/>
              <a:chExt cx="96" cy="2439"/>
            </a:xfrm>
          </p:grpSpPr>
          <p:sp>
            <p:nvSpPr>
              <p:cNvPr id="11" name="AutoShape 52"/>
              <p:cNvSpPr>
                <a:spLocks noChangeArrowheads="1"/>
              </p:cNvSpPr>
              <p:nvPr/>
            </p:nvSpPr>
            <p:spPr bwMode="auto">
              <a:xfrm rot="5400000">
                <a:off x="-146" y="1009"/>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12" name="AutoShape 53"/>
              <p:cNvSpPr>
                <a:spLocks noChangeArrowheads="1"/>
              </p:cNvSpPr>
              <p:nvPr/>
            </p:nvSpPr>
            <p:spPr bwMode="auto">
              <a:xfrm rot="5400000">
                <a:off x="-146" y="142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13" name="AutoShape 54"/>
              <p:cNvSpPr>
                <a:spLocks noChangeArrowheads="1"/>
              </p:cNvSpPr>
              <p:nvPr/>
            </p:nvSpPr>
            <p:spPr bwMode="auto">
              <a:xfrm rot="5400000">
                <a:off x="-146" y="1834"/>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14" name="AutoShape 55"/>
              <p:cNvSpPr>
                <a:spLocks noChangeArrowheads="1"/>
              </p:cNvSpPr>
              <p:nvPr/>
            </p:nvSpPr>
            <p:spPr bwMode="auto">
              <a:xfrm rot="5400000">
                <a:off x="-146" y="2248"/>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15" name="AutoShape 56"/>
              <p:cNvSpPr>
                <a:spLocks noChangeArrowheads="1"/>
              </p:cNvSpPr>
              <p:nvPr/>
            </p:nvSpPr>
            <p:spPr bwMode="auto">
              <a:xfrm rot="5400000">
                <a:off x="-146" y="2653"/>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16" name="AutoShape 57"/>
              <p:cNvSpPr>
                <a:spLocks noChangeArrowheads="1"/>
              </p:cNvSpPr>
              <p:nvPr/>
            </p:nvSpPr>
            <p:spPr bwMode="auto">
              <a:xfrm rot="5400000">
                <a:off x="-146" y="3064"/>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grpSp>
      </p:grpSp>
      <p:sp>
        <p:nvSpPr>
          <p:cNvPr id="48" name="WordArt 11"/>
          <p:cNvSpPr>
            <a:spLocks noChangeArrowheads="1" noChangeShapeType="1" noTextEdit="1"/>
          </p:cNvSpPr>
          <p:nvPr/>
        </p:nvSpPr>
        <p:spPr bwMode="auto">
          <a:xfrm>
            <a:off x="996949" y="269097"/>
            <a:ext cx="5207001" cy="387878"/>
          </a:xfrm>
          <a:prstGeom prst="rect">
            <a:avLst/>
          </a:prstGeom>
        </p:spPr>
        <p:txBody>
          <a:bodyPr wrap="none" fromWordArt="1">
            <a:prstTxWarp prst="textPlain">
              <a:avLst>
                <a:gd name="adj" fmla="val 50000"/>
              </a:avLst>
            </a:prstTxWarp>
          </a:bodyPr>
          <a:lstStyle/>
          <a:p>
            <a:pPr algn="dist"/>
            <a:r>
              <a:rPr lang="en-US" sz="3600" b="1" kern="10" dirty="0" err="1" smtClean="0">
                <a:ln w="9525">
                  <a:solidFill>
                    <a:srgbClr val="000000"/>
                  </a:solidFill>
                  <a:round/>
                  <a:headEnd/>
                  <a:tailEnd/>
                </a:ln>
                <a:solidFill>
                  <a:srgbClr val="FF0000"/>
                </a:solidFill>
                <a:effectLst>
                  <a:outerShdw dist="35921" dir="2700000" algn="ctr" rotWithShape="0">
                    <a:srgbClr val="808080">
                      <a:alpha val="79999"/>
                    </a:srgbClr>
                  </a:outerShdw>
                </a:effectLst>
                <a:latin typeface="Times New Roman" panose="02020603050405020304" pitchFamily="18" charset="0"/>
                <a:cs typeface="Times New Roman" panose="02020603050405020304" pitchFamily="18" charset="0"/>
              </a:rPr>
              <a:t>a.Giới</a:t>
            </a:r>
            <a:r>
              <a:rPr lang="en-US" sz="3600" b="1" kern="10" dirty="0" smtClean="0">
                <a:ln w="9525">
                  <a:solidFill>
                    <a:srgbClr val="000000"/>
                  </a:solidFill>
                  <a:round/>
                  <a:headEnd/>
                  <a:tailEnd/>
                </a:ln>
                <a:solidFill>
                  <a:srgbClr val="FF0000"/>
                </a:solidFill>
                <a:effectLst>
                  <a:outerShdw dist="35921" dir="2700000" algn="ctr" rotWithShape="0">
                    <a:srgbClr val="808080">
                      <a:alpha val="79999"/>
                    </a:srgbClr>
                  </a:outerShdw>
                </a:effectLst>
                <a:latin typeface="Times New Roman" panose="02020603050405020304" pitchFamily="18" charset="0"/>
                <a:cs typeface="Times New Roman" panose="02020603050405020304" pitchFamily="18" charset="0"/>
              </a:rPr>
              <a:t> thiệu</a:t>
            </a:r>
            <a:r>
              <a:rPr lang="vi-VN" sz="3600" b="1" kern="10" dirty="0" smtClean="0">
                <a:ln w="9525">
                  <a:solidFill>
                    <a:srgbClr val="000000"/>
                  </a:solidFill>
                  <a:round/>
                  <a:headEnd/>
                  <a:tailEnd/>
                </a:ln>
                <a:solidFill>
                  <a:srgbClr val="FF0000"/>
                </a:solidFill>
                <a:effectLst>
                  <a:outerShdw dist="35921" dir="2700000" algn="ctr" rotWithShape="0">
                    <a:srgbClr val="808080">
                      <a:alpha val="79999"/>
                    </a:srgbClr>
                  </a:outerShdw>
                </a:effectLst>
                <a:latin typeface="Times New Roman" panose="02020603050405020304" pitchFamily="18" charset="0"/>
                <a:cs typeface="Times New Roman" panose="02020603050405020304" pitchFamily="18" charset="0"/>
              </a:rPr>
              <a:t> </a:t>
            </a:r>
            <a:r>
              <a:rPr lang="vi-VN" sz="3600" b="1" kern="10">
                <a:ln w="9525">
                  <a:solidFill>
                    <a:srgbClr val="000000"/>
                  </a:solidFill>
                  <a:round/>
                  <a:headEnd/>
                  <a:tailEnd/>
                </a:ln>
                <a:solidFill>
                  <a:srgbClr val="FF0000"/>
                </a:solidFill>
                <a:effectLst>
                  <a:outerShdw dist="35921" dir="2700000" algn="ctr" rotWithShape="0">
                    <a:srgbClr val="808080">
                      <a:alpha val="79999"/>
                    </a:srgbClr>
                  </a:outerShdw>
                </a:effectLst>
                <a:latin typeface="Times New Roman" panose="02020603050405020304" pitchFamily="18" charset="0"/>
                <a:cs typeface="Times New Roman" panose="02020603050405020304" pitchFamily="18" charset="0"/>
              </a:rPr>
              <a:t>tác </a:t>
            </a:r>
            <a:r>
              <a:rPr lang="vi-VN" sz="3600" b="1" kern="10" smtClean="0">
                <a:ln w="9525">
                  <a:solidFill>
                    <a:srgbClr val="000000"/>
                  </a:solidFill>
                  <a:round/>
                  <a:headEnd/>
                  <a:tailEnd/>
                </a:ln>
                <a:solidFill>
                  <a:srgbClr val="FF0000"/>
                </a:solidFill>
                <a:effectLst>
                  <a:outerShdw dist="35921" dir="2700000" algn="ctr" rotWithShape="0">
                    <a:srgbClr val="808080">
                      <a:alpha val="79999"/>
                    </a:srgbClr>
                  </a:outerShdw>
                </a:effectLst>
                <a:latin typeface="Times New Roman" panose="02020603050405020304" pitchFamily="18" charset="0"/>
                <a:cs typeface="Times New Roman" panose="02020603050405020304" pitchFamily="18" charset="0"/>
              </a:rPr>
              <a:t>giả</a:t>
            </a:r>
            <a:r>
              <a:rPr lang="en-US" sz="3600" b="1" kern="10" smtClean="0">
                <a:ln w="9525">
                  <a:solidFill>
                    <a:srgbClr val="000000"/>
                  </a:solidFill>
                  <a:round/>
                  <a:headEnd/>
                  <a:tailEnd/>
                </a:ln>
                <a:solidFill>
                  <a:srgbClr val="FF0000"/>
                </a:solidFill>
                <a:effectLst>
                  <a:outerShdw dist="35921" dir="2700000" algn="ctr" rotWithShape="0">
                    <a:srgbClr val="808080">
                      <a:alpha val="79999"/>
                    </a:srgbClr>
                  </a:outerShdw>
                </a:effectLst>
                <a:latin typeface="Times New Roman" panose="02020603050405020304" pitchFamily="18" charset="0"/>
                <a:cs typeface="Times New Roman" panose="02020603050405020304" pitchFamily="18" charset="0"/>
              </a:rPr>
              <a:t> và bài hát:</a:t>
            </a:r>
            <a:endParaRPr lang="en-US" sz="3600" b="1" kern="10" dirty="0">
              <a:ln w="9525">
                <a:solidFill>
                  <a:srgbClr val="000000"/>
                </a:solidFill>
                <a:round/>
                <a:headEnd/>
                <a:tailEnd/>
              </a:ln>
              <a:solidFill>
                <a:srgbClr val="FF0000"/>
              </a:solidFill>
              <a:effectLst>
                <a:outerShdw dist="35921" dir="2700000" algn="ctr" rotWithShape="0">
                  <a:srgbClr val="808080">
                    <a:alpha val="79999"/>
                  </a:srgbClr>
                </a:outerShdw>
              </a:effectLst>
              <a:latin typeface="Times New Roman" panose="02020603050405020304" pitchFamily="18" charset="0"/>
              <a:cs typeface="Times New Roman" panose="02020603050405020304" pitchFamily="18" charset="0"/>
            </a:endParaRPr>
          </a:p>
        </p:txBody>
      </p:sp>
      <p:sp>
        <p:nvSpPr>
          <p:cNvPr id="49" name="Title 11"/>
          <p:cNvSpPr txBox="1">
            <a:spLocks/>
          </p:cNvSpPr>
          <p:nvPr/>
        </p:nvSpPr>
        <p:spPr bwMode="auto">
          <a:xfrm>
            <a:off x="3656737" y="744947"/>
            <a:ext cx="818952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just">
              <a:defRPr/>
            </a:pPr>
            <a:endParaRPr lang="en-US" altLang="en-US" sz="3600" b="1" kern="0" dirty="0" smtClean="0">
              <a:solidFill>
                <a:srgbClr val="0000FF"/>
              </a:solidFill>
              <a:latin typeface="Times New Roman" pitchFamily="18" charset="0"/>
              <a:cs typeface="Times New Roman" pitchFamily="18" charset="0"/>
            </a:endParaRPr>
          </a:p>
        </p:txBody>
      </p:sp>
      <p:sp>
        <p:nvSpPr>
          <p:cNvPr id="52" name="Text Box 5"/>
          <p:cNvSpPr txBox="1">
            <a:spLocks noChangeArrowheads="1"/>
          </p:cNvSpPr>
          <p:nvPr/>
        </p:nvSpPr>
        <p:spPr bwMode="auto">
          <a:xfrm>
            <a:off x="427788" y="1011690"/>
            <a:ext cx="11348894"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lgn="just">
              <a:buNone/>
              <a:defRPr/>
            </a:pPr>
            <a:r>
              <a:rPr lang="en-US" altLang="en-US" sz="3600" b="1" kern="0" smtClean="0">
                <a:solidFill>
                  <a:srgbClr val="0000FF"/>
                </a:solidFill>
                <a:latin typeface="Times New Roman" pitchFamily="18" charset="0"/>
                <a:cs typeface="Times New Roman" pitchFamily="18" charset="0"/>
              </a:rPr>
              <a:t> </a:t>
            </a:r>
            <a:r>
              <a:rPr lang="nl-NL" sz="3600" b="1" kern="0">
                <a:solidFill>
                  <a:srgbClr val="0000FF"/>
                </a:solidFill>
                <a:latin typeface="Times New Roman" pitchFamily="18" charset="0"/>
                <a:cs typeface="Times New Roman" pitchFamily="18" charset="0"/>
              </a:rPr>
              <a:t>- Hãy đề mặt trời luôn chiếu sáng là một bài hát Nga được viết cho thiếu nhi, sáng tác năm 1962 bởi nhạc sĩ Arkady Ostrovsky, lời do Lev Ivanovich Oshanin viết. Lời Việt của nhạc sĩ Phong Nhã - người có nhiều đóng góp cho nền âm nhạc nước nhà, đặc biệt là những sáng tác cho lứa tuổi thiếu niên, nhi đồng như: </a:t>
            </a:r>
            <a:r>
              <a:rPr lang="nl-NL" sz="3600" b="1" i="1" kern="0">
                <a:solidFill>
                  <a:srgbClr val="0000FF"/>
                </a:solidFill>
                <a:latin typeface="Times New Roman" pitchFamily="18" charset="0"/>
                <a:cs typeface="Times New Roman" pitchFamily="18" charset="0"/>
              </a:rPr>
              <a:t>Ai yêu Bác Hồ Chí Minh hơn thiêu niên nhi đồng, Cùng nhau ta đi lên, Kim Đồng, Đi ta đi lên</a:t>
            </a:r>
            <a:r>
              <a:rPr lang="nl-NL" sz="3600" b="1" i="1" kern="0" smtClean="0">
                <a:solidFill>
                  <a:srgbClr val="0000FF"/>
                </a:solidFill>
                <a:latin typeface="Times New Roman" pitchFamily="18" charset="0"/>
                <a:cs typeface="Times New Roman" pitchFamily="18" charset="0"/>
              </a:rPr>
              <a:t>,...</a:t>
            </a:r>
            <a:endParaRPr lang="en-US" altLang="en-US" sz="3600" b="1" kern="0" dirty="0">
              <a:solidFill>
                <a:srgbClr val="0000FF"/>
              </a:solidFill>
              <a:latin typeface="Times New Roman" pitchFamily="18" charset="0"/>
              <a:cs typeface="Times New Roman" pitchFamily="18" charset="0"/>
            </a:endParaRPr>
          </a:p>
        </p:txBody>
      </p:sp>
      <p:sp>
        <p:nvSpPr>
          <p:cNvPr id="51" name="Rounded Rectangle 50"/>
          <p:cNvSpPr/>
          <p:nvPr/>
        </p:nvSpPr>
        <p:spPr>
          <a:xfrm>
            <a:off x="190720" y="895075"/>
            <a:ext cx="11819974" cy="495981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72658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150"/>
                                  </p:stCondLst>
                                  <p:iterate type="lt">
                                    <p:tmPct val="50000"/>
                                  </p:iterate>
                                  <p:childTnLst>
                                    <p:set>
                                      <p:cBhvr>
                                        <p:cTn id="6" dur="1" fill="hold">
                                          <p:stCondLst>
                                            <p:cond delay="0"/>
                                          </p:stCondLst>
                                        </p:cTn>
                                        <p:tgtEl>
                                          <p:spTgt spid="52"/>
                                        </p:tgtEl>
                                        <p:attrNameLst>
                                          <p:attrName>style.visibility</p:attrName>
                                        </p:attrNameLst>
                                      </p:cBhvr>
                                      <p:to>
                                        <p:strVal val="visible"/>
                                      </p:to>
                                    </p:set>
                                    <p:anim calcmode="discrete" valueType="clr">
                                      <p:cBhvr override="childStyle">
                                        <p:cTn id="7" dur="150"/>
                                        <p:tgtEl>
                                          <p:spTgt spid="52"/>
                                        </p:tgtEl>
                                        <p:attrNameLst>
                                          <p:attrName>style.color</p:attrName>
                                        </p:attrNameLst>
                                      </p:cBhvr>
                                      <p:tavLst>
                                        <p:tav tm="0">
                                          <p:val>
                                            <p:clrVal>
                                              <a:schemeClr val="accent2"/>
                                            </p:clrVal>
                                          </p:val>
                                        </p:tav>
                                        <p:tav tm="50000">
                                          <p:val>
                                            <p:clrVal>
                                              <a:schemeClr val="hlink"/>
                                            </p:clrVal>
                                          </p:val>
                                        </p:tav>
                                      </p:tavLst>
                                    </p:anim>
                                    <p:anim calcmode="discrete" valueType="clr">
                                      <p:cBhvr>
                                        <p:cTn id="8" dur="150"/>
                                        <p:tgtEl>
                                          <p:spTgt spid="52"/>
                                        </p:tgtEl>
                                        <p:attrNameLst>
                                          <p:attrName>fillcolor</p:attrName>
                                        </p:attrNameLst>
                                      </p:cBhvr>
                                      <p:tavLst>
                                        <p:tav tm="0">
                                          <p:val>
                                            <p:clrVal>
                                              <a:schemeClr val="accent2"/>
                                            </p:clrVal>
                                          </p:val>
                                        </p:tav>
                                        <p:tav tm="50000">
                                          <p:val>
                                            <p:clrVal>
                                              <a:schemeClr val="hlink"/>
                                            </p:clrVal>
                                          </p:val>
                                        </p:tav>
                                      </p:tavLst>
                                    </p:anim>
                                    <p:set>
                                      <p:cBhvr>
                                        <p:cTn id="9" dur="150"/>
                                        <p:tgtEl>
                                          <p:spTgt spid="5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86854" y="337354"/>
            <a:ext cx="10590661" cy="1754326"/>
          </a:xfrm>
          <a:prstGeom prst="rect">
            <a:avLst/>
          </a:prstGeom>
        </p:spPr>
        <p:txBody>
          <a:bodyPr wrap="square">
            <a:spAutoFit/>
          </a:bodyPr>
          <a:lstStyle/>
          <a:p>
            <a:r>
              <a:rPr lang="nl-NL" sz="3600" b="1" kern="0" smtClean="0">
                <a:solidFill>
                  <a:srgbClr val="0000FF"/>
                </a:solidFill>
                <a:latin typeface="Times New Roman" pitchFamily="18" charset="0"/>
                <a:cs typeface="Times New Roman" pitchFamily="18" charset="0"/>
              </a:rPr>
              <a:t>- Nhạc sĩ Arkady Ostrovsky, là người Nga, sáng tác bài này vào năm 1962, được nhạc sĩ Phong Nhã viết lời Việt</a:t>
            </a:r>
            <a:endParaRPr lang="en-US" sz="3600"/>
          </a:p>
        </p:txBody>
      </p:sp>
    </p:spTree>
    <p:extLst>
      <p:ext uri="{BB962C8B-B14F-4D97-AF65-F5344CB8AC3E}">
        <p14:creationId xmlns:p14="http://schemas.microsoft.com/office/powerpoint/2010/main" val="11563702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3"/>
          <p:cNvGrpSpPr>
            <a:grpSpLocks/>
          </p:cNvGrpSpPr>
          <p:nvPr/>
        </p:nvGrpSpPr>
        <p:grpSpPr bwMode="auto">
          <a:xfrm>
            <a:off x="-19051" y="-62692"/>
            <a:ext cx="12211051" cy="6920692"/>
            <a:chOff x="-9" y="-18"/>
            <a:chExt cx="5769" cy="4347"/>
          </a:xfrm>
        </p:grpSpPr>
        <p:pic>
          <p:nvPicPr>
            <p:cNvPr id="3" name="Picture 14" descr="POINSET2"/>
            <p:cNvPicPr>
              <a:picLocks noChangeAspect="1" noChangeArrowheads="1"/>
            </p:cNvPicPr>
            <p:nvPr/>
          </p:nvPicPr>
          <p:blipFill>
            <a:blip r:embed="rId4" cstate="print"/>
            <a:srcRect/>
            <a:stretch>
              <a:fillRect/>
            </a:stretch>
          </p:blipFill>
          <p:spPr bwMode="auto">
            <a:xfrm>
              <a:off x="-9" y="-18"/>
              <a:ext cx="480" cy="960"/>
            </a:xfrm>
            <a:prstGeom prst="rect">
              <a:avLst/>
            </a:prstGeom>
            <a:noFill/>
            <a:ln w="9525">
              <a:noFill/>
              <a:miter lim="800000"/>
              <a:headEnd/>
              <a:tailEnd/>
            </a:ln>
          </p:spPr>
        </p:pic>
        <p:pic>
          <p:nvPicPr>
            <p:cNvPr id="4" name="Picture 15" descr="POINSET2"/>
            <p:cNvPicPr>
              <a:picLocks noChangeAspect="1" noChangeArrowheads="1"/>
            </p:cNvPicPr>
            <p:nvPr/>
          </p:nvPicPr>
          <p:blipFill>
            <a:blip r:embed="rId4" cstate="print"/>
            <a:srcRect/>
            <a:stretch>
              <a:fillRect/>
            </a:stretch>
          </p:blipFill>
          <p:spPr bwMode="auto">
            <a:xfrm rot="10800000">
              <a:off x="5280" y="3369"/>
              <a:ext cx="480" cy="960"/>
            </a:xfrm>
            <a:prstGeom prst="rect">
              <a:avLst/>
            </a:prstGeom>
            <a:noFill/>
            <a:ln w="9525">
              <a:noFill/>
              <a:miter lim="800000"/>
              <a:headEnd/>
              <a:tailEnd/>
            </a:ln>
          </p:spPr>
        </p:pic>
        <p:pic>
          <p:nvPicPr>
            <p:cNvPr id="5" name="Picture 16" descr="POINSET2"/>
            <p:cNvPicPr>
              <a:picLocks noChangeAspect="1" noChangeArrowheads="1"/>
            </p:cNvPicPr>
            <p:nvPr/>
          </p:nvPicPr>
          <p:blipFill>
            <a:blip r:embed="rId4" cstate="print"/>
            <a:srcRect/>
            <a:stretch>
              <a:fillRect/>
            </a:stretch>
          </p:blipFill>
          <p:spPr bwMode="auto">
            <a:xfrm rot="-5400000">
              <a:off x="-226" y="3577"/>
              <a:ext cx="960" cy="526"/>
            </a:xfrm>
            <a:prstGeom prst="rect">
              <a:avLst/>
            </a:prstGeom>
            <a:noFill/>
            <a:ln w="9525">
              <a:noFill/>
              <a:miter lim="800000"/>
              <a:headEnd/>
              <a:tailEnd/>
            </a:ln>
          </p:spPr>
        </p:pic>
        <p:pic>
          <p:nvPicPr>
            <p:cNvPr id="6" name="Picture 17" descr="POINSET2"/>
            <p:cNvPicPr>
              <a:picLocks noChangeAspect="1" noChangeArrowheads="1"/>
            </p:cNvPicPr>
            <p:nvPr/>
          </p:nvPicPr>
          <p:blipFill>
            <a:blip r:embed="rId4" cstate="print"/>
            <a:srcRect/>
            <a:stretch>
              <a:fillRect/>
            </a:stretch>
          </p:blipFill>
          <p:spPr bwMode="auto">
            <a:xfrm rot="5400000">
              <a:off x="5003" y="280"/>
              <a:ext cx="1056" cy="459"/>
            </a:xfrm>
            <a:prstGeom prst="rect">
              <a:avLst/>
            </a:prstGeom>
            <a:noFill/>
            <a:ln w="9525">
              <a:noFill/>
              <a:miter lim="800000"/>
              <a:headEnd/>
              <a:tailEnd/>
            </a:ln>
          </p:spPr>
        </p:pic>
        <p:grpSp>
          <p:nvGrpSpPr>
            <p:cNvPr id="7" name="Group 18"/>
            <p:cNvGrpSpPr>
              <a:grpSpLocks/>
            </p:cNvGrpSpPr>
            <p:nvPr/>
          </p:nvGrpSpPr>
          <p:grpSpPr bwMode="auto">
            <a:xfrm>
              <a:off x="462" y="0"/>
              <a:ext cx="4905" cy="96"/>
              <a:chOff x="480" y="0"/>
              <a:chExt cx="4905" cy="96"/>
            </a:xfrm>
          </p:grpSpPr>
          <p:sp>
            <p:nvSpPr>
              <p:cNvPr id="35" name="AutoShape 19"/>
              <p:cNvSpPr>
                <a:spLocks noChangeArrowheads="1"/>
              </p:cNvSpPr>
              <p:nvPr/>
            </p:nvSpPr>
            <p:spPr bwMode="auto">
              <a:xfrm>
                <a:off x="480"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36" name="AutoShape 20"/>
              <p:cNvSpPr>
                <a:spLocks noChangeArrowheads="1"/>
              </p:cNvSpPr>
              <p:nvPr/>
            </p:nvSpPr>
            <p:spPr bwMode="auto">
              <a:xfrm>
                <a:off x="891"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37" name="AutoShape 21"/>
              <p:cNvSpPr>
                <a:spLocks noChangeArrowheads="1"/>
              </p:cNvSpPr>
              <p:nvPr/>
            </p:nvSpPr>
            <p:spPr bwMode="auto">
              <a:xfrm>
                <a:off x="1305"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38" name="AutoShape 22"/>
              <p:cNvSpPr>
                <a:spLocks noChangeArrowheads="1"/>
              </p:cNvSpPr>
              <p:nvPr/>
            </p:nvSpPr>
            <p:spPr bwMode="auto">
              <a:xfrm>
                <a:off x="1719"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39" name="AutoShape 23"/>
              <p:cNvSpPr>
                <a:spLocks noChangeArrowheads="1"/>
              </p:cNvSpPr>
              <p:nvPr/>
            </p:nvSpPr>
            <p:spPr bwMode="auto">
              <a:xfrm>
                <a:off x="2124"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40" name="AutoShape 24"/>
              <p:cNvSpPr>
                <a:spLocks noChangeArrowheads="1"/>
              </p:cNvSpPr>
              <p:nvPr/>
            </p:nvSpPr>
            <p:spPr bwMode="auto">
              <a:xfrm>
                <a:off x="2535"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41" name="AutoShape 25"/>
              <p:cNvSpPr>
                <a:spLocks noChangeArrowheads="1"/>
              </p:cNvSpPr>
              <p:nvPr/>
            </p:nvSpPr>
            <p:spPr bwMode="auto">
              <a:xfrm>
                <a:off x="2949"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42" name="AutoShape 26"/>
              <p:cNvSpPr>
                <a:spLocks noChangeArrowheads="1"/>
              </p:cNvSpPr>
              <p:nvPr/>
            </p:nvSpPr>
            <p:spPr bwMode="auto">
              <a:xfrm>
                <a:off x="3360"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43" name="AutoShape 27"/>
              <p:cNvSpPr>
                <a:spLocks noChangeArrowheads="1"/>
              </p:cNvSpPr>
              <p:nvPr/>
            </p:nvSpPr>
            <p:spPr bwMode="auto">
              <a:xfrm>
                <a:off x="3774"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44" name="AutoShape 28"/>
              <p:cNvSpPr>
                <a:spLocks noChangeArrowheads="1"/>
              </p:cNvSpPr>
              <p:nvPr/>
            </p:nvSpPr>
            <p:spPr bwMode="auto">
              <a:xfrm>
                <a:off x="4185"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45" name="AutoShape 29"/>
              <p:cNvSpPr>
                <a:spLocks noChangeArrowheads="1"/>
              </p:cNvSpPr>
              <p:nvPr/>
            </p:nvSpPr>
            <p:spPr bwMode="auto">
              <a:xfrm>
                <a:off x="4599"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46" name="AutoShape 30"/>
              <p:cNvSpPr>
                <a:spLocks noChangeArrowheads="1"/>
              </p:cNvSpPr>
              <p:nvPr/>
            </p:nvSpPr>
            <p:spPr bwMode="auto">
              <a:xfrm>
                <a:off x="5001"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grpSp>
        <p:grpSp>
          <p:nvGrpSpPr>
            <p:cNvPr id="8" name="Group 31"/>
            <p:cNvGrpSpPr>
              <a:grpSpLocks/>
            </p:cNvGrpSpPr>
            <p:nvPr/>
          </p:nvGrpSpPr>
          <p:grpSpPr bwMode="auto">
            <a:xfrm>
              <a:off x="471" y="4224"/>
              <a:ext cx="4905" cy="96"/>
              <a:chOff x="480" y="0"/>
              <a:chExt cx="4905" cy="96"/>
            </a:xfrm>
          </p:grpSpPr>
          <p:sp>
            <p:nvSpPr>
              <p:cNvPr id="23" name="AutoShape 32"/>
              <p:cNvSpPr>
                <a:spLocks noChangeArrowheads="1"/>
              </p:cNvSpPr>
              <p:nvPr/>
            </p:nvSpPr>
            <p:spPr bwMode="auto">
              <a:xfrm>
                <a:off x="480"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24" name="AutoShape 33"/>
              <p:cNvSpPr>
                <a:spLocks noChangeArrowheads="1"/>
              </p:cNvSpPr>
              <p:nvPr/>
            </p:nvSpPr>
            <p:spPr bwMode="auto">
              <a:xfrm>
                <a:off x="891"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25" name="AutoShape 34"/>
              <p:cNvSpPr>
                <a:spLocks noChangeArrowheads="1"/>
              </p:cNvSpPr>
              <p:nvPr/>
            </p:nvSpPr>
            <p:spPr bwMode="auto">
              <a:xfrm>
                <a:off x="1305"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26" name="AutoShape 35"/>
              <p:cNvSpPr>
                <a:spLocks noChangeArrowheads="1"/>
              </p:cNvSpPr>
              <p:nvPr/>
            </p:nvSpPr>
            <p:spPr bwMode="auto">
              <a:xfrm>
                <a:off x="1719"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27" name="AutoShape 36"/>
              <p:cNvSpPr>
                <a:spLocks noChangeArrowheads="1"/>
              </p:cNvSpPr>
              <p:nvPr/>
            </p:nvSpPr>
            <p:spPr bwMode="auto">
              <a:xfrm>
                <a:off x="2124"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28" name="AutoShape 37"/>
              <p:cNvSpPr>
                <a:spLocks noChangeArrowheads="1"/>
              </p:cNvSpPr>
              <p:nvPr/>
            </p:nvSpPr>
            <p:spPr bwMode="auto">
              <a:xfrm>
                <a:off x="2535"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29" name="AutoShape 38"/>
              <p:cNvSpPr>
                <a:spLocks noChangeArrowheads="1"/>
              </p:cNvSpPr>
              <p:nvPr/>
            </p:nvSpPr>
            <p:spPr bwMode="auto">
              <a:xfrm>
                <a:off x="2949"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30" name="AutoShape 39"/>
              <p:cNvSpPr>
                <a:spLocks noChangeArrowheads="1"/>
              </p:cNvSpPr>
              <p:nvPr/>
            </p:nvSpPr>
            <p:spPr bwMode="auto">
              <a:xfrm>
                <a:off x="3360"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31" name="AutoShape 40"/>
              <p:cNvSpPr>
                <a:spLocks noChangeArrowheads="1"/>
              </p:cNvSpPr>
              <p:nvPr/>
            </p:nvSpPr>
            <p:spPr bwMode="auto">
              <a:xfrm>
                <a:off x="3774"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32" name="AutoShape 41"/>
              <p:cNvSpPr>
                <a:spLocks noChangeArrowheads="1"/>
              </p:cNvSpPr>
              <p:nvPr/>
            </p:nvSpPr>
            <p:spPr bwMode="auto">
              <a:xfrm>
                <a:off x="4185"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33" name="AutoShape 42"/>
              <p:cNvSpPr>
                <a:spLocks noChangeArrowheads="1"/>
              </p:cNvSpPr>
              <p:nvPr/>
            </p:nvSpPr>
            <p:spPr bwMode="auto">
              <a:xfrm>
                <a:off x="4599"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34" name="AutoShape 43"/>
              <p:cNvSpPr>
                <a:spLocks noChangeArrowheads="1"/>
              </p:cNvSpPr>
              <p:nvPr/>
            </p:nvSpPr>
            <p:spPr bwMode="auto">
              <a:xfrm>
                <a:off x="5001"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grpSp>
        <p:grpSp>
          <p:nvGrpSpPr>
            <p:cNvPr id="9" name="Group 44"/>
            <p:cNvGrpSpPr>
              <a:grpSpLocks/>
            </p:cNvGrpSpPr>
            <p:nvPr/>
          </p:nvGrpSpPr>
          <p:grpSpPr bwMode="auto">
            <a:xfrm>
              <a:off x="7" y="910"/>
              <a:ext cx="96" cy="2439"/>
              <a:chOff x="-2" y="865"/>
              <a:chExt cx="96" cy="2439"/>
            </a:xfrm>
          </p:grpSpPr>
          <p:sp>
            <p:nvSpPr>
              <p:cNvPr id="17" name="AutoShape 45"/>
              <p:cNvSpPr>
                <a:spLocks noChangeArrowheads="1"/>
              </p:cNvSpPr>
              <p:nvPr/>
            </p:nvSpPr>
            <p:spPr bwMode="auto">
              <a:xfrm rot="5400000">
                <a:off x="-146" y="1009"/>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18" name="AutoShape 46"/>
              <p:cNvSpPr>
                <a:spLocks noChangeArrowheads="1"/>
              </p:cNvSpPr>
              <p:nvPr/>
            </p:nvSpPr>
            <p:spPr bwMode="auto">
              <a:xfrm rot="5400000">
                <a:off x="-146" y="142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19" name="AutoShape 47"/>
              <p:cNvSpPr>
                <a:spLocks noChangeArrowheads="1"/>
              </p:cNvSpPr>
              <p:nvPr/>
            </p:nvSpPr>
            <p:spPr bwMode="auto">
              <a:xfrm rot="5400000">
                <a:off x="-146" y="1834"/>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20" name="AutoShape 48"/>
              <p:cNvSpPr>
                <a:spLocks noChangeArrowheads="1"/>
              </p:cNvSpPr>
              <p:nvPr/>
            </p:nvSpPr>
            <p:spPr bwMode="auto">
              <a:xfrm rot="5400000">
                <a:off x="-146" y="2248"/>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21" name="AutoShape 49"/>
              <p:cNvSpPr>
                <a:spLocks noChangeArrowheads="1"/>
              </p:cNvSpPr>
              <p:nvPr/>
            </p:nvSpPr>
            <p:spPr bwMode="auto">
              <a:xfrm rot="5400000">
                <a:off x="-146" y="2653"/>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22" name="AutoShape 50"/>
              <p:cNvSpPr>
                <a:spLocks noChangeArrowheads="1"/>
              </p:cNvSpPr>
              <p:nvPr/>
            </p:nvSpPr>
            <p:spPr bwMode="auto">
              <a:xfrm rot="5400000">
                <a:off x="-146" y="3064"/>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grpSp>
        <p:grpSp>
          <p:nvGrpSpPr>
            <p:cNvPr id="10" name="Group 51"/>
            <p:cNvGrpSpPr>
              <a:grpSpLocks/>
            </p:cNvGrpSpPr>
            <p:nvPr/>
          </p:nvGrpSpPr>
          <p:grpSpPr bwMode="auto">
            <a:xfrm>
              <a:off x="5655" y="1014"/>
              <a:ext cx="96" cy="2439"/>
              <a:chOff x="-2" y="865"/>
              <a:chExt cx="96" cy="2439"/>
            </a:xfrm>
          </p:grpSpPr>
          <p:sp>
            <p:nvSpPr>
              <p:cNvPr id="11" name="AutoShape 52"/>
              <p:cNvSpPr>
                <a:spLocks noChangeArrowheads="1"/>
              </p:cNvSpPr>
              <p:nvPr/>
            </p:nvSpPr>
            <p:spPr bwMode="auto">
              <a:xfrm rot="5400000">
                <a:off x="-146" y="1009"/>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12" name="AutoShape 53"/>
              <p:cNvSpPr>
                <a:spLocks noChangeArrowheads="1"/>
              </p:cNvSpPr>
              <p:nvPr/>
            </p:nvSpPr>
            <p:spPr bwMode="auto">
              <a:xfrm rot="5400000">
                <a:off x="-146" y="142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13" name="AutoShape 54"/>
              <p:cNvSpPr>
                <a:spLocks noChangeArrowheads="1"/>
              </p:cNvSpPr>
              <p:nvPr/>
            </p:nvSpPr>
            <p:spPr bwMode="auto">
              <a:xfrm rot="5400000">
                <a:off x="-146" y="1834"/>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14" name="AutoShape 55"/>
              <p:cNvSpPr>
                <a:spLocks noChangeArrowheads="1"/>
              </p:cNvSpPr>
              <p:nvPr/>
            </p:nvSpPr>
            <p:spPr bwMode="auto">
              <a:xfrm rot="5400000">
                <a:off x="-146" y="2248"/>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15" name="AutoShape 56"/>
              <p:cNvSpPr>
                <a:spLocks noChangeArrowheads="1"/>
              </p:cNvSpPr>
              <p:nvPr/>
            </p:nvSpPr>
            <p:spPr bwMode="auto">
              <a:xfrm rot="5400000">
                <a:off x="-146" y="2653"/>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16" name="AutoShape 57"/>
              <p:cNvSpPr>
                <a:spLocks noChangeArrowheads="1"/>
              </p:cNvSpPr>
              <p:nvPr/>
            </p:nvSpPr>
            <p:spPr bwMode="auto">
              <a:xfrm rot="5400000">
                <a:off x="-146" y="3064"/>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grpSp>
      </p:grpSp>
      <p:sp>
        <p:nvSpPr>
          <p:cNvPr id="48" name="WordArt 11"/>
          <p:cNvSpPr>
            <a:spLocks noChangeArrowheads="1" noChangeShapeType="1" noTextEdit="1"/>
          </p:cNvSpPr>
          <p:nvPr/>
        </p:nvSpPr>
        <p:spPr bwMode="auto">
          <a:xfrm>
            <a:off x="996949" y="269097"/>
            <a:ext cx="5207001" cy="387878"/>
          </a:xfrm>
          <a:prstGeom prst="rect">
            <a:avLst/>
          </a:prstGeom>
        </p:spPr>
        <p:txBody>
          <a:bodyPr wrap="none" fromWordArt="1">
            <a:prstTxWarp prst="textPlain">
              <a:avLst>
                <a:gd name="adj" fmla="val 50000"/>
              </a:avLst>
            </a:prstTxWarp>
          </a:bodyPr>
          <a:lstStyle/>
          <a:p>
            <a:pPr algn="dist"/>
            <a:r>
              <a:rPr lang="en-US" sz="3600" b="1" kern="10" dirty="0" err="1" smtClean="0">
                <a:ln w="9525">
                  <a:solidFill>
                    <a:srgbClr val="000000"/>
                  </a:solidFill>
                  <a:round/>
                  <a:headEnd/>
                  <a:tailEnd/>
                </a:ln>
                <a:solidFill>
                  <a:srgbClr val="FF0000"/>
                </a:solidFill>
                <a:effectLst>
                  <a:outerShdw dist="35921" dir="2700000" algn="ctr" rotWithShape="0">
                    <a:srgbClr val="808080">
                      <a:alpha val="79999"/>
                    </a:srgbClr>
                  </a:outerShdw>
                </a:effectLst>
                <a:latin typeface="Times New Roman" panose="02020603050405020304" pitchFamily="18" charset="0"/>
                <a:cs typeface="Times New Roman" panose="02020603050405020304" pitchFamily="18" charset="0"/>
              </a:rPr>
              <a:t>a.Giới</a:t>
            </a:r>
            <a:r>
              <a:rPr lang="en-US" sz="3600" b="1" kern="10" dirty="0" smtClean="0">
                <a:ln w="9525">
                  <a:solidFill>
                    <a:srgbClr val="000000"/>
                  </a:solidFill>
                  <a:round/>
                  <a:headEnd/>
                  <a:tailEnd/>
                </a:ln>
                <a:solidFill>
                  <a:srgbClr val="FF0000"/>
                </a:solidFill>
                <a:effectLst>
                  <a:outerShdw dist="35921" dir="2700000" algn="ctr" rotWithShape="0">
                    <a:srgbClr val="808080">
                      <a:alpha val="79999"/>
                    </a:srgbClr>
                  </a:outerShdw>
                </a:effectLst>
                <a:latin typeface="Times New Roman" panose="02020603050405020304" pitchFamily="18" charset="0"/>
                <a:cs typeface="Times New Roman" panose="02020603050405020304" pitchFamily="18" charset="0"/>
              </a:rPr>
              <a:t> thiệu</a:t>
            </a:r>
            <a:r>
              <a:rPr lang="vi-VN" sz="3600" b="1" kern="10" dirty="0" smtClean="0">
                <a:ln w="9525">
                  <a:solidFill>
                    <a:srgbClr val="000000"/>
                  </a:solidFill>
                  <a:round/>
                  <a:headEnd/>
                  <a:tailEnd/>
                </a:ln>
                <a:solidFill>
                  <a:srgbClr val="FF0000"/>
                </a:solidFill>
                <a:effectLst>
                  <a:outerShdw dist="35921" dir="2700000" algn="ctr" rotWithShape="0">
                    <a:srgbClr val="808080">
                      <a:alpha val="79999"/>
                    </a:srgbClr>
                  </a:outerShdw>
                </a:effectLst>
                <a:latin typeface="Times New Roman" panose="02020603050405020304" pitchFamily="18" charset="0"/>
                <a:cs typeface="Times New Roman" panose="02020603050405020304" pitchFamily="18" charset="0"/>
              </a:rPr>
              <a:t> </a:t>
            </a:r>
            <a:r>
              <a:rPr lang="vi-VN" sz="3600" b="1" kern="10">
                <a:ln w="9525">
                  <a:solidFill>
                    <a:srgbClr val="000000"/>
                  </a:solidFill>
                  <a:round/>
                  <a:headEnd/>
                  <a:tailEnd/>
                </a:ln>
                <a:solidFill>
                  <a:srgbClr val="FF0000"/>
                </a:solidFill>
                <a:effectLst>
                  <a:outerShdw dist="35921" dir="2700000" algn="ctr" rotWithShape="0">
                    <a:srgbClr val="808080">
                      <a:alpha val="79999"/>
                    </a:srgbClr>
                  </a:outerShdw>
                </a:effectLst>
                <a:latin typeface="Times New Roman" panose="02020603050405020304" pitchFamily="18" charset="0"/>
                <a:cs typeface="Times New Roman" panose="02020603050405020304" pitchFamily="18" charset="0"/>
              </a:rPr>
              <a:t>tác </a:t>
            </a:r>
            <a:r>
              <a:rPr lang="vi-VN" sz="3600" b="1" kern="10" smtClean="0">
                <a:ln w="9525">
                  <a:solidFill>
                    <a:srgbClr val="000000"/>
                  </a:solidFill>
                  <a:round/>
                  <a:headEnd/>
                  <a:tailEnd/>
                </a:ln>
                <a:solidFill>
                  <a:srgbClr val="FF0000"/>
                </a:solidFill>
                <a:effectLst>
                  <a:outerShdw dist="35921" dir="2700000" algn="ctr" rotWithShape="0">
                    <a:srgbClr val="808080">
                      <a:alpha val="79999"/>
                    </a:srgbClr>
                  </a:outerShdw>
                </a:effectLst>
                <a:latin typeface="Times New Roman" panose="02020603050405020304" pitchFamily="18" charset="0"/>
                <a:cs typeface="Times New Roman" panose="02020603050405020304" pitchFamily="18" charset="0"/>
              </a:rPr>
              <a:t>giả</a:t>
            </a:r>
            <a:r>
              <a:rPr lang="en-US" sz="3600" b="1" kern="10" smtClean="0">
                <a:ln w="9525">
                  <a:solidFill>
                    <a:srgbClr val="000000"/>
                  </a:solidFill>
                  <a:round/>
                  <a:headEnd/>
                  <a:tailEnd/>
                </a:ln>
                <a:solidFill>
                  <a:srgbClr val="FF0000"/>
                </a:solidFill>
                <a:effectLst>
                  <a:outerShdw dist="35921" dir="2700000" algn="ctr" rotWithShape="0">
                    <a:srgbClr val="808080">
                      <a:alpha val="79999"/>
                    </a:srgbClr>
                  </a:outerShdw>
                </a:effectLst>
                <a:latin typeface="Times New Roman" panose="02020603050405020304" pitchFamily="18" charset="0"/>
                <a:cs typeface="Times New Roman" panose="02020603050405020304" pitchFamily="18" charset="0"/>
              </a:rPr>
              <a:t> và bài hát:</a:t>
            </a:r>
            <a:endParaRPr lang="en-US" sz="3600" b="1" kern="10" dirty="0">
              <a:ln w="9525">
                <a:solidFill>
                  <a:srgbClr val="000000"/>
                </a:solidFill>
                <a:round/>
                <a:headEnd/>
                <a:tailEnd/>
              </a:ln>
              <a:solidFill>
                <a:srgbClr val="FF0000"/>
              </a:solidFill>
              <a:effectLst>
                <a:outerShdw dist="35921" dir="2700000" algn="ctr" rotWithShape="0">
                  <a:srgbClr val="808080">
                    <a:alpha val="79999"/>
                  </a:srgbClr>
                </a:outerShdw>
              </a:effectLst>
              <a:latin typeface="Times New Roman" panose="02020603050405020304" pitchFamily="18" charset="0"/>
              <a:cs typeface="Times New Roman" panose="02020603050405020304" pitchFamily="18" charset="0"/>
            </a:endParaRPr>
          </a:p>
        </p:txBody>
      </p:sp>
      <p:sp>
        <p:nvSpPr>
          <p:cNvPr id="49" name="Title 11"/>
          <p:cNvSpPr txBox="1">
            <a:spLocks/>
          </p:cNvSpPr>
          <p:nvPr/>
        </p:nvSpPr>
        <p:spPr bwMode="auto">
          <a:xfrm>
            <a:off x="3656737" y="744947"/>
            <a:ext cx="818952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just">
              <a:defRPr/>
            </a:pPr>
            <a:endParaRPr lang="en-US" altLang="en-US" sz="3600" b="1" kern="0" dirty="0" smtClean="0">
              <a:solidFill>
                <a:srgbClr val="0000FF"/>
              </a:solidFill>
              <a:latin typeface="Times New Roman" pitchFamily="18" charset="0"/>
              <a:cs typeface="Times New Roman" pitchFamily="18" charset="0"/>
            </a:endParaRPr>
          </a:p>
        </p:txBody>
      </p:sp>
      <p:sp>
        <p:nvSpPr>
          <p:cNvPr id="52" name="Text Box 5"/>
          <p:cNvSpPr txBox="1">
            <a:spLocks noChangeArrowheads="1"/>
          </p:cNvSpPr>
          <p:nvPr/>
        </p:nvSpPr>
        <p:spPr bwMode="auto">
          <a:xfrm>
            <a:off x="427788" y="1011690"/>
            <a:ext cx="11348894"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lgn="just">
              <a:buNone/>
              <a:defRPr/>
            </a:pPr>
            <a:r>
              <a:rPr lang="en-US" altLang="en-US" sz="3600" b="1" kern="0" smtClean="0">
                <a:solidFill>
                  <a:srgbClr val="0000FF"/>
                </a:solidFill>
                <a:latin typeface="Times New Roman" pitchFamily="18" charset="0"/>
                <a:cs typeface="Times New Roman" pitchFamily="18" charset="0"/>
              </a:rPr>
              <a:t> </a:t>
            </a:r>
            <a:r>
              <a:rPr lang="nl-NL" sz="3600" b="1" i="1" kern="0">
                <a:solidFill>
                  <a:srgbClr val="0000FF"/>
                </a:solidFill>
                <a:latin typeface="Times New Roman" pitchFamily="18" charset="0"/>
                <a:cs typeface="Times New Roman" pitchFamily="18" charset="0"/>
              </a:rPr>
              <a:t>- Bài hát được giới thiệu lần đầu vào năm 1962 tại Liên hoan các bài hát Quốc tế ở Sopot (Ba Lan) và ngay lập tức được phổ biến rộng khắp như một biểu tượng hoà bình ở Liên Xô (cũ) và một số quốc gia khác</a:t>
            </a:r>
            <a:r>
              <a:rPr lang="nl-NL" sz="3600" b="1" i="1" kern="0" smtClean="0">
                <a:solidFill>
                  <a:srgbClr val="0000FF"/>
                </a:solidFill>
                <a:latin typeface="Times New Roman" pitchFamily="18" charset="0"/>
                <a:cs typeface="Times New Roman" pitchFamily="18" charset="0"/>
              </a:rPr>
              <a:t>.</a:t>
            </a:r>
            <a:endParaRPr lang="en-US" sz="3600" b="1" i="1" kern="0">
              <a:solidFill>
                <a:srgbClr val="0000FF"/>
              </a:solidFill>
              <a:latin typeface="Times New Roman" pitchFamily="18" charset="0"/>
              <a:cs typeface="Times New Roman" pitchFamily="18" charset="0"/>
            </a:endParaRPr>
          </a:p>
        </p:txBody>
      </p:sp>
      <p:sp>
        <p:nvSpPr>
          <p:cNvPr id="51" name="Rounded Rectangle 50"/>
          <p:cNvSpPr/>
          <p:nvPr/>
        </p:nvSpPr>
        <p:spPr>
          <a:xfrm>
            <a:off x="190720" y="895075"/>
            <a:ext cx="11819974" cy="480968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341509" y="3409980"/>
            <a:ext cx="11609191" cy="2003625"/>
          </a:xfrm>
          <a:prstGeom prst="rect">
            <a:avLst/>
          </a:prstGeom>
        </p:spPr>
        <p:txBody>
          <a:bodyPr wrap="square">
            <a:spAutoFit/>
          </a:bodyPr>
          <a:lstStyle/>
          <a:p>
            <a:pPr marL="77470" algn="just">
              <a:lnSpc>
                <a:spcPct val="115000"/>
              </a:lnSpc>
              <a:spcAft>
                <a:spcPts val="0"/>
              </a:spcAft>
              <a:tabLst>
                <a:tab pos="257175" algn="l"/>
                <a:tab pos="347345" algn="l"/>
              </a:tabLst>
            </a:pPr>
            <a:r>
              <a:rPr lang="nl-NL" sz="3600" b="1" i="1" kern="0" smtClean="0">
                <a:solidFill>
                  <a:srgbClr val="0000FF"/>
                </a:solidFill>
                <a:latin typeface="Times New Roman" pitchFamily="18" charset="0"/>
                <a:cs typeface="Times New Roman" pitchFamily="18" charset="0"/>
              </a:rPr>
              <a:t>*Nội </a:t>
            </a:r>
            <a:r>
              <a:rPr lang="nl-NL" sz="3600" b="1" i="1" kern="0">
                <a:solidFill>
                  <a:srgbClr val="0000FF"/>
                </a:solidFill>
                <a:latin typeface="Times New Roman" pitchFamily="18" charset="0"/>
                <a:cs typeface="Times New Roman" pitchFamily="18" charset="0"/>
              </a:rPr>
              <a:t>dung bài hát </a:t>
            </a:r>
            <a:r>
              <a:rPr lang="nl-NL" sz="3600" b="1" i="1" kern="0" smtClean="0">
                <a:solidFill>
                  <a:srgbClr val="0000FF"/>
                </a:solidFill>
                <a:latin typeface="Times New Roman" pitchFamily="18" charset="0"/>
                <a:cs typeface="Times New Roman" pitchFamily="18" charset="0"/>
              </a:rPr>
              <a:t>“Hãy </a:t>
            </a:r>
            <a:r>
              <a:rPr lang="nl-NL" sz="3600" b="1" i="1" kern="0">
                <a:solidFill>
                  <a:srgbClr val="0000FF"/>
                </a:solidFill>
                <a:latin typeface="Times New Roman" pitchFamily="18" charset="0"/>
                <a:cs typeface="Times New Roman" pitchFamily="18" charset="0"/>
              </a:rPr>
              <a:t>để mặt trời luôn chiếu </a:t>
            </a:r>
            <a:r>
              <a:rPr lang="nl-NL" sz="3600" b="1" i="1" kern="0" smtClean="0">
                <a:solidFill>
                  <a:srgbClr val="0000FF"/>
                </a:solidFill>
                <a:latin typeface="Times New Roman" pitchFamily="18" charset="0"/>
                <a:cs typeface="Times New Roman" pitchFamily="18" charset="0"/>
              </a:rPr>
              <a:t>sáng” </a:t>
            </a:r>
            <a:r>
              <a:rPr lang="nl-NL" sz="3600" b="1" i="1" kern="0">
                <a:solidFill>
                  <a:srgbClr val="0000FF"/>
                </a:solidFill>
                <a:latin typeface="Times New Roman" pitchFamily="18" charset="0"/>
                <a:cs typeface="Times New Roman" pitchFamily="18" charset="0"/>
              </a:rPr>
              <a:t>có giai điệu vui tươi, trong sáng, </a:t>
            </a:r>
            <a:r>
              <a:rPr lang="nl-NL" sz="3600" b="1" i="1" kern="0" smtClean="0">
                <a:solidFill>
                  <a:srgbClr val="0000FF"/>
                </a:solidFill>
                <a:latin typeface="Times New Roman" pitchFamily="18" charset="0"/>
                <a:cs typeface="Times New Roman" pitchFamily="18" charset="0"/>
              </a:rPr>
              <a:t>thể hiện tình bạn, tình yêu thương chân thành, ngây thơ của trẻ em </a:t>
            </a:r>
            <a:r>
              <a:rPr lang="nl-NL" sz="3600" b="1" i="1" kern="0">
                <a:solidFill>
                  <a:srgbClr val="0000FF"/>
                </a:solidFill>
                <a:latin typeface="Times New Roman" pitchFamily="18" charset="0"/>
                <a:cs typeface="Times New Roman" pitchFamily="18" charset="0"/>
              </a:rPr>
              <a:t>trên </a:t>
            </a:r>
            <a:r>
              <a:rPr lang="nl-NL" sz="3600" b="1" i="1" kern="0" smtClean="0">
                <a:solidFill>
                  <a:srgbClr val="0000FF"/>
                </a:solidFill>
                <a:latin typeface="Times New Roman" pitchFamily="18" charset="0"/>
                <a:cs typeface="Times New Roman" pitchFamily="18" charset="0"/>
              </a:rPr>
              <a:t>thế giới.</a:t>
            </a:r>
            <a:endParaRPr lang="en-US" sz="3600" b="1" i="1" kern="0">
              <a:solidFill>
                <a:srgbClr val="0000FF"/>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2298809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150"/>
                                  </p:stCondLst>
                                  <p:iterate type="lt">
                                    <p:tmPct val="50000"/>
                                  </p:iterate>
                                  <p:childTnLst>
                                    <p:set>
                                      <p:cBhvr>
                                        <p:cTn id="6" dur="1" fill="hold">
                                          <p:stCondLst>
                                            <p:cond delay="0"/>
                                          </p:stCondLst>
                                        </p:cTn>
                                        <p:tgtEl>
                                          <p:spTgt spid="52"/>
                                        </p:tgtEl>
                                        <p:attrNameLst>
                                          <p:attrName>style.visibility</p:attrName>
                                        </p:attrNameLst>
                                      </p:cBhvr>
                                      <p:to>
                                        <p:strVal val="visible"/>
                                      </p:to>
                                    </p:set>
                                    <p:anim calcmode="discrete" valueType="clr">
                                      <p:cBhvr override="childStyle">
                                        <p:cTn id="7" dur="150"/>
                                        <p:tgtEl>
                                          <p:spTgt spid="52"/>
                                        </p:tgtEl>
                                        <p:attrNameLst>
                                          <p:attrName>style.color</p:attrName>
                                        </p:attrNameLst>
                                      </p:cBhvr>
                                      <p:tavLst>
                                        <p:tav tm="0">
                                          <p:val>
                                            <p:clrVal>
                                              <a:schemeClr val="accent2"/>
                                            </p:clrVal>
                                          </p:val>
                                        </p:tav>
                                        <p:tav tm="50000">
                                          <p:val>
                                            <p:clrVal>
                                              <a:schemeClr val="hlink"/>
                                            </p:clrVal>
                                          </p:val>
                                        </p:tav>
                                      </p:tavLst>
                                    </p:anim>
                                    <p:anim calcmode="discrete" valueType="clr">
                                      <p:cBhvr>
                                        <p:cTn id="8" dur="150"/>
                                        <p:tgtEl>
                                          <p:spTgt spid="52"/>
                                        </p:tgtEl>
                                        <p:attrNameLst>
                                          <p:attrName>fillcolor</p:attrName>
                                        </p:attrNameLst>
                                      </p:cBhvr>
                                      <p:tavLst>
                                        <p:tav tm="0">
                                          <p:val>
                                            <p:clrVal>
                                              <a:schemeClr val="accent2"/>
                                            </p:clrVal>
                                          </p:val>
                                        </p:tav>
                                        <p:tav tm="50000">
                                          <p:val>
                                            <p:clrVal>
                                              <a:schemeClr val="hlink"/>
                                            </p:clrVal>
                                          </p:val>
                                        </p:tav>
                                      </p:tavLst>
                                    </p:anim>
                                    <p:set>
                                      <p:cBhvr>
                                        <p:cTn id="9" dur="150"/>
                                        <p:tgtEl>
                                          <p:spTgt spid="5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WordArt 11"/>
          <p:cNvSpPr>
            <a:spLocks noChangeArrowheads="1" noChangeShapeType="1" noTextEdit="1"/>
          </p:cNvSpPr>
          <p:nvPr/>
        </p:nvSpPr>
        <p:spPr bwMode="auto">
          <a:xfrm>
            <a:off x="737712" y="64605"/>
            <a:ext cx="8807007" cy="398990"/>
          </a:xfrm>
          <a:prstGeom prst="rect">
            <a:avLst/>
          </a:prstGeom>
        </p:spPr>
        <p:txBody>
          <a:bodyPr wrap="none" fromWordArt="1">
            <a:prstTxWarp prst="textPlain">
              <a:avLst>
                <a:gd name="adj" fmla="val 50000"/>
              </a:avLst>
            </a:prstTxWarp>
          </a:bodyPr>
          <a:lstStyle/>
          <a:p>
            <a:pPr algn="dist"/>
            <a:r>
              <a:rPr lang="en-US" sz="3200" b="1" kern="10" dirty="0" smtClean="0">
                <a:ln w="9525">
                  <a:solidFill>
                    <a:srgbClr val="000000"/>
                  </a:solidFill>
                  <a:round/>
                  <a:headEnd/>
                  <a:tailEnd/>
                </a:ln>
                <a:solidFill>
                  <a:srgbClr val="FF0000"/>
                </a:solidFill>
                <a:effectLst>
                  <a:outerShdw dist="35921" dir="2700000" algn="ctr" rotWithShape="0">
                    <a:srgbClr val="808080">
                      <a:alpha val="79999"/>
                    </a:srgbClr>
                  </a:outerShdw>
                </a:effectLst>
                <a:latin typeface="Times New Roman" panose="02020603050405020304" pitchFamily="18" charset="0"/>
                <a:cs typeface="Times New Roman" panose="02020603050405020304" pitchFamily="18" charset="0"/>
              </a:rPr>
              <a:t>b.</a:t>
            </a:r>
            <a:r>
              <a:rPr lang="vi-VN" sz="3200" b="1" kern="10" dirty="0" smtClean="0">
                <a:ln w="9525">
                  <a:solidFill>
                    <a:srgbClr val="000000"/>
                  </a:solidFill>
                  <a:round/>
                  <a:headEnd/>
                  <a:tailEnd/>
                </a:ln>
                <a:solidFill>
                  <a:srgbClr val="FF0000"/>
                </a:solidFill>
                <a:effectLst>
                  <a:outerShdw dist="35921" dir="2700000" algn="ctr" rotWithShape="0">
                    <a:srgbClr val="808080">
                      <a:alpha val="79999"/>
                    </a:srgbClr>
                  </a:outerShdw>
                </a:effectLst>
                <a:latin typeface="Times New Roman" panose="02020603050405020304" pitchFamily="18" charset="0"/>
                <a:cs typeface="Times New Roman" panose="02020603050405020304" pitchFamily="18" charset="0"/>
              </a:rPr>
              <a:t>Tìm </a:t>
            </a:r>
            <a:r>
              <a:rPr lang="vi-VN" sz="3200" b="1" kern="10" dirty="0">
                <a:ln w="9525">
                  <a:solidFill>
                    <a:srgbClr val="000000"/>
                  </a:solidFill>
                  <a:round/>
                  <a:headEnd/>
                  <a:tailEnd/>
                </a:ln>
                <a:solidFill>
                  <a:srgbClr val="FF0000"/>
                </a:solidFill>
                <a:effectLst>
                  <a:outerShdw dist="35921" dir="2700000" algn="ctr" rotWithShape="0">
                    <a:srgbClr val="808080">
                      <a:alpha val="79999"/>
                    </a:srgbClr>
                  </a:outerShdw>
                </a:effectLst>
                <a:latin typeface="Times New Roman" panose="02020603050405020304" pitchFamily="18" charset="0"/>
                <a:cs typeface="Times New Roman" panose="02020603050405020304" pitchFamily="18" charset="0"/>
              </a:rPr>
              <a:t>hiểu </a:t>
            </a:r>
            <a:r>
              <a:rPr lang="vi-VN" sz="3200" b="1" kern="10" dirty="0" smtClean="0">
                <a:ln w="9525">
                  <a:solidFill>
                    <a:srgbClr val="000000"/>
                  </a:solidFill>
                  <a:round/>
                  <a:headEnd/>
                  <a:tailEnd/>
                </a:ln>
                <a:solidFill>
                  <a:srgbClr val="FF0000"/>
                </a:solidFill>
                <a:effectLst>
                  <a:outerShdw dist="35921" dir="2700000" algn="ctr" rotWithShape="0">
                    <a:srgbClr val="808080">
                      <a:alpha val="79999"/>
                    </a:srgbClr>
                  </a:outerShdw>
                </a:effectLst>
                <a:latin typeface="Times New Roman" panose="02020603050405020304" pitchFamily="18" charset="0"/>
                <a:cs typeface="Times New Roman" panose="02020603050405020304" pitchFamily="18" charset="0"/>
              </a:rPr>
              <a:t>về </a:t>
            </a:r>
            <a:r>
              <a:rPr lang="en-US" sz="3200" b="1" kern="10" dirty="0" err="1" smtClean="0">
                <a:ln w="9525">
                  <a:solidFill>
                    <a:srgbClr val="000000"/>
                  </a:solidFill>
                  <a:round/>
                  <a:headEnd/>
                  <a:tailEnd/>
                </a:ln>
                <a:solidFill>
                  <a:srgbClr val="FF0000"/>
                </a:solidFill>
                <a:effectLst>
                  <a:outerShdw dist="35921" dir="2700000" algn="ctr" rotWithShape="0">
                    <a:srgbClr val="808080">
                      <a:alpha val="79999"/>
                    </a:srgbClr>
                  </a:outerShdw>
                </a:effectLst>
                <a:latin typeface="Times New Roman" panose="02020603050405020304" pitchFamily="18" charset="0"/>
                <a:cs typeface="Times New Roman" panose="02020603050405020304" pitchFamily="18" charset="0"/>
              </a:rPr>
              <a:t>bài</a:t>
            </a:r>
            <a:r>
              <a:rPr lang="en-US" sz="3200" b="1" kern="10" dirty="0" smtClean="0">
                <a:ln w="9525">
                  <a:solidFill>
                    <a:srgbClr val="000000"/>
                  </a:solidFill>
                  <a:round/>
                  <a:headEnd/>
                  <a:tailEnd/>
                </a:ln>
                <a:solidFill>
                  <a:srgbClr val="FF0000"/>
                </a:solidFill>
                <a:effectLst>
                  <a:outerShdw dist="35921" dir="2700000" algn="ctr" rotWithShape="0">
                    <a:srgbClr val="808080">
                      <a:alpha val="79999"/>
                    </a:srgbClr>
                  </a:outerShdw>
                </a:effectLst>
                <a:latin typeface="Times New Roman" panose="02020603050405020304" pitchFamily="18" charset="0"/>
                <a:cs typeface="Times New Roman" panose="02020603050405020304" pitchFamily="18" charset="0"/>
              </a:rPr>
              <a:t> </a:t>
            </a:r>
            <a:r>
              <a:rPr lang="en-US" sz="3200" b="1" kern="10" dirty="0" err="1" smtClean="0">
                <a:ln w="9525">
                  <a:solidFill>
                    <a:srgbClr val="000000"/>
                  </a:solidFill>
                  <a:round/>
                  <a:headEnd/>
                  <a:tailEnd/>
                </a:ln>
                <a:solidFill>
                  <a:srgbClr val="FF0000"/>
                </a:solidFill>
                <a:effectLst>
                  <a:outerShdw dist="35921" dir="2700000" algn="ctr" rotWithShape="0">
                    <a:srgbClr val="808080">
                      <a:alpha val="79999"/>
                    </a:srgbClr>
                  </a:outerShdw>
                </a:effectLst>
                <a:latin typeface="Times New Roman" panose="02020603050405020304" pitchFamily="18" charset="0"/>
                <a:cs typeface="Times New Roman" panose="02020603050405020304" pitchFamily="18" charset="0"/>
              </a:rPr>
              <a:t>hát</a:t>
            </a:r>
            <a:r>
              <a:rPr lang="en-US" sz="3200" b="1" kern="10" dirty="0" smtClean="0">
                <a:ln w="9525">
                  <a:solidFill>
                    <a:srgbClr val="000000"/>
                  </a:solidFill>
                  <a:round/>
                  <a:headEnd/>
                  <a:tailEnd/>
                </a:ln>
                <a:solidFill>
                  <a:srgbClr val="FF0000"/>
                </a:solidFill>
                <a:effectLst>
                  <a:outerShdw dist="35921" dir="2700000" algn="ctr" rotWithShape="0">
                    <a:srgbClr val="808080">
                      <a:alpha val="79999"/>
                    </a:srgbClr>
                  </a:outerShdw>
                </a:effectLst>
                <a:latin typeface="Times New Roman" panose="02020603050405020304" pitchFamily="18" charset="0"/>
                <a:cs typeface="Times New Roman" panose="02020603050405020304" pitchFamily="18" charset="0"/>
              </a:rPr>
              <a:t>:</a:t>
            </a:r>
            <a:endParaRPr lang="en-US" sz="3200" b="1" kern="10" dirty="0">
              <a:ln w="9525">
                <a:solidFill>
                  <a:srgbClr val="000000"/>
                </a:solidFill>
                <a:round/>
                <a:headEnd/>
                <a:tailEnd/>
              </a:ln>
              <a:solidFill>
                <a:srgbClr val="FF0000"/>
              </a:solidFill>
              <a:effectLst>
                <a:outerShdw dist="35921" dir="2700000" algn="ctr" rotWithShape="0">
                  <a:srgbClr val="808080">
                    <a:alpha val="79999"/>
                  </a:srgbClr>
                </a:outerShdw>
              </a:effectLst>
              <a:latin typeface="Times New Roman" panose="02020603050405020304" pitchFamily="18" charset="0"/>
              <a:cs typeface="Times New Roman" panose="02020603050405020304" pitchFamily="18" charset="0"/>
            </a:endParaRPr>
          </a:p>
        </p:txBody>
      </p:sp>
      <p:sp>
        <p:nvSpPr>
          <p:cNvPr id="5" name="Text Box 5"/>
          <p:cNvSpPr txBox="1">
            <a:spLocks noChangeArrowheads="1"/>
          </p:cNvSpPr>
          <p:nvPr/>
        </p:nvSpPr>
        <p:spPr bwMode="auto">
          <a:xfrm>
            <a:off x="2175641" y="875208"/>
            <a:ext cx="273169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lgn="just">
              <a:buNone/>
              <a:defRPr/>
            </a:pPr>
            <a:r>
              <a:rPr lang="en-US" altLang="en-US" b="1" i="1" kern="0" dirty="0" smtClean="0">
                <a:solidFill>
                  <a:srgbClr val="0000FF"/>
                </a:solidFill>
                <a:latin typeface="Times New Roman" pitchFamily="18" charset="0"/>
                <a:cs typeface="Times New Roman" pitchFamily="18" charset="0"/>
              </a:rPr>
              <a:t>- </a:t>
            </a:r>
            <a:r>
              <a:rPr lang="en-US" altLang="en-US" b="1" kern="0" dirty="0" err="1" smtClean="0">
                <a:solidFill>
                  <a:srgbClr val="0000FF"/>
                </a:solidFill>
                <a:latin typeface="Times New Roman" pitchFamily="18" charset="0"/>
                <a:cs typeface="Times New Roman" pitchFamily="18" charset="0"/>
              </a:rPr>
              <a:t>Nhip</a:t>
            </a:r>
            <a:r>
              <a:rPr lang="en-US" altLang="en-US" b="1" kern="0" dirty="0" smtClean="0">
                <a:solidFill>
                  <a:srgbClr val="0000FF"/>
                </a:solidFill>
                <a:latin typeface="Times New Roman" pitchFamily="18" charset="0"/>
                <a:cs typeface="Times New Roman" pitchFamily="18" charset="0"/>
              </a:rPr>
              <a:t>: </a:t>
            </a:r>
            <a:endParaRPr lang="en-US" altLang="en-US" b="1" kern="0" dirty="0">
              <a:solidFill>
                <a:srgbClr val="0000FF"/>
              </a:solidFill>
              <a:latin typeface="Times New Roman" pitchFamily="18" charset="0"/>
              <a:cs typeface="Times New Roman" pitchFamily="18" charset="0"/>
            </a:endParaRPr>
          </a:p>
        </p:txBody>
      </p:sp>
      <p:sp>
        <p:nvSpPr>
          <p:cNvPr id="6" name="TextBox 5"/>
          <p:cNvSpPr txBox="1">
            <a:spLocks noChangeArrowheads="1"/>
          </p:cNvSpPr>
          <p:nvPr/>
        </p:nvSpPr>
        <p:spPr bwMode="auto">
          <a:xfrm>
            <a:off x="3554494" y="645929"/>
            <a:ext cx="39416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a:spcBef>
                <a:spcPct val="0"/>
              </a:spcBef>
              <a:buFontTx/>
              <a:buNone/>
            </a:pPr>
            <a:r>
              <a:rPr lang="en-US" altLang="en-US" b="1" smtClean="0">
                <a:solidFill>
                  <a:srgbClr val="FF0000"/>
                </a:solidFill>
              </a:rPr>
              <a:t>4</a:t>
            </a:r>
            <a:endParaRPr lang="en-US" altLang="en-US" b="1" dirty="0">
              <a:solidFill>
                <a:srgbClr val="FF0000"/>
              </a:solidFill>
            </a:endParaRPr>
          </a:p>
          <a:p>
            <a:pPr>
              <a:spcBef>
                <a:spcPct val="0"/>
              </a:spcBef>
              <a:buFontTx/>
              <a:buNone/>
            </a:pPr>
            <a:r>
              <a:rPr lang="en-US" altLang="en-US" b="1" smtClean="0">
                <a:solidFill>
                  <a:srgbClr val="FF0000"/>
                </a:solidFill>
              </a:rPr>
              <a:t>4</a:t>
            </a:r>
            <a:endParaRPr lang="en-US" altLang="en-US" b="1" dirty="0">
              <a:solidFill>
                <a:srgbClr val="FF0000"/>
              </a:solidFill>
            </a:endParaRPr>
          </a:p>
        </p:txBody>
      </p:sp>
      <p:sp>
        <p:nvSpPr>
          <p:cNvPr id="7" name="Title 11"/>
          <p:cNvSpPr txBox="1">
            <a:spLocks/>
          </p:cNvSpPr>
          <p:nvPr/>
        </p:nvSpPr>
        <p:spPr bwMode="auto">
          <a:xfrm>
            <a:off x="1424954" y="1456909"/>
            <a:ext cx="5720043" cy="542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just">
              <a:defRPr/>
            </a:pPr>
            <a:r>
              <a:rPr lang="en-US" altLang="en-US" sz="3200" b="1" kern="0" dirty="0" smtClean="0">
                <a:solidFill>
                  <a:srgbClr val="0000FF"/>
                </a:solidFill>
                <a:latin typeface="Times New Roman" pitchFamily="18" charset="0"/>
                <a:cs typeface="Times New Roman" pitchFamily="18" charset="0"/>
              </a:rPr>
              <a:t>- </a:t>
            </a:r>
            <a:r>
              <a:rPr lang="en-US" altLang="en-US" sz="3200" b="1" kern="0" dirty="0" err="1" smtClean="0">
                <a:solidFill>
                  <a:srgbClr val="0000FF"/>
                </a:solidFill>
                <a:latin typeface="Times New Roman" pitchFamily="18" charset="0"/>
                <a:cs typeface="Times New Roman" pitchFamily="18" charset="0"/>
              </a:rPr>
              <a:t>Ký</a:t>
            </a:r>
            <a:r>
              <a:rPr lang="en-US" altLang="en-US" sz="3200" b="1" kern="0" dirty="0" smtClean="0">
                <a:solidFill>
                  <a:srgbClr val="0000FF"/>
                </a:solidFill>
                <a:latin typeface="Times New Roman" pitchFamily="18" charset="0"/>
                <a:cs typeface="Times New Roman" pitchFamily="18" charset="0"/>
              </a:rPr>
              <a:t> </a:t>
            </a:r>
            <a:r>
              <a:rPr lang="en-US" altLang="en-US" sz="3200" b="1" kern="0" dirty="0" err="1" smtClean="0">
                <a:solidFill>
                  <a:srgbClr val="0000FF"/>
                </a:solidFill>
                <a:latin typeface="Times New Roman" pitchFamily="18" charset="0"/>
                <a:cs typeface="Times New Roman" pitchFamily="18" charset="0"/>
              </a:rPr>
              <a:t>hiệu</a:t>
            </a:r>
            <a:r>
              <a:rPr lang="en-US" altLang="en-US" sz="3200" b="1" kern="0" dirty="0" smtClean="0">
                <a:solidFill>
                  <a:srgbClr val="0000FF"/>
                </a:solidFill>
                <a:latin typeface="Times New Roman" pitchFamily="18" charset="0"/>
                <a:cs typeface="Times New Roman" pitchFamily="18" charset="0"/>
              </a:rPr>
              <a:t> </a:t>
            </a:r>
            <a:r>
              <a:rPr lang="en-US" altLang="en-US" sz="3200" b="1" kern="0" dirty="0" err="1" smtClean="0">
                <a:solidFill>
                  <a:srgbClr val="0000FF"/>
                </a:solidFill>
                <a:latin typeface="Times New Roman" pitchFamily="18" charset="0"/>
                <a:cs typeface="Times New Roman" pitchFamily="18" charset="0"/>
              </a:rPr>
              <a:t>âm</a:t>
            </a:r>
            <a:r>
              <a:rPr lang="en-US" altLang="en-US" sz="3200" b="1" kern="0" dirty="0" smtClean="0">
                <a:solidFill>
                  <a:srgbClr val="0000FF"/>
                </a:solidFill>
                <a:latin typeface="Times New Roman" pitchFamily="18" charset="0"/>
                <a:cs typeface="Times New Roman" pitchFamily="18" charset="0"/>
              </a:rPr>
              <a:t> </a:t>
            </a:r>
            <a:r>
              <a:rPr lang="en-US" altLang="en-US" sz="3200" b="1" kern="0" dirty="0" err="1" smtClean="0">
                <a:solidFill>
                  <a:srgbClr val="0000FF"/>
                </a:solidFill>
                <a:latin typeface="Times New Roman" pitchFamily="18" charset="0"/>
                <a:cs typeface="Times New Roman" pitchFamily="18" charset="0"/>
              </a:rPr>
              <a:t>nhạc</a:t>
            </a:r>
            <a:r>
              <a:rPr lang="en-US" altLang="en-US" sz="3200" b="1" kern="0" dirty="0" smtClean="0">
                <a:solidFill>
                  <a:srgbClr val="0000FF"/>
                </a:solidFill>
                <a:latin typeface="Times New Roman" pitchFamily="18" charset="0"/>
                <a:cs typeface="Times New Roman" pitchFamily="18" charset="0"/>
              </a:rPr>
              <a:t>:</a:t>
            </a:r>
          </a:p>
        </p:txBody>
      </p:sp>
      <p:sp>
        <p:nvSpPr>
          <p:cNvPr id="8" name="Title 11"/>
          <p:cNvSpPr txBox="1">
            <a:spLocks/>
          </p:cNvSpPr>
          <p:nvPr/>
        </p:nvSpPr>
        <p:spPr bwMode="auto">
          <a:xfrm>
            <a:off x="1402594" y="1932741"/>
            <a:ext cx="6221659" cy="542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defRPr/>
            </a:pPr>
            <a:r>
              <a:rPr lang="en-US" altLang="en-US" sz="3200" b="1" kern="0" dirty="0" smtClean="0">
                <a:solidFill>
                  <a:schemeClr val="tx1"/>
                </a:solidFill>
                <a:latin typeface="Times New Roman" pitchFamily="18" charset="0"/>
                <a:cs typeface="Times New Roman" pitchFamily="18" charset="0"/>
              </a:rPr>
              <a:t>+ </a:t>
            </a:r>
            <a:r>
              <a:rPr lang="en-US" altLang="en-US" sz="3200" b="1" kern="0" smtClean="0">
                <a:solidFill>
                  <a:schemeClr val="tx1"/>
                </a:solidFill>
                <a:latin typeface="Times New Roman" pitchFamily="18" charset="0"/>
                <a:cs typeface="Times New Roman" pitchFamily="18" charset="0"/>
              </a:rPr>
              <a:t>Dấu nhắc lại</a:t>
            </a:r>
            <a:endParaRPr lang="en-US" altLang="en-US" sz="3200" b="1" kern="0" dirty="0" smtClean="0">
              <a:solidFill>
                <a:schemeClr val="tx1"/>
              </a:solidFill>
              <a:latin typeface="Times New Roman" pitchFamily="18" charset="0"/>
              <a:cs typeface="Times New Roman" pitchFamily="18" charset="0"/>
            </a:endParaRPr>
          </a:p>
        </p:txBody>
      </p:sp>
      <p:sp>
        <p:nvSpPr>
          <p:cNvPr id="9" name="Title 11"/>
          <p:cNvSpPr txBox="1">
            <a:spLocks/>
          </p:cNvSpPr>
          <p:nvPr/>
        </p:nvSpPr>
        <p:spPr bwMode="auto">
          <a:xfrm>
            <a:off x="1415850" y="2880830"/>
            <a:ext cx="5720043" cy="542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just">
              <a:defRPr/>
            </a:pPr>
            <a:r>
              <a:rPr lang="en-US" altLang="en-US" sz="3200" b="1" kern="0" dirty="0" smtClean="0">
                <a:solidFill>
                  <a:srgbClr val="0000FF"/>
                </a:solidFill>
                <a:latin typeface="Times New Roman" pitchFamily="18" charset="0"/>
                <a:cs typeface="Times New Roman" pitchFamily="18" charset="0"/>
              </a:rPr>
              <a:t>- </a:t>
            </a:r>
            <a:r>
              <a:rPr lang="en-US" altLang="en-US" sz="3200" b="1" kern="0" dirty="0" err="1" smtClean="0">
                <a:solidFill>
                  <a:srgbClr val="0000FF"/>
                </a:solidFill>
                <a:latin typeface="Times New Roman" pitchFamily="18" charset="0"/>
                <a:cs typeface="Times New Roman" pitchFamily="18" charset="0"/>
              </a:rPr>
              <a:t>Cấu</a:t>
            </a:r>
            <a:r>
              <a:rPr lang="en-US" altLang="en-US" sz="3200" b="1" kern="0" dirty="0" smtClean="0">
                <a:solidFill>
                  <a:srgbClr val="0000FF"/>
                </a:solidFill>
                <a:latin typeface="Times New Roman" pitchFamily="18" charset="0"/>
                <a:cs typeface="Times New Roman" pitchFamily="18" charset="0"/>
              </a:rPr>
              <a:t> </a:t>
            </a:r>
            <a:r>
              <a:rPr lang="en-US" altLang="en-US" sz="3200" b="1" kern="0" dirty="0" err="1" smtClean="0">
                <a:solidFill>
                  <a:srgbClr val="0000FF"/>
                </a:solidFill>
                <a:latin typeface="Times New Roman" pitchFamily="18" charset="0"/>
                <a:cs typeface="Times New Roman" pitchFamily="18" charset="0"/>
              </a:rPr>
              <a:t>trúc</a:t>
            </a:r>
            <a:r>
              <a:rPr lang="en-US" altLang="en-US" sz="3200" b="1" kern="0" dirty="0" smtClean="0">
                <a:solidFill>
                  <a:srgbClr val="0000FF"/>
                </a:solidFill>
                <a:latin typeface="Times New Roman" pitchFamily="18" charset="0"/>
                <a:cs typeface="Times New Roman" pitchFamily="18" charset="0"/>
              </a:rPr>
              <a:t>:</a:t>
            </a:r>
          </a:p>
        </p:txBody>
      </p:sp>
      <p:sp>
        <p:nvSpPr>
          <p:cNvPr id="10" name="Title 11"/>
          <p:cNvSpPr txBox="1">
            <a:spLocks/>
          </p:cNvSpPr>
          <p:nvPr/>
        </p:nvSpPr>
        <p:spPr bwMode="auto">
          <a:xfrm>
            <a:off x="838153" y="3541808"/>
            <a:ext cx="7658986" cy="633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defRPr/>
            </a:pPr>
            <a:r>
              <a:rPr lang="en-US" altLang="en-US" sz="3200" b="1" kern="0" dirty="0" smtClean="0">
                <a:solidFill>
                  <a:schemeClr val="tx1"/>
                </a:solidFill>
                <a:latin typeface="Times New Roman" pitchFamily="18" charset="0"/>
                <a:cs typeface="Times New Roman" pitchFamily="18" charset="0"/>
              </a:rPr>
              <a:t>+ Có 2 đoạn: </a:t>
            </a:r>
            <a:r>
              <a:rPr lang="en-US" altLang="en-US" sz="3200" b="1" kern="0" smtClean="0">
                <a:solidFill>
                  <a:schemeClr val="tx1"/>
                </a:solidFill>
                <a:latin typeface="Times New Roman" pitchFamily="18" charset="0"/>
                <a:cs typeface="Times New Roman" pitchFamily="18" charset="0"/>
              </a:rPr>
              <a:t>A- B. Mỗi đoạn</a:t>
            </a:r>
          </a:p>
          <a:p>
            <a:pPr algn="l">
              <a:defRPr/>
            </a:pPr>
            <a:r>
              <a:rPr lang="en-US" altLang="en-US" sz="3200" b="1" kern="0" smtClean="0">
                <a:solidFill>
                  <a:schemeClr val="tx1"/>
                </a:solidFill>
                <a:latin typeface="Times New Roman" pitchFamily="18" charset="0"/>
                <a:cs typeface="Times New Roman" pitchFamily="18" charset="0"/>
              </a:rPr>
              <a:t> </a:t>
            </a:r>
            <a:r>
              <a:rPr lang="en-US" altLang="en-US" sz="3200" b="1" kern="0" dirty="0" smtClean="0">
                <a:solidFill>
                  <a:schemeClr val="tx1"/>
                </a:solidFill>
                <a:latin typeface="Times New Roman" pitchFamily="18" charset="0"/>
                <a:cs typeface="Times New Roman" pitchFamily="18" charset="0"/>
              </a:rPr>
              <a:t>có 4 câu hát</a:t>
            </a:r>
          </a:p>
        </p:txBody>
      </p:sp>
      <p:sp>
        <p:nvSpPr>
          <p:cNvPr id="11" name="Title 11"/>
          <p:cNvSpPr txBox="1">
            <a:spLocks/>
          </p:cNvSpPr>
          <p:nvPr/>
        </p:nvSpPr>
        <p:spPr bwMode="auto">
          <a:xfrm>
            <a:off x="1104413" y="4872753"/>
            <a:ext cx="7217983" cy="839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defRPr/>
            </a:pPr>
            <a:r>
              <a:rPr lang="en-US" altLang="en-US" sz="3200" b="1" kern="0" dirty="0">
                <a:solidFill>
                  <a:schemeClr val="tx1"/>
                </a:solidFill>
                <a:latin typeface="Times New Roman" pitchFamily="18" charset="0"/>
                <a:cs typeface="Times New Roman" pitchFamily="18" charset="0"/>
              </a:rPr>
              <a:t>*</a:t>
            </a:r>
            <a:r>
              <a:rPr lang="en-US" altLang="en-US" sz="3200" b="1" kern="0" dirty="0" smtClean="0">
                <a:solidFill>
                  <a:schemeClr val="tx1"/>
                </a:solidFill>
                <a:latin typeface="Times New Roman" pitchFamily="18" charset="0"/>
                <a:cs typeface="Times New Roman" pitchFamily="18" charset="0"/>
              </a:rPr>
              <a:t>Đoạn A</a:t>
            </a:r>
            <a:r>
              <a:rPr lang="en-US" altLang="en-US" sz="3200" b="1" kern="0" smtClean="0">
                <a:solidFill>
                  <a:schemeClr val="tx1"/>
                </a:solidFill>
                <a:latin typeface="Times New Roman" pitchFamily="18" charset="0"/>
                <a:cs typeface="Times New Roman" pitchFamily="18" charset="0"/>
              </a:rPr>
              <a:t>: một vòng…ca hát *Đoạn </a:t>
            </a:r>
            <a:r>
              <a:rPr lang="en-US" altLang="en-US" sz="3200" b="1" kern="0" dirty="0" smtClean="0">
                <a:solidFill>
                  <a:schemeClr val="tx1"/>
                </a:solidFill>
                <a:latin typeface="Times New Roman" pitchFamily="18" charset="0"/>
                <a:cs typeface="Times New Roman" pitchFamily="18" charset="0"/>
              </a:rPr>
              <a:t>B</a:t>
            </a:r>
            <a:r>
              <a:rPr lang="en-US" altLang="en-US" sz="3200" b="1" kern="0" smtClean="0">
                <a:solidFill>
                  <a:schemeClr val="tx1"/>
                </a:solidFill>
                <a:latin typeface="Times New Roman" pitchFamily="18" charset="0"/>
                <a:cs typeface="Times New Roman" pitchFamily="18" charset="0"/>
              </a:rPr>
              <a:t>: Mặt trời …Chân trời</a:t>
            </a:r>
          </a:p>
          <a:p>
            <a:pPr algn="l">
              <a:defRPr/>
            </a:pPr>
            <a:r>
              <a:rPr lang="en-US" altLang="en-US" sz="3200" b="1" kern="0" smtClean="0">
                <a:solidFill>
                  <a:schemeClr val="tx1"/>
                </a:solidFill>
                <a:latin typeface="Times New Roman" pitchFamily="18" charset="0"/>
                <a:cs typeface="Times New Roman" pitchFamily="18" charset="0"/>
              </a:rPr>
              <a:t>Đoạn B hát nhắc lại 2 câu hát 2 lần.</a:t>
            </a:r>
            <a:endParaRPr lang="en-US" altLang="en-US" sz="3200" b="1" kern="0" dirty="0" smtClean="0">
              <a:solidFill>
                <a:schemeClr val="tx1"/>
              </a:solidFill>
              <a:latin typeface="Times New Roman" pitchFamily="18" charset="0"/>
              <a:cs typeface="Times New Roman" pitchFamily="18" charset="0"/>
            </a:endParaRPr>
          </a:p>
        </p:txBody>
      </p:sp>
      <p:sp>
        <p:nvSpPr>
          <p:cNvPr id="13" name="Text Box 5"/>
          <p:cNvSpPr txBox="1">
            <a:spLocks noChangeArrowheads="1"/>
          </p:cNvSpPr>
          <p:nvPr/>
        </p:nvSpPr>
        <p:spPr bwMode="auto">
          <a:xfrm>
            <a:off x="4377051" y="932072"/>
            <a:ext cx="461169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buNone/>
              <a:defRPr/>
            </a:pPr>
            <a:r>
              <a:rPr lang="en-US" altLang="en-US" b="1" i="1" kern="0" smtClean="0">
                <a:solidFill>
                  <a:srgbClr val="0000FF"/>
                </a:solidFill>
                <a:latin typeface="Times New Roman" pitchFamily="18" charset="0"/>
                <a:cs typeface="Times New Roman" pitchFamily="18" charset="0"/>
              </a:rPr>
              <a:t>(Vui, sôi nổi)</a:t>
            </a:r>
            <a:endParaRPr lang="en-US" altLang="en-US" b="1" kern="0" dirty="0">
              <a:solidFill>
                <a:srgbClr val="0000FF"/>
              </a:solidFill>
              <a:latin typeface="Times New Roman" pitchFamily="18" charset="0"/>
              <a:cs typeface="Times New Roman" pitchFamily="18" charset="0"/>
            </a:endParaRPr>
          </a:p>
        </p:txBody>
      </p:sp>
      <p:sp>
        <p:nvSpPr>
          <p:cNvPr id="15" name="Title 11"/>
          <p:cNvSpPr txBox="1">
            <a:spLocks/>
          </p:cNvSpPr>
          <p:nvPr/>
        </p:nvSpPr>
        <p:spPr bwMode="auto">
          <a:xfrm>
            <a:off x="1286378" y="2303658"/>
            <a:ext cx="6691637" cy="542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defRPr/>
            </a:pPr>
            <a:r>
              <a:rPr lang="en-US" altLang="en-US" sz="3200" b="1" kern="0" smtClean="0">
                <a:solidFill>
                  <a:schemeClr val="tx1"/>
                </a:solidFill>
                <a:latin typeface="Times New Roman" pitchFamily="18" charset="0"/>
                <a:cs typeface="Times New Roman" pitchFamily="18" charset="0"/>
              </a:rPr>
              <a:t>+ Khung thay đổi</a:t>
            </a:r>
            <a:endParaRPr lang="en-US" altLang="en-US" sz="3200" b="1" kern="0" dirty="0" smtClean="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1825046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150"/>
                                  </p:stCondLst>
                                  <p:iterate type="lt">
                                    <p:tmPct val="50000"/>
                                  </p:iterate>
                                  <p:childTnLst>
                                    <p:set>
                                      <p:cBhvr>
                                        <p:cTn id="6" dur="1" fill="hold">
                                          <p:stCondLst>
                                            <p:cond delay="0"/>
                                          </p:stCondLst>
                                        </p:cTn>
                                        <p:tgtEl>
                                          <p:spTgt spid="5"/>
                                        </p:tgtEl>
                                        <p:attrNameLst>
                                          <p:attrName>style.visibility</p:attrName>
                                        </p:attrNameLst>
                                      </p:cBhvr>
                                      <p:to>
                                        <p:strVal val="visible"/>
                                      </p:to>
                                    </p:set>
                                    <p:anim calcmode="discrete" valueType="clr">
                                      <p:cBhvr override="childStyle">
                                        <p:cTn id="7" dur="15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8" dur="150"/>
                                        <p:tgtEl>
                                          <p:spTgt spid="5"/>
                                        </p:tgtEl>
                                        <p:attrNameLst>
                                          <p:attrName>fillcolor</p:attrName>
                                        </p:attrNameLst>
                                      </p:cBhvr>
                                      <p:tavLst>
                                        <p:tav tm="0">
                                          <p:val>
                                            <p:clrVal>
                                              <a:schemeClr val="accent2"/>
                                            </p:clrVal>
                                          </p:val>
                                        </p:tav>
                                        <p:tav tm="50000">
                                          <p:val>
                                            <p:clrVal>
                                              <a:schemeClr val="hlink"/>
                                            </p:clrVal>
                                          </p:val>
                                        </p:tav>
                                      </p:tavLst>
                                    </p:anim>
                                    <p:set>
                                      <p:cBhvr>
                                        <p:cTn id="9" dur="150"/>
                                        <p:tgtEl>
                                          <p:spTgt spid="5"/>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7" presetClass="entr" presetSubtype="0" fill="hold" grpId="0" nodeType="clickEffect">
                                  <p:stCondLst>
                                    <p:cond delay="150"/>
                                  </p:stCondLst>
                                  <p:iterate type="lt">
                                    <p:tmPct val="50000"/>
                                  </p:iterate>
                                  <p:childTnLst>
                                    <p:set>
                                      <p:cBhvr>
                                        <p:cTn id="19" dur="1" fill="hold">
                                          <p:stCondLst>
                                            <p:cond delay="0"/>
                                          </p:stCondLst>
                                        </p:cTn>
                                        <p:tgtEl>
                                          <p:spTgt spid="13"/>
                                        </p:tgtEl>
                                        <p:attrNameLst>
                                          <p:attrName>style.visibility</p:attrName>
                                        </p:attrNameLst>
                                      </p:cBhvr>
                                      <p:to>
                                        <p:strVal val="visible"/>
                                      </p:to>
                                    </p:set>
                                    <p:anim calcmode="discrete" valueType="clr">
                                      <p:cBhvr override="childStyle">
                                        <p:cTn id="20" dur="15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21" dur="150"/>
                                        <p:tgtEl>
                                          <p:spTgt spid="13"/>
                                        </p:tgtEl>
                                        <p:attrNameLst>
                                          <p:attrName>fillcolor</p:attrName>
                                        </p:attrNameLst>
                                      </p:cBhvr>
                                      <p:tavLst>
                                        <p:tav tm="0">
                                          <p:val>
                                            <p:clrVal>
                                              <a:schemeClr val="accent2"/>
                                            </p:clrVal>
                                          </p:val>
                                        </p:tav>
                                        <p:tav tm="50000">
                                          <p:val>
                                            <p:clrVal>
                                              <a:schemeClr val="hlink"/>
                                            </p:clrVal>
                                          </p:val>
                                        </p:tav>
                                      </p:tavLst>
                                    </p:anim>
                                    <p:set>
                                      <p:cBhvr>
                                        <p:cTn id="22" dur="150"/>
                                        <p:tgtEl>
                                          <p:spTgt spid="13"/>
                                        </p:tgtEl>
                                        <p:attrNameLst>
                                          <p:attrName>fill.type</p:attrName>
                                        </p:attrNameLst>
                                      </p:cBhvr>
                                      <p:to>
                                        <p:strVal val="solid"/>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par>
                          <p:cTn id="43" fill="hold">
                            <p:stCondLst>
                              <p:cond delay="0"/>
                            </p:stCondLst>
                            <p:childTnLst>
                              <p:par>
                                <p:cTn id="44" presetID="1" presetClass="entr" presetSubtype="0" fill="hold" grpId="0" nodeType="afterEffect">
                                  <p:stCondLst>
                                    <p:cond delay="0"/>
                                  </p:stCondLst>
                                  <p:childTnLst>
                                    <p:set>
                                      <p:cBhvr>
                                        <p:cTn id="45"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3"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7362" y="40941"/>
            <a:ext cx="11462608" cy="2947917"/>
          </a:xfrm>
          <a:prstGeom prst="rect">
            <a:avLst/>
          </a:prstGeom>
        </p:spPr>
      </p:pic>
      <p:sp>
        <p:nvSpPr>
          <p:cNvPr id="5" name="Rectangle 4"/>
          <p:cNvSpPr/>
          <p:nvPr/>
        </p:nvSpPr>
        <p:spPr>
          <a:xfrm>
            <a:off x="0" y="2768380"/>
            <a:ext cx="12191999" cy="3662541"/>
          </a:xfrm>
          <a:prstGeom prst="rect">
            <a:avLst/>
          </a:prstGeom>
        </p:spPr>
        <p:txBody>
          <a:bodyPr wrap="square">
            <a:spAutoFit/>
          </a:bodyPr>
          <a:lstStyle/>
          <a:p>
            <a:pPr lvl="0" algn="just">
              <a:lnSpc>
                <a:spcPct val="115000"/>
              </a:lnSpc>
              <a:spcAft>
                <a:spcPts val="1000"/>
              </a:spcAft>
            </a:pPr>
            <a:r>
              <a:rPr lang="nl-NL" sz="3000" b="1" smtClean="0">
                <a:solidFill>
                  <a:srgbClr val="2414F4"/>
                </a:solidFill>
                <a:latin typeface="Times New Roman" panose="02020603050405020304" pitchFamily="18" charset="0"/>
                <a:ea typeface="Calibri" panose="020F0502020204030204" pitchFamily="34" charset="0"/>
                <a:cs typeface="Times New Roman" panose="02020603050405020304" pitchFamily="18" charset="0"/>
              </a:rPr>
              <a:t>- Bài </a:t>
            </a:r>
            <a:r>
              <a:rPr lang="nl-NL" sz="3000" b="1">
                <a:solidFill>
                  <a:srgbClr val="2414F4"/>
                </a:solidFill>
                <a:latin typeface="Times New Roman" panose="02020603050405020304" pitchFamily="18" charset="0"/>
                <a:ea typeface="Calibri" panose="020F0502020204030204" pitchFamily="34" charset="0"/>
                <a:cs typeface="Times New Roman" panose="02020603050405020304" pitchFamily="18" charset="0"/>
              </a:rPr>
              <a:t>hát Auld Lang Auld Lang Syne ( Bài ca tạm biệt) là bài hát có lời thơ của Robert Burns (Scotlland) </a:t>
            </a:r>
            <a:endParaRPr lang="nl-NL" sz="3000" b="1" smtClean="0">
              <a:solidFill>
                <a:srgbClr val="2414F4"/>
              </a:solidFill>
              <a:latin typeface="Times New Roman" panose="02020603050405020304" pitchFamily="18" charset="0"/>
              <a:ea typeface="Calibri" panose="020F0502020204030204" pitchFamily="34" charset="0"/>
              <a:cs typeface="Times New Roman" panose="02020603050405020304" pitchFamily="18" charset="0"/>
            </a:endParaRPr>
          </a:p>
          <a:p>
            <a:pPr lvl="0" algn="just">
              <a:lnSpc>
                <a:spcPct val="115000"/>
              </a:lnSpc>
              <a:spcAft>
                <a:spcPts val="1000"/>
              </a:spcAft>
            </a:pPr>
            <a:r>
              <a:rPr lang="nl-NL" sz="3000" b="1" smtClean="0">
                <a:solidFill>
                  <a:srgbClr val="2414F4"/>
                </a:solidFill>
                <a:latin typeface="Times New Roman" panose="02020603050405020304" pitchFamily="18" charset="0"/>
                <a:ea typeface="Calibri" panose="020F0502020204030204" pitchFamily="34" charset="0"/>
                <a:cs typeface="Times New Roman" panose="02020603050405020304" pitchFamily="18" charset="0"/>
              </a:rPr>
              <a:t>– Bài hát viết vào năm 1788 </a:t>
            </a:r>
            <a:r>
              <a:rPr lang="nl-NL" sz="3000" b="1">
                <a:solidFill>
                  <a:srgbClr val="2414F4"/>
                </a:solidFill>
                <a:latin typeface="Times New Roman" panose="02020603050405020304" pitchFamily="18" charset="0"/>
                <a:ea typeface="Calibri" panose="020F0502020204030204" pitchFamily="34" charset="0"/>
                <a:cs typeface="Times New Roman" panose="02020603050405020304" pitchFamily="18" charset="0"/>
              </a:rPr>
              <a:t>phổ theo giai điệu âm nhạc dân gian Scottland. </a:t>
            </a:r>
            <a:r>
              <a:rPr lang="en-US" sz="3000" b="1" smtClean="0">
                <a:solidFill>
                  <a:srgbClr val="2414F4"/>
                </a:solidFill>
                <a:latin typeface="Times New Roman" panose="02020603050405020304" pitchFamily="18" charset="0"/>
                <a:ea typeface="Calibri" panose="020F0502020204030204" pitchFamily="34" charset="0"/>
                <a:cs typeface="Times New Roman" panose="02020603050405020304" pitchFamily="18" charset="0"/>
              </a:rPr>
              <a:t>Bài </a:t>
            </a:r>
            <a:r>
              <a:rPr lang="en-US" sz="3000" b="1">
                <a:solidFill>
                  <a:srgbClr val="2414F4"/>
                </a:solidFill>
                <a:latin typeface="Times New Roman" panose="02020603050405020304" pitchFamily="18" charset="0"/>
                <a:ea typeface="Calibri" panose="020F0502020204030204" pitchFamily="34" charset="0"/>
                <a:cs typeface="Times New Roman" panose="02020603050405020304" pitchFamily="18" charset="0"/>
              </a:rPr>
              <a:t>hát nối tiếng ở nhiều quốc gia khác nói tiếng </a:t>
            </a:r>
            <a:r>
              <a:rPr lang="en-US" sz="3000" b="1" smtClean="0">
                <a:solidFill>
                  <a:srgbClr val="2414F4"/>
                </a:solidFill>
                <a:latin typeface="Times New Roman" panose="02020603050405020304" pitchFamily="18" charset="0"/>
                <a:ea typeface="Calibri" panose="020F0502020204030204" pitchFamily="34" charset="0"/>
                <a:cs typeface="Times New Roman" panose="02020603050405020304" pitchFamily="18" charset="0"/>
              </a:rPr>
              <a:t>Anh </a:t>
            </a:r>
          </a:p>
          <a:p>
            <a:pPr lvl="0" algn="just">
              <a:lnSpc>
                <a:spcPct val="115000"/>
              </a:lnSpc>
              <a:spcAft>
                <a:spcPts val="1000"/>
              </a:spcAft>
            </a:pPr>
            <a:r>
              <a:rPr lang="en-US" sz="3000" b="1" smtClean="0">
                <a:solidFill>
                  <a:srgbClr val="2414F4"/>
                </a:solidFill>
                <a:latin typeface="Times New Roman" panose="02020603050405020304" pitchFamily="18" charset="0"/>
                <a:ea typeface="Calibri" panose="020F0502020204030204" pitchFamily="34" charset="0"/>
                <a:cs typeface="Times New Roman" panose="02020603050405020304" pitchFamily="18" charset="0"/>
              </a:rPr>
              <a:t>- Giai </a:t>
            </a:r>
            <a:r>
              <a:rPr lang="en-US" sz="3000" b="1">
                <a:solidFill>
                  <a:srgbClr val="2414F4"/>
                </a:solidFill>
                <a:latin typeface="Times New Roman" panose="02020603050405020304" pitchFamily="18" charset="0"/>
                <a:ea typeface="Calibri" panose="020F0502020204030204" pitchFamily="34" charset="0"/>
                <a:cs typeface="Times New Roman" panose="02020603050405020304" pitchFamily="18" charset="0"/>
              </a:rPr>
              <a:t>điệu nhẹ nhàng, trữ </a:t>
            </a:r>
            <a:r>
              <a:rPr lang="en-US" sz="3000" b="1" smtClean="0">
                <a:solidFill>
                  <a:srgbClr val="2414F4"/>
                </a:solidFill>
                <a:latin typeface="Times New Roman" panose="02020603050405020304" pitchFamily="18" charset="0"/>
                <a:ea typeface="Calibri" panose="020F0502020204030204" pitchFamily="34" charset="0"/>
                <a:cs typeface="Times New Roman" panose="02020603050405020304" pitchFamily="18" charset="0"/>
              </a:rPr>
              <a:t>tình. </a:t>
            </a:r>
          </a:p>
          <a:p>
            <a:pPr marL="457200" lvl="0" indent="-457200" algn="just">
              <a:lnSpc>
                <a:spcPct val="115000"/>
              </a:lnSpc>
              <a:spcAft>
                <a:spcPts val="1000"/>
              </a:spcAft>
              <a:buFontTx/>
              <a:buChar char="-"/>
            </a:pPr>
            <a:r>
              <a:rPr lang="en-US" sz="3000" b="1" smtClean="0">
                <a:solidFill>
                  <a:srgbClr val="2414F4"/>
                </a:solidFill>
                <a:latin typeface="Times New Roman" panose="02020603050405020304" pitchFamily="18" charset="0"/>
                <a:ea typeface="Calibri" panose="020F0502020204030204" pitchFamily="34" charset="0"/>
                <a:cs typeface="Times New Roman" panose="02020603050405020304" pitchFamily="18" charset="0"/>
              </a:rPr>
              <a:t>Thường </a:t>
            </a:r>
            <a:r>
              <a:rPr lang="en-US" sz="3000" b="1">
                <a:solidFill>
                  <a:srgbClr val="2414F4"/>
                </a:solidFill>
                <a:latin typeface="Times New Roman" panose="02020603050405020304" pitchFamily="18" charset="0"/>
                <a:ea typeface="Calibri" panose="020F0502020204030204" pitchFamily="34" charset="0"/>
                <a:cs typeface="Times New Roman" panose="02020603050405020304" pitchFamily="18" charset="0"/>
              </a:rPr>
              <a:t>được sử dụng trong khung cảnh lưu luyến khi chia tay</a:t>
            </a:r>
            <a:endParaRPr lang="en-US" sz="3000" b="1">
              <a:solidFill>
                <a:srgbClr val="2414F4"/>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36813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30.746"/>
  <p:tag name="TIMING" val="|8.707|15.318"/>
  <p:tag name="ISPRING_SLIDE_ID_2" val="{0AEF6EC4-0D1B-4E53-A226-90C83878859A}"/>
  <p:tag name="GENSWF_SLIDE_TITLE" val="Giới thiệu bài"/>
  <p:tag name="ISPRING_SLIDE_INDENT_LEVEL" val="0"/>
</p:tagLst>
</file>

<file path=ppt/tags/tag2.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30.746"/>
  <p:tag name="TIMING" val="|8.707|15.318"/>
  <p:tag name="ISPRING_SLIDE_ID_2" val="{0AEF6EC4-0D1B-4E53-A226-90C83878859A}"/>
  <p:tag name="GENSWF_SLIDE_TITLE" val="Giới thiệu bài"/>
  <p:tag name="ISPRING_SLIDE_INDENT_LEVEL" val="0"/>
</p:tagLst>
</file>

<file path=ppt/tags/tag3.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32.496"/>
  <p:tag name="TIMING" val="|3.689|10.232"/>
  <p:tag name="ISPRING_SLIDE_ID_2" val="{2F685A9A-0192-4907-83FE-9448329D9A92}"/>
  <p:tag name="GENSWF_SLIDE_TITLE" val="Sơ lược tác giả"/>
  <p:tag name="ISPRING_SLIDE_INDENT_LEVEL" val="0"/>
</p:tagLst>
</file>

<file path=ppt/tags/tag4.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32.496"/>
  <p:tag name="TIMING" val="|3.689|10.232"/>
  <p:tag name="ISPRING_SLIDE_ID_2" val="{2F685A9A-0192-4907-83FE-9448329D9A92}"/>
  <p:tag name="GENSWF_SLIDE_TITLE" val="Sơ lược tác giả"/>
  <p:tag name="ISPRING_SLIDE_INDENT_LEVEL" val="0"/>
</p:tagLst>
</file>

<file path=ppt/tags/tag5.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551B9F2A-6BC8-49A4-8345-EAC9262C21CB}"/>
  <p:tag name="GENSWF_ADVANCE_TIME" val="34.512"/>
  <p:tag name="TIMING" val="|5.179|5.33|3.984|7.281|2.821|5.633"/>
  <p:tag name="GENSWF_SLIDE_TITLE" val="Hướng dẫn tự học"/>
  <p:tag name="ISPRING_SLIDE_INDENT_LEVEL" val="0"/>
</p:tagLst>
</file>

<file path=ppt/tags/tag6.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Chào tạm biệt"/>
  <p:tag name="ISPRING_SLIDE_INDENT_LEVEL" val="0"/>
  <p:tag name="ISPRING_PLAYER_LAYOUT_TYPE" val="Video"/>
  <p:tag name="TIMING" val="|9.601"/>
  <p:tag name="GENSWF_ADVANCE_TIME" val="10.568"/>
  <p:tag name="ISPRING_SLIDE_ID_2" val="{D518BBB8-E32B-446A-9664-94F29E4C066F}"/>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TotalTime>
  <Words>550</Words>
  <Application>Microsoft Office PowerPoint</Application>
  <PresentationFormat>Widescreen</PresentationFormat>
  <Paragraphs>50</Paragraphs>
  <Slides>12</Slides>
  <Notes>6</Notes>
  <HiddenSlides>0</HiddenSlides>
  <MMClips>2</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12</vt:i4>
      </vt:variant>
    </vt:vector>
  </HeadingPairs>
  <TitlesOfParts>
    <vt:vector size="24" baseType="lpstr">
      <vt:lpstr>.VnAristote</vt:lpstr>
      <vt:lpstr>.VnTime</vt:lpstr>
      <vt:lpstr>Arial</vt:lpstr>
      <vt:lpstr>Bad Script</vt:lpstr>
      <vt:lpstr>Calibri</vt:lpstr>
      <vt:lpstr>Calibri Light</vt:lpstr>
      <vt:lpstr>Roboto</vt:lpstr>
      <vt:lpstr>Times New Roman</vt:lpstr>
      <vt:lpstr>VNI-Times</vt:lpstr>
      <vt:lpstr>Wingdings</vt:lpstr>
      <vt:lpstr>Office Theme</vt:lpstr>
      <vt:lpstr>CorelDRAW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13</cp:revision>
  <dcterms:created xsi:type="dcterms:W3CDTF">2022-03-19T05:19:11Z</dcterms:created>
  <dcterms:modified xsi:type="dcterms:W3CDTF">2024-04-24T08:59:38Z</dcterms:modified>
</cp:coreProperties>
</file>