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2" r:id="rId4"/>
  </p:sldMasterIdLst>
  <p:notesMasterIdLst>
    <p:notesMasterId r:id="rId7"/>
  </p:notesMasterIdLst>
  <p:sldIdLst>
    <p:sldId id="326" r:id="rId5"/>
    <p:sldId id="263" r:id="rId6"/>
    <p:sldId id="264" r:id="rId8"/>
    <p:sldId id="265" r:id="rId9"/>
    <p:sldId id="266" r:id="rId10"/>
    <p:sldId id="267" r:id="rId11"/>
    <p:sldId id="268" r:id="rId12"/>
    <p:sldId id="269" r:id="rId13"/>
    <p:sldId id="356" r:id="rId14"/>
    <p:sldId id="272" r:id="rId15"/>
    <p:sldId id="273" r:id="rId16"/>
    <p:sldId id="274" r:id="rId17"/>
    <p:sldId id="336" r:id="rId18"/>
    <p:sldId id="306" r:id="rId19"/>
    <p:sldId id="358" r:id="rId20"/>
    <p:sldId id="337" r:id="rId21"/>
    <p:sldId id="360" r:id="rId22"/>
    <p:sldId id="364" r:id="rId23"/>
    <p:sldId id="362" r:id="rId24"/>
    <p:sldId id="361" r:id="rId25"/>
    <p:sldId id="278" r:id="rId26"/>
    <p:sldId id="338" r:id="rId27"/>
    <p:sldId id="279" r:id="rId28"/>
    <p:sldId id="374" r:id="rId29"/>
    <p:sldId id="375" r:id="rId30"/>
    <p:sldId id="377" r:id="rId31"/>
    <p:sldId id="519" r:id="rId32"/>
    <p:sldId id="518" r:id="rId33"/>
    <p:sldId id="759" r:id="rId34"/>
    <p:sldId id="487" r:id="rId35"/>
    <p:sldId id="438" r:id="rId36"/>
    <p:sldId id="760" r:id="rId37"/>
    <p:sldId id="450" r:id="rId38"/>
    <p:sldId id="441" r:id="rId39"/>
    <p:sldId id="522" r:id="rId40"/>
    <p:sldId id="442" r:id="rId41"/>
    <p:sldId id="753" r:id="rId42"/>
    <p:sldId id="755" r:id="rId43"/>
    <p:sldId id="756" r:id="rId44"/>
    <p:sldId id="757" r:id="rId45"/>
    <p:sldId id="758" r:id="rId46"/>
    <p:sldId id="389" r:id="rId47"/>
    <p:sldId id="515" r:id="rId48"/>
    <p:sldId id="523" r:id="rId49"/>
    <p:sldId id="390" r:id="rId50"/>
    <p:sldId id="520" r:id="rId51"/>
  </p:sldIdLst>
  <p:sldSz cx="12192000" cy="6858000"/>
  <p:notesSz cx="6858000" cy="9144000"/>
  <p:embeddedFontLst>
    <p:embeddedFont>
      <p:font typeface="Calibri Light" panose="020F0302020204030204" pitchFamily="34" charset="0"/>
      <p:regular r:id="rId55"/>
      <p:italic r:id="rId56"/>
    </p:embeddedFont>
    <p:embeddedFont>
      <p:font typeface="PT Serif" panose="020A0603040505020204"/>
      <p:regular r:id="rId57"/>
    </p:embeddedFont>
    <p:embeddedFont>
      <p:font typeface="Merriweather Light" panose="00000400000000000000"/>
      <p:regular r:id="rId58"/>
    </p:embeddedFont>
    <p:embeddedFont>
      <p:font typeface="Calibri" panose="020F0502020204030204" charset="0"/>
      <p:regular r:id="rId59"/>
      <p:bold r:id="rId60"/>
      <p:italic r:id="rId61"/>
      <p:boldItalic r:id="rId62"/>
    </p:embeddedFont>
    <p:embeddedFont>
      <p:font typeface="Raleway" pitchFamily="34" charset="0"/>
      <p:regular r:id="rId63"/>
      <p:bold r:id="rId64"/>
      <p:italic r:id="rId65"/>
      <p:boldItalic r:id="rId66"/>
    </p:embeddedFont>
    <p:embeddedFont>
      <p:font typeface="Calibri" panose="020F0502020204030204"/>
      <p:regular r:id="rId67"/>
      <p:bold r:id="rId68"/>
      <p:italic r:id="rId69"/>
      <p:boldItalic r:id="rId70"/>
    </p:embeddedFont>
    <p:embeddedFont>
      <p:font typeface="#9Slide03 Arima Madurai" panose="00000500000000000000" pitchFamily="2" charset="0"/>
      <p:regular r:id="rId71"/>
    </p:embeddedFont>
    <p:embeddedFont>
      <p:font typeface="#9Slide03 Arima Madurai Black" panose="00000A00000000000000" pitchFamily="2" charset="0"/>
      <p:bold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A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2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2" Type="http://schemas.openxmlformats.org/officeDocument/2006/relationships/font" Target="fonts/font18.fntdata"/><Relationship Id="rId71" Type="http://schemas.openxmlformats.org/officeDocument/2006/relationships/font" Target="fonts/font17.fntdata"/><Relationship Id="rId70" Type="http://schemas.openxmlformats.org/officeDocument/2006/relationships/font" Target="fonts/font16.fntdata"/><Relationship Id="rId7" Type="http://schemas.openxmlformats.org/officeDocument/2006/relationships/notesMaster" Target="notesMasters/notesMaster1.xml"/><Relationship Id="rId69" Type="http://schemas.openxmlformats.org/officeDocument/2006/relationships/font" Target="fonts/font15.fntdata"/><Relationship Id="rId68" Type="http://schemas.openxmlformats.org/officeDocument/2006/relationships/font" Target="fonts/font14.fntdata"/><Relationship Id="rId67" Type="http://schemas.openxmlformats.org/officeDocument/2006/relationships/font" Target="fonts/font13.fntdata"/><Relationship Id="rId66" Type="http://schemas.openxmlformats.org/officeDocument/2006/relationships/font" Target="fonts/font12.fntdata"/><Relationship Id="rId65" Type="http://schemas.openxmlformats.org/officeDocument/2006/relationships/font" Target="fonts/font11.fntdata"/><Relationship Id="rId64" Type="http://schemas.openxmlformats.org/officeDocument/2006/relationships/font" Target="fonts/font10.fntdata"/><Relationship Id="rId63" Type="http://schemas.openxmlformats.org/officeDocument/2006/relationships/font" Target="fonts/font9.fntdata"/><Relationship Id="rId62" Type="http://schemas.openxmlformats.org/officeDocument/2006/relationships/font" Target="fonts/font8.fntdata"/><Relationship Id="rId61" Type="http://schemas.openxmlformats.org/officeDocument/2006/relationships/font" Target="fonts/font7.fntdata"/><Relationship Id="rId60" Type="http://schemas.openxmlformats.org/officeDocument/2006/relationships/font" Target="fonts/font6.fntdata"/><Relationship Id="rId6" Type="http://schemas.openxmlformats.org/officeDocument/2006/relationships/slide" Target="slides/slide2.xml"/><Relationship Id="rId59" Type="http://schemas.openxmlformats.org/officeDocument/2006/relationships/font" Target="fonts/font5.fntdata"/><Relationship Id="rId58" Type="http://schemas.openxmlformats.org/officeDocument/2006/relationships/font" Target="fonts/font4.fntdata"/><Relationship Id="rId57" Type="http://schemas.openxmlformats.org/officeDocument/2006/relationships/font" Target="fonts/font3.fntdata"/><Relationship Id="rId56" Type="http://schemas.openxmlformats.org/officeDocument/2006/relationships/font" Target="fonts/font2.fntdata"/><Relationship Id="rId55" Type="http://schemas.openxmlformats.org/officeDocument/2006/relationships/font" Target="fonts/font1.fntdata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4D3C11-7A40-48B7-BD29-2F465179ADBA}" type="doc">
      <dgm:prSet loTypeId="urn:microsoft.com/office/officeart/2005/8/layout/process2" loCatId="process" qsTypeId="urn:microsoft.com/office/officeart/2005/8/quickstyle/simple5" qsCatId="simple" csTypeId="urn:microsoft.com/office/officeart/2005/8/colors/colorful1" csCatId="colorful" phldr="1"/>
      <dgm:spPr/>
    </dgm:pt>
    <dgm:pt modelId="{476EC470-B9EB-41F7-8B72-9E213BBCB145}">
      <dgm:prSet phldrT="[Văn bản]"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Là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người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cha,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người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mẹ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người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bạn</a:t>
          </a:r>
          <a:endParaRPr lang="en-BZ" sz="2800" b="1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0A9BE6A5-4105-4C12-A8CD-76101971B417}" cxnId="{E12986C5-214D-4801-BD22-D8FF60F1AF24}" type="parTrans">
      <dgm:prSet/>
      <dgm:spPr/>
      <dgm:t>
        <a:bodyPr/>
        <a:lstStyle/>
        <a:p>
          <a:endParaRPr lang="en-BZ" sz="1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CF93F10B-54B1-468E-9A7B-C7B82F7A4E95}" cxnId="{E12986C5-214D-4801-BD22-D8FF60F1AF24}" type="sibTrans">
      <dgm:prSet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BZ" sz="14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F2567C20-B053-448A-81DF-1871A1F82AA6}">
      <dgm:prSet phldrT="[Văn bản]"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Lam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lũ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tần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tảo</a:t>
          </a:r>
          <a:endParaRPr lang="en-BZ" sz="2800" b="1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8D71C9EB-FD97-41CB-B41F-8164F93BF569}" cxnId="{00B54C87-E531-4BD6-BF46-0AB2D212B46A}" type="parTrans">
      <dgm:prSet/>
      <dgm:spPr/>
      <dgm:t>
        <a:bodyPr/>
        <a:lstStyle/>
        <a:p>
          <a:endParaRPr lang="en-BZ" sz="1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751CDF6-2872-4800-BD85-81DAD4CA4B42}" cxnId="{00B54C87-E531-4BD6-BF46-0AB2D212B46A}" type="sibTrans">
      <dgm:prSet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BZ" sz="14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05E6CA65-72AE-4B44-84AA-905CD35CE6C9}">
      <dgm:prSet phldrT="[Văn bản]"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Thương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yêu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chăm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sóc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nâng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niu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cả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về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vật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chất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tinh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thần</a:t>
          </a:r>
          <a:endParaRPr lang="en-BZ" sz="2800" b="1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655127F6-B53A-4DFB-B9BE-589A85F9A017}" cxnId="{02F3180B-08C8-465D-82B0-CB947ECABE55}" type="parTrans">
      <dgm:prSet/>
      <dgm:spPr/>
      <dgm:t>
        <a:bodyPr/>
        <a:lstStyle/>
        <a:p>
          <a:endParaRPr lang="en-BZ" sz="1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F78E384B-BC92-4354-9CE4-9953178ACFB4}" cxnId="{02F3180B-08C8-465D-82B0-CB947ECABE55}" type="sibTrans">
      <dgm:prSet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BZ" sz="14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49AF572B-0315-4659-958A-D4187B170A45}">
      <dgm:prSet phldrT="[Văn bản]"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Giàu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đức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hi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sinh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nghị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lực</a:t>
          </a:r>
          <a:endParaRPr lang="en-BZ" sz="2800" b="1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9364E4C-ED44-4CD8-97AB-53ACEEC9AE0F}" cxnId="{5D5CCAFF-235A-4172-99FA-34E46F018887}" type="parTrans">
      <dgm:prSet/>
      <dgm:spPr/>
      <dgm:t>
        <a:bodyPr/>
        <a:lstStyle/>
        <a:p>
          <a:endParaRPr lang="en-BZ" sz="1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C46AD38-CFC5-4187-BEAF-57A8DD0FF8ED}" cxnId="{5D5CCAFF-235A-4172-99FA-34E46F018887}" type="sibTrans">
      <dgm:prSet/>
      <dgm:spPr/>
      <dgm:t>
        <a:bodyPr/>
        <a:lstStyle/>
        <a:p>
          <a:endParaRPr lang="en-BZ" sz="1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EA6EAA70-35DA-45C3-9CFF-897FDC8899F8}" type="pres">
      <dgm:prSet presAssocID="{154D3C11-7A40-48B7-BD29-2F465179ADBA}" presName="linearFlow" presStyleCnt="0">
        <dgm:presLayoutVars>
          <dgm:resizeHandles val="exact"/>
        </dgm:presLayoutVars>
      </dgm:prSet>
      <dgm:spPr/>
    </dgm:pt>
    <dgm:pt modelId="{4F80D995-D0F0-4BA3-8A33-EBCCD488F427}" type="pres">
      <dgm:prSet presAssocID="{476EC470-B9EB-41F7-8B72-9E213BBCB145}" presName="node" presStyleLbl="node1" presStyleIdx="0" presStyleCnt="4" custScaleX="198123" custScaleY="170743" custLinFactNeighborX="271" custLinFactNeighborY="63821">
        <dgm:presLayoutVars>
          <dgm:bulletEnabled val="1"/>
        </dgm:presLayoutVars>
      </dgm:prSet>
      <dgm:spPr/>
    </dgm:pt>
    <dgm:pt modelId="{95C3F219-FC67-430A-A964-1B6FBB351077}" type="pres">
      <dgm:prSet presAssocID="{CF93F10B-54B1-468E-9A7B-C7B82F7A4E95}" presName="sibTrans" presStyleLbl="sibTrans2D1" presStyleIdx="0" presStyleCnt="3" custScaleX="117175"/>
      <dgm:spPr/>
    </dgm:pt>
    <dgm:pt modelId="{0CF3B80F-6455-49C7-9AA5-7E0E22F25647}" type="pres">
      <dgm:prSet presAssocID="{CF93F10B-54B1-468E-9A7B-C7B82F7A4E95}" presName="connectorText" presStyleLbl="sibTrans2D1" presStyleIdx="0" presStyleCnt="3"/>
      <dgm:spPr/>
    </dgm:pt>
    <dgm:pt modelId="{85698567-12B7-4C45-8FF5-549CE8B083E9}" type="pres">
      <dgm:prSet presAssocID="{F2567C20-B053-448A-81DF-1871A1F82AA6}" presName="node" presStyleLbl="node1" presStyleIdx="1" presStyleCnt="4" custScaleX="198123">
        <dgm:presLayoutVars>
          <dgm:bulletEnabled val="1"/>
        </dgm:presLayoutVars>
      </dgm:prSet>
      <dgm:spPr/>
    </dgm:pt>
    <dgm:pt modelId="{9D601D12-02EB-4561-AD66-20709B80C1D2}" type="pres">
      <dgm:prSet presAssocID="{D751CDF6-2872-4800-BD85-81DAD4CA4B42}" presName="sibTrans" presStyleLbl="sibTrans2D1" presStyleIdx="1" presStyleCnt="3" custScaleX="117175"/>
      <dgm:spPr/>
    </dgm:pt>
    <dgm:pt modelId="{8DDC3EF8-A237-4593-8219-A4EB7D2D2289}" type="pres">
      <dgm:prSet presAssocID="{D751CDF6-2872-4800-BD85-81DAD4CA4B42}" presName="connectorText" presStyleLbl="sibTrans2D1" presStyleIdx="1" presStyleCnt="3"/>
      <dgm:spPr/>
    </dgm:pt>
    <dgm:pt modelId="{76FA65E6-466E-42EF-A0D7-F930E028139D}" type="pres">
      <dgm:prSet presAssocID="{05E6CA65-72AE-4B44-84AA-905CD35CE6C9}" presName="node" presStyleLbl="node1" presStyleIdx="2" presStyleCnt="4" custScaleX="198123">
        <dgm:presLayoutVars>
          <dgm:bulletEnabled val="1"/>
        </dgm:presLayoutVars>
      </dgm:prSet>
      <dgm:spPr/>
    </dgm:pt>
    <dgm:pt modelId="{7A7672E5-CCAA-46B4-B769-1CCCA644C564}" type="pres">
      <dgm:prSet presAssocID="{F78E384B-BC92-4354-9CE4-9953178ACFB4}" presName="sibTrans" presStyleLbl="sibTrans2D1" presStyleIdx="2" presStyleCnt="3" custScaleX="117175"/>
      <dgm:spPr/>
    </dgm:pt>
    <dgm:pt modelId="{A6D554B1-5C82-4A3C-8FB4-D376B4F94492}" type="pres">
      <dgm:prSet presAssocID="{F78E384B-BC92-4354-9CE4-9953178ACFB4}" presName="connectorText" presStyleLbl="sibTrans2D1" presStyleIdx="2" presStyleCnt="3"/>
      <dgm:spPr/>
    </dgm:pt>
    <dgm:pt modelId="{36B853E7-182D-4DE8-8F52-47ABFD1D3A9F}" type="pres">
      <dgm:prSet presAssocID="{49AF572B-0315-4659-958A-D4187B170A45}" presName="node" presStyleLbl="node1" presStyleIdx="3" presStyleCnt="4" custScaleX="198123">
        <dgm:presLayoutVars>
          <dgm:bulletEnabled val="1"/>
        </dgm:presLayoutVars>
      </dgm:prSet>
      <dgm:spPr/>
    </dgm:pt>
  </dgm:ptLst>
  <dgm:cxnLst>
    <dgm:cxn modelId="{02F3180B-08C8-465D-82B0-CB947ECABE55}" srcId="{154D3C11-7A40-48B7-BD29-2F465179ADBA}" destId="{05E6CA65-72AE-4B44-84AA-905CD35CE6C9}" srcOrd="2" destOrd="0" parTransId="{655127F6-B53A-4DFB-B9BE-589A85F9A017}" sibTransId="{F78E384B-BC92-4354-9CE4-9953178ACFB4}"/>
    <dgm:cxn modelId="{B2D3BC2E-56A6-479A-84E9-72937732C081}" type="presOf" srcId="{49AF572B-0315-4659-958A-D4187B170A45}" destId="{36B853E7-182D-4DE8-8F52-47ABFD1D3A9F}" srcOrd="0" destOrd="0" presId="urn:microsoft.com/office/officeart/2005/8/layout/process2"/>
    <dgm:cxn modelId="{B057DF60-F14D-4325-821A-D63068A7B922}" type="presOf" srcId="{CF93F10B-54B1-468E-9A7B-C7B82F7A4E95}" destId="{95C3F219-FC67-430A-A964-1B6FBB351077}" srcOrd="0" destOrd="0" presId="urn:microsoft.com/office/officeart/2005/8/layout/process2"/>
    <dgm:cxn modelId="{0CF0B144-6221-4A20-86E0-3BEBA0C17996}" type="presOf" srcId="{154D3C11-7A40-48B7-BD29-2F465179ADBA}" destId="{EA6EAA70-35DA-45C3-9CFF-897FDC8899F8}" srcOrd="0" destOrd="0" presId="urn:microsoft.com/office/officeart/2005/8/layout/process2"/>
    <dgm:cxn modelId="{00B54C87-E531-4BD6-BF46-0AB2D212B46A}" srcId="{154D3C11-7A40-48B7-BD29-2F465179ADBA}" destId="{F2567C20-B053-448A-81DF-1871A1F82AA6}" srcOrd="1" destOrd="0" parTransId="{8D71C9EB-FD97-41CB-B41F-8164F93BF569}" sibTransId="{D751CDF6-2872-4800-BD85-81DAD4CA4B42}"/>
    <dgm:cxn modelId="{24A1D898-F065-4216-8D4C-3F03A5D3AE1C}" type="presOf" srcId="{F78E384B-BC92-4354-9CE4-9953178ACFB4}" destId="{A6D554B1-5C82-4A3C-8FB4-D376B4F94492}" srcOrd="1" destOrd="0" presId="urn:microsoft.com/office/officeart/2005/8/layout/process2"/>
    <dgm:cxn modelId="{7CA54299-E56B-42A6-A5B6-3D19C9E07D03}" type="presOf" srcId="{476EC470-B9EB-41F7-8B72-9E213BBCB145}" destId="{4F80D995-D0F0-4BA3-8A33-EBCCD488F427}" srcOrd="0" destOrd="0" presId="urn:microsoft.com/office/officeart/2005/8/layout/process2"/>
    <dgm:cxn modelId="{BB2F229B-CB5F-476D-8A56-FC6B128CE1FC}" type="presOf" srcId="{D751CDF6-2872-4800-BD85-81DAD4CA4B42}" destId="{9D601D12-02EB-4561-AD66-20709B80C1D2}" srcOrd="0" destOrd="0" presId="urn:microsoft.com/office/officeart/2005/8/layout/process2"/>
    <dgm:cxn modelId="{94BED09B-13BF-485D-ACD6-F5E3781A729D}" type="presOf" srcId="{F78E384B-BC92-4354-9CE4-9953178ACFB4}" destId="{7A7672E5-CCAA-46B4-B769-1CCCA644C564}" srcOrd="0" destOrd="0" presId="urn:microsoft.com/office/officeart/2005/8/layout/process2"/>
    <dgm:cxn modelId="{9DB426A9-2559-4666-9FBE-46D35B593898}" type="presOf" srcId="{F2567C20-B053-448A-81DF-1871A1F82AA6}" destId="{85698567-12B7-4C45-8FF5-549CE8B083E9}" srcOrd="0" destOrd="0" presId="urn:microsoft.com/office/officeart/2005/8/layout/process2"/>
    <dgm:cxn modelId="{99E962AF-71B8-49E8-967B-7EE3D577F682}" type="presOf" srcId="{CF93F10B-54B1-468E-9A7B-C7B82F7A4E95}" destId="{0CF3B80F-6455-49C7-9AA5-7E0E22F25647}" srcOrd="1" destOrd="0" presId="urn:microsoft.com/office/officeart/2005/8/layout/process2"/>
    <dgm:cxn modelId="{C9B7B4C2-E937-4D3C-9F42-FA6B8D0D4257}" type="presOf" srcId="{05E6CA65-72AE-4B44-84AA-905CD35CE6C9}" destId="{76FA65E6-466E-42EF-A0D7-F930E028139D}" srcOrd="0" destOrd="0" presId="urn:microsoft.com/office/officeart/2005/8/layout/process2"/>
    <dgm:cxn modelId="{E12986C5-214D-4801-BD22-D8FF60F1AF24}" srcId="{154D3C11-7A40-48B7-BD29-2F465179ADBA}" destId="{476EC470-B9EB-41F7-8B72-9E213BBCB145}" srcOrd="0" destOrd="0" parTransId="{0A9BE6A5-4105-4C12-A8CD-76101971B417}" sibTransId="{CF93F10B-54B1-468E-9A7B-C7B82F7A4E95}"/>
    <dgm:cxn modelId="{023F28FF-8A1F-4670-BA5A-874C15BB2363}" type="presOf" srcId="{D751CDF6-2872-4800-BD85-81DAD4CA4B42}" destId="{8DDC3EF8-A237-4593-8219-A4EB7D2D2289}" srcOrd="1" destOrd="0" presId="urn:microsoft.com/office/officeart/2005/8/layout/process2"/>
    <dgm:cxn modelId="{5D5CCAFF-235A-4172-99FA-34E46F018887}" srcId="{154D3C11-7A40-48B7-BD29-2F465179ADBA}" destId="{49AF572B-0315-4659-958A-D4187B170A45}" srcOrd="3" destOrd="0" parTransId="{39364E4C-ED44-4CD8-97AB-53ACEEC9AE0F}" sibTransId="{3C46AD38-CFC5-4187-BEAF-57A8DD0FF8ED}"/>
    <dgm:cxn modelId="{25C4C51F-E31E-498C-BF74-3BFCFF17B9AE}" type="presParOf" srcId="{EA6EAA70-35DA-45C3-9CFF-897FDC8899F8}" destId="{4F80D995-D0F0-4BA3-8A33-EBCCD488F427}" srcOrd="0" destOrd="0" presId="urn:microsoft.com/office/officeart/2005/8/layout/process2"/>
    <dgm:cxn modelId="{9C2F1A20-5D73-48A9-9CB5-9FAEBFEE0E47}" type="presParOf" srcId="{EA6EAA70-35DA-45C3-9CFF-897FDC8899F8}" destId="{95C3F219-FC67-430A-A964-1B6FBB351077}" srcOrd="1" destOrd="0" presId="urn:microsoft.com/office/officeart/2005/8/layout/process2"/>
    <dgm:cxn modelId="{790ECFF0-2215-4674-B217-DAD180BD3327}" type="presParOf" srcId="{95C3F219-FC67-430A-A964-1B6FBB351077}" destId="{0CF3B80F-6455-49C7-9AA5-7E0E22F25647}" srcOrd="0" destOrd="0" presId="urn:microsoft.com/office/officeart/2005/8/layout/process2"/>
    <dgm:cxn modelId="{8F5294A2-7DCC-47DA-84BE-7FB4DFD2AD4E}" type="presParOf" srcId="{EA6EAA70-35DA-45C3-9CFF-897FDC8899F8}" destId="{85698567-12B7-4C45-8FF5-549CE8B083E9}" srcOrd="2" destOrd="0" presId="urn:microsoft.com/office/officeart/2005/8/layout/process2"/>
    <dgm:cxn modelId="{FAE45EE0-2600-471A-A0C2-17D02813923A}" type="presParOf" srcId="{EA6EAA70-35DA-45C3-9CFF-897FDC8899F8}" destId="{9D601D12-02EB-4561-AD66-20709B80C1D2}" srcOrd="3" destOrd="0" presId="urn:microsoft.com/office/officeart/2005/8/layout/process2"/>
    <dgm:cxn modelId="{9FEA1180-5A54-4E63-BD24-1529A1F286A7}" type="presParOf" srcId="{9D601D12-02EB-4561-AD66-20709B80C1D2}" destId="{8DDC3EF8-A237-4593-8219-A4EB7D2D2289}" srcOrd="0" destOrd="0" presId="urn:microsoft.com/office/officeart/2005/8/layout/process2"/>
    <dgm:cxn modelId="{7AC4912A-E240-45CC-875C-E1982F69F2F9}" type="presParOf" srcId="{EA6EAA70-35DA-45C3-9CFF-897FDC8899F8}" destId="{76FA65E6-466E-42EF-A0D7-F930E028139D}" srcOrd="4" destOrd="0" presId="urn:microsoft.com/office/officeart/2005/8/layout/process2"/>
    <dgm:cxn modelId="{A5507643-68CE-4F6E-8E59-609B738327E0}" type="presParOf" srcId="{EA6EAA70-35DA-45C3-9CFF-897FDC8899F8}" destId="{7A7672E5-CCAA-46B4-B769-1CCCA644C564}" srcOrd="5" destOrd="0" presId="urn:microsoft.com/office/officeart/2005/8/layout/process2"/>
    <dgm:cxn modelId="{F82EA81A-CF48-4BCD-9619-F62D88A2D72D}" type="presParOf" srcId="{7A7672E5-CCAA-46B4-B769-1CCCA644C564}" destId="{A6D554B1-5C82-4A3C-8FB4-D376B4F94492}" srcOrd="0" destOrd="0" presId="urn:microsoft.com/office/officeart/2005/8/layout/process2"/>
    <dgm:cxn modelId="{C0AD5028-765E-40A1-8E09-20E8388D5D24}" type="presParOf" srcId="{EA6EAA70-35DA-45C3-9CFF-897FDC8899F8}" destId="{36B853E7-182D-4DE8-8F52-47ABFD1D3A9F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6452206" cy="5074667"/>
        <a:chOff x="0" y="0"/>
        <a:chExt cx="6452206" cy="5074667"/>
      </a:xfrm>
    </dsp:grpSpPr>
    <dsp:sp modelId="{4F80D995-D0F0-4BA3-8A33-EBCCD488F427}">
      <dsp:nvSpPr>
        <dsp:cNvPr id="3" name="Rounded Rectangle 2"/>
        <dsp:cNvSpPr/>
      </dsp:nvSpPr>
      <dsp:spPr bwMode="white">
        <a:xfrm>
          <a:off x="0" y="260873"/>
          <a:ext cx="6452206" cy="1395850"/>
        </a:xfrm>
        <a:prstGeom prst="roundRect">
          <a:avLst>
            <a:gd name="adj" fmla="val 10000"/>
          </a:avLst>
        </a:prstGeom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hemeClr val="lt1"/>
        </a:lnRef>
        <a:fillRef idx="3">
          <a:schemeClr val="accent2"/>
        </a:fillRef>
        <a:effectRef idx="3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Là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người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cha,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người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mẹ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người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bạn</a:t>
          </a:r>
          <a:endParaRPr lang="en-BZ" sz="2800" b="1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0" y="260873"/>
        <a:ext cx="6452206" cy="1395850"/>
      </dsp:txXfrm>
    </dsp:sp>
    <dsp:sp modelId="{95C3F219-FC67-430A-A964-1B6FBB351077}">
      <dsp:nvSpPr>
        <dsp:cNvPr id="4" name="Right Arrow 3"/>
        <dsp:cNvSpPr/>
      </dsp:nvSpPr>
      <dsp:spPr bwMode="white">
        <a:xfrm rot="5418657">
          <a:off x="3170646" y="1515132"/>
          <a:ext cx="110913" cy="431065"/>
        </a:xfrm>
        <a:prstGeom prst="rightArrow">
          <a:avLst>
            <a:gd name="adj1" fmla="val 60000"/>
            <a:gd name="adj2" fmla="val 50000"/>
          </a:avLst>
        </a:prstGeom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3">
          <a:schemeClr val="accent2"/>
        </a:fillRef>
        <a:effectRef idx="3">
          <a:scrgbClr r="0" g="0" b="0"/>
        </a:effectRef>
        <a:fontRef idx="minor">
          <a:schemeClr val="lt1"/>
        </a:fontRef>
      </dsp:style>
      <dsp:txBody>
        <a:bodyPr rot="-5400000"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BZ" sz="14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5418657">
        <a:off x="3170646" y="1515132"/>
        <a:ext cx="110913" cy="431065"/>
      </dsp:txXfrm>
    </dsp:sp>
    <dsp:sp modelId="{85698567-12B7-4C45-8FF5-549CE8B083E9}">
      <dsp:nvSpPr>
        <dsp:cNvPr id="5" name="Rounded Rectangle 4"/>
        <dsp:cNvSpPr/>
      </dsp:nvSpPr>
      <dsp:spPr bwMode="white">
        <a:xfrm>
          <a:off x="0" y="1804607"/>
          <a:ext cx="6452206" cy="817515"/>
        </a:xfrm>
        <a:prstGeom prst="roundRect">
          <a:avLst>
            <a:gd name="adj" fmla="val 10000"/>
          </a:avLst>
        </a:prstGeom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hemeClr val="lt1"/>
        </a:lnRef>
        <a:fillRef idx="3">
          <a:schemeClr val="accent3"/>
        </a:fillRef>
        <a:effectRef idx="3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Lam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lũ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tần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tảo</a:t>
          </a:r>
          <a:endParaRPr lang="en-BZ" sz="2800" b="1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0" y="1804607"/>
        <a:ext cx="6452206" cy="817515"/>
      </dsp:txXfrm>
    </dsp:sp>
    <dsp:sp modelId="{9D601D12-02EB-4561-AD66-20709B80C1D2}">
      <dsp:nvSpPr>
        <dsp:cNvPr id="6" name="Right Arrow 5"/>
        <dsp:cNvSpPr/>
      </dsp:nvSpPr>
      <dsp:spPr bwMode="white">
        <a:xfrm rot="5399999">
          <a:off x="3072819" y="2610968"/>
          <a:ext cx="306568" cy="431065"/>
        </a:xfrm>
        <a:prstGeom prst="rightArrow">
          <a:avLst>
            <a:gd name="adj1" fmla="val 60000"/>
            <a:gd name="adj2" fmla="val 50000"/>
          </a:avLst>
        </a:prstGeom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3">
          <a:schemeClr val="accent3"/>
        </a:fillRef>
        <a:effectRef idx="3">
          <a:scrgbClr r="0" g="0" b="0"/>
        </a:effectRef>
        <a:fontRef idx="minor">
          <a:schemeClr val="lt1"/>
        </a:fontRef>
      </dsp:style>
      <dsp:txBody>
        <a:bodyPr rot="-5400000"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BZ" sz="14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5399999">
        <a:off x="3072819" y="2610968"/>
        <a:ext cx="306568" cy="431065"/>
      </dsp:txXfrm>
    </dsp:sp>
    <dsp:sp modelId="{76FA65E6-466E-42EF-A0D7-F930E028139D}">
      <dsp:nvSpPr>
        <dsp:cNvPr id="7" name="Rounded Rectangle 6"/>
        <dsp:cNvSpPr/>
      </dsp:nvSpPr>
      <dsp:spPr bwMode="white">
        <a:xfrm>
          <a:off x="0" y="3030880"/>
          <a:ext cx="6452206" cy="817515"/>
        </a:xfrm>
        <a:prstGeom prst="roundRect">
          <a:avLst>
            <a:gd name="adj" fmla="val 10000"/>
          </a:avLst>
        </a:prstGeom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hemeClr val="lt1"/>
        </a:lnRef>
        <a:fillRef idx="3">
          <a:schemeClr val="accent4"/>
        </a:fillRef>
        <a:effectRef idx="3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Thương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yêu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chăm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sóc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nâng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niu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cả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về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vật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chất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tinh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thần</a:t>
          </a:r>
          <a:endParaRPr lang="en-BZ" sz="2800" b="1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0" y="3030880"/>
        <a:ext cx="6452206" cy="817515"/>
      </dsp:txXfrm>
    </dsp:sp>
    <dsp:sp modelId="{7A7672E5-CCAA-46B4-B769-1CCCA644C564}">
      <dsp:nvSpPr>
        <dsp:cNvPr id="8" name="Right Arrow 7"/>
        <dsp:cNvSpPr/>
      </dsp:nvSpPr>
      <dsp:spPr bwMode="white">
        <a:xfrm rot="5399999">
          <a:off x="3072819" y="3837241"/>
          <a:ext cx="306568" cy="431065"/>
        </a:xfrm>
        <a:prstGeom prst="rightArrow">
          <a:avLst>
            <a:gd name="adj1" fmla="val 60000"/>
            <a:gd name="adj2" fmla="val 50000"/>
          </a:avLst>
        </a:prstGeom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3">
          <a:schemeClr val="accent4"/>
        </a:fillRef>
        <a:effectRef idx="3">
          <a:scrgbClr r="0" g="0" b="0"/>
        </a:effectRef>
        <a:fontRef idx="minor">
          <a:schemeClr val="lt1"/>
        </a:fontRef>
      </dsp:style>
      <dsp:txBody>
        <a:bodyPr rot="-5400000"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BZ" sz="14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5399999">
        <a:off x="3072819" y="3837241"/>
        <a:ext cx="306568" cy="431065"/>
      </dsp:txXfrm>
    </dsp:sp>
    <dsp:sp modelId="{36B853E7-182D-4DE8-8F52-47ABFD1D3A9F}">
      <dsp:nvSpPr>
        <dsp:cNvPr id="9" name="Rounded Rectangle 8"/>
        <dsp:cNvSpPr/>
      </dsp:nvSpPr>
      <dsp:spPr bwMode="white">
        <a:xfrm>
          <a:off x="0" y="4257152"/>
          <a:ext cx="6452206" cy="817515"/>
        </a:xfrm>
        <a:prstGeom prst="roundRect">
          <a:avLst>
            <a:gd name="adj" fmla="val 10000"/>
          </a:avLst>
        </a:prstGeom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hemeClr val="lt1"/>
        </a:lnRef>
        <a:fillRef idx="3">
          <a:schemeClr val="accent5"/>
        </a:fillRef>
        <a:effectRef idx="3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Giàu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đức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hi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sinh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nghị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lực</a:t>
          </a:r>
          <a:endParaRPr lang="en-BZ" sz="2800" b="1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0" y="4257152"/>
        <a:ext cx="6452206" cy="8175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8F9E7-3AC9-4EA0-B009-8E83C92CC7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0B53FB-B1F3-441B-A8EC-53581A74A6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0B53FB-B1F3-441B-A8EC-53581A74A6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3CD5B-6E71-411F-9EAC-C604FB53B03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://bit.ly/2Tynxth" TargetMode="Externa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6CB81-33B4-4761-9D73-A310A5CF6774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021F2-6E15-4098-B596-872278E86C1D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1EB1C-2BBC-4B04-AE02-B4E25D677596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5709D-48C5-4485-829A-532A33609D5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51945-0C95-4392-A446-D7C2AB5B0619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77EE8-1B7D-46CE-AA1C-2B19503DAAD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99752-EC30-47EB-84F3-18C4ED8A20CC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021A9-CE39-4079-831B-D4E23131FCC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C3F67-F6BF-43F7-AF73-C9ADAA5F2A21}" type="datetimeFigureOut">
              <a:rPr lang="en-US"/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66193-7EB8-4422-AFD4-1B042CEEB550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8CF43-9158-4494-8976-54B70B2F9E78}" type="datetimeFigureOut">
              <a:rPr lang="en-US"/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20B3F-EABC-4322-8C46-734554E30EF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D165D-20AA-48E7-BBCD-F9AEF1EDB8F8}" type="datetimeFigureOut">
              <a:rPr lang="en-US"/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94995-75F0-4379-8F08-32338B7BDC9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4E0EE-8E25-4ABD-8529-3A513AC14F76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6A31A-7035-48B1-9D52-4B881730AD5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5AC12-6616-425C-9505-4953F55F232F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2E0A7-28F6-4C03-AE9C-68D35F90C2D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312C9-C9CE-4599-8092-CAA21007A510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31B57-72E9-4338-AFC4-2EFE89201B3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6707C-ABE5-4004-B084-1922D2E53F64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773E1-A8C1-4136-85DE-9308ABC7FEB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1DF5D-514F-43BA-BB85-118BA0F2359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9B368-0E5B-443F-9CA3-504CDAB865B7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D6628-3D81-43F3-8C2E-6C46D620D8AA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4E4CB-652E-418E-8AB4-A86BB9B17D47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C3782-A320-428F-B7FD-A49E1EE74B9E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4F599-AD3A-451E-A0D2-C36AB84FC9FA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ABD44-BAEE-4BB9-828F-6B0E85133896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A09A2-A4ED-4416-BA3B-C48C62DACC5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79B72-B5C1-47A9-B292-EC37A82F4B6E}" type="datetimeFigureOut">
              <a:rPr lang="en-US"/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9095C-E5C2-4F64-BF80-A1C4ED6FA57E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D5665-B557-4DFA-9415-6CED390EE35D}" type="datetimeFigureOut">
              <a:rPr lang="en-US"/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2EDD8-51F8-49D7-A9FD-0BD8CFF5EC68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E7939-10FE-44A4-AA4C-DFBB7EB3BE22}" type="datetimeFigureOut">
              <a:rPr lang="en-US"/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075F5-5F96-4B19-BBD1-634D3A2885F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0F7C-B185-4EDF-9A1E-B524112F0D34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32038-74F3-4D17-90AB-58B5ADB560D7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D0D9-7F1B-4AF0-972F-2AA6FFA17256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3DCDE-19D9-42DE-8248-F614F0560EF9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5B430-20DE-47C1-B1ED-5D278B4F1A91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15CF3-38EF-4AAB-A39B-0CF762C736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2C091-5A73-4122-89B5-32CC5BE3C9A4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F2EE4-0B03-403E-9A04-B23709C6AE92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">
  <p:cSld name="Backgroun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ctrTitle"/>
          </p:nvPr>
        </p:nvSpPr>
        <p:spPr>
          <a:xfrm>
            <a:off x="3990100" y="2021533"/>
            <a:ext cx="7242000" cy="2307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000"/>
              <a:buFont typeface="PT Serif" panose="020A0603040505020204"/>
              <a:buNone/>
              <a:defRPr sz="4800">
                <a:solidFill>
                  <a:srgbClr val="6C503E"/>
                </a:solidFill>
                <a:latin typeface="PT Serif" panose="020A0603040505020204"/>
                <a:ea typeface="PT Serif" panose="020A0603040505020204"/>
                <a:cs typeface="PT Serif" panose="020A0603040505020204"/>
                <a:sym typeface="PT Serif" panose="020A0603040505020204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000"/>
              <a:buFont typeface="PT Serif" panose="020A0603040505020204"/>
              <a:buNone/>
              <a:defRPr sz="5000">
                <a:latin typeface="PT Serif" panose="020A0603040505020204"/>
                <a:ea typeface="PT Serif" panose="020A0603040505020204"/>
                <a:cs typeface="PT Serif" panose="020A0603040505020204"/>
                <a:sym typeface="PT Serif" panose="020A0603040505020204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000"/>
              <a:buFont typeface="PT Serif" panose="020A0603040505020204"/>
              <a:buNone/>
              <a:defRPr sz="5000">
                <a:latin typeface="PT Serif" panose="020A0603040505020204"/>
                <a:ea typeface="PT Serif" panose="020A0603040505020204"/>
                <a:cs typeface="PT Serif" panose="020A0603040505020204"/>
                <a:sym typeface="PT Serif" panose="020A0603040505020204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000"/>
              <a:buFont typeface="PT Serif" panose="020A0603040505020204"/>
              <a:buNone/>
              <a:defRPr sz="5000">
                <a:latin typeface="PT Serif" panose="020A0603040505020204"/>
                <a:ea typeface="PT Serif" panose="020A0603040505020204"/>
                <a:cs typeface="PT Serif" panose="020A0603040505020204"/>
                <a:sym typeface="PT Serif" panose="020A0603040505020204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000"/>
              <a:buFont typeface="PT Serif" panose="020A0603040505020204"/>
              <a:buNone/>
              <a:defRPr sz="5000">
                <a:latin typeface="PT Serif" panose="020A0603040505020204"/>
                <a:ea typeface="PT Serif" panose="020A0603040505020204"/>
                <a:cs typeface="PT Serif" panose="020A0603040505020204"/>
                <a:sym typeface="PT Serif" panose="020A0603040505020204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000"/>
              <a:buFont typeface="PT Serif" panose="020A0603040505020204"/>
              <a:buNone/>
              <a:defRPr sz="5000">
                <a:latin typeface="PT Serif" panose="020A0603040505020204"/>
                <a:ea typeface="PT Serif" panose="020A0603040505020204"/>
                <a:cs typeface="PT Serif" panose="020A0603040505020204"/>
                <a:sym typeface="PT Serif" panose="020A0603040505020204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000"/>
              <a:buFont typeface="PT Serif" panose="020A0603040505020204"/>
              <a:buNone/>
              <a:defRPr sz="5000">
                <a:latin typeface="PT Serif" panose="020A0603040505020204"/>
                <a:ea typeface="PT Serif" panose="020A0603040505020204"/>
                <a:cs typeface="PT Serif" panose="020A0603040505020204"/>
                <a:sym typeface="PT Serif" panose="020A0603040505020204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000"/>
              <a:buFont typeface="PT Serif" panose="020A0603040505020204"/>
              <a:buNone/>
              <a:defRPr sz="5000">
                <a:latin typeface="PT Serif" panose="020A0603040505020204"/>
                <a:ea typeface="PT Serif" panose="020A0603040505020204"/>
                <a:cs typeface="PT Serif" panose="020A0603040505020204"/>
                <a:sym typeface="PT Serif" panose="020A0603040505020204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000"/>
              <a:buFont typeface="PT Serif" panose="020A0603040505020204"/>
              <a:buNone/>
              <a:defRPr sz="5000">
                <a:latin typeface="PT Serif" panose="020A0603040505020204"/>
                <a:ea typeface="PT Serif" panose="020A0603040505020204"/>
                <a:cs typeface="PT Serif" panose="020A0603040505020204"/>
                <a:sym typeface="PT Serif" panose="020A060304050502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ILLUSTRATION 1">
  <p:cSld name="TITLE + SUBTITLE + ILLUSTRATION 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6477633" y="2921300"/>
            <a:ext cx="4753600" cy="1441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4" name="Google Shape;84;p17"/>
          <p:cNvSpPr txBox="1">
            <a:spLocks noGrp="1"/>
          </p:cNvSpPr>
          <p:nvPr>
            <p:ph type="subTitle" idx="1"/>
          </p:nvPr>
        </p:nvSpPr>
        <p:spPr>
          <a:xfrm>
            <a:off x="6436240" y="3995233"/>
            <a:ext cx="4033200" cy="2527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 panose="00000400000000000000"/>
              <a:buNone/>
              <a:defRPr sz="1200">
                <a:solidFill>
                  <a:srgbClr val="999999"/>
                </a:solidFill>
                <a:latin typeface="Arial Nova" panose="020B0504020202020204" pitchFamily="34" charset="0"/>
                <a:ea typeface="Arial Nova" panose="020B0504020202020204" pitchFamily="34" charset="0"/>
                <a:cs typeface="Arial" panose="020B0604020202020204" pitchFamily="34" charset="0"/>
                <a:sym typeface="Merriweather Light" panose="000004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 panose="00000400000000000000"/>
              <a:buNone/>
              <a:defRPr sz="1200">
                <a:latin typeface="Merriweather Light" panose="00000400000000000000"/>
                <a:ea typeface="Merriweather Light" panose="00000400000000000000"/>
                <a:cs typeface="Merriweather Light" panose="00000400000000000000"/>
                <a:sym typeface="Merriweather Light" panose="000004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 panose="00000400000000000000"/>
              <a:buNone/>
              <a:defRPr sz="1200">
                <a:latin typeface="Merriweather Light" panose="00000400000000000000"/>
                <a:ea typeface="Merriweather Light" panose="00000400000000000000"/>
                <a:cs typeface="Merriweather Light" panose="00000400000000000000"/>
                <a:sym typeface="Merriweather Light" panose="000004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 panose="00000400000000000000"/>
              <a:buNone/>
              <a:defRPr sz="1200">
                <a:latin typeface="Merriweather Light" panose="00000400000000000000"/>
                <a:ea typeface="Merriweather Light" panose="00000400000000000000"/>
                <a:cs typeface="Merriweather Light" panose="00000400000000000000"/>
                <a:sym typeface="Merriweather Light" panose="000004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 panose="00000400000000000000"/>
              <a:buNone/>
              <a:defRPr sz="1200">
                <a:latin typeface="Merriweather Light" panose="00000400000000000000"/>
                <a:ea typeface="Merriweather Light" panose="00000400000000000000"/>
                <a:cs typeface="Merriweather Light" panose="00000400000000000000"/>
                <a:sym typeface="Merriweather Light" panose="000004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 panose="00000400000000000000"/>
              <a:buNone/>
              <a:defRPr sz="1200">
                <a:latin typeface="Merriweather Light" panose="00000400000000000000"/>
                <a:ea typeface="Merriweather Light" panose="00000400000000000000"/>
                <a:cs typeface="Merriweather Light" panose="00000400000000000000"/>
                <a:sym typeface="Merriweather Light" panose="000004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 panose="00000400000000000000"/>
              <a:buNone/>
              <a:defRPr sz="1200">
                <a:latin typeface="Merriweather Light" panose="00000400000000000000"/>
                <a:ea typeface="Merriweather Light" panose="00000400000000000000"/>
                <a:cs typeface="Merriweather Light" panose="00000400000000000000"/>
                <a:sym typeface="Merriweather Light" panose="000004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 panose="00000400000000000000"/>
              <a:buNone/>
              <a:defRPr sz="1200">
                <a:latin typeface="Merriweather Light" panose="00000400000000000000"/>
                <a:ea typeface="Merriweather Light" panose="00000400000000000000"/>
                <a:cs typeface="Merriweather Light" panose="00000400000000000000"/>
                <a:sym typeface="Merriweather Light" panose="000004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 panose="00000400000000000000"/>
              <a:buNone/>
              <a:defRPr sz="1200">
                <a:latin typeface="Merriweather Light" panose="00000400000000000000"/>
                <a:ea typeface="Merriweather Light" panose="00000400000000000000"/>
                <a:cs typeface="Merriweather Light" panose="00000400000000000000"/>
                <a:sym typeface="Merriweather Light" panose="00000400000000000000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s">
  <p:cSld name="Title + bulle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3;p16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801" y="-434975"/>
            <a:ext cx="3968751" cy="772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 panose="020A0603040505020204"/>
              <a:buNone/>
              <a:defRPr>
                <a:solidFill>
                  <a:srgbClr val="6C503E"/>
                </a:solidFill>
                <a:latin typeface="PT Serif" panose="020A0603040505020204"/>
                <a:ea typeface="PT Serif" panose="020A0603040505020204"/>
                <a:cs typeface="PT Serif" panose="020A0603040505020204"/>
                <a:sym typeface="PT Serif" panose="020A06030405050202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/>
        </p:txBody>
      </p:sp>
      <p:sp>
        <p:nvSpPr>
          <p:cNvPr id="92" name="Google Shape;92;p16"/>
          <p:cNvSpPr txBox="1">
            <a:spLocks noGrp="1"/>
          </p:cNvSpPr>
          <p:nvPr>
            <p:ph type="body" idx="1"/>
          </p:nvPr>
        </p:nvSpPr>
        <p:spPr>
          <a:xfrm>
            <a:off x="960000" y="2044700"/>
            <a:ext cx="7643600" cy="4093200"/>
          </a:xfrm>
          <a:prstGeom prst="rect">
            <a:avLst/>
          </a:prstGeom>
        </p:spPr>
        <p:txBody>
          <a:bodyPr spcFirstLastPara="1" lIns="91425" tIns="91425" rIns="91425" bIns="91425" anchor="ctr">
            <a:noAutofit/>
          </a:bodyPr>
          <a:lstStyle>
            <a:lvl1pPr marL="457200" lvl="0" indent="-330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1pPr>
            <a:lvl2pPr marL="914400" lvl="1" indent="-330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2pPr>
            <a:lvl3pPr marL="1371600" lvl="2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3pPr>
            <a:lvl4pPr marL="1828800" lvl="3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4pPr>
            <a:lvl5pPr marL="2286000" lvl="4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5pPr>
            <a:lvl6pPr marL="2743200" lvl="5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6pPr>
            <a:lvl7pPr marL="3200400" lvl="6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7pPr>
            <a:lvl8pPr marL="3657600" lvl="7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8pPr>
            <a:lvl9pPr marL="4114800" lvl="8" indent="-3302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4;p20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-134938"/>
            <a:ext cx="9194800" cy="895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25;p2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2400" y="-2322513"/>
            <a:ext cx="9194800" cy="895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128;p20"/>
          <p:cNvSpPr txBox="1"/>
          <p:nvPr/>
        </p:nvSpPr>
        <p:spPr>
          <a:xfrm>
            <a:off x="3886200" y="4773614"/>
            <a:ext cx="4419600" cy="9921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b"/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n-GB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CREDITS: This presentation template was created by </a:t>
            </a:r>
            <a:r>
              <a:rPr lang="en-GB" sz="1000" b="1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4"/>
              </a:rPr>
              <a:t>Slidesgo</a:t>
            </a:r>
            <a:r>
              <a:rPr lang="en-GB" sz="1000" b="1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,</a:t>
            </a:r>
            <a:r>
              <a:rPr lang="en-GB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 including icons by </a:t>
            </a:r>
            <a:r>
              <a:rPr lang="en-GB" sz="1000" b="1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5"/>
              </a:rPr>
              <a:t>Flaticon</a:t>
            </a:r>
            <a:r>
              <a:rPr lang="en-GB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, and infographics &amp; images by </a:t>
            </a:r>
            <a:r>
              <a:rPr lang="en-GB" sz="1000" b="1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6"/>
              </a:rPr>
              <a:t>Freepik</a:t>
            </a:r>
            <a:endParaRPr sz="1000" b="1">
              <a:solidFill>
                <a:srgbClr val="6C503E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126" name="Google Shape;126;p20"/>
          <p:cNvSpPr txBox="1">
            <a:spLocks noGrp="1"/>
          </p:cNvSpPr>
          <p:nvPr>
            <p:ph type="ctrTitle"/>
          </p:nvPr>
        </p:nvSpPr>
        <p:spPr>
          <a:xfrm>
            <a:off x="2236600" y="1149500"/>
            <a:ext cx="7718800" cy="1212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200"/>
              <a:buFont typeface="PT Serif" panose="020A0603040505020204"/>
              <a:buNone/>
              <a:defRPr sz="5200">
                <a:solidFill>
                  <a:srgbClr val="6C503E"/>
                </a:solidFill>
                <a:latin typeface="PT Serif" panose="020A0603040505020204"/>
                <a:ea typeface="PT Serif" panose="020A0603040505020204"/>
                <a:cs typeface="PT Serif" panose="020A0603040505020204"/>
                <a:sym typeface="PT Serif" panose="020A06030405050202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Font typeface="PT Serif" panose="020A0603040505020204"/>
              <a:buNone/>
              <a:defRPr sz="4500">
                <a:latin typeface="PT Serif" panose="020A0603040505020204"/>
                <a:ea typeface="PT Serif" panose="020A0603040505020204"/>
                <a:cs typeface="PT Serif" panose="020A0603040505020204"/>
                <a:sym typeface="PT Serif" panose="020A0603040505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Font typeface="PT Serif" panose="020A0603040505020204"/>
              <a:buNone/>
              <a:defRPr sz="4500">
                <a:latin typeface="PT Serif" panose="020A0603040505020204"/>
                <a:ea typeface="PT Serif" panose="020A0603040505020204"/>
                <a:cs typeface="PT Serif" panose="020A0603040505020204"/>
                <a:sym typeface="PT Serif" panose="020A0603040505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Font typeface="PT Serif" panose="020A0603040505020204"/>
              <a:buNone/>
              <a:defRPr sz="4500">
                <a:latin typeface="PT Serif" panose="020A0603040505020204"/>
                <a:ea typeface="PT Serif" panose="020A0603040505020204"/>
                <a:cs typeface="PT Serif" panose="020A0603040505020204"/>
                <a:sym typeface="PT Serif" panose="020A0603040505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Font typeface="PT Serif" panose="020A0603040505020204"/>
              <a:buNone/>
              <a:defRPr sz="4500">
                <a:latin typeface="PT Serif" panose="020A0603040505020204"/>
                <a:ea typeface="PT Serif" panose="020A0603040505020204"/>
                <a:cs typeface="PT Serif" panose="020A0603040505020204"/>
                <a:sym typeface="PT Serif" panose="020A0603040505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Font typeface="PT Serif" panose="020A0603040505020204"/>
              <a:buNone/>
              <a:defRPr sz="4500">
                <a:latin typeface="PT Serif" panose="020A0603040505020204"/>
                <a:ea typeface="PT Serif" panose="020A0603040505020204"/>
                <a:cs typeface="PT Serif" panose="020A0603040505020204"/>
                <a:sym typeface="PT Serif" panose="020A0603040505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Font typeface="PT Serif" panose="020A0603040505020204"/>
              <a:buNone/>
              <a:defRPr sz="4500">
                <a:latin typeface="PT Serif" panose="020A0603040505020204"/>
                <a:ea typeface="PT Serif" panose="020A0603040505020204"/>
                <a:cs typeface="PT Serif" panose="020A0603040505020204"/>
                <a:sym typeface="PT Serif" panose="020A0603040505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Font typeface="PT Serif" panose="020A0603040505020204"/>
              <a:buNone/>
              <a:defRPr sz="4500">
                <a:latin typeface="PT Serif" panose="020A0603040505020204"/>
                <a:ea typeface="PT Serif" panose="020A0603040505020204"/>
                <a:cs typeface="PT Serif" panose="020A0603040505020204"/>
                <a:sym typeface="PT Serif" panose="020A0603040505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Font typeface="PT Serif" panose="020A0603040505020204"/>
              <a:buNone/>
              <a:defRPr sz="4500">
                <a:latin typeface="PT Serif" panose="020A0603040505020204"/>
                <a:ea typeface="PT Serif" panose="020A0603040505020204"/>
                <a:cs typeface="PT Serif" panose="020A0603040505020204"/>
                <a:sym typeface="PT Serif" panose="020A0603040505020204"/>
              </a:defRPr>
            </a:lvl9pPr>
          </a:lstStyle>
          <a:p/>
        </p:txBody>
      </p:sp>
      <p:sp>
        <p:nvSpPr>
          <p:cNvPr id="127" name="Google Shape;127;p20"/>
          <p:cNvSpPr txBox="1">
            <a:spLocks noGrp="1"/>
          </p:cNvSpPr>
          <p:nvPr>
            <p:ph type="subTitle" idx="1"/>
          </p:nvPr>
        </p:nvSpPr>
        <p:spPr>
          <a:xfrm>
            <a:off x="2981800" y="2315700"/>
            <a:ext cx="6228400" cy="1519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None/>
              <a:defRPr sz="1600">
                <a:solidFill>
                  <a:srgbClr val="44665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8633A-C982-46A5-ADDE-D79F56F1BEA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0E4D1-58A4-431F-A15F-0EF65886A7A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0C056D-1179-4D76-8738-66BCD7B5E64B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4C83162-DD4C-4ADF-AC6C-DDCFFBAE236A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355299-CE8F-45C5-B22C-FEC5D9F9F1F6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7F421A4-157B-42CE-8D32-C51613ECC009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jpeg"/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jpeg"/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media" Target="file:///D:\B&#7841;n%20s&#7869;%20kh&#243;c%20khi%20xem%20clip%20n&#224;y%20(n&#7841;n%20&#273;&#243;i%20n&#259;m%201945).mp4" TargetMode="External"/><Relationship Id="rId3" Type="http://schemas.openxmlformats.org/officeDocument/2006/relationships/video" Target="file:///D:\B&#7841;n%20s&#7869;%20kh&#243;c%20khi%20xem%20clip%20n&#224;y%20(n&#7841;n%20&#273;&#243;i%20n&#259;m%201945).mp4" TargetMode="Externa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8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slide" Target="slide39.xml"/><Relationship Id="rId1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0.xml"/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3" Type="http://schemas.openxmlformats.org/officeDocument/2006/relationships/image" Target="../media/image39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microsoft.com/office/2007/relationships/diagramDrawing" Target="../diagrams/drawing1.xml"/><Relationship Id="rId7" Type="http://schemas.openxmlformats.org/officeDocument/2006/relationships/diagramColors" Target="../diagrams/colors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3" Type="http://schemas.openxmlformats.org/officeDocument/2006/relationships/image" Target="../media/image41.jpeg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33.xml"/><Relationship Id="rId1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6" Type="http://schemas.openxmlformats.org/officeDocument/2006/relationships/notesSlide" Target="../notesSlides/notesSlide34.xml"/><Relationship Id="rId25" Type="http://schemas.openxmlformats.org/officeDocument/2006/relationships/slideLayout" Target="../slideLayouts/slideLayout7.xml"/><Relationship Id="rId24" Type="http://schemas.openxmlformats.org/officeDocument/2006/relationships/image" Target="../media/image64.png"/><Relationship Id="rId23" Type="http://schemas.openxmlformats.org/officeDocument/2006/relationships/image" Target="../media/image63.png"/><Relationship Id="rId22" Type="http://schemas.openxmlformats.org/officeDocument/2006/relationships/image" Target="../media/image62.png"/><Relationship Id="rId21" Type="http://schemas.openxmlformats.org/officeDocument/2006/relationships/image" Target="../media/image61.png"/><Relationship Id="rId20" Type="http://schemas.openxmlformats.org/officeDocument/2006/relationships/image" Target="../media/image60.png"/><Relationship Id="rId2" Type="http://schemas.openxmlformats.org/officeDocument/2006/relationships/image" Target="../media/image42.png"/><Relationship Id="rId19" Type="http://schemas.openxmlformats.org/officeDocument/2006/relationships/image" Target="../media/image59.png"/><Relationship Id="rId18" Type="http://schemas.openxmlformats.org/officeDocument/2006/relationships/image" Target="../media/image58.png"/><Relationship Id="rId17" Type="http://schemas.openxmlformats.org/officeDocument/2006/relationships/image" Target="../media/image57.png"/><Relationship Id="rId16" Type="http://schemas.openxmlformats.org/officeDocument/2006/relationships/image" Target="../media/image56.png"/><Relationship Id="rId15" Type="http://schemas.openxmlformats.org/officeDocument/2006/relationships/image" Target="../media/image55.png"/><Relationship Id="rId14" Type="http://schemas.openxmlformats.org/officeDocument/2006/relationships/image" Target="../media/image54.png"/><Relationship Id="rId13" Type="http://schemas.openxmlformats.org/officeDocument/2006/relationships/image" Target="../media/image53.png"/><Relationship Id="rId12" Type="http://schemas.openxmlformats.org/officeDocument/2006/relationships/image" Target="../media/image52.png"/><Relationship Id="rId11" Type="http://schemas.openxmlformats.org/officeDocument/2006/relationships/image" Target="../media/image51.png"/><Relationship Id="rId10" Type="http://schemas.openxmlformats.org/officeDocument/2006/relationships/image" Target="../media/image50.png"/><Relationship Id="rId1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jpeg"/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jpeg"/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jpeg"/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4779389" y="1295401"/>
            <a:ext cx="6297105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CHÀO MỪNG CÁC EM ĐẾN VỚI TIẾT HỌC HÔM NAY</a:t>
            </a:r>
            <a:endParaRPr lang="en-US" altLang="en-US" sz="3200" b="1" dirty="0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42877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 panose="020B0503020204020204" charset="-122"/>
              <a:cs typeface="+mn-cs"/>
            </a:endParaRPr>
          </a:p>
        </p:txBody>
      </p:sp>
      <p:sp>
        <p:nvSpPr>
          <p:cNvPr id="11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3" name="Content Placeholder 1"/>
          <p:cNvSpPr txBox="1"/>
          <p:nvPr/>
        </p:nvSpPr>
        <p:spPr>
          <a:xfrm>
            <a:off x="1035633" y="942028"/>
            <a:ext cx="5780803" cy="613637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3429874" y="4198797"/>
            <a:ext cx="7813357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Khổ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2,3,4,5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Hồi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tưởng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kỉ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niệm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tuổi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vi-VN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sống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bên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bà</a:t>
            </a:r>
            <a:r>
              <a:rPr kumimoji="0" lang="vi-VN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kumimoji="0" lang="vi-VN" sz="2800" b="0" i="0" u="none" strike="noStrike" cap="none" normalizeH="0" dirty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và hình ảnh bà gắn liền với hình ảnh bếp lửa.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6" name="Content Placeholder 1"/>
          <p:cNvSpPr txBox="1"/>
          <p:nvPr/>
        </p:nvSpPr>
        <p:spPr>
          <a:xfrm>
            <a:off x="1057405" y="1685355"/>
            <a:ext cx="8250368" cy="613637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PTBĐ: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1"/>
          <p:cNvSpPr txBox="1"/>
          <p:nvPr/>
        </p:nvSpPr>
        <p:spPr>
          <a:xfrm>
            <a:off x="1100269" y="2489125"/>
            <a:ext cx="9940770" cy="1141175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Mạch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hồi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ngẫm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bộc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lộ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8" name="Content Placeholder 1"/>
          <p:cNvSpPr txBox="1"/>
          <p:nvPr/>
        </p:nvSpPr>
        <p:spPr>
          <a:xfrm>
            <a:off x="1138552" y="4683552"/>
            <a:ext cx="1664026" cy="613637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cục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: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1"/>
          <p:cNvSpPr txBox="1"/>
          <p:nvPr/>
        </p:nvSpPr>
        <p:spPr>
          <a:xfrm>
            <a:off x="3615664" y="3336754"/>
            <a:ext cx="7627567" cy="842972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Khổ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bếp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lửa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khơi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nguồn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và hồi ức của người cháu.</a:t>
            </a:r>
            <a:endParaRPr 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19" idx="1"/>
          </p:cNvCxnSpPr>
          <p:nvPr/>
        </p:nvCxnSpPr>
        <p:spPr>
          <a:xfrm flipV="1">
            <a:off x="2802578" y="3758240"/>
            <a:ext cx="813086" cy="12321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3"/>
            <a:endCxn id="69635" idx="1"/>
          </p:cNvCxnSpPr>
          <p:nvPr/>
        </p:nvCxnSpPr>
        <p:spPr>
          <a:xfrm flipV="1">
            <a:off x="2802578" y="4675851"/>
            <a:ext cx="627296" cy="31452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875313" y="5670329"/>
            <a:ext cx="6851827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Khổ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cuối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kumimoji="0" lang="vi-VN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 cháu đã trưởng thành và đi xa nhưng vẫn luôn nhớ về bà.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cxnSp>
        <p:nvCxnSpPr>
          <p:cNvPr id="22" name="Straight Arrow Connector 21"/>
          <p:cNvCxnSpPr>
            <a:stCxn id="18" idx="3"/>
            <a:endCxn id="20" idx="1"/>
          </p:cNvCxnSpPr>
          <p:nvPr/>
        </p:nvCxnSpPr>
        <p:spPr>
          <a:xfrm>
            <a:off x="2802578" y="4990371"/>
            <a:ext cx="1072735" cy="11570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3549841" y="5063186"/>
            <a:ext cx="7786106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Khổ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6: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Suy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ngẫm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vi-VN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cuộc đời bà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vi-VN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hình ảnh bếp lửa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cxnSp>
        <p:nvCxnSpPr>
          <p:cNvPr id="28" name="Straight Arrow Connector 27"/>
          <p:cNvCxnSpPr>
            <a:stCxn id="18" idx="3"/>
            <a:endCxn id="27" idx="1"/>
          </p:cNvCxnSpPr>
          <p:nvPr/>
        </p:nvCxnSpPr>
        <p:spPr>
          <a:xfrm>
            <a:off x="2802578" y="4990371"/>
            <a:ext cx="747263" cy="3344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/>
      <p:bldP spid="19" grpId="0"/>
      <p:bldP spid="20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等腰三角形 27"/>
          <p:cNvSpPr/>
          <p:nvPr/>
        </p:nvSpPr>
        <p:spPr>
          <a:xfrm flipH="1" flipV="1">
            <a:off x="10443319" y="0"/>
            <a:ext cx="1785257" cy="1268413"/>
          </a:xfrm>
          <a:prstGeom prst="triangle">
            <a:avLst>
              <a:gd name="adj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8"/>
          <p:cNvSpPr/>
          <p:nvPr/>
        </p:nvSpPr>
        <p:spPr>
          <a:xfrm rot="10800000" flipH="1" flipV="1">
            <a:off x="-1" y="5589586"/>
            <a:ext cx="1785257" cy="1268413"/>
          </a:xfrm>
          <a:prstGeom prst="triangle">
            <a:avLst>
              <a:gd name="adj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678" y="4026089"/>
            <a:ext cx="1780289" cy="2337277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-136480"/>
            <a:ext cx="2815623" cy="28156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51239" y="1946724"/>
            <a:ext cx="8266720" cy="3630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115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văn bản</a:t>
            </a:r>
            <a:endParaRPr lang="en-US" sz="11500" i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 panose="020B0503020204020204" charset="-122"/>
              <a:cs typeface="+mn-cs"/>
            </a:endParaRPr>
          </a:p>
        </p:txBody>
      </p:sp>
      <p:sp>
        <p:nvSpPr>
          <p:cNvPr id="8" name="文本框 4"/>
          <p:cNvSpPr txBox="1"/>
          <p:nvPr/>
        </p:nvSpPr>
        <p:spPr>
          <a:xfrm>
            <a:off x="1801509" y="551536"/>
            <a:ext cx="878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1.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Hình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ảnh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bếp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lửa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khơi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gợi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dòng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hồi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tưởng</a:t>
            </a:r>
            <a:endParaRPr lang="zh-CN" altLang="en-US" sz="3600" b="1" i="1" dirty="0">
              <a:solidFill>
                <a:srgbClr val="FF0000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896779" y="1587155"/>
            <a:ext cx="5792698" cy="14368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chờn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vờn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alt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đượm</a:t>
            </a:r>
            <a:endParaRPr lang="en-US" alt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alt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310362" y="3984422"/>
            <a:ext cx="7974956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  <a:endParaRPr kumimoji="0" lang="en-US" sz="28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267222" y="5190606"/>
            <a:ext cx="8086101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bếp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lửa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hồi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ức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</a:rPr>
              <a:t>?</a:t>
            </a:r>
            <a:endParaRPr kumimoji="0" lang="en-US" sz="28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5" name="Picture 14" descr="—Pngtree—exuberant bonfire ignition bonfire heating_389805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22215" y="1007660"/>
            <a:ext cx="2274626" cy="2274626"/>
          </a:xfrm>
          <a:prstGeom prst="rect">
            <a:avLst/>
          </a:prstGeom>
        </p:spPr>
      </p:pic>
      <p:pic>
        <p:nvPicPr>
          <p:cNvPr id="19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>
            <a:fillRect/>
          </a:stretch>
        </p:blipFill>
        <p:spPr>
          <a:xfrm>
            <a:off x="692675" y="4386806"/>
            <a:ext cx="1669412" cy="1201095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19" idx="3"/>
            <a:endCxn id="11" idx="1"/>
          </p:cNvCxnSpPr>
          <p:nvPr/>
        </p:nvCxnSpPr>
        <p:spPr>
          <a:xfrm flipV="1">
            <a:off x="2362087" y="4461476"/>
            <a:ext cx="948275" cy="5258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3"/>
            <a:endCxn id="14" idx="1"/>
          </p:cNvCxnSpPr>
          <p:nvPr/>
        </p:nvCxnSpPr>
        <p:spPr>
          <a:xfrm>
            <a:off x="2362087" y="4987354"/>
            <a:ext cx="905135" cy="68030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2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 panose="020B0503020204020204" charset="-122"/>
              <a:cs typeface="+mn-cs"/>
            </a:endParaRPr>
          </a:p>
        </p:txBody>
      </p:sp>
      <p:sp>
        <p:nvSpPr>
          <p:cNvPr id="8" name="文本框 4"/>
          <p:cNvSpPr txBox="1"/>
          <p:nvPr/>
        </p:nvSpPr>
        <p:spPr>
          <a:xfrm>
            <a:off x="1801509" y="551536"/>
            <a:ext cx="878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1.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Hình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ảnh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bếp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lửa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khơi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gợi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dòng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hồi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tưởng</a:t>
            </a:r>
            <a:endParaRPr lang="zh-CN" altLang="en-US" sz="3600" b="1" i="1" dirty="0">
              <a:solidFill>
                <a:srgbClr val="FF0000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873630" y="1552431"/>
            <a:ext cx="5792698" cy="14368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alt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đượm</a:t>
            </a:r>
            <a:endParaRPr lang="en-US" alt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alt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947865" y="4065449"/>
            <a:ext cx="6271797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Điệp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bếp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”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979532" y="5396582"/>
            <a:ext cx="6271797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Ẩn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nắng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mưa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r>
              <a:rPr kumimoji="0" lang="vi-VN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953270" y="4716024"/>
            <a:ext cx="6271797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láy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chờn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vờn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”;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ấp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iu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8134065" y="3834675"/>
            <a:ext cx="3394320" cy="224676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800" b="0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kumimoji="0" lang="en-US" sz="2800" b="0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Hình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ảnh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bếp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lửa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(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gần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gũi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quen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thuộc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)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đã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khơi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nguồn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nhớ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thương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cháu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đối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bà.</a:t>
            </a:r>
            <a:endParaRPr kumimoji="0" lang="en-US" sz="2800" b="0" i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5" name="Picture 14" descr="—Pngtree—exuberant bonfire ignition bonfire heating_389805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52765" y="1007660"/>
            <a:ext cx="2274626" cy="227462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3011142" y="1869743"/>
            <a:ext cx="1516893" cy="23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40710" y="2363343"/>
            <a:ext cx="1516893" cy="23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Brace 20"/>
          <p:cNvSpPr/>
          <p:nvPr/>
        </p:nvSpPr>
        <p:spPr>
          <a:xfrm>
            <a:off x="7096833" y="3671253"/>
            <a:ext cx="450376" cy="248389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807144" y="1875099"/>
            <a:ext cx="1257990" cy="81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74349" y="2382888"/>
            <a:ext cx="700476" cy="14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718896" y="2884026"/>
            <a:ext cx="1257990" cy="814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  <p:bldP spid="14" grpId="0"/>
      <p:bldP spid="47105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 panose="020B0503020204020204" charset="-122"/>
              <a:cs typeface="+mn-cs"/>
            </a:endParaRPr>
          </a:p>
        </p:txBody>
      </p:sp>
      <p:sp>
        <p:nvSpPr>
          <p:cNvPr id="8" name="文本框 4"/>
          <p:cNvSpPr txBox="1"/>
          <p:nvPr/>
        </p:nvSpPr>
        <p:spPr>
          <a:xfrm>
            <a:off x="1801509" y="551536"/>
            <a:ext cx="878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2.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Những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kỉ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niệm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tuổi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thơ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bên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bà</a:t>
            </a:r>
            <a:endParaRPr lang="zh-CN" altLang="en-US" sz="3600" b="1" i="1" dirty="0">
              <a:solidFill>
                <a:srgbClr val="FF0000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19" name="Picture 18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94618" y="2940409"/>
            <a:ext cx="3642622" cy="3642622"/>
          </a:xfrm>
          <a:prstGeom prst="rect">
            <a:avLst/>
          </a:prstGeom>
        </p:spPr>
      </p:pic>
      <p:sp>
        <p:nvSpPr>
          <p:cNvPr id="20" name="Cloud Callout 19"/>
          <p:cNvSpPr/>
          <p:nvPr/>
        </p:nvSpPr>
        <p:spPr>
          <a:xfrm rot="21385804" flipH="1">
            <a:off x="4756034" y="1236508"/>
            <a:ext cx="6081476" cy="2185284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4187" y="1933907"/>
            <a:ext cx="3559832" cy="351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36733" y="5597226"/>
            <a:ext cx="3149600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21422" y="1860628"/>
            <a:ext cx="3664857" cy="98488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180446" y="5618976"/>
            <a:ext cx="3597575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 descr="Hanoi_conducteur_de_p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377" y="1919161"/>
            <a:ext cx="3341145" cy="357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DSC0124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96706" y="3060116"/>
            <a:ext cx="3384468" cy="331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 animBg="1"/>
      <p:bldP spid="20" grpId="1" animBg="1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30747" y="2302839"/>
          <a:ext cx="11138088" cy="39751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26853"/>
                <a:gridCol w="3998794"/>
                <a:gridCol w="4012441"/>
              </a:tblGrid>
              <a:tr h="709888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07689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000" b="1" baseline="0" dirty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+ 2: </a:t>
                      </a:r>
                      <a:endParaRPr lang="en-US" sz="3000" b="1" baseline="0" dirty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04434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000" b="1" baseline="0" dirty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+ 4: </a:t>
                      </a:r>
                      <a:endParaRPr lang="en-US" sz="3000" b="1" baseline="0" dirty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875965" y="559558"/>
            <a:ext cx="4241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VIỆC NHÓM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2" descr="DSC012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899" y="1537636"/>
            <a:ext cx="4631720" cy="484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500048" y="3403979"/>
            <a:ext cx="6509982" cy="7732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endParaRPr lang="en-US" sz="32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99719" y="523151"/>
            <a:ext cx="5651291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484728" y="534205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32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untitl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387" y="736982"/>
            <a:ext cx="5240741" cy="408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Xuongnguoichetdoiduoccaita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7970" y="750630"/>
            <a:ext cx="5217993" cy="408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HaNoi_pousse-pous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262" y="1008354"/>
            <a:ext cx="5551606" cy="380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anoi_conducteur_de_p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0588" y="979857"/>
            <a:ext cx="5518248" cy="3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389194" y="547852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rạc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endParaRPr lang="en-US" sz="32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DSC012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899" y="950782"/>
            <a:ext cx="4631720" cy="484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117910" y="2394047"/>
            <a:ext cx="7074090" cy="332398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nhèm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endParaRPr lang="en-US" sz="32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cay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32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2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2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8" name="Picture 2" descr="Hình ảnh có li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404" y="305357"/>
            <a:ext cx="11704330" cy="632918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17971" y="568293"/>
            <a:ext cx="49984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i="1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120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i="1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12000" i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5475" y="2403189"/>
            <a:ext cx="3149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i="1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4800" i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6" name="等腰三角形 27"/>
          <p:cNvSpPr/>
          <p:nvPr/>
        </p:nvSpPr>
        <p:spPr>
          <a:xfrm flipH="1" flipV="1">
            <a:off x="10443319" y="0"/>
            <a:ext cx="1785257" cy="1268413"/>
          </a:xfrm>
          <a:prstGeom prst="triangle">
            <a:avLst>
              <a:gd name="adj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 panose="020B0503020204020204" charset="-122"/>
              <a:cs typeface="+mn-cs"/>
            </a:endParaRPr>
          </a:p>
        </p:txBody>
      </p:sp>
      <p:sp>
        <p:nvSpPr>
          <p:cNvPr id="18" name="等腰三角形 28"/>
          <p:cNvSpPr/>
          <p:nvPr/>
        </p:nvSpPr>
        <p:spPr>
          <a:xfrm rot="10800000" flipH="1" flipV="1">
            <a:off x="-1" y="5589586"/>
            <a:ext cx="1785257" cy="1268413"/>
          </a:xfrm>
          <a:prstGeom prst="triangle">
            <a:avLst>
              <a:gd name="adj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440624" y="406019"/>
            <a:ext cx="9463937" cy="4470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en-US" alt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7" name="Bạn sẽ khóc khi xem clip này (nạn đói năm 1945).mp4">
            <a:hlinkClick r:id="" action="ppaction://media"/>
          </p:cNvPr>
          <p:cNvPicPr>
            <a:picLocks noRot="1"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034" y="1003109"/>
            <a:ext cx="10809029" cy="5411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 panose="020B0503020204020204" charset="-122"/>
              <a:cs typeface="+mn-cs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101706" y="1745780"/>
            <a:ext cx="3361112" cy="2061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rạc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hình,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831317" y="2524836"/>
            <a:ext cx="518615" cy="518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689640" y="1802645"/>
            <a:ext cx="2706020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nhọc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nhằn</a:t>
            </a:r>
            <a:endParaRPr lang="en-US" alt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199514" y="4668676"/>
            <a:ext cx="3361112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nhèm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endParaRPr lang="en-US" alt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847239" y="4970060"/>
            <a:ext cx="518615" cy="518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705562" y="4247869"/>
            <a:ext cx="2706020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ngùi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endParaRPr lang="en-US" alt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0008355" y="2238240"/>
            <a:ext cx="1428467" cy="35394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2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Giọng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trĩu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nặng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kỉ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niệm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khó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quên</a:t>
            </a:r>
            <a:endParaRPr kumimoji="0" lang="en-US" sz="3200" b="0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9080308" y="1610447"/>
            <a:ext cx="450376" cy="443551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99890" y="523240"/>
            <a:ext cx="5499735" cy="6743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12" grpId="0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100842" y="483528"/>
            <a:ext cx="7213600" cy="599727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eaLnBrk="0" hangingPunct="0">
              <a:lnSpc>
                <a:spcPct val="125000"/>
              </a:lnSpc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324" y="1671695"/>
            <a:ext cx="4012438" cy="469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91490" y="426720"/>
            <a:ext cx="4497705" cy="110553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24032" y="1213516"/>
            <a:ext cx="3361112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endParaRPr lang="en-US" alt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189871" y="1282883"/>
            <a:ext cx="518615" cy="518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061836" y="833655"/>
            <a:ext cx="2853859" cy="1384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diết</a:t>
            </a:r>
            <a:endParaRPr lang="en-US" alt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48880" y="4221004"/>
            <a:ext cx="92953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alt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5202071" y="4383203"/>
            <a:ext cx="518615" cy="518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060400" y="3237936"/>
            <a:ext cx="2237439" cy="26776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cháu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quấn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quýt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tấm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hậu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bao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la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</a:t>
            </a:r>
            <a:endParaRPr lang="en-US" alt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9621671" y="1924345"/>
            <a:ext cx="2047164" cy="30469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2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ỗi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nhớ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bà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lận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  <a:sym typeface="Wingdings" panose="05000000000000000000" pitchFamily="2" charset="2"/>
              </a:rPr>
              <a:t>đận</a:t>
            </a:r>
            <a:endParaRPr kumimoji="0" lang="en-US" sz="3200" b="0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8643572" y="655086"/>
            <a:ext cx="450376" cy="563652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2457373" y="2967684"/>
            <a:ext cx="326330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endParaRPr lang="en-US" alt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>
            <a:stCxn id="12" idx="3"/>
            <a:endCxn id="17" idx="1"/>
          </p:cNvCxnSpPr>
          <p:nvPr/>
        </p:nvCxnSpPr>
        <p:spPr>
          <a:xfrm flipV="1">
            <a:off x="1378417" y="3229294"/>
            <a:ext cx="1078956" cy="128409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2459647" y="3870710"/>
            <a:ext cx="326330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alt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>
            <a:stCxn id="12" idx="3"/>
            <a:endCxn id="20" idx="1"/>
          </p:cNvCxnSpPr>
          <p:nvPr/>
        </p:nvCxnSpPr>
        <p:spPr>
          <a:xfrm flipV="1">
            <a:off x="1378417" y="4132320"/>
            <a:ext cx="1081230" cy="3810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2448274" y="4705498"/>
            <a:ext cx="326330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alt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>
            <a:stCxn id="12" idx="3"/>
            <a:endCxn id="23" idx="1"/>
          </p:cNvCxnSpPr>
          <p:nvPr/>
        </p:nvCxnSpPr>
        <p:spPr>
          <a:xfrm>
            <a:off x="1378417" y="4513392"/>
            <a:ext cx="1069857" cy="45371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464196" y="5541183"/>
            <a:ext cx="326330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/>
          <p:cNvCxnSpPr>
            <a:stCxn id="12" idx="3"/>
            <a:endCxn id="26" idx="1"/>
          </p:cNvCxnSpPr>
          <p:nvPr/>
        </p:nvCxnSpPr>
        <p:spPr>
          <a:xfrm>
            <a:off x="1378417" y="4513392"/>
            <a:ext cx="1085779" cy="128940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12" grpId="0"/>
      <p:bldP spid="13" grpId="0" animBg="1"/>
      <p:bldP spid="14" grpId="0"/>
      <p:bldP spid="15" grpId="0"/>
      <p:bldP spid="16" grpId="0" animBg="1"/>
      <p:bldP spid="17" grpId="0"/>
      <p:bldP spid="20" grpId="0"/>
      <p:bldP spid="23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03450" y="2766863"/>
          <a:ext cx="6688918" cy="3383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88918"/>
              </a:tblGrid>
              <a:tr h="1307689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000" b="1" baseline="0" dirty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+ 2: </a:t>
                      </a:r>
                      <a:endParaRPr lang="en-US" sz="3000" b="1" baseline="0" dirty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Ý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04434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000" b="1" baseline="0" dirty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+ 4: </a:t>
                      </a:r>
                      <a:endParaRPr lang="en-US" sz="3000" b="1" baseline="0" dirty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US" sz="3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96788" y="736980"/>
            <a:ext cx="46474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VIỆC NHÓM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start timer"/>
          <p:cNvGrpSpPr/>
          <p:nvPr/>
        </p:nvGrpSpPr>
        <p:grpSpPr>
          <a:xfrm>
            <a:off x="8499653" y="292184"/>
            <a:ext cx="2636838" cy="799962"/>
            <a:chOff x="1332706" y="185859"/>
            <a:chExt cx="2636838" cy="799962"/>
          </a:xfrm>
        </p:grpSpPr>
        <p:sp>
          <p:nvSpPr>
            <p:cNvPr id="7" name="Rounded Rectangle 6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times up"/>
          <p:cNvGrpSpPr/>
          <p:nvPr/>
        </p:nvGrpSpPr>
        <p:grpSpPr>
          <a:xfrm>
            <a:off x="8499653" y="305832"/>
            <a:ext cx="2636838" cy="799962"/>
            <a:chOff x="4321176" y="185859"/>
            <a:chExt cx="2636838" cy="799962"/>
          </a:xfrm>
        </p:grpSpPr>
        <p:sp>
          <p:nvSpPr>
            <p:cNvPr id="12" name="Rounded Rectangle 11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6987653" y="1283053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9643541" y="1848203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9643541" y="1848203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9643541" y="1848203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9643541" y="1848203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9" name="Freeform 9"/>
          <p:cNvSpPr/>
          <p:nvPr/>
        </p:nvSpPr>
        <p:spPr bwMode="auto">
          <a:xfrm>
            <a:off x="9486378" y="1740253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20" name="Freeform 10"/>
          <p:cNvSpPr/>
          <p:nvPr/>
        </p:nvSpPr>
        <p:spPr bwMode="auto">
          <a:xfrm>
            <a:off x="10513491" y="1987903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21" name="Freeform 11"/>
          <p:cNvSpPr/>
          <p:nvPr/>
        </p:nvSpPr>
        <p:spPr bwMode="auto">
          <a:xfrm>
            <a:off x="8014766" y="1967266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22" name="Freeform 12"/>
          <p:cNvSpPr>
            <a:spLocks noEditPoints="1"/>
          </p:cNvSpPr>
          <p:nvPr/>
        </p:nvSpPr>
        <p:spPr bwMode="auto">
          <a:xfrm>
            <a:off x="8225903" y="2273653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23" name="Freeform 13"/>
          <p:cNvSpPr>
            <a:spLocks noEditPoints="1"/>
          </p:cNvSpPr>
          <p:nvPr/>
        </p:nvSpPr>
        <p:spPr bwMode="auto">
          <a:xfrm>
            <a:off x="8225903" y="2273653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24" name="Freeform 14"/>
          <p:cNvSpPr/>
          <p:nvPr/>
        </p:nvSpPr>
        <p:spPr bwMode="auto">
          <a:xfrm>
            <a:off x="8225903" y="2273653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25" name="Freeform 15"/>
          <p:cNvSpPr/>
          <p:nvPr/>
        </p:nvSpPr>
        <p:spPr bwMode="auto">
          <a:xfrm>
            <a:off x="11186591" y="2449866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26" name="Freeform 16"/>
          <p:cNvSpPr/>
          <p:nvPr/>
        </p:nvSpPr>
        <p:spPr bwMode="auto">
          <a:xfrm>
            <a:off x="10946878" y="2295878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27" name="Freeform 17"/>
          <p:cNvSpPr/>
          <p:nvPr/>
        </p:nvSpPr>
        <p:spPr bwMode="auto">
          <a:xfrm>
            <a:off x="7444853" y="1456091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28" name="Freeform 18"/>
          <p:cNvSpPr>
            <a:spLocks noEditPoints="1"/>
          </p:cNvSpPr>
          <p:nvPr/>
        </p:nvSpPr>
        <p:spPr bwMode="auto">
          <a:xfrm>
            <a:off x="7660753" y="2659416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29" name="Freeform 19"/>
          <p:cNvSpPr/>
          <p:nvPr/>
        </p:nvSpPr>
        <p:spPr bwMode="auto">
          <a:xfrm>
            <a:off x="7594078" y="1695803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30" name="Freeform 20"/>
          <p:cNvSpPr/>
          <p:nvPr/>
        </p:nvSpPr>
        <p:spPr bwMode="auto">
          <a:xfrm>
            <a:off x="8056041" y="5734403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31" name="Freeform 21"/>
          <p:cNvSpPr>
            <a:spLocks noEditPoints="1"/>
          </p:cNvSpPr>
          <p:nvPr/>
        </p:nvSpPr>
        <p:spPr bwMode="auto">
          <a:xfrm>
            <a:off x="8325916" y="6007453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32" name="Freeform 22"/>
          <p:cNvSpPr>
            <a:spLocks noEditPoints="1"/>
          </p:cNvSpPr>
          <p:nvPr/>
        </p:nvSpPr>
        <p:spPr bwMode="auto">
          <a:xfrm>
            <a:off x="8325916" y="6007453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33" name="Freeform 23"/>
          <p:cNvSpPr/>
          <p:nvPr/>
        </p:nvSpPr>
        <p:spPr bwMode="auto">
          <a:xfrm>
            <a:off x="8325916" y="6007453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34" name="Freeform 24"/>
          <p:cNvSpPr/>
          <p:nvPr/>
        </p:nvSpPr>
        <p:spPr bwMode="auto">
          <a:xfrm>
            <a:off x="10621441" y="5734403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35" name="Freeform 25"/>
          <p:cNvSpPr/>
          <p:nvPr/>
        </p:nvSpPr>
        <p:spPr bwMode="auto">
          <a:xfrm>
            <a:off x="11081816" y="6005866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36" name="Freeform 26"/>
          <p:cNvSpPr/>
          <p:nvPr/>
        </p:nvSpPr>
        <p:spPr bwMode="auto">
          <a:xfrm>
            <a:off x="11081816" y="6005866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37" name="Freeform 27"/>
          <p:cNvSpPr/>
          <p:nvPr/>
        </p:nvSpPr>
        <p:spPr bwMode="auto">
          <a:xfrm>
            <a:off x="10783366" y="6005866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grpSp>
        <p:nvGrpSpPr>
          <p:cNvPr id="38" name="Group 37"/>
          <p:cNvGrpSpPr/>
          <p:nvPr/>
        </p:nvGrpSpPr>
        <p:grpSpPr>
          <a:xfrm rot="1786145">
            <a:off x="7805216" y="2398772"/>
            <a:ext cx="3829050" cy="3830638"/>
            <a:chOff x="817563" y="2264166"/>
            <a:chExt cx="3829050" cy="3830638"/>
          </a:xfrm>
        </p:grpSpPr>
        <p:sp>
          <p:nvSpPr>
            <p:cNvPr id="39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  <p:sp>
          <p:nvSpPr>
            <p:cNvPr id="40" name="hour hand"/>
            <p:cNvSpPr/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</p:grpSp>
      <p:sp>
        <p:nvSpPr>
          <p:cNvPr id="41" name="Freeform 29"/>
          <p:cNvSpPr>
            <a:spLocks noEditPoints="1"/>
          </p:cNvSpPr>
          <p:nvPr/>
        </p:nvSpPr>
        <p:spPr bwMode="auto">
          <a:xfrm>
            <a:off x="7525816" y="2092678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42" name="Freeform 30"/>
          <p:cNvSpPr>
            <a:spLocks noEditPoints="1"/>
          </p:cNvSpPr>
          <p:nvPr/>
        </p:nvSpPr>
        <p:spPr bwMode="auto">
          <a:xfrm>
            <a:off x="7698853" y="2264128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43" name="Freeform 31"/>
          <p:cNvSpPr>
            <a:spLocks noEditPoints="1"/>
          </p:cNvSpPr>
          <p:nvPr/>
        </p:nvSpPr>
        <p:spPr bwMode="auto">
          <a:xfrm>
            <a:off x="7608366" y="2173641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grpSp>
        <p:nvGrpSpPr>
          <p:cNvPr id="44" name="Group 43"/>
          <p:cNvGrpSpPr/>
          <p:nvPr/>
        </p:nvGrpSpPr>
        <p:grpSpPr>
          <a:xfrm>
            <a:off x="9443516" y="2518128"/>
            <a:ext cx="566738" cy="56673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0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itchFamily="34" charset="0"/>
                </a:rPr>
                <a:t>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1" name="Freeform 40"/>
          <p:cNvSpPr>
            <a:spLocks noEditPoints="1"/>
          </p:cNvSpPr>
          <p:nvPr/>
        </p:nvSpPr>
        <p:spPr bwMode="auto">
          <a:xfrm>
            <a:off x="10232503" y="2957866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52" name="Freeform 46"/>
          <p:cNvSpPr>
            <a:spLocks noEditPoints="1"/>
          </p:cNvSpPr>
          <p:nvPr/>
        </p:nvSpPr>
        <p:spPr bwMode="auto">
          <a:xfrm>
            <a:off x="10773841" y="3378553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grpSp>
        <p:nvGrpSpPr>
          <p:cNvPr id="53" name="Group 52"/>
          <p:cNvGrpSpPr/>
          <p:nvPr/>
        </p:nvGrpSpPr>
        <p:grpSpPr>
          <a:xfrm>
            <a:off x="10939128" y="3543699"/>
            <a:ext cx="585788" cy="700042"/>
            <a:chOff x="3951475" y="3437374"/>
            <a:chExt cx="585788" cy="700042"/>
          </a:xfrm>
        </p:grpSpPr>
        <p:sp>
          <p:nvSpPr>
            <p:cNvPr id="54" name="Freeform 44"/>
            <p:cNvSpPr/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5" name="Freeform 45"/>
            <p:cNvSpPr/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6" name="Freeform 47"/>
            <p:cNvSpPr/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7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58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itchFamily="34" charset="0"/>
                </a:rPr>
                <a:t>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sp>
        <p:nvSpPr>
          <p:cNvPr id="60" name="Freeform 58"/>
          <p:cNvSpPr>
            <a:spLocks noEditPoints="1"/>
          </p:cNvSpPr>
          <p:nvPr/>
        </p:nvSpPr>
        <p:spPr bwMode="auto">
          <a:xfrm>
            <a:off x="10797653" y="4839053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grpSp>
        <p:nvGrpSpPr>
          <p:cNvPr id="61" name="Group 60"/>
          <p:cNvGrpSpPr/>
          <p:nvPr/>
        </p:nvGrpSpPr>
        <p:grpSpPr>
          <a:xfrm>
            <a:off x="10269016" y="5264186"/>
            <a:ext cx="629286" cy="577850"/>
            <a:chOff x="3281363" y="5157861"/>
            <a:chExt cx="629286" cy="577850"/>
          </a:xfrm>
        </p:grpSpPr>
        <p:sp>
          <p:nvSpPr>
            <p:cNvPr id="62" name="Freeform 62"/>
            <p:cNvSpPr/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63" name="Freeform 63"/>
            <p:cNvSpPr/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64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65" name="Freeform 65"/>
            <p:cNvSpPr/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66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67" name="Rectangle 67"/>
            <p:cNvSpPr>
              <a:spLocks noChangeArrowheads="1"/>
            </p:cNvSpPr>
            <p:nvPr/>
          </p:nvSpPr>
          <p:spPr bwMode="auto">
            <a:xfrm>
              <a:off x="3557907" y="5254699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itchFamily="34" charset="0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8" name="Freeform 70"/>
          <p:cNvSpPr>
            <a:spLocks noEditPoints="1"/>
          </p:cNvSpPr>
          <p:nvPr/>
        </p:nvSpPr>
        <p:spPr bwMode="auto">
          <a:xfrm>
            <a:off x="8751366" y="2965803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69" name="Freeform 78"/>
          <p:cNvSpPr>
            <a:spLocks noEditPoints="1"/>
          </p:cNvSpPr>
          <p:nvPr/>
        </p:nvSpPr>
        <p:spPr bwMode="auto">
          <a:xfrm>
            <a:off x="8000478" y="4238978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70" name="Freeform 82"/>
          <p:cNvSpPr>
            <a:spLocks noEditPoints="1"/>
          </p:cNvSpPr>
          <p:nvPr/>
        </p:nvSpPr>
        <p:spPr bwMode="auto">
          <a:xfrm>
            <a:off x="8205266" y="4934303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71" name="Freeform 90"/>
          <p:cNvSpPr>
            <a:spLocks noEditPoints="1"/>
          </p:cNvSpPr>
          <p:nvPr/>
        </p:nvSpPr>
        <p:spPr bwMode="auto">
          <a:xfrm>
            <a:off x="9543528" y="5655028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grpSp>
        <p:nvGrpSpPr>
          <p:cNvPr id="72" name="Group 71"/>
          <p:cNvGrpSpPr/>
          <p:nvPr/>
        </p:nvGrpSpPr>
        <p:grpSpPr>
          <a:xfrm>
            <a:off x="7919407" y="3496028"/>
            <a:ext cx="571500" cy="622533"/>
            <a:chOff x="931754" y="3389703"/>
            <a:chExt cx="571500" cy="622533"/>
          </a:xfrm>
        </p:grpSpPr>
        <p:sp>
          <p:nvSpPr>
            <p:cNvPr id="73" name="Freeform 68"/>
            <p:cNvSpPr/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74" name="Freeform 69"/>
            <p:cNvSpPr/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75" name="Freeform 71"/>
            <p:cNvSpPr/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76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77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78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itchFamily="34" charset="0"/>
                </a:rPr>
                <a:t>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484598" y="5264186"/>
            <a:ext cx="569913" cy="568325"/>
            <a:chOff x="1496945" y="5157861"/>
            <a:chExt cx="569913" cy="568325"/>
          </a:xfrm>
        </p:grpSpPr>
        <p:sp>
          <p:nvSpPr>
            <p:cNvPr id="80" name="Freeform 80"/>
            <p:cNvSpPr/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81" name="Freeform 81"/>
            <p:cNvSpPr/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82" name="Freeform 83"/>
            <p:cNvSpPr/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83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8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8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426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itchFamily="34" charset="0"/>
                </a:rPr>
                <a:t>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6" name="Oval 107"/>
          <p:cNvSpPr>
            <a:spLocks noChangeArrowheads="1"/>
          </p:cNvSpPr>
          <p:nvPr/>
        </p:nvSpPr>
        <p:spPr bwMode="auto">
          <a:xfrm>
            <a:off x="9587978" y="4148491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87" name="Oval 108"/>
          <p:cNvSpPr>
            <a:spLocks noChangeArrowheads="1"/>
          </p:cNvSpPr>
          <p:nvPr/>
        </p:nvSpPr>
        <p:spPr bwMode="auto">
          <a:xfrm>
            <a:off x="9646716" y="4210403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88" name="Freeform 109"/>
          <p:cNvSpPr/>
          <p:nvPr/>
        </p:nvSpPr>
        <p:spPr bwMode="auto">
          <a:xfrm>
            <a:off x="8795816" y="1408466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89" name="Freeform 110"/>
          <p:cNvSpPr/>
          <p:nvPr/>
        </p:nvSpPr>
        <p:spPr bwMode="auto">
          <a:xfrm>
            <a:off x="8951391" y="1324328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90" name="Freeform 111"/>
          <p:cNvSpPr/>
          <p:nvPr/>
        </p:nvSpPr>
        <p:spPr bwMode="auto">
          <a:xfrm>
            <a:off x="7017816" y="2311753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91" name="Freeform 112"/>
          <p:cNvSpPr/>
          <p:nvPr/>
        </p:nvSpPr>
        <p:spPr bwMode="auto">
          <a:xfrm>
            <a:off x="6882878" y="2427641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92" name="Freeform 113"/>
          <p:cNvSpPr/>
          <p:nvPr/>
        </p:nvSpPr>
        <p:spPr bwMode="auto">
          <a:xfrm>
            <a:off x="10327753" y="1365603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93" name="Freeform 114"/>
          <p:cNvSpPr/>
          <p:nvPr/>
        </p:nvSpPr>
        <p:spPr bwMode="auto">
          <a:xfrm>
            <a:off x="10172178" y="1283053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94" name="Freeform 115"/>
          <p:cNvSpPr/>
          <p:nvPr/>
        </p:nvSpPr>
        <p:spPr bwMode="auto">
          <a:xfrm>
            <a:off x="10434116" y="1478316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95" name="Freeform 116"/>
          <p:cNvSpPr/>
          <p:nvPr/>
        </p:nvSpPr>
        <p:spPr bwMode="auto">
          <a:xfrm>
            <a:off x="11761266" y="2767366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96" name="Freeform 117"/>
          <p:cNvSpPr/>
          <p:nvPr/>
        </p:nvSpPr>
        <p:spPr bwMode="auto">
          <a:xfrm>
            <a:off x="11483453" y="1718028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2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" name="TextBox 96"/>
          <p:cNvSpPr txBox="1"/>
          <p:nvPr/>
        </p:nvSpPr>
        <p:spPr>
          <a:xfrm>
            <a:off x="709686" y="3179952"/>
            <a:ext cx="1627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728119" y="1503544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755414" y="2527131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796357" y="3482476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810006" y="4519712"/>
            <a:ext cx="2114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3" name="Straight Arrow Connector 102"/>
          <p:cNvCxnSpPr>
            <a:stCxn id="97" idx="3"/>
            <a:endCxn id="98" idx="1"/>
          </p:cNvCxnSpPr>
          <p:nvPr/>
        </p:nvCxnSpPr>
        <p:spPr>
          <a:xfrm flipV="1">
            <a:off x="2337055" y="1826710"/>
            <a:ext cx="1391064" cy="167640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97" idx="3"/>
            <a:endCxn id="99" idx="1"/>
          </p:cNvCxnSpPr>
          <p:nvPr/>
        </p:nvCxnSpPr>
        <p:spPr>
          <a:xfrm flipV="1">
            <a:off x="2337055" y="2850297"/>
            <a:ext cx="1418359" cy="65282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97" idx="3"/>
            <a:endCxn id="100" idx="1"/>
          </p:cNvCxnSpPr>
          <p:nvPr/>
        </p:nvCxnSpPr>
        <p:spPr>
          <a:xfrm>
            <a:off x="2337055" y="3503118"/>
            <a:ext cx="1459302" cy="3025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97" idx="3"/>
            <a:endCxn id="101" idx="1"/>
          </p:cNvCxnSpPr>
          <p:nvPr/>
        </p:nvCxnSpPr>
        <p:spPr>
          <a:xfrm>
            <a:off x="2337055" y="3503118"/>
            <a:ext cx="1472951" cy="133976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ight Brace 118"/>
          <p:cNvSpPr/>
          <p:nvPr/>
        </p:nvSpPr>
        <p:spPr>
          <a:xfrm>
            <a:off x="6387159" y="1269257"/>
            <a:ext cx="614149" cy="406701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0" name="Right Arrow 119"/>
          <p:cNvSpPr/>
          <p:nvPr/>
        </p:nvSpPr>
        <p:spPr>
          <a:xfrm>
            <a:off x="7465330" y="3043467"/>
            <a:ext cx="450376" cy="477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1" name="TextBox 120"/>
          <p:cNvSpPr txBox="1"/>
          <p:nvPr/>
        </p:nvSpPr>
        <p:spPr>
          <a:xfrm>
            <a:off x="8325133" y="1940273"/>
            <a:ext cx="30298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  <p:bldP spid="101" grpId="0"/>
      <p:bldP spid="119" grpId="0" animBg="1"/>
      <p:bldP spid="120" grpId="0" animBg="1"/>
      <p:bldP spid="1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" name="TextBox 96"/>
          <p:cNvSpPr txBox="1"/>
          <p:nvPr/>
        </p:nvSpPr>
        <p:spPr>
          <a:xfrm>
            <a:off x="709686" y="3043472"/>
            <a:ext cx="2297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151207" y="1503544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vẳng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178502" y="2527131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219445" y="3482476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233094" y="4519712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3" name="Straight Arrow Connector 102"/>
          <p:cNvCxnSpPr>
            <a:stCxn id="97" idx="3"/>
            <a:endCxn id="98" idx="1"/>
          </p:cNvCxnSpPr>
          <p:nvPr/>
        </p:nvCxnSpPr>
        <p:spPr>
          <a:xfrm flipV="1">
            <a:off x="3006918" y="1826710"/>
            <a:ext cx="1144289" cy="15399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97" idx="3"/>
            <a:endCxn id="99" idx="1"/>
          </p:cNvCxnSpPr>
          <p:nvPr/>
        </p:nvCxnSpPr>
        <p:spPr>
          <a:xfrm flipV="1">
            <a:off x="3006918" y="2850297"/>
            <a:ext cx="1171584" cy="51634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97" idx="3"/>
            <a:endCxn id="100" idx="1"/>
          </p:cNvCxnSpPr>
          <p:nvPr/>
        </p:nvCxnSpPr>
        <p:spPr>
          <a:xfrm>
            <a:off x="3006918" y="3366638"/>
            <a:ext cx="1212527" cy="4390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97" idx="3"/>
            <a:endCxn id="101" idx="1"/>
          </p:cNvCxnSpPr>
          <p:nvPr/>
        </p:nvCxnSpPr>
        <p:spPr>
          <a:xfrm>
            <a:off x="3006918" y="3366638"/>
            <a:ext cx="1226176" cy="14762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ight Brace 118"/>
          <p:cNvSpPr/>
          <p:nvPr/>
        </p:nvSpPr>
        <p:spPr>
          <a:xfrm>
            <a:off x="6387159" y="1269257"/>
            <a:ext cx="614149" cy="406701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0" name="Right Arrow 119"/>
          <p:cNvSpPr/>
          <p:nvPr/>
        </p:nvSpPr>
        <p:spPr>
          <a:xfrm>
            <a:off x="7465330" y="3043467"/>
            <a:ext cx="450376" cy="477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1" name="TextBox 120"/>
          <p:cNvSpPr txBox="1"/>
          <p:nvPr/>
        </p:nvSpPr>
        <p:spPr>
          <a:xfrm>
            <a:off x="8325133" y="1940273"/>
            <a:ext cx="30298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  <p:bldP spid="101" grpId="0"/>
      <p:bldP spid="119" grpId="0" animBg="1"/>
      <p:bldP spid="120" grpId="0" animBg="1"/>
      <p:bldP spid="1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8" descr="Đề thi tuyển sinh lớp 10 môn ngữ văn 2020 (TP. HCM) và gợi ý giải đề |  StudyCare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39140" y="604520"/>
            <a:ext cx="6687185" cy="383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1905000" y="76200"/>
            <a:ext cx="594106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*Kỉ niệm 8 năm kháng chiến cùng bà:</a:t>
            </a:r>
            <a:endParaRPr lang="nl-NL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34795" y="4852670"/>
            <a:ext cx="9643110" cy="10388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tabLst>
                <a:tab pos="2000250" algn="l"/>
              </a:tabLs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tabLst>
                <a:tab pos="2000250" algn="l"/>
              </a:tabLs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tabLst>
                <a:tab pos="200025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tabLst>
                <a:tab pos="20002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20002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20002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20002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20002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20002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diết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7" name="Rectangle 9"/>
          <p:cNvSpPr>
            <a:spLocks noChangeArrowheads="1"/>
          </p:cNvSpPr>
          <p:nvPr/>
        </p:nvSpPr>
        <p:spPr bwMode="auto">
          <a:xfrm>
            <a:off x="8077200" y="8001000"/>
            <a:ext cx="5562600" cy="224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 ngữ, nhân hoá        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-Nhằm khắc sâu nỗi nhớ thương bà và quê hương khắc khoải đến quặn lòng của người cháu.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8" name="Picture 4" descr="Bird Silhouette Beak, Bird, animals, branch png | PNGEg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045" y="75565"/>
            <a:ext cx="842581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1"/>
          <p:cNvSpPr>
            <a:spLocks noChangeArrowheads="1"/>
          </p:cNvSpPr>
          <p:nvPr/>
        </p:nvSpPr>
        <p:spPr bwMode="auto">
          <a:xfrm>
            <a:off x="1266825" y="725805"/>
            <a:ext cx="5988050" cy="151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800">
                <a:solidFill>
                  <a:prstClr val="white"/>
                </a:solidFill>
                <a:latin typeface="Times New Roman" panose="02020603050405020304" pitchFamily="18" charset="0"/>
              </a:rPr>
              <a:t>Tám năm ròng cháu cùng bà nhóm lửa</a:t>
            </a:r>
            <a:endParaRPr lang="en-SG" altLang="en-US" sz="2800">
              <a:solidFill>
                <a:prstClr val="white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800">
                <a:solidFill>
                  <a:srgbClr val="FFC000"/>
                </a:solidFill>
                <a:latin typeface="Times New Roman" panose="02020603050405020304" pitchFamily="18" charset="0"/>
              </a:rPr>
              <a:t>Tu hú kêu </a:t>
            </a:r>
            <a:r>
              <a:rPr lang="en-SG" altLang="en-US" sz="2800">
                <a:solidFill>
                  <a:prstClr val="white"/>
                </a:solidFill>
                <a:latin typeface="Times New Roman" panose="02020603050405020304" pitchFamily="18" charset="0"/>
              </a:rPr>
              <a:t>trên những cánh đồng xa.</a:t>
            </a:r>
            <a:br>
              <a:rPr lang="en-SG" altLang="en-US" sz="2800">
                <a:solidFill>
                  <a:prstClr val="white"/>
                </a:solidFill>
                <a:latin typeface="Times New Roman" panose="02020603050405020304" pitchFamily="18" charset="0"/>
              </a:rPr>
            </a:br>
            <a:r>
              <a:rPr lang="en-SG" altLang="en-US" sz="2800">
                <a:solidFill>
                  <a:srgbClr val="FFC000"/>
                </a:solidFill>
                <a:latin typeface="Times New Roman" panose="02020603050405020304" pitchFamily="18" charset="0"/>
              </a:rPr>
              <a:t>Khi tu hú kêu, </a:t>
            </a:r>
            <a:r>
              <a:rPr lang="en-SG" altLang="en-US" sz="2800">
                <a:solidFill>
                  <a:prstClr val="white"/>
                </a:solidFill>
                <a:latin typeface="Times New Roman" panose="02020603050405020304" pitchFamily="18" charset="0"/>
              </a:rPr>
              <a:t>bà còn nhớ không bà</a:t>
            </a:r>
            <a:endParaRPr lang="en-SG" altLang="en-US" sz="2800">
              <a:solidFill>
                <a:prstClr val="white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800">
                <a:solidFill>
                  <a:prstClr val="white"/>
                </a:solidFill>
                <a:latin typeface="Times New Roman" panose="02020603050405020304" pitchFamily="18" charset="0"/>
              </a:rPr>
              <a:t>Bà hay kể chuyện những ngày ở Huế,</a:t>
            </a:r>
            <a:br>
              <a:rPr lang="en-SG" altLang="en-US" sz="2800">
                <a:solidFill>
                  <a:prstClr val="white"/>
                </a:solidFill>
                <a:latin typeface="Times New Roman" panose="02020603050405020304" pitchFamily="18" charset="0"/>
              </a:rPr>
            </a:br>
            <a:r>
              <a:rPr lang="en-SG" altLang="en-US" sz="2800">
                <a:solidFill>
                  <a:srgbClr val="FFC000"/>
                </a:solidFill>
                <a:latin typeface="Times New Roman" panose="02020603050405020304" pitchFamily="18" charset="0"/>
              </a:rPr>
              <a:t>Tiếng tu hú </a:t>
            </a:r>
            <a:r>
              <a:rPr lang="en-SG" altLang="en-US" sz="2800">
                <a:solidFill>
                  <a:prstClr val="white"/>
                </a:solidFill>
                <a:latin typeface="Times New Roman" panose="02020603050405020304" pitchFamily="18" charset="0"/>
              </a:rPr>
              <a:t>sao mà tha thiết thế !</a:t>
            </a:r>
            <a:endParaRPr lang="en-SG" altLang="en-US" sz="2800">
              <a:solidFill>
                <a:prstClr val="white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800">
                <a:solidFill>
                  <a:prstClr val="white"/>
                </a:solidFill>
                <a:latin typeface="Times New Roman" panose="02020603050405020304" pitchFamily="18" charset="0"/>
              </a:rPr>
              <a:t>Mẹ cùng cha công tác bận không về</a:t>
            </a:r>
            <a:endParaRPr lang="en-SG" altLang="en-US" sz="2800">
              <a:solidFill>
                <a:prstClr val="white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800">
                <a:solidFill>
                  <a:prstClr val="white"/>
                </a:solidFill>
                <a:latin typeface="Times New Roman" panose="02020603050405020304" pitchFamily="18" charset="0"/>
              </a:rPr>
              <a:t>Cháu ở cùng bà, bà bảo cháu nghe,</a:t>
            </a:r>
            <a:br>
              <a:rPr lang="en-SG" altLang="en-US" sz="2800">
                <a:solidFill>
                  <a:prstClr val="white"/>
                </a:solidFill>
                <a:latin typeface="Times New Roman" panose="02020603050405020304" pitchFamily="18" charset="0"/>
              </a:rPr>
            </a:br>
            <a:r>
              <a:rPr lang="en-SG" altLang="en-US" sz="2800">
                <a:solidFill>
                  <a:prstClr val="white"/>
                </a:solidFill>
                <a:latin typeface="Times New Roman" panose="02020603050405020304" pitchFamily="18" charset="0"/>
              </a:rPr>
              <a:t>Bà dạy cháu làm, bà chăm cháu học,</a:t>
            </a:r>
            <a:endParaRPr lang="en-US" altLang="en-US" sz="28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136255" y="718820"/>
            <a:ext cx="257556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t</a:t>
            </a:r>
            <a:r>
              <a:rPr lang="vi-VN" alt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endParaRPr lang="en-US" alt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138795" y="1482090"/>
            <a:ext cx="40532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tâm khảm</a:t>
            </a:r>
            <a:endParaRPr lang="en-US" alt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136255" y="1138555"/>
            <a:ext cx="324548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 chạm</a:t>
            </a:r>
            <a:endParaRPr lang="en-US" alt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138795" y="2268220"/>
            <a:ext cx="38188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tiếng chim tu hú. </a:t>
            </a:r>
            <a:endParaRPr lang="en-US" alt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138795" y="1877060"/>
            <a:ext cx="43383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cháu chính</a:t>
            </a:r>
            <a:endParaRPr lang="en-US" alt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8136255" y="2615565"/>
            <a:ext cx="37014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câu th</a:t>
            </a:r>
            <a:r>
              <a:rPr lang="vi-VN" alt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mà âm vang</a:t>
            </a:r>
            <a:endParaRPr lang="en-US" alt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576310" y="3054350"/>
            <a:ext cx="43167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 5 lần tiếng kêu của</a:t>
            </a:r>
            <a:endParaRPr lang="en-US" alt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9110980" y="3482975"/>
            <a:ext cx="349567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 chim lẻ loi ấy. </a:t>
            </a:r>
            <a:endParaRPr lang="en-US" alt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458595" y="5904865"/>
            <a:ext cx="1057783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Nỗi nhớ thương bà và quê hương khắc khoải đến quặn lòng của người cháu.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270510" y="711200"/>
            <a:ext cx="9570720" cy="353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Tám năm ròng </a:t>
            </a:r>
            <a:r>
              <a:rPr lang="en-SG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cháu </a:t>
            </a:r>
            <a:r>
              <a:rPr lang="en-SG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cùng bà nhóm lửa</a:t>
            </a:r>
            <a:endParaRPr lang="en-SG" altLang="en-US" sz="280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Tu hú kêu trên những cánh đồng xa.</a:t>
            </a:r>
            <a:br>
              <a:rPr lang="en-SG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SG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Khi tu hú kêu, bà còn nhớ không bà</a:t>
            </a:r>
            <a:endParaRPr lang="en-SG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Bà hay kể chuyện </a:t>
            </a:r>
            <a:r>
              <a:rPr lang="en-SG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những ngày ở Huế,</a:t>
            </a:r>
            <a:br>
              <a:rPr lang="en-SG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SG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Tiếng tu hú sao mà tha thiết thế !</a:t>
            </a:r>
            <a:endParaRPr lang="en-SG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Mẹ cùng cha công tác bận không về</a:t>
            </a:r>
            <a:endParaRPr lang="en-SG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Cháu ở cùng bà, </a:t>
            </a:r>
            <a:r>
              <a:rPr lang="en-SG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bà bảo cháu nghe,</a:t>
            </a:r>
            <a:br>
              <a:rPr lang="en-SG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SG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Bà dạy cháu làm, bà chăm cháu học,</a:t>
            </a:r>
            <a:endParaRPr lang="en-US" altLang="en-US" sz="2800">
              <a:solidFill>
                <a:srgbClr val="FF0000"/>
              </a:solidFill>
            </a:endParaRP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1684338" y="65088"/>
            <a:ext cx="6826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*Kỉ niệm 8 năm kháng chiến cùng bà:</a:t>
            </a:r>
            <a:endParaRPr lang="en-US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5816600" y="882650"/>
            <a:ext cx="419100" cy="2209800"/>
          </a:xfrm>
          <a:prstGeom prst="rightBrace">
            <a:avLst>
              <a:gd name="adj1" fmla="val 8333"/>
              <a:gd name="adj2" fmla="val 4895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235700" y="1209675"/>
            <a:ext cx="5459095" cy="181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27405" y="4828540"/>
            <a:ext cx="9118600" cy="583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nl-NL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 từ, liệt kê, dùng nhiều động từ.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01955" y="5475605"/>
            <a:ext cx="95440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Bà yêu thương, đùm bọc che chở dạy dỗ và là chỗ dựa tinh thần cho cháu.</a:t>
            </a:r>
            <a:endParaRPr lang="en-US" altLang="en-US" sz="32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7" name="Picture 4" descr="Fresh Cartoon Grandmother And Granddaughter Png Elements, Cute Girl, Png  Element, Free Element PNG Transparent Clipart Image and PSD File for Free  Downloa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979" y="3429000"/>
            <a:ext cx="1982787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/>
      <p:bldP spid="6" grpId="0" animBg="1"/>
      <p:bldP spid="7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India-China border dispute leading towards war like 1962 – Aaj Ki Khabar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33601" y="964556"/>
            <a:ext cx="4499811" cy="3886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2572" y="4419600"/>
            <a:ext cx="2197529" cy="21400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7220" name="Picture 4" descr="Bà Tôi - BÀI MỚI - Hợp Lư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722531"/>
            <a:ext cx="2362200" cy="23581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1905000" y="76200"/>
            <a:ext cx="5494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*Kỉ niệm về năm giặc đốt làng</a:t>
            </a:r>
            <a:endParaRPr lang="en-US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等腰三角形 27"/>
          <p:cNvSpPr/>
          <p:nvPr/>
        </p:nvSpPr>
        <p:spPr>
          <a:xfrm flipH="1" flipV="1">
            <a:off x="10443319" y="0"/>
            <a:ext cx="1785257" cy="1268413"/>
          </a:xfrm>
          <a:prstGeom prst="triangle">
            <a:avLst>
              <a:gd name="adj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8"/>
          <p:cNvSpPr/>
          <p:nvPr/>
        </p:nvSpPr>
        <p:spPr>
          <a:xfrm rot="10800000" flipH="1" flipV="1">
            <a:off x="-1" y="5589586"/>
            <a:ext cx="1785257" cy="1268413"/>
          </a:xfrm>
          <a:prstGeom prst="triangle">
            <a:avLst>
              <a:gd name="adj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678" y="4026089"/>
            <a:ext cx="1780289" cy="2337277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-136480"/>
            <a:ext cx="2815623" cy="28156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51239" y="1946724"/>
            <a:ext cx="826672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15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15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15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11500" i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2835275" y="685800"/>
            <a:ext cx="6096000" cy="266700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953000" y="3970339"/>
            <a:ext cx="5562600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0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559175" y="1127125"/>
            <a:ext cx="5029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400" i="1">
                <a:solidFill>
                  <a:srgbClr val="0000FF"/>
                </a:solidFill>
                <a:latin typeface="Times New Roman" panose="02020603050405020304" pitchFamily="18" charset="0"/>
              </a:rPr>
              <a:t>Vẫn vững lòng, bà dặn cháu đinh ninh:</a:t>
            </a:r>
            <a:br>
              <a:rPr lang="en-SG" altLang="en-US" sz="2400" i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SG" altLang="en-US" sz="2400" i="1">
                <a:solidFill>
                  <a:srgbClr val="0000FF"/>
                </a:solidFill>
                <a:latin typeface="Times New Roman" panose="02020603050405020304" pitchFamily="18" charset="0"/>
              </a:rPr>
              <a:t>“Bố ở chiến khu, bố còn việc bố,</a:t>
            </a:r>
            <a:br>
              <a:rPr lang="en-SG" altLang="en-US" sz="2400" i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SG" altLang="en-US" sz="2400" i="1">
                <a:solidFill>
                  <a:srgbClr val="0000FF"/>
                </a:solidFill>
                <a:latin typeface="Times New Roman" panose="02020603050405020304" pitchFamily="18" charset="0"/>
              </a:rPr>
              <a:t>Mày có viết thư chớ kể này kể nọ,</a:t>
            </a:r>
            <a:br>
              <a:rPr lang="en-SG" altLang="en-US" sz="2400" i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SG" altLang="en-US" sz="2400" i="1">
                <a:solidFill>
                  <a:srgbClr val="0000FF"/>
                </a:solidFill>
                <a:latin typeface="Times New Roman" panose="02020603050405020304" pitchFamily="18" charset="0"/>
              </a:rPr>
              <a:t>Cứ bảo nhà vẫn được bình yên !”.</a:t>
            </a:r>
            <a:endParaRPr lang="en-SG" altLang="en-US" sz="2400" i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629" name="Picture 6" descr="手繪卡通媽媽輔導孩子家庭作業數學媽媽和女兒輔導, 孩子們剪貼畫, 小子, 可愛q版素材，PSD格式圖案和PNG圖片免費下載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7" y="1497013"/>
            <a:ext cx="4586288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25675" y="6064250"/>
            <a:ext cx="8458200" cy="17081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Người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mẹ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Việt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Nam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yêu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nước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đầy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lòng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hy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sinh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.</a:t>
            </a:r>
            <a:endParaRPr lang="en-US" altLang="en-US" sz="3000" b="1" i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3000" b="1" i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6631" name="TextBox 5"/>
          <p:cNvSpPr txBox="1">
            <a:spLocks noChangeArrowheads="1"/>
          </p:cNvSpPr>
          <p:nvPr/>
        </p:nvSpPr>
        <p:spPr bwMode="auto">
          <a:xfrm>
            <a:off x="1995489" y="214314"/>
            <a:ext cx="4181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4" grpId="0"/>
      <p:bldP spid="7" grpId="0"/>
      <p:bldP spid="266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áº¿t quáº£ hÃ¬nh áº£nh cho bá» Äi ÄÃ¡nh xe khÃ´ ráº¡c ngá»±a gáº§y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714500" y="1009231"/>
            <a:ext cx="6705600" cy="354626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90700" y="263526"/>
            <a:ext cx="84582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*Gi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ữa tro tàn của mất mát đau thương, bà vẫn cần mẫn nhóm lửa: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>
              <a:solidFill>
                <a:srgbClr val="FF0000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2305050" y="1771651"/>
            <a:ext cx="6172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800" b="1" i="1">
                <a:solidFill>
                  <a:srgbClr val="FFC000"/>
                </a:solidFill>
                <a:latin typeface="Times New Roman" panose="02020603050405020304" pitchFamily="18" charset="0"/>
              </a:rPr>
              <a:t>Rồi sớm rồi chiều </a:t>
            </a:r>
            <a:r>
              <a:rPr lang="en-SG" altLang="en-US" sz="2800" b="1" i="1">
                <a:solidFill>
                  <a:prstClr val="white"/>
                </a:solidFill>
                <a:latin typeface="Times New Roman" panose="02020603050405020304" pitchFamily="18" charset="0"/>
              </a:rPr>
              <a:t>lại bếp lửa bà nhen</a:t>
            </a:r>
            <a:br>
              <a:rPr lang="en-SG" altLang="en-US" sz="2800" b="1" i="1">
                <a:solidFill>
                  <a:prstClr val="white"/>
                </a:solidFill>
                <a:latin typeface="Times New Roman" panose="02020603050405020304" pitchFamily="18" charset="0"/>
              </a:rPr>
            </a:br>
            <a:r>
              <a:rPr lang="en-SG" altLang="en-US" sz="2800" b="1" i="1">
                <a:solidFill>
                  <a:prstClr val="white"/>
                </a:solidFill>
                <a:latin typeface="Times New Roman" panose="02020603050405020304" pitchFamily="18" charset="0"/>
              </a:rPr>
              <a:t>Một ngọn lửa lòng bà luôn ủ sẵn,</a:t>
            </a:r>
            <a:br>
              <a:rPr lang="en-SG" altLang="en-US" sz="2800" b="1" i="1">
                <a:solidFill>
                  <a:prstClr val="white"/>
                </a:solidFill>
                <a:latin typeface="Times New Roman" panose="02020603050405020304" pitchFamily="18" charset="0"/>
              </a:rPr>
            </a:br>
            <a:r>
              <a:rPr lang="en-SG" altLang="en-US" sz="2800" b="1" i="1">
                <a:solidFill>
                  <a:prstClr val="white"/>
                </a:solidFill>
                <a:latin typeface="Times New Roman" panose="02020603050405020304" pitchFamily="18" charset="0"/>
              </a:rPr>
              <a:t>Một ngọn lửa chứa niềm tin dai dẳng…</a:t>
            </a:r>
            <a:endParaRPr lang="en-SG" altLang="en-US" sz="2800" b="1" i="1">
              <a:solidFill>
                <a:prstClr val="white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br>
              <a:rPr lang="en-SG" altLang="en-US" sz="2800" b="1">
                <a:solidFill>
                  <a:prstClr val="white"/>
                </a:solidFill>
                <a:latin typeface="Times New Roman" panose="02020603050405020304" pitchFamily="18" charset="0"/>
              </a:rPr>
            </a:br>
            <a:endParaRPr lang="en-US" altLang="en-US" sz="2800" b="1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71700" y="4440238"/>
            <a:ext cx="8077200" cy="5381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BR" alt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</a:t>
            </a:r>
            <a:r>
              <a:rPr lang="pt-BR" altLang="en-US" sz="29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sớm, chiều: </a:t>
            </a:r>
            <a:r>
              <a:rPr lang="pt-BR" alt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 bỉ, không đứt gẫy</a:t>
            </a:r>
            <a:endParaRPr lang="en-US" altLang="en-US" sz="2900" dirty="0">
              <a:solidFill>
                <a:srgbClr val="000000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9475" y="5138739"/>
            <a:ext cx="8077200" cy="14300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en-US" sz="2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BR" alt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en-US" sz="29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 lửa </a:t>
            </a:r>
            <a:r>
              <a:rPr lang="pt-BR" alt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hóa thành </a:t>
            </a:r>
            <a:r>
              <a:rPr lang="pt-BR" altLang="en-US" sz="29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lửa</a:t>
            </a:r>
            <a:r>
              <a:rPr lang="en-US" altLang="en-US" sz="2900" dirty="0">
                <a:solidFill>
                  <a:srgbClr val="00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: </a:t>
            </a:r>
            <a:r>
              <a:rPr lang="pt-BR" alt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ngọn lửa của tình yêu thương vô bờ bến, lửa của niềm tin bất diệt, lửa mà bà thắp lên trong tâm hồn cháu.</a:t>
            </a:r>
            <a:endParaRPr lang="en-US" altLang="en-US" sz="2900" dirty="0">
              <a:solidFill>
                <a:srgbClr val="000000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343900" y="2770188"/>
            <a:ext cx="2171700" cy="138430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prstDash val="lgDash"/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6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9" t="42345" r="43665" b="22249"/>
          <a:stretch>
            <a:fillRect/>
          </a:stretch>
        </p:blipFill>
        <p:spPr bwMode="auto">
          <a:xfrm rot="17733067" flipH="1">
            <a:off x="8136732" y="1955007"/>
            <a:ext cx="53816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652" grpId="0"/>
      <p:bldP spid="3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áº¿t quáº£ hÃ¬nh áº£nh cho bá» Äi ÄÃ¡nh xe khÃ´ ráº¡c ngá»±a gáº§y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581400" y="609601"/>
            <a:ext cx="5486400" cy="251459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68488" y="26988"/>
            <a:ext cx="89090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Suy ngẫm về cuộc đời bà và hình ảnh bếp lửa.</a:t>
            </a:r>
            <a:endParaRPr lang="nl-NL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alt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292600" y="1181100"/>
            <a:ext cx="5791200" cy="181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800" b="1" i="1">
                <a:solidFill>
                  <a:prstClr val="white"/>
                </a:solidFill>
                <a:latin typeface="Times New Roman" panose="02020603050405020304" pitchFamily="18" charset="0"/>
              </a:rPr>
              <a:t>Lận đận</a:t>
            </a:r>
            <a:r>
              <a:rPr lang="en-SG" altLang="en-US" sz="2800" i="1">
                <a:solidFill>
                  <a:prstClr val="white"/>
                </a:solidFill>
                <a:latin typeface="Times New Roman" panose="02020603050405020304" pitchFamily="18" charset="0"/>
              </a:rPr>
              <a:t> đời bà biết mấy nắng mưa</a:t>
            </a:r>
            <a:br>
              <a:rPr lang="en-SG" altLang="en-US" sz="2800" i="1">
                <a:solidFill>
                  <a:prstClr val="white"/>
                </a:solidFill>
                <a:latin typeface="Times New Roman" panose="02020603050405020304" pitchFamily="18" charset="0"/>
              </a:rPr>
            </a:br>
            <a:r>
              <a:rPr lang="en-SG" altLang="en-US" sz="2800" i="1">
                <a:solidFill>
                  <a:prstClr val="white"/>
                </a:solidFill>
                <a:latin typeface="Times New Roman" panose="02020603050405020304" pitchFamily="18" charset="0"/>
              </a:rPr>
              <a:t>Mấy chục năm rồi, đến tận bây giờ,</a:t>
            </a:r>
            <a:br>
              <a:rPr lang="en-SG" altLang="en-US" sz="2800" i="1">
                <a:solidFill>
                  <a:prstClr val="white"/>
                </a:solidFill>
                <a:latin typeface="Times New Roman" panose="02020603050405020304" pitchFamily="18" charset="0"/>
              </a:rPr>
            </a:br>
            <a:r>
              <a:rPr lang="en-SG" altLang="en-US" sz="2800" i="1">
                <a:solidFill>
                  <a:prstClr val="white"/>
                </a:solidFill>
                <a:latin typeface="Times New Roman" panose="02020603050405020304" pitchFamily="18" charset="0"/>
              </a:rPr>
              <a:t>Bà vẫn giữ thói quen dậy sớm</a:t>
            </a:r>
            <a:endParaRPr lang="en-SG" altLang="en-US" sz="2800" i="1">
              <a:solidFill>
                <a:prstClr val="white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SG" altLang="en-US" sz="2800" i="1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06475" y="2630805"/>
            <a:ext cx="8382000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-Vẻ đẹp tần tảo, nhẫn nại</a:t>
            </a: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altLang="en-US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Lận đận 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một đời vì con cháu.</a:t>
            </a: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altLang="en-US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tận bây giờ 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 chẳng nghỉ ngơi. </a:t>
            </a:r>
            <a:endParaRPr lang="en-US" alt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081405" y="4039236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Cuộc đời bà quanh năm vất vả, giàu đức hi sinh.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663315" y="4638040"/>
            <a:ext cx="8282940" cy="1383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5350" y="4953954"/>
            <a:ext cx="268605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Káº¿t quáº£ hÃ¬nh áº£nh cho bá» Äi ÄÃ¡nh xe khÃ´ ráº¡c ngá»±a gáº§y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45390" y="975675"/>
            <a:ext cx="809942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alt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alt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alt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Káº¿t quáº£ hÃ¬nh áº£nh cho bá» Äi ÄÃ¡nh xe khÃ´ ráº¡c ngá»±a gáº§y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85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53745" y="2896870"/>
            <a:ext cx="10504805" cy="32207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Nỗi nhớ của người cháu về bà và bếp lửa.</a:t>
            </a:r>
            <a:endParaRPr lang="nl-NL" altLang="en-US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: Rounded Corners 1"/>
          <p:cNvSpPr/>
          <p:nvPr/>
        </p:nvSpPr>
        <p:spPr>
          <a:xfrm>
            <a:off x="366233" y="578390"/>
            <a:ext cx="2001931" cy="2374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Hình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ảnh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bếp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lửa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2738166" y="578390"/>
            <a:ext cx="2001931" cy="2374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Khơi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nguồn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cảm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hứng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5110099" y="578390"/>
            <a:ext cx="2001932" cy="2374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Hồi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tưởng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kỉ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niệm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tuổi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thơ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sống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7482033" y="578390"/>
            <a:ext cx="2001932" cy="2374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Suy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ngẫm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về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cuộc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đời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9853967" y="578391"/>
            <a:ext cx="2001932" cy="2374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Cháu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ở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xa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khôn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nguôi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nhớ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366233" y="3531577"/>
            <a:ext cx="2001931" cy="2763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Hình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ảnh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quen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thuộc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2738166" y="3531577"/>
            <a:ext cx="2001931" cy="2763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Nhớ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về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cảm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hai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cháu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5110099" y="3531577"/>
            <a:ext cx="2001932" cy="2763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Những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5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tháng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đói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khổ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nhưng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cháu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luôn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nhau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7482033" y="3531577"/>
            <a:ext cx="2001932" cy="2763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nhóm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lửa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giữ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lửa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truyền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lửa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32" name="Rectangle: Rounded Corners 31"/>
          <p:cNvSpPr/>
          <p:nvPr/>
        </p:nvSpPr>
        <p:spPr>
          <a:xfrm>
            <a:off x="9853967" y="3531578"/>
            <a:ext cx="2001932" cy="2763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Hình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ảnh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gắn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với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bếp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lửa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3" name="Arrow: Down 2"/>
          <p:cNvSpPr/>
          <p:nvPr/>
        </p:nvSpPr>
        <p:spPr>
          <a:xfrm>
            <a:off x="1164414" y="3082798"/>
            <a:ext cx="202784" cy="2701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Arrow: Down 38"/>
          <p:cNvSpPr/>
          <p:nvPr/>
        </p:nvSpPr>
        <p:spPr>
          <a:xfrm>
            <a:off x="3739131" y="3082798"/>
            <a:ext cx="202784" cy="2701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Arrow: Down 39"/>
          <p:cNvSpPr/>
          <p:nvPr/>
        </p:nvSpPr>
        <p:spPr>
          <a:xfrm>
            <a:off x="5982333" y="3079496"/>
            <a:ext cx="202784" cy="2701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row: Down 40"/>
          <p:cNvSpPr/>
          <p:nvPr/>
        </p:nvSpPr>
        <p:spPr>
          <a:xfrm>
            <a:off x="8354266" y="3079496"/>
            <a:ext cx="202784" cy="2701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Arrow: Down 41"/>
          <p:cNvSpPr/>
          <p:nvPr/>
        </p:nvSpPr>
        <p:spPr>
          <a:xfrm>
            <a:off x="10767788" y="3056258"/>
            <a:ext cx="202784" cy="2701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7390" y="1355725"/>
            <a:ext cx="6117210" cy="502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tabLst>
                <a:tab pos="1758950" algn="l"/>
              </a:tabLs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tabLst>
                <a:tab pos="1758950" algn="l"/>
              </a:tabLs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tabLst>
                <a:tab pos="175895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Nghệ thuật :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pt-B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dựng hình ảnh thơ vừa cụ thể, gần gũi, vừa gợi nhiều liên tưởng, mang ý nghĩa biểu tượng.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theo thể thơ 8 chữ phù hợp với giọng điệu cảm xúc hồi tưởng và suy ngẫm.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t-B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Kết hợp nhuần nhuyễn giữa miêu tả, tự sự, nghị luận và biểu cảm.</a:t>
            </a: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477000" y="1371601"/>
            <a:ext cx="5315932" cy="50133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tabLst>
                <a:tab pos="1758950" algn="l"/>
              </a:tabLs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tabLst>
                <a:tab pos="1758950" algn="l"/>
              </a:tabLs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tabLst>
                <a:tab pos="175895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Ý </a:t>
            </a: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bản</a:t>
            </a: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lang="pt-B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 những kỉ niệm tuổi thơ ấm áp tình bà cháu, nhà thơ cho ta hiểu thêm 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bức chân </a:t>
            </a:r>
            <a:r>
              <a:rPr lang="pt-B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luôn tần, nhẫn nại, giàu yêu thương; chân dung người cháu đã trưởng thành luôn nhớ về bà, yêu thương và biết ơn bà. Tình cảm bà cháu ấm nồng, sâu sắc.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4419600" y="304801"/>
            <a:ext cx="3962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US" altLang="en-US" sz="5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779318" y="1602422"/>
            <a:ext cx="10633363" cy="269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3600" b="1" i="1" dirty="0" err="1">
                <a:solidFill>
                  <a:srgbClr val="3333CC"/>
                </a:solidFill>
              </a:rPr>
              <a:t>Trò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chơi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gồm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vi-VN" altLang="zh-CN" sz="3600" b="1" i="1" dirty="0">
                <a:solidFill>
                  <a:srgbClr val="3333CC"/>
                </a:solidFill>
              </a:rPr>
              <a:t>3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câu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hỏi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lần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lượt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vi-VN" altLang="zh-CN" sz="3600" b="1" i="1" dirty="0">
                <a:solidFill>
                  <a:srgbClr val="3333CC"/>
                </a:solidFill>
              </a:rPr>
              <a:t>ứng với câu trả lời.</a:t>
            </a:r>
            <a:endParaRPr lang="vi-VN" altLang="zh-CN" sz="3600" b="1" i="1" dirty="0">
              <a:solidFill>
                <a:srgbClr val="3333CC"/>
              </a:solidFill>
            </a:endParaRP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3600" b="1" i="1" dirty="0" err="1">
                <a:solidFill>
                  <a:srgbClr val="3333CC"/>
                </a:solidFill>
              </a:rPr>
              <a:t>Trả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lời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đúng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mỗi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câu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hỏi</a:t>
            </a:r>
            <a:r>
              <a:rPr lang="en-US" altLang="zh-CN" sz="3600" b="1" i="1" dirty="0">
                <a:solidFill>
                  <a:srgbClr val="3333CC"/>
                </a:solidFill>
              </a:rPr>
              <a:t>, </a:t>
            </a:r>
            <a:r>
              <a:rPr lang="vi-VN" altLang="zh-CN" sz="3600" b="1" i="1" dirty="0">
                <a:solidFill>
                  <a:srgbClr val="3333CC"/>
                </a:solidFill>
              </a:rPr>
              <a:t>câu trả lời đúng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sẽ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được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mở</a:t>
            </a:r>
            <a:r>
              <a:rPr lang="en-US" altLang="zh-CN" sz="3600" b="1" i="1" dirty="0">
                <a:solidFill>
                  <a:srgbClr val="3333CC"/>
                </a:solidFill>
              </a:rPr>
              <a:t> ra. </a:t>
            </a:r>
            <a:endParaRPr lang="en-US" altLang="zh-CN" sz="3600" b="1" i="1" dirty="0">
              <a:solidFill>
                <a:srgbClr val="3333CC"/>
              </a:solidFill>
            </a:endParaRP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3600" b="1" i="1" dirty="0" err="1">
                <a:solidFill>
                  <a:srgbClr val="3333CC"/>
                </a:solidFill>
              </a:rPr>
              <a:t>Trả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lời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đúng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vi-VN" altLang="zh-CN" sz="3600" b="1" i="1" dirty="0">
                <a:solidFill>
                  <a:srgbClr val="3333CC"/>
                </a:solidFill>
              </a:rPr>
              <a:t>3 câu hỏi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vi-VN" altLang="zh-CN" sz="3600" b="1" i="1" dirty="0">
                <a:solidFill>
                  <a:srgbClr val="3333CC"/>
                </a:solidFill>
              </a:rPr>
              <a:t>sẽ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được</a:t>
            </a:r>
            <a:r>
              <a:rPr lang="en-US" altLang="zh-CN" sz="3600" b="1" i="1" dirty="0">
                <a:solidFill>
                  <a:srgbClr val="3333CC"/>
                </a:solidFill>
              </a:rPr>
              <a:t> 10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điểm</a:t>
            </a:r>
            <a:r>
              <a:rPr lang="en-US" altLang="zh-CN" sz="3600" b="1" i="1" dirty="0">
                <a:solidFill>
                  <a:srgbClr val="3333CC"/>
                </a:solidFill>
              </a:rPr>
              <a:t>.</a:t>
            </a:r>
            <a:endParaRPr lang="en-US" altLang="zh-CN" sz="3200" b="1" dirty="0">
              <a:solidFill>
                <a:srgbClr val="FF0000"/>
              </a:solidFill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2324100" y="689264"/>
            <a:ext cx="7543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TRÒ CHƠI: “</a:t>
            </a:r>
            <a:r>
              <a:rPr lang="vi-VN" altLang="zh-C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Ai nhanh hơn</a:t>
            </a:r>
            <a:r>
              <a:rPr lang="en-US" altLang="zh-C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</a:t>
            </a:r>
            <a:endParaRPr lang="en-US" altLang="zh-CN" sz="40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3"/>
          <p:cNvGrpSpPr/>
          <p:nvPr/>
        </p:nvGrpSpPr>
        <p:grpSpPr bwMode="auto">
          <a:xfrm>
            <a:off x="2067559" y="1291939"/>
            <a:ext cx="8229831" cy="4343400"/>
            <a:chOff x="576" y="2627"/>
            <a:chExt cx="2640" cy="1366"/>
          </a:xfrm>
        </p:grpSpPr>
        <p:sp>
          <p:nvSpPr>
            <p:cNvPr id="4" name="Rectangle 14"/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cs typeface="Times New Roman" panose="02020603050405020304" pitchFamily="18" charset="0"/>
              </a:endParaRPr>
            </a:p>
          </p:txBody>
        </p:sp>
        <p:sp>
          <p:nvSpPr>
            <p:cNvPr id="5" name="Rectangle 15"/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cs typeface="Times New Roman" panose="02020603050405020304" pitchFamily="18" charset="0"/>
              </a:endParaRPr>
            </a:p>
          </p:txBody>
        </p:sp>
        <p:sp>
          <p:nvSpPr>
            <p:cNvPr id="6" name="Rectangle 16"/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cs typeface="Times New Roman" panose="02020603050405020304" pitchFamily="18" charset="0"/>
              </a:endParaRPr>
            </a:p>
          </p:txBody>
        </p:sp>
        <p:sp>
          <p:nvSpPr>
            <p:cNvPr id="7" name="Rectangle 17"/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1708034" y="3231599"/>
            <a:ext cx="360449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cs typeface="Times New Roman" panose="02020603050405020304" pitchFamily="18" charset="0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10297391" y="3164180"/>
            <a:ext cx="359525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cs typeface="Times New Roman" panose="02020603050405020304" pitchFamily="18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0656916" y="917868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250835" y="924793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cs typeface="Times New Roman" panose="02020603050405020304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209925" y="3953743"/>
            <a:ext cx="61531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i="1">
                <a:solidFill>
                  <a:srgbClr val="FF0000"/>
                </a:solidFill>
                <a:cs typeface="Times New Roman" panose="02020603050405020304" pitchFamily="18" charset="0"/>
              </a:rPr>
              <a:t>Đáp án: 1963</a:t>
            </a:r>
            <a:endParaRPr lang="vi-VN" altLang="en-US" sz="2800" b="1" i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altLang="zh-CN" sz="28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5867400" y="5877793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  <a:cs typeface="Times New Roman" panose="02020603050405020304" pitchFamily="18" charset="0"/>
              </a:rPr>
              <a:t>KEY</a:t>
            </a:r>
            <a:endParaRPr lang="en-US" altLang="zh-CN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062788" y="5877793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 dirty="0">
                <a:solidFill>
                  <a:srgbClr val="FF0000"/>
                </a:solidFill>
                <a:cs typeface="Times New Roman" panose="02020603050405020304" pitchFamily="18" charset="0"/>
              </a:rPr>
              <a:t>HOME</a:t>
            </a:r>
            <a:endParaRPr lang="en-US" altLang="zh-CN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endParaRPr lang="en-US" altLang="zh-CN" sz="240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endParaRPr lang="en-US" altLang="zh-CN" sz="240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endParaRPr lang="en-US" altLang="zh-CN" sz="240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4</a:t>
            </a:r>
            <a:endParaRPr lang="en-US" altLang="zh-CN" sz="240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5</a:t>
            </a:r>
            <a:endParaRPr lang="en-US" altLang="zh-CN" sz="240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4584700" y="5865093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  <a:cs typeface="Times New Roman" panose="02020603050405020304" pitchFamily="18" charset="0"/>
              </a:rPr>
              <a:t>TIME</a:t>
            </a:r>
            <a:endParaRPr lang="en-US" altLang="zh-CN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6</a:t>
            </a:r>
            <a:endParaRPr lang="en-US" altLang="zh-CN" sz="240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7</a:t>
            </a:r>
            <a:endParaRPr lang="en-US" altLang="zh-CN" sz="240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8</a:t>
            </a:r>
            <a:endParaRPr lang="en-US" altLang="zh-CN" sz="240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9</a:t>
            </a:r>
            <a:endParaRPr lang="en-US" altLang="zh-CN" sz="240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10</a:t>
            </a:r>
            <a:endParaRPr lang="en-US" altLang="zh-CN" sz="240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  <a:cs typeface="Times New Roman" panose="02020603050405020304" pitchFamily="18" charset="0"/>
              </a:rPr>
              <a:t>HẾT GIỜ</a:t>
            </a:r>
            <a:endParaRPr lang="en-US" altLang="zh-CN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4602164" y="3429869"/>
            <a:ext cx="274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800" b="1">
                <a:cs typeface="Times New Roman" panose="02020603050405020304" pitchFamily="18" charset="0"/>
              </a:rPr>
              <a:t> </a:t>
            </a:r>
            <a:endParaRPr lang="en-US" altLang="zh-CN" sz="2800" b="1" baseline="30000">
              <a:cs typeface="Times New Roman" panose="02020603050405020304" pitchFamily="18" charset="0"/>
            </a:endParaRP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3268664" y="2067794"/>
            <a:ext cx="300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3600" b="1">
                <a:cs typeface="Times New Roman" panose="02020603050405020304" pitchFamily="18" charset="0"/>
              </a:rPr>
              <a:t> </a:t>
            </a:r>
            <a:endParaRPr lang="en-US" altLang="zh-CN" sz="3600" b="1">
              <a:cs typeface="Times New Roman" panose="02020603050405020304" pitchFamily="18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2641809" y="2969989"/>
            <a:ext cx="70224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Bài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thơ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Bếp</a:t>
            </a:r>
            <a:r>
              <a:rPr lang="en-US" altLang="vi-VN" sz="2800" b="1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lửa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sáng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tác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?</a:t>
            </a:r>
            <a:endParaRPr lang="en-US" altLang="vi-VN" sz="2800" b="1" dirty="0">
              <a:solidFill>
                <a:srgbClr val="3333CC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/>
      <p:bldP spid="13" grpId="0" bldLvl="0" animBg="1"/>
      <p:bldP spid="14" grpId="0" bldLvl="0" animBg="1"/>
      <p:bldP spid="17" grpId="0" bldLvl="0" animBg="1"/>
      <p:bldP spid="18" grpId="0" bldLvl="0" animBg="1"/>
      <p:bldP spid="20" grpId="0" bldLvl="0" animBg="1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3"/>
          <p:cNvGrpSpPr/>
          <p:nvPr/>
        </p:nvGrpSpPr>
        <p:grpSpPr bwMode="auto">
          <a:xfrm>
            <a:off x="1757218" y="1086427"/>
            <a:ext cx="8813800" cy="4343400"/>
            <a:chOff x="576" y="2627"/>
            <a:chExt cx="2640" cy="1366"/>
          </a:xfrm>
        </p:grpSpPr>
        <p:sp>
          <p:nvSpPr>
            <p:cNvPr id="4" name="Rectangle 14"/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5" name="Rectangle 15"/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6" name="Rectangle 16"/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7" name="Rectangle 17"/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1274679" y="2847831"/>
            <a:ext cx="452521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10591800" y="2785811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1049000" y="5461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12800" y="591127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765800" y="57277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KEY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508500" y="57150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2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3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4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5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6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7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8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9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10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225800" y="1481988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HẾT GIỜ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3340100" y="3986072"/>
            <a:ext cx="5638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</a:rPr>
              <a:t>: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Hình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ảnh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bếp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lửa</a:t>
            </a:r>
            <a:endParaRPr lang="vi-VN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4470400" y="1543050"/>
            <a:ext cx="480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ES" altLang="en-US" sz="3200" b="1"/>
              <a:t> </a:t>
            </a:r>
            <a:endParaRPr lang="en-US" altLang="zh-CN" sz="3200" b="1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2358736" y="2580411"/>
            <a:ext cx="763731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3333CC"/>
                </a:solidFill>
              </a:rPr>
              <a:t>Hình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ảnh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nào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trong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bài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thơ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đã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khơi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nguồn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dòng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cảm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xúc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về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bà</a:t>
            </a:r>
            <a:r>
              <a:rPr lang="en-US" altLang="vi-VN" sz="2800" b="1" dirty="0">
                <a:solidFill>
                  <a:srgbClr val="3333CC"/>
                </a:solidFill>
              </a:rPr>
              <a:t>?</a:t>
            </a:r>
            <a:endParaRPr lang="en-US" altLang="vi-VN" sz="2800" b="1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4" grpId="0" bldLvl="0" animBg="1"/>
      <p:bldP spid="17" grpId="0" bldLvl="0" animBg="1"/>
      <p:bldP spid="18" grpId="0" bldLvl="0" animBg="1"/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627199"/>
            <a:ext cx="900822" cy="900822"/>
          </a:xfrm>
          <a:prstGeom prst="rect">
            <a:avLst/>
          </a:prstGeom>
        </p:spPr>
      </p:pic>
      <p:sp>
        <p:nvSpPr>
          <p:cNvPr id="8" name="文本框 4"/>
          <p:cNvSpPr txBox="1"/>
          <p:nvPr/>
        </p:nvSpPr>
        <p:spPr>
          <a:xfrm>
            <a:off x="2450175" y="647072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1.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giả</a:t>
            </a:r>
            <a:endParaRPr lang="zh-CN" altLang="en-US" sz="4400" b="1" i="1" dirty="0">
              <a:solidFill>
                <a:srgbClr val="FF0000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Content Placeholder 1"/>
          <p:cNvSpPr txBox="1"/>
          <p:nvPr/>
        </p:nvSpPr>
        <p:spPr>
          <a:xfrm>
            <a:off x="600502" y="5527344"/>
            <a:ext cx="5581934" cy="80521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61" y="1965278"/>
            <a:ext cx="2821275" cy="3411457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5636525" y="928044"/>
            <a:ext cx="5759356" cy="2906973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3"/>
          <p:cNvGrpSpPr/>
          <p:nvPr/>
        </p:nvGrpSpPr>
        <p:grpSpPr bwMode="auto">
          <a:xfrm>
            <a:off x="1557507" y="1025679"/>
            <a:ext cx="9086909" cy="4343400"/>
            <a:chOff x="576" y="2627"/>
            <a:chExt cx="2640" cy="1366"/>
          </a:xfrm>
        </p:grpSpPr>
        <p:sp>
          <p:nvSpPr>
            <p:cNvPr id="4" name="Rectangle 14"/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5" name="Rectangle 15"/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6" name="Rectangle 16"/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7" name="Rectangle 17"/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1154428" y="3016259"/>
            <a:ext cx="40308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10644417" y="2840182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1101617" y="7620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18705" y="728411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715000" y="57912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457700" y="57785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2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3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4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5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6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7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8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9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10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HẾT GIỜ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3475038" y="3944938"/>
            <a:ext cx="520541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i="1">
                <a:solidFill>
                  <a:srgbClr val="FF0000"/>
                </a:solidFill>
              </a:rPr>
              <a:t>Đáp án: Tình yêu thương, niềm tin mà bà đã thắp lên trong cháu</a:t>
            </a:r>
            <a:endParaRPr lang="en-US" altLang="zh-CN" sz="2800" b="1" i="1">
              <a:solidFill>
                <a:srgbClr val="0000CC"/>
              </a:solidFill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4495800" y="1676401"/>
            <a:ext cx="464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zh-CN" sz="2800"/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3475038" y="10366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zh-CN" sz="2800" b="1"/>
          </a:p>
        </p:txBody>
      </p:sp>
      <p:graphicFrame>
        <p:nvGraphicFramePr>
          <p:cNvPr id="29" name="Object 30"/>
          <p:cNvGraphicFramePr/>
          <p:nvPr/>
        </p:nvGraphicFramePr>
        <p:xfrm>
          <a:off x="5867401" y="2298701"/>
          <a:ext cx="22701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" r:id="rId2" imgW="114300" imgH="215900" progId="Equation.3">
                  <p:embed/>
                </p:oleObj>
              </mc:Choice>
              <mc:Fallback>
                <p:oleObj name="" r:id="rId2" imgW="114300" imgH="215900" progId="Equation.3">
                  <p:embed/>
                  <p:pic>
                    <p:nvPicPr>
                      <p:cNvPr id="0" name="Object 30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1" y="2298701"/>
                        <a:ext cx="227013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6934201" y="2971801"/>
            <a:ext cx="4730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zh-CN" sz="2800" b="1"/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2014707" y="2438400"/>
            <a:ext cx="8172509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rgbClr val="3333CC"/>
                </a:solidFill>
              </a:rPr>
              <a:t>Hình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ảnh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i="1" dirty="0" err="1">
                <a:solidFill>
                  <a:srgbClr val="3333CC"/>
                </a:solidFill>
              </a:rPr>
              <a:t>ngọn</a:t>
            </a:r>
            <a:r>
              <a:rPr lang="en-US" altLang="zh-CN" sz="2800" b="1" i="1" dirty="0">
                <a:solidFill>
                  <a:srgbClr val="3333CC"/>
                </a:solidFill>
              </a:rPr>
              <a:t> </a:t>
            </a:r>
            <a:r>
              <a:rPr lang="en-US" altLang="zh-CN" sz="2800" b="1" i="1" dirty="0" err="1">
                <a:solidFill>
                  <a:srgbClr val="3333CC"/>
                </a:solidFill>
              </a:rPr>
              <a:t>lửa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trong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bài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thơ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tượng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trưng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cho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điều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gì</a:t>
            </a:r>
            <a:r>
              <a:rPr lang="en-US" altLang="zh-CN" sz="2800" b="1" dirty="0">
                <a:solidFill>
                  <a:srgbClr val="3333CC"/>
                </a:solidFill>
              </a:rPr>
              <a:t>?</a:t>
            </a:r>
            <a:endParaRPr lang="en-US" altLang="vi-VN" sz="2800" b="1" dirty="0">
              <a:solidFill>
                <a:srgbClr val="3333CC"/>
              </a:solidFill>
            </a:endParaRPr>
          </a:p>
          <a:p>
            <a:pPr algn="ctr"/>
            <a:endParaRPr lang="vi-VN" altLang="en-US" sz="2800" b="1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4" grpId="0" bldLvl="0" animBg="1"/>
      <p:bldP spid="17" grpId="0" bldLvl="0" animBg="1"/>
      <p:bldP spid="18" grpId="0" bldLvl="0" animBg="1"/>
      <p:bldP spid="26" grpId="0"/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3"/>
          <p:cNvGrpSpPr/>
          <p:nvPr/>
        </p:nvGrpSpPr>
        <p:grpSpPr bwMode="auto">
          <a:xfrm>
            <a:off x="1606575" y="1079500"/>
            <a:ext cx="9027771" cy="4343400"/>
            <a:chOff x="576" y="2627"/>
            <a:chExt cx="2640" cy="1366"/>
          </a:xfrm>
        </p:grpSpPr>
        <p:sp>
          <p:nvSpPr>
            <p:cNvPr id="4" name="Rectangle 14"/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5" name="Rectangle 15"/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6" name="Rectangle 16"/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7" name="Rectangle 17"/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1214484" y="2914073"/>
            <a:ext cx="371408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10634347" y="2843900"/>
            <a:ext cx="371764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0961688" y="6858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36600" y="6985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765800" y="57277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508500" y="57150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TIME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2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3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4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5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6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7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8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9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10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HẾT GIỜ</a:t>
            </a:r>
            <a:endParaRPr lang="en-US" altLang="zh-CN" b="1">
              <a:solidFill>
                <a:srgbClr val="FF0000"/>
              </a:solidFill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3462929" y="4035982"/>
            <a:ext cx="5638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</a:rPr>
              <a:t>: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Tiếng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chim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tu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hú</a:t>
            </a:r>
            <a:endParaRPr lang="vi-VN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4470400" y="1543050"/>
            <a:ext cx="480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ES" altLang="en-US" sz="3200" b="1"/>
              <a:t> </a:t>
            </a:r>
            <a:endParaRPr lang="en-US" altLang="zh-CN" sz="3200" b="1"/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2177492" y="2544033"/>
            <a:ext cx="780122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3333CC"/>
                </a:solidFill>
              </a:rPr>
              <a:t>Âm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thanh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nào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được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nhắc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đi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nhắc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lại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bốn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lần</a:t>
            </a:r>
            <a:r>
              <a:rPr lang="en-US" altLang="vi-VN" sz="2800" b="1" dirty="0">
                <a:solidFill>
                  <a:srgbClr val="3333CC"/>
                </a:solidFill>
              </a:rPr>
              <a:t> ở </a:t>
            </a:r>
            <a:r>
              <a:rPr lang="en-US" altLang="vi-VN" sz="2800" b="1" dirty="0" err="1">
                <a:solidFill>
                  <a:srgbClr val="3333CC"/>
                </a:solidFill>
              </a:rPr>
              <a:t>trong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bài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thơ</a:t>
            </a:r>
            <a:r>
              <a:rPr lang="en-US" altLang="vi-VN" sz="2800" b="1" dirty="0">
                <a:solidFill>
                  <a:srgbClr val="3333CC"/>
                </a:solidFill>
              </a:rPr>
              <a:t>?</a:t>
            </a:r>
            <a:endParaRPr lang="en-US" altLang="vi-VN" sz="2800" b="1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4" grpId="0" bldLvl="0" animBg="1"/>
      <p:bldP spid="17" grpId="0" bldLvl="0" animBg="1"/>
      <p:bldP spid="18" grpId="0" bldLvl="0" animBg="1"/>
      <p:bldP spid="26" grpId="0"/>
      <p:bldP spid="27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39" descr="58PIC58PIC58PIC58PICHsaGKG559akDq_PIC2018.png"/>
          <p:cNvPicPr>
            <a:picLocks noChangeAspect="1"/>
          </p:cNvPicPr>
          <p:nvPr/>
        </p:nvPicPr>
        <p:blipFill>
          <a:blip r:embed="rId3" cstate="print"/>
          <a:srcRect l="7143" t="16071" r="5357" b="14286"/>
          <a:stretch>
            <a:fillRect/>
          </a:stretch>
        </p:blipFill>
        <p:spPr>
          <a:xfrm>
            <a:off x="3548432" y="1136595"/>
            <a:ext cx="4749408" cy="126769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626602" y="1448218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78676" y="3277042"/>
            <a:ext cx="8802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cuộc sống hiện đại ngày nay, hình ảnh người bà có những gì thay đổi trong cách cư xử hay không?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0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êu đề 1"/>
          <p:cNvSpPr txBox="1"/>
          <p:nvPr/>
        </p:nvSpPr>
        <p:spPr>
          <a:xfrm>
            <a:off x="5967527" y="816730"/>
            <a:ext cx="4977976" cy="6419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BZ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Hình</a:t>
            </a:r>
            <a:r>
              <a:rPr kumimoji="0" lang="en-BZ" sz="4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kumimoji="0" lang="en-BZ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ảnh</a:t>
            </a:r>
            <a:r>
              <a:rPr kumimoji="0" lang="en-BZ" sz="4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kumimoji="0" lang="en-BZ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người</a:t>
            </a:r>
            <a:r>
              <a:rPr kumimoji="0" lang="en-BZ" sz="4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kumimoji="0" lang="en-BZ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bà</a:t>
            </a:r>
            <a:endParaRPr kumimoji="0" lang="en-BZ" sz="4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pic>
        <p:nvPicPr>
          <p:cNvPr id="15" name="Chỗ dành sẵn cho Nội dung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8"/>
          <a:stretch>
            <a:fillRect/>
          </a:stretch>
        </p:blipFill>
        <p:spPr>
          <a:xfrm>
            <a:off x="264876" y="1524000"/>
            <a:ext cx="4427230" cy="4633782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graphicFrame>
        <p:nvGraphicFramePr>
          <p:cNvPr id="16" name="Chỗ dành sẵn cho Nội dung 5"/>
          <p:cNvGraphicFramePr/>
          <p:nvPr/>
        </p:nvGraphicFramePr>
        <p:xfrm>
          <a:off x="5230412" y="1462160"/>
          <a:ext cx="6452206" cy="5074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F80D995-D0F0-4BA3-8A33-EBCCD488F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graphicEl>
                                              <a:dgm id="{4F80D995-D0F0-4BA3-8A33-EBCCD488F4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graphicEl>
                                              <a:dgm id="{4F80D995-D0F0-4BA3-8A33-EBCCD488F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graphicEl>
                                              <a:dgm id="{4F80D995-D0F0-4BA3-8A33-EBCCD488F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5C3F219-FC67-430A-A964-1B6FBB3510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graphicEl>
                                              <a:dgm id="{95C3F219-FC67-430A-A964-1B6FBB3510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graphicEl>
                                              <a:dgm id="{95C3F219-FC67-430A-A964-1B6FBB3510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graphicEl>
                                              <a:dgm id="{95C3F219-FC67-430A-A964-1B6FBB3510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85698567-12B7-4C45-8FF5-549CE8B08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graphicEl>
                                              <a:dgm id="{85698567-12B7-4C45-8FF5-549CE8B083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graphicEl>
                                              <a:dgm id="{85698567-12B7-4C45-8FF5-549CE8B08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graphicEl>
                                              <a:dgm id="{85698567-12B7-4C45-8FF5-549CE8B08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D601D12-02EB-4561-AD66-20709B80C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>
                                            <p:graphicEl>
                                              <a:dgm id="{9D601D12-02EB-4561-AD66-20709B80C1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>
                                            <p:graphicEl>
                                              <a:dgm id="{9D601D12-02EB-4561-AD66-20709B80C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>
                                            <p:graphicEl>
                                              <a:dgm id="{9D601D12-02EB-4561-AD66-20709B80C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6FA65E6-466E-42EF-A0D7-F930E0281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graphicEl>
                                              <a:dgm id="{76FA65E6-466E-42EF-A0D7-F930E02813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graphicEl>
                                              <a:dgm id="{76FA65E6-466E-42EF-A0D7-F930E0281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graphicEl>
                                              <a:dgm id="{76FA65E6-466E-42EF-A0D7-F930E0281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A7672E5-CCAA-46B4-B769-1CCCA644C5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>
                                            <p:graphicEl>
                                              <a:dgm id="{7A7672E5-CCAA-46B4-B769-1CCCA644C5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graphicEl>
                                              <a:dgm id="{7A7672E5-CCAA-46B4-B769-1CCCA644C5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graphicEl>
                                              <a:dgm id="{7A7672E5-CCAA-46B4-B769-1CCCA644C5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6B853E7-182D-4DE8-8F52-47ABFD1D3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graphicEl>
                                              <a:dgm id="{36B853E7-182D-4DE8-8F52-47ABFD1D3A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graphicEl>
                                              <a:dgm id="{36B853E7-182D-4DE8-8F52-47ABFD1D3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graphicEl>
                                              <a:dgm id="{36B853E7-182D-4DE8-8F52-47ABFD1D3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Dgm bld="one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/>
          <a:srcRect l="22909" t="20364" r="6455" b="9818"/>
          <a:stretch>
            <a:fillRect/>
          </a:stretch>
        </p:blipFill>
        <p:spPr bwMode="auto">
          <a:xfrm>
            <a:off x="0" y="-6351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4738061"/>
            <a:ext cx="3464984" cy="100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33" y="4663977"/>
            <a:ext cx="3490384" cy="56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467" y="4393044"/>
            <a:ext cx="3333751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918" y="4090360"/>
            <a:ext cx="129116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3963360"/>
            <a:ext cx="3414183" cy="42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2" y="3383394"/>
            <a:ext cx="654049" cy="97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74928"/>
            <a:ext cx="3155951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015094"/>
            <a:ext cx="3227917" cy="46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1" y="3281794"/>
            <a:ext cx="1308100" cy="29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85" y="2443594"/>
            <a:ext cx="3018367" cy="70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8" y="2058361"/>
            <a:ext cx="3287183" cy="48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33" y="1370443"/>
            <a:ext cx="2616200" cy="115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317" y="2348343"/>
            <a:ext cx="980016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1" y="3184427"/>
            <a:ext cx="1962151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2" y="3569661"/>
            <a:ext cx="2355849" cy="82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985" y="3381277"/>
            <a:ext cx="3515783" cy="70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794961"/>
            <a:ext cx="704851" cy="75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51" y="2384328"/>
            <a:ext cx="2692400" cy="86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584" y="2373743"/>
            <a:ext cx="2692400" cy="4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118" y="1776843"/>
            <a:ext cx="2891367" cy="68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Cover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534" y="2248861"/>
            <a:ext cx="895351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Cover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2" y="2691243"/>
            <a:ext cx="2178049" cy="115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Cover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233" y="3391860"/>
            <a:ext cx="1143000" cy="51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AutoShape 32" descr="Káº¿t quáº£ hÃ¬nh áº£nh cho hÆ°Æ¡ng cÃ¢y báº¿p lá»­a"/>
          <p:cNvSpPr>
            <a:spLocks noChangeAspect="1" noChangeArrowheads="1"/>
          </p:cNvSpPr>
          <p:nvPr/>
        </p:nvSpPr>
        <p:spPr bwMode="auto">
          <a:xfrm>
            <a:off x="207434" y="-919790"/>
            <a:ext cx="397933" cy="3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39" descr="58PIC58PIC58PIC58PICHsaGKG559akDq_PIC2018.png"/>
          <p:cNvPicPr>
            <a:picLocks noChangeAspect="1"/>
          </p:cNvPicPr>
          <p:nvPr/>
        </p:nvPicPr>
        <p:blipFill>
          <a:blip r:embed="rId3" cstate="print"/>
          <a:srcRect l="7143" t="16071" r="5357" b="14286"/>
          <a:stretch>
            <a:fillRect/>
          </a:stretch>
        </p:blipFill>
        <p:spPr>
          <a:xfrm>
            <a:off x="3452896" y="575481"/>
            <a:ext cx="5868536" cy="126769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626602" y="887104"/>
            <a:ext cx="3776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12555" y="1921275"/>
            <a:ext cx="9949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bài thơ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cảm nhận của em về bài thơ “Bếp lửa”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图片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08" y="2783005"/>
            <a:ext cx="595617" cy="59561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610436" y="3843268"/>
            <a:ext cx="9949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Xây dựng đoạn kịch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图片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6" y="4074995"/>
            <a:ext cx="595617" cy="5956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10436" y="5431437"/>
            <a:ext cx="9949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bài văn phân tích một tác phẩm truyện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08" y="5375727"/>
            <a:ext cx="595617" cy="595617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08" y="1887607"/>
            <a:ext cx="597460" cy="591363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2555" y="2875447"/>
            <a:ext cx="10272650" cy="963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4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等腰三角形 27"/>
          <p:cNvSpPr/>
          <p:nvPr/>
        </p:nvSpPr>
        <p:spPr>
          <a:xfrm flipH="1" flipV="1">
            <a:off x="10443319" y="0"/>
            <a:ext cx="1785257" cy="1268413"/>
          </a:xfrm>
          <a:prstGeom prst="triangle">
            <a:avLst>
              <a:gd name="adj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8"/>
          <p:cNvSpPr/>
          <p:nvPr/>
        </p:nvSpPr>
        <p:spPr>
          <a:xfrm rot="10800000" flipH="1">
            <a:off x="0" y="-1"/>
            <a:ext cx="1864426" cy="1235034"/>
          </a:xfrm>
          <a:prstGeom prst="triangle">
            <a:avLst>
              <a:gd name="adj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16850" y="1174827"/>
            <a:ext cx="94409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6600" i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6600" i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8" y="2681092"/>
            <a:ext cx="4520386" cy="4520386"/>
          </a:xfrm>
          <a:prstGeom prst="rect">
            <a:avLst/>
          </a:prstGeom>
        </p:spPr>
      </p:pic>
      <p:pic>
        <p:nvPicPr>
          <p:cNvPr id="1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086" y="2619736"/>
            <a:ext cx="4520386" cy="4520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 panose="020B0503020204020204" charset="-122"/>
              <a:cs typeface="+mn-cs"/>
            </a:endParaRPr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886511"/>
            <a:ext cx="900822" cy="900822"/>
          </a:xfrm>
          <a:prstGeom prst="rect">
            <a:avLst/>
          </a:prstGeom>
        </p:spPr>
      </p:pic>
      <p:sp>
        <p:nvSpPr>
          <p:cNvPr id="8" name="文本框 4"/>
          <p:cNvSpPr txBox="1"/>
          <p:nvPr/>
        </p:nvSpPr>
        <p:spPr>
          <a:xfrm>
            <a:off x="2450175" y="906384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1.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giả</a:t>
            </a:r>
            <a:endParaRPr lang="zh-CN" altLang="en-US" sz="4400" b="1" i="1" dirty="0">
              <a:solidFill>
                <a:srgbClr val="FF0000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Content Placeholder 1"/>
          <p:cNvSpPr txBox="1"/>
          <p:nvPr/>
        </p:nvSpPr>
        <p:spPr>
          <a:xfrm>
            <a:off x="696036" y="2374719"/>
            <a:ext cx="6646460" cy="1119116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1941 ở Hà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1"/>
          <p:cNvSpPr txBox="1"/>
          <p:nvPr/>
        </p:nvSpPr>
        <p:spPr>
          <a:xfrm>
            <a:off x="643718" y="3687180"/>
            <a:ext cx="6646460" cy="110319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Mỹ.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1"/>
          <p:cNvSpPr txBox="1"/>
          <p:nvPr/>
        </p:nvSpPr>
        <p:spPr>
          <a:xfrm>
            <a:off x="673287" y="5013292"/>
            <a:ext cx="6655561" cy="732428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Kết quả hình ảnh cho nhà thơ Bằng Việ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3122" y="1049889"/>
            <a:ext cx="3548419" cy="5153137"/>
          </a:xfrm>
          <a:prstGeom prst="rect">
            <a:avLst/>
          </a:prstGeom>
          <a:noFill/>
        </p:spPr>
      </p:pic>
      <p:sp>
        <p:nvSpPr>
          <p:cNvPr id="13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等腰三角形 9"/>
          <p:cNvSpPr/>
          <p:nvPr/>
        </p:nvSpPr>
        <p:spPr>
          <a:xfrm rot="10800000">
            <a:off x="10327340" y="-2"/>
            <a:ext cx="1905000" cy="1196789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6" name="Content Placeholder 1"/>
          <p:cNvSpPr txBox="1"/>
          <p:nvPr/>
        </p:nvSpPr>
        <p:spPr>
          <a:xfrm>
            <a:off x="4459407" y="586854"/>
            <a:ext cx="3985347" cy="1174711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46" name="AutoShape 6" descr="Káº¿t quáº£ hÃ¬nh áº£nh cho sá»ng mÃ²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9698" name="Picture 2" descr="Hình ảnh có li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950" y="1766773"/>
            <a:ext cx="2478443" cy="3581350"/>
          </a:xfrm>
          <a:prstGeom prst="rect">
            <a:avLst/>
          </a:prstGeom>
          <a:noFill/>
        </p:spPr>
      </p:pic>
      <p:pic>
        <p:nvPicPr>
          <p:cNvPr id="29700" name="Picture 4" descr="Kết quả hình ảnh cho những gương mặt, những khoảng trời"/>
          <p:cNvPicPr>
            <a:picLocks noChangeAspect="1" noChangeArrowheads="1"/>
          </p:cNvPicPr>
          <p:nvPr/>
        </p:nvPicPr>
        <p:blipFill>
          <a:blip r:embed="rId4"/>
          <a:srcRect l="10640" t="2588" r="9975"/>
          <a:stretch>
            <a:fillRect/>
          </a:stretch>
        </p:blipFill>
        <p:spPr bwMode="auto">
          <a:xfrm>
            <a:off x="3466531" y="2593074"/>
            <a:ext cx="2606722" cy="373266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269242" y="534992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1968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60376" y="203579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72066" y="555691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78788" y="200849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1986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4" name="Picture 8" descr="Kết quả hình ảnh cho khoảng cách giữa lời - bằng việt"/>
          <p:cNvPicPr>
            <a:picLocks noChangeAspect="1" noChangeArrowheads="1"/>
          </p:cNvPicPr>
          <p:nvPr/>
        </p:nvPicPr>
        <p:blipFill>
          <a:blip r:embed="rId5"/>
          <a:srcRect l="4875" t="1959" r="8712" b="3440"/>
          <a:stretch>
            <a:fillRect/>
          </a:stretch>
        </p:blipFill>
        <p:spPr bwMode="auto">
          <a:xfrm>
            <a:off x="9212235" y="2634019"/>
            <a:ext cx="2538484" cy="3710090"/>
          </a:xfrm>
          <a:prstGeom prst="rect">
            <a:avLst/>
          </a:prstGeom>
          <a:noFill/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6"/>
          <a:srcRect l="74776" t="34552" r="19183" b="46348"/>
          <a:stretch>
            <a:fillRect/>
          </a:stretch>
        </p:blipFill>
        <p:spPr bwMode="auto">
          <a:xfrm>
            <a:off x="6478138" y="2156346"/>
            <a:ext cx="2338316" cy="326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627199"/>
            <a:ext cx="900822" cy="900822"/>
          </a:xfrm>
          <a:prstGeom prst="rect">
            <a:avLst/>
          </a:prstGeom>
        </p:spPr>
      </p:pic>
      <p:sp>
        <p:nvSpPr>
          <p:cNvPr id="8" name="文本框 4"/>
          <p:cNvSpPr txBox="1"/>
          <p:nvPr/>
        </p:nvSpPr>
        <p:spPr>
          <a:xfrm>
            <a:off x="2450175" y="647072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2.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phẩm</a:t>
            </a:r>
            <a:endParaRPr lang="zh-CN" altLang="en-US" sz="4400" b="1" i="1" dirty="0">
              <a:solidFill>
                <a:srgbClr val="FF0000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Content Placeholder 1"/>
          <p:cNvSpPr txBox="1"/>
          <p:nvPr/>
        </p:nvSpPr>
        <p:spPr>
          <a:xfrm>
            <a:off x="600502" y="5527344"/>
            <a:ext cx="5581934" cy="80521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61" y="1965278"/>
            <a:ext cx="2821275" cy="3411457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5596183" y="1035620"/>
            <a:ext cx="6102757" cy="2906973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 panose="020B0503020204020204" charset="-122"/>
              <a:cs typeface="+mn-cs"/>
            </a:endParaRPr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627199"/>
            <a:ext cx="900822" cy="900822"/>
          </a:xfrm>
          <a:prstGeom prst="rect">
            <a:avLst/>
          </a:prstGeom>
        </p:spPr>
      </p:pic>
      <p:sp>
        <p:nvSpPr>
          <p:cNvPr id="8" name="文本框 4"/>
          <p:cNvSpPr txBox="1"/>
          <p:nvPr/>
        </p:nvSpPr>
        <p:spPr>
          <a:xfrm>
            <a:off x="2450175" y="647072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2.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phẩm</a:t>
            </a:r>
            <a:endParaRPr lang="zh-CN" altLang="en-US" sz="4400" b="1" i="1" dirty="0">
              <a:solidFill>
                <a:srgbClr val="FF0000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1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7016" y="2277637"/>
            <a:ext cx="51024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1963,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7554" y="1719615"/>
            <a:ext cx="5197096" cy="3794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Microsoft YaHei" panose="020B0503020204020204" charset="-122"/>
              <a:cs typeface="+mn-cs"/>
            </a:endParaRPr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627199"/>
            <a:ext cx="900822" cy="900822"/>
          </a:xfrm>
          <a:prstGeom prst="rect">
            <a:avLst/>
          </a:prstGeom>
        </p:spPr>
      </p:pic>
      <p:sp>
        <p:nvSpPr>
          <p:cNvPr id="8" name="文本框 4"/>
          <p:cNvSpPr txBox="1"/>
          <p:nvPr/>
        </p:nvSpPr>
        <p:spPr>
          <a:xfrm>
            <a:off x="2450175" y="647072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2.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phẩm</a:t>
            </a:r>
            <a:endParaRPr lang="zh-CN" altLang="en-US" sz="4400" b="1" i="1" dirty="0">
              <a:solidFill>
                <a:srgbClr val="FF0000"/>
              </a:solidFill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1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7016" y="2277637"/>
            <a:ext cx="51024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1963,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1"/>
          <p:cNvSpPr txBox="1"/>
          <p:nvPr/>
        </p:nvSpPr>
        <p:spPr>
          <a:xfrm>
            <a:off x="784531" y="4204146"/>
            <a:ext cx="5261428" cy="1405087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7554" y="1719615"/>
            <a:ext cx="5197096" cy="3794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8519</Words>
  <Application>WPS Presentation</Application>
  <PresentationFormat>Màn hình rộng</PresentationFormat>
  <Paragraphs>515</Paragraphs>
  <Slides>46</Slides>
  <Notes>36</Notes>
  <HiddenSlides>0</HiddenSlides>
  <MMClips>1</MMClips>
  <ScaleCrop>false</ScaleCrop>
  <HeadingPairs>
    <vt:vector size="8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73" baseType="lpstr">
      <vt:lpstr>Arial</vt:lpstr>
      <vt:lpstr>SimSun</vt:lpstr>
      <vt:lpstr>Wingdings</vt:lpstr>
      <vt:lpstr>Calibri Light</vt:lpstr>
      <vt:lpstr>PT Serif</vt:lpstr>
      <vt:lpstr>Merriweather Light</vt:lpstr>
      <vt:lpstr>Arial Nova</vt:lpstr>
      <vt:lpstr>Oswald Regular</vt:lpstr>
      <vt:lpstr>Segoe Print</vt:lpstr>
      <vt:lpstr>Chivo</vt:lpstr>
      <vt:lpstr>.VnTime</vt:lpstr>
      <vt:lpstr>Times New Roman</vt:lpstr>
      <vt:lpstr>Arial</vt:lpstr>
      <vt:lpstr>Microsoft YaHei</vt:lpstr>
      <vt:lpstr>迷你简卡通</vt:lpstr>
      <vt:lpstr>Arial Unicode MS</vt:lpstr>
      <vt:lpstr>Calibri</vt:lpstr>
      <vt:lpstr>Raleway</vt:lpstr>
      <vt:lpstr>Tahoma</vt:lpstr>
      <vt:lpstr>Calibri</vt:lpstr>
      <vt:lpstr>#9Slide03 Arima Madurai</vt:lpstr>
      <vt:lpstr>#9Slide03 Arima Madurai Black</vt:lpstr>
      <vt:lpstr>等线</vt:lpstr>
      <vt:lpstr>Office Theme</vt:lpstr>
      <vt:lpstr>1_Office Theme</vt:lpstr>
      <vt:lpstr>2_Office Theme</vt:lpstr>
      <vt:lpstr>Equation.3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Huu Thang</dc:creator>
  <cp:lastModifiedBy>asus</cp:lastModifiedBy>
  <cp:revision>315</cp:revision>
  <dcterms:created xsi:type="dcterms:W3CDTF">2019-05-02T14:10:00Z</dcterms:created>
  <dcterms:modified xsi:type="dcterms:W3CDTF">2024-01-28T15:54:56Z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BEE0EE531E974F8A8D5FCEC15E1C6E84_13</vt:lpwstr>
  </property>
  <property fmtid="{D5CDD505-2E9C-101B-9397-08002B2CF9AE}" pid="3" name="KSOProductBuildVer">
    <vt:lpwstr>1033-12.2.0.13431</vt:lpwstr>
  </property>
</Properties>
</file>