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706" r:id="rId5"/>
    <p:sldMasterId id="2147483740" r:id="rId6"/>
  </p:sldMasterIdLst>
  <p:notesMasterIdLst>
    <p:notesMasterId r:id="rId11"/>
  </p:notesMasterIdLst>
  <p:sldIdLst>
    <p:sldId id="290" r:id="rId7"/>
    <p:sldId id="256" r:id="rId8"/>
    <p:sldId id="267" r:id="rId9"/>
    <p:sldId id="261" r:id="rId10"/>
    <p:sldId id="262" r:id="rId12"/>
    <p:sldId id="268" r:id="rId13"/>
    <p:sldId id="257" r:id="rId14"/>
    <p:sldId id="271" r:id="rId15"/>
    <p:sldId id="270" r:id="rId16"/>
    <p:sldId id="269" r:id="rId17"/>
    <p:sldId id="291" r:id="rId18"/>
    <p:sldId id="304" r:id="rId19"/>
    <p:sldId id="283" r:id="rId20"/>
    <p:sldId id="292" r:id="rId21"/>
    <p:sldId id="294" r:id="rId22"/>
  </p:sldIdLst>
  <p:sldSz cx="12192000" cy="6858000"/>
  <p:notesSz cx="6858000" cy="9144000"/>
  <p:embeddedFontLst>
    <p:embeddedFont>
      <p:font typeface="Open Sans" panose="020B0606030504020204"/>
      <p:regular r:id="rId26"/>
    </p:embeddedFont>
    <p:embeddedFont>
      <p:font typeface="Poppins" panose="00000500000000000000"/>
      <p:regular r:id="rId27"/>
    </p:embeddedFont>
    <p:embeddedFont>
      <p:font typeface="Calibri" panose="020F0502020204030204"/>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iCiel Rukola" panose="020B0604020202020204" pitchFamily="2" charset="0"/>
      <p:regular r:id="rId36"/>
    </p:embeddedFont>
    <p:embeddedFont>
      <p:font typeface="Calibri Light" panose="020F030202020403020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9"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font" Target="fonts/font13.fntdata"/><Relationship Id="rId37" Type="http://schemas.openxmlformats.org/officeDocument/2006/relationships/font" Target="fonts/font12.fntdata"/><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notesMaster" Target="notesMasters/notesMaster1.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40172-79E0-48DD-8330-6F24A2FF8B1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44299-1AF1-4492-8C35-AACC968258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7"/>
        <p:cNvGrpSpPr/>
        <p:nvPr/>
      </p:nvGrpSpPr>
      <p:grpSpPr>
        <a:xfrm>
          <a:off x="0" y="0"/>
          <a:ext cx="0" cy="0"/>
          <a:chOff x="0" y="0"/>
          <a:chExt cx="0" cy="0"/>
        </a:xfrm>
      </p:grpSpPr>
      <p:sp>
        <p:nvSpPr>
          <p:cNvPr id="1718" name="Google Shape;1718;g9084fa076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9084fa076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4273DC68-C19F-4696-86AD-A8844D74F6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A3AB9F0-336F-47F9-83D2-0710F76D20B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D80913D-8685-4EEB-A90C-9D625D619B4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B41F40B-B2EA-4B56-99F4-C726F13730B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4857BF-8452-4265-9451-A12B5193837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DB9584C-1916-4EA5-9A36-A2641C1BA57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03D860D-B4E4-43E7-9FDD-A051536C046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4BE0BA6-3C42-4BA6-8C77-EFAAFCEAF2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646D51C-EA4C-4BA0-9019-3A2BED0743A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8EA0CF8-98D3-4E57-990A-678E0C230D9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E04967D-0C97-4760-B5F8-4EC6C9A999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9E06D7A-BB00-4C69-A737-284200EC42D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24B9B92-B70D-4D9C-A9C1-CA5BD3DEE2F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76E8E4D-65C1-46DA-A37C-EA680C90DD1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matchingName="Diapositiva con título">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panose="020B0606030504020204"/>
                <a:ea typeface="Open Sans" panose="020B0606030504020204"/>
                <a:cs typeface="Open Sans" panose="020B0606030504020204"/>
                <a:sym typeface="Open Sans" panose="020B0606030504020204"/>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5">
                <a:solidFill>
                  <a:schemeClr val="dk1"/>
                </a:solidFill>
                <a:latin typeface="Gochi Hand"/>
                <a:ea typeface="Gochi Hand"/>
                <a:cs typeface="Gochi Hand"/>
                <a:sym typeface="Gochi Hand"/>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D1191DF-66B6-49BF-A853-25EED5489A3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2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GB" sz="1865" b="1"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CREDITS</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This presentation template was created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2"/>
              </a:rPr>
              <a:t>Slidesgo</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including icons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3"/>
              </a:rPr>
              <a:t>Flaticon</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and infographics &amp; images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4"/>
              </a:rPr>
              <a:t>Freepik</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a:t>
            </a: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a:p>
            <a:pPr marL="0" marR="0" lvl="0" indent="0" algn="l" defTabSz="12192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D1191DF-66B6-49BF-A853-25EED5489A3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atin typeface="Roboto" panose="02000000000000000000"/>
                <a:ea typeface="Roboto" panose="02000000000000000000"/>
                <a:cs typeface="Roboto" panose="02000000000000000000"/>
                <a:sym typeface="Roboto" panose="02000000000000000000"/>
              </a:defRPr>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atin typeface="Roboto" panose="02000000000000000000"/>
                <a:ea typeface="Roboto" panose="02000000000000000000"/>
                <a:cs typeface="Roboto" panose="02000000000000000000"/>
                <a:sym typeface="Roboto" panose="02000000000000000000"/>
              </a:defRPr>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5">
                <a:latin typeface="Gochi Hand"/>
                <a:ea typeface="Gochi Hand"/>
                <a:cs typeface="Gochi Hand"/>
                <a:sym typeface="Gochi Hand"/>
              </a:defRPr>
            </a:lvl1pPr>
            <a:lvl2pPr lvl="1">
              <a:spcBef>
                <a:spcPts val="2135"/>
              </a:spcBef>
              <a:spcAft>
                <a:spcPts val="0"/>
              </a:spcAft>
              <a:buSzPts val="1400"/>
              <a:buFont typeface="Gochi Hand"/>
              <a:buNone/>
              <a:defRPr>
                <a:latin typeface="Gochi Hand"/>
                <a:ea typeface="Gochi Hand"/>
                <a:cs typeface="Gochi Hand"/>
                <a:sym typeface="Gochi Hand"/>
              </a:defRPr>
            </a:lvl2pPr>
            <a:lvl3pPr lvl="2">
              <a:spcBef>
                <a:spcPts val="2135"/>
              </a:spcBef>
              <a:spcAft>
                <a:spcPts val="0"/>
              </a:spcAft>
              <a:buSzPts val="1400"/>
              <a:buFont typeface="Gochi Hand"/>
              <a:buNone/>
              <a:defRPr>
                <a:latin typeface="Gochi Hand"/>
                <a:ea typeface="Gochi Hand"/>
                <a:cs typeface="Gochi Hand"/>
                <a:sym typeface="Gochi Hand"/>
              </a:defRPr>
            </a:lvl3pPr>
            <a:lvl4pPr lvl="3">
              <a:spcBef>
                <a:spcPts val="2135"/>
              </a:spcBef>
              <a:spcAft>
                <a:spcPts val="0"/>
              </a:spcAft>
              <a:buSzPts val="1400"/>
              <a:buFont typeface="Gochi Hand"/>
              <a:buNone/>
              <a:defRPr>
                <a:latin typeface="Gochi Hand"/>
                <a:ea typeface="Gochi Hand"/>
                <a:cs typeface="Gochi Hand"/>
                <a:sym typeface="Gochi Hand"/>
              </a:defRPr>
            </a:lvl4pPr>
            <a:lvl5pPr lvl="4">
              <a:spcBef>
                <a:spcPts val="2135"/>
              </a:spcBef>
              <a:spcAft>
                <a:spcPts val="0"/>
              </a:spcAft>
              <a:buSzPts val="1400"/>
              <a:buFont typeface="Gochi Hand"/>
              <a:buNone/>
              <a:defRPr>
                <a:latin typeface="Gochi Hand"/>
                <a:ea typeface="Gochi Hand"/>
                <a:cs typeface="Gochi Hand"/>
                <a:sym typeface="Gochi Hand"/>
              </a:defRPr>
            </a:lvl5pPr>
            <a:lvl6pPr lvl="5">
              <a:spcBef>
                <a:spcPts val="2135"/>
              </a:spcBef>
              <a:spcAft>
                <a:spcPts val="0"/>
              </a:spcAft>
              <a:buSzPts val="1400"/>
              <a:buFont typeface="Gochi Hand"/>
              <a:buNone/>
              <a:defRPr>
                <a:latin typeface="Gochi Hand"/>
                <a:ea typeface="Gochi Hand"/>
                <a:cs typeface="Gochi Hand"/>
                <a:sym typeface="Gochi Hand"/>
              </a:defRPr>
            </a:lvl6pPr>
            <a:lvl7pPr lvl="6">
              <a:spcBef>
                <a:spcPts val="2135"/>
              </a:spcBef>
              <a:spcAft>
                <a:spcPts val="0"/>
              </a:spcAft>
              <a:buSzPts val="1400"/>
              <a:buFont typeface="Gochi Hand"/>
              <a:buNone/>
              <a:defRPr>
                <a:latin typeface="Gochi Hand"/>
                <a:ea typeface="Gochi Hand"/>
                <a:cs typeface="Gochi Hand"/>
                <a:sym typeface="Gochi Hand"/>
              </a:defRPr>
            </a:lvl7pPr>
            <a:lvl8pPr lvl="7">
              <a:spcBef>
                <a:spcPts val="2135"/>
              </a:spcBef>
              <a:spcAft>
                <a:spcPts val="0"/>
              </a:spcAft>
              <a:buSzPts val="1400"/>
              <a:buFont typeface="Gochi Hand"/>
              <a:buNone/>
              <a:defRPr>
                <a:latin typeface="Gochi Hand"/>
                <a:ea typeface="Gochi Hand"/>
                <a:cs typeface="Gochi Hand"/>
                <a:sym typeface="Gochi Hand"/>
              </a:defRPr>
            </a:lvl8pPr>
            <a:lvl9pPr lvl="8">
              <a:spcBef>
                <a:spcPts val="2135"/>
              </a:spcBef>
              <a:spcAft>
                <a:spcPts val="2135"/>
              </a:spcAft>
              <a:buSzPts val="1400"/>
              <a:buFont typeface="Gochi Hand"/>
              <a:buNone/>
              <a:defRPr>
                <a:latin typeface="Gochi Hand"/>
                <a:ea typeface="Gochi Hand"/>
                <a:cs typeface="Gochi Hand"/>
                <a:sym typeface="Gochi Hand"/>
              </a:defRPr>
            </a:lvl9pPr>
          </a:lstStyle>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5">
                <a:latin typeface="Gochi Hand"/>
                <a:ea typeface="Gochi Hand"/>
                <a:cs typeface="Gochi Hand"/>
                <a:sym typeface="Gochi Hand"/>
              </a:defRPr>
            </a:lvl1pPr>
            <a:lvl2pPr lvl="1" rtl="0">
              <a:spcBef>
                <a:spcPts val="2135"/>
              </a:spcBef>
              <a:spcAft>
                <a:spcPts val="0"/>
              </a:spcAft>
              <a:buSzPts val="1400"/>
              <a:buFont typeface="Gochi Hand"/>
              <a:buNone/>
              <a:defRPr>
                <a:latin typeface="Gochi Hand"/>
                <a:ea typeface="Gochi Hand"/>
                <a:cs typeface="Gochi Hand"/>
                <a:sym typeface="Gochi Hand"/>
              </a:defRPr>
            </a:lvl2pPr>
            <a:lvl3pPr lvl="2" rtl="0">
              <a:spcBef>
                <a:spcPts val="2135"/>
              </a:spcBef>
              <a:spcAft>
                <a:spcPts val="0"/>
              </a:spcAft>
              <a:buSzPts val="1400"/>
              <a:buFont typeface="Gochi Hand"/>
              <a:buNone/>
              <a:defRPr>
                <a:latin typeface="Gochi Hand"/>
                <a:ea typeface="Gochi Hand"/>
                <a:cs typeface="Gochi Hand"/>
                <a:sym typeface="Gochi Hand"/>
              </a:defRPr>
            </a:lvl3pPr>
            <a:lvl4pPr lvl="3" rtl="0">
              <a:spcBef>
                <a:spcPts val="2135"/>
              </a:spcBef>
              <a:spcAft>
                <a:spcPts val="0"/>
              </a:spcAft>
              <a:buSzPts val="1400"/>
              <a:buFont typeface="Gochi Hand"/>
              <a:buNone/>
              <a:defRPr>
                <a:latin typeface="Gochi Hand"/>
                <a:ea typeface="Gochi Hand"/>
                <a:cs typeface="Gochi Hand"/>
                <a:sym typeface="Gochi Hand"/>
              </a:defRPr>
            </a:lvl4pPr>
            <a:lvl5pPr lvl="4" rtl="0">
              <a:spcBef>
                <a:spcPts val="2135"/>
              </a:spcBef>
              <a:spcAft>
                <a:spcPts val="0"/>
              </a:spcAft>
              <a:buSzPts val="1400"/>
              <a:buFont typeface="Gochi Hand"/>
              <a:buNone/>
              <a:defRPr>
                <a:latin typeface="Gochi Hand"/>
                <a:ea typeface="Gochi Hand"/>
                <a:cs typeface="Gochi Hand"/>
                <a:sym typeface="Gochi Hand"/>
              </a:defRPr>
            </a:lvl5pPr>
            <a:lvl6pPr lvl="5" rtl="0">
              <a:spcBef>
                <a:spcPts val="2135"/>
              </a:spcBef>
              <a:spcAft>
                <a:spcPts val="0"/>
              </a:spcAft>
              <a:buSzPts val="1400"/>
              <a:buFont typeface="Gochi Hand"/>
              <a:buNone/>
              <a:defRPr>
                <a:latin typeface="Gochi Hand"/>
                <a:ea typeface="Gochi Hand"/>
                <a:cs typeface="Gochi Hand"/>
                <a:sym typeface="Gochi Hand"/>
              </a:defRPr>
            </a:lvl6pPr>
            <a:lvl7pPr lvl="6" rtl="0">
              <a:spcBef>
                <a:spcPts val="2135"/>
              </a:spcBef>
              <a:spcAft>
                <a:spcPts val="0"/>
              </a:spcAft>
              <a:buSzPts val="1400"/>
              <a:buFont typeface="Gochi Hand"/>
              <a:buNone/>
              <a:defRPr>
                <a:latin typeface="Gochi Hand"/>
                <a:ea typeface="Gochi Hand"/>
                <a:cs typeface="Gochi Hand"/>
                <a:sym typeface="Gochi Hand"/>
              </a:defRPr>
            </a:lvl7pPr>
            <a:lvl8pPr lvl="7" rtl="0">
              <a:spcBef>
                <a:spcPts val="2135"/>
              </a:spcBef>
              <a:spcAft>
                <a:spcPts val="0"/>
              </a:spcAft>
              <a:buSzPts val="1400"/>
              <a:buFont typeface="Gochi Hand"/>
              <a:buNone/>
              <a:defRPr>
                <a:latin typeface="Gochi Hand"/>
                <a:ea typeface="Gochi Hand"/>
                <a:cs typeface="Gochi Hand"/>
                <a:sym typeface="Gochi Hand"/>
              </a:defRPr>
            </a:lvl8pPr>
            <a:lvl9pPr lvl="8" rtl="0">
              <a:spcBef>
                <a:spcPts val="2135"/>
              </a:spcBef>
              <a:spcAft>
                <a:spcPts val="2135"/>
              </a:spcAft>
              <a:buSzPts val="1400"/>
              <a:buFont typeface="Gochi Hand"/>
              <a:buNone/>
              <a:defRPr>
                <a:latin typeface="Gochi Hand"/>
                <a:ea typeface="Gochi Hand"/>
                <a:cs typeface="Gochi Hand"/>
                <a:sym typeface="Gochi Han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matchingName="Diapositiva con título">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D1191DF-66B6-49BF-A853-25EED5489A3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highlight>
                <a:srgbClr val="F7C42B"/>
              </a:highlight>
              <a:uLnTx/>
              <a:uFillTx/>
              <a:latin typeface="Arial" panose="020B0604020202020204"/>
              <a:cs typeface="Arial" panose="020B0604020202020204"/>
              <a:sym typeface="Arial" panose="020B0604020202020204"/>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191DF-66B6-49BF-A853-25EED5489A3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panose="020B0606030504020204"/>
                <a:ea typeface="Open Sans" panose="020B0606030504020204"/>
                <a:cs typeface="Open Sans" panose="020B0606030504020204"/>
                <a:sym typeface="Open Sans" panose="020B0606030504020204"/>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5">
                <a:solidFill>
                  <a:schemeClr val="dk1"/>
                </a:solidFill>
                <a:latin typeface="Gochi Hand"/>
                <a:ea typeface="Gochi Hand"/>
                <a:cs typeface="Gochi Hand"/>
                <a:sym typeface="Gochi Hand"/>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D1191DF-66B6-49BF-A853-25EED5489A3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2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GB" sz="1865" b="1"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CREDITS</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This presentation template was created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2"/>
              </a:rPr>
              <a:t>Slidesgo</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including icons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3"/>
              </a:rPr>
              <a:t>Flaticon</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and infographics &amp; images by </a:t>
            </a:r>
            <a:r>
              <a:rPr kumimoji="0" lang="en-GB" sz="1865" b="1" i="0" u="none" strike="noStrike" kern="0" cap="none" spc="0" normalizeH="0" baseline="0" noProof="0">
                <a:ln>
                  <a:noFill/>
                </a:ln>
                <a:solidFill>
                  <a:srgbClr val="000000"/>
                </a:solidFill>
                <a:effectLst/>
                <a:uLnTx/>
                <a:uFill>
                  <a:noFill/>
                </a:uFill>
                <a:latin typeface="Open Sans" panose="020B0606030504020204"/>
                <a:ea typeface="Open Sans" panose="020B0606030504020204"/>
                <a:cs typeface="Open Sans" panose="020B0606030504020204"/>
                <a:sym typeface="Open Sans" panose="020B0606030504020204"/>
                <a:hlinkClick r:id="rId4"/>
              </a:rPr>
              <a:t>Freepik</a:t>
            </a:r>
            <a:r>
              <a:rPr kumimoji="0" lang="en-GB"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rPr>
              <a:t>. </a:t>
            </a: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a:p>
            <a:pPr marL="0" marR="0" lvl="0" indent="0" algn="l" defTabSz="12192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atin typeface="Roboto" panose="02000000000000000000"/>
                <a:ea typeface="Roboto" panose="02000000000000000000"/>
                <a:cs typeface="Roboto" panose="02000000000000000000"/>
                <a:sym typeface="Roboto" panose="02000000000000000000"/>
              </a:defRPr>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panose="00000500000000000000"/>
              <a:buChar char="●"/>
              <a:defRPr sz="1600"/>
            </a:lvl1pPr>
            <a:lvl2pPr lvl="1" rtl="0">
              <a:lnSpc>
                <a:spcPct val="100000"/>
              </a:lnSpc>
              <a:spcBef>
                <a:spcPts val="2135"/>
              </a:spcBef>
              <a:spcAft>
                <a:spcPts val="0"/>
              </a:spcAft>
              <a:buSzPts val="1400"/>
              <a:buFont typeface="Roboto Light" panose="02000000000000000000"/>
              <a:buChar char="○"/>
              <a:defRPr sz="1600">
                <a:latin typeface="Roboto" panose="02000000000000000000"/>
                <a:ea typeface="Roboto" panose="02000000000000000000"/>
                <a:cs typeface="Roboto" panose="02000000000000000000"/>
                <a:sym typeface="Roboto" panose="02000000000000000000"/>
              </a:defRPr>
            </a:lvl2pPr>
            <a:lvl3pPr lvl="2" rtl="0">
              <a:spcBef>
                <a:spcPts val="2135"/>
              </a:spcBef>
              <a:spcAft>
                <a:spcPts val="0"/>
              </a:spcAft>
              <a:buSzPts val="1400"/>
              <a:buFont typeface="Roboto Light" panose="02000000000000000000"/>
              <a:buChar char="■"/>
              <a:defRPr/>
            </a:lvl3pPr>
            <a:lvl4pPr lvl="3" rtl="0">
              <a:spcBef>
                <a:spcPts val="2135"/>
              </a:spcBef>
              <a:spcAft>
                <a:spcPts val="0"/>
              </a:spcAft>
              <a:buSzPts val="1400"/>
              <a:buFont typeface="Roboto Light" panose="02000000000000000000"/>
              <a:buChar char="●"/>
              <a:defRPr/>
            </a:lvl4pPr>
            <a:lvl5pPr lvl="4" rtl="0">
              <a:spcBef>
                <a:spcPts val="2135"/>
              </a:spcBef>
              <a:spcAft>
                <a:spcPts val="0"/>
              </a:spcAft>
              <a:buSzPts val="1400"/>
              <a:buFont typeface="Roboto Light" panose="02000000000000000000"/>
              <a:buChar char="○"/>
              <a:defRPr/>
            </a:lvl5pPr>
            <a:lvl6pPr lvl="5" rtl="0">
              <a:spcBef>
                <a:spcPts val="2135"/>
              </a:spcBef>
              <a:spcAft>
                <a:spcPts val="0"/>
              </a:spcAft>
              <a:buSzPts val="1400"/>
              <a:buFont typeface="Roboto Light" panose="02000000000000000000"/>
              <a:buChar char="■"/>
              <a:defRPr/>
            </a:lvl6pPr>
            <a:lvl7pPr lvl="6" rtl="0">
              <a:spcBef>
                <a:spcPts val="2135"/>
              </a:spcBef>
              <a:spcAft>
                <a:spcPts val="0"/>
              </a:spcAft>
              <a:buSzPts val="1400"/>
              <a:buFont typeface="Roboto Light" panose="02000000000000000000"/>
              <a:buChar char="●"/>
              <a:defRPr/>
            </a:lvl7pPr>
            <a:lvl8pPr lvl="7" rtl="0">
              <a:spcBef>
                <a:spcPts val="2135"/>
              </a:spcBef>
              <a:spcAft>
                <a:spcPts val="0"/>
              </a:spcAft>
              <a:buSzPts val="1400"/>
              <a:buFont typeface="Roboto Light" panose="02000000000000000000"/>
              <a:buChar char="○"/>
              <a:defRPr/>
            </a:lvl8pPr>
            <a:lvl9pPr lvl="8" rtl="0">
              <a:spcBef>
                <a:spcPts val="2135"/>
              </a:spcBef>
              <a:spcAft>
                <a:spcPts val="2135"/>
              </a:spcAft>
              <a:buSzPts val="1400"/>
              <a:buFont typeface="Roboto Light" panose="02000000000000000000"/>
              <a:buChar char="■"/>
              <a:defRPr/>
            </a:lvl9pPr>
          </a:lstStyle>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5">
                <a:latin typeface="Gochi Hand"/>
                <a:ea typeface="Gochi Hand"/>
                <a:cs typeface="Gochi Hand"/>
                <a:sym typeface="Gochi Hand"/>
              </a:defRPr>
            </a:lvl1pPr>
            <a:lvl2pPr lvl="1">
              <a:spcBef>
                <a:spcPts val="2135"/>
              </a:spcBef>
              <a:spcAft>
                <a:spcPts val="0"/>
              </a:spcAft>
              <a:buSzPts val="1400"/>
              <a:buFont typeface="Gochi Hand"/>
              <a:buNone/>
              <a:defRPr>
                <a:latin typeface="Gochi Hand"/>
                <a:ea typeface="Gochi Hand"/>
                <a:cs typeface="Gochi Hand"/>
                <a:sym typeface="Gochi Hand"/>
              </a:defRPr>
            </a:lvl2pPr>
            <a:lvl3pPr lvl="2">
              <a:spcBef>
                <a:spcPts val="2135"/>
              </a:spcBef>
              <a:spcAft>
                <a:spcPts val="0"/>
              </a:spcAft>
              <a:buSzPts val="1400"/>
              <a:buFont typeface="Gochi Hand"/>
              <a:buNone/>
              <a:defRPr>
                <a:latin typeface="Gochi Hand"/>
                <a:ea typeface="Gochi Hand"/>
                <a:cs typeface="Gochi Hand"/>
                <a:sym typeface="Gochi Hand"/>
              </a:defRPr>
            </a:lvl3pPr>
            <a:lvl4pPr lvl="3">
              <a:spcBef>
                <a:spcPts val="2135"/>
              </a:spcBef>
              <a:spcAft>
                <a:spcPts val="0"/>
              </a:spcAft>
              <a:buSzPts val="1400"/>
              <a:buFont typeface="Gochi Hand"/>
              <a:buNone/>
              <a:defRPr>
                <a:latin typeface="Gochi Hand"/>
                <a:ea typeface="Gochi Hand"/>
                <a:cs typeface="Gochi Hand"/>
                <a:sym typeface="Gochi Hand"/>
              </a:defRPr>
            </a:lvl4pPr>
            <a:lvl5pPr lvl="4">
              <a:spcBef>
                <a:spcPts val="2135"/>
              </a:spcBef>
              <a:spcAft>
                <a:spcPts val="0"/>
              </a:spcAft>
              <a:buSzPts val="1400"/>
              <a:buFont typeface="Gochi Hand"/>
              <a:buNone/>
              <a:defRPr>
                <a:latin typeface="Gochi Hand"/>
                <a:ea typeface="Gochi Hand"/>
                <a:cs typeface="Gochi Hand"/>
                <a:sym typeface="Gochi Hand"/>
              </a:defRPr>
            </a:lvl5pPr>
            <a:lvl6pPr lvl="5">
              <a:spcBef>
                <a:spcPts val="2135"/>
              </a:spcBef>
              <a:spcAft>
                <a:spcPts val="0"/>
              </a:spcAft>
              <a:buSzPts val="1400"/>
              <a:buFont typeface="Gochi Hand"/>
              <a:buNone/>
              <a:defRPr>
                <a:latin typeface="Gochi Hand"/>
                <a:ea typeface="Gochi Hand"/>
                <a:cs typeface="Gochi Hand"/>
                <a:sym typeface="Gochi Hand"/>
              </a:defRPr>
            </a:lvl6pPr>
            <a:lvl7pPr lvl="6">
              <a:spcBef>
                <a:spcPts val="2135"/>
              </a:spcBef>
              <a:spcAft>
                <a:spcPts val="0"/>
              </a:spcAft>
              <a:buSzPts val="1400"/>
              <a:buFont typeface="Gochi Hand"/>
              <a:buNone/>
              <a:defRPr>
                <a:latin typeface="Gochi Hand"/>
                <a:ea typeface="Gochi Hand"/>
                <a:cs typeface="Gochi Hand"/>
                <a:sym typeface="Gochi Hand"/>
              </a:defRPr>
            </a:lvl7pPr>
            <a:lvl8pPr lvl="7">
              <a:spcBef>
                <a:spcPts val="2135"/>
              </a:spcBef>
              <a:spcAft>
                <a:spcPts val="0"/>
              </a:spcAft>
              <a:buSzPts val="1400"/>
              <a:buFont typeface="Gochi Hand"/>
              <a:buNone/>
              <a:defRPr>
                <a:latin typeface="Gochi Hand"/>
                <a:ea typeface="Gochi Hand"/>
                <a:cs typeface="Gochi Hand"/>
                <a:sym typeface="Gochi Hand"/>
              </a:defRPr>
            </a:lvl8pPr>
            <a:lvl9pPr lvl="8">
              <a:spcBef>
                <a:spcPts val="2135"/>
              </a:spcBef>
              <a:spcAft>
                <a:spcPts val="2135"/>
              </a:spcAft>
              <a:buSzPts val="1400"/>
              <a:buFont typeface="Gochi Hand"/>
              <a:buNone/>
              <a:defRPr>
                <a:latin typeface="Gochi Hand"/>
                <a:ea typeface="Gochi Hand"/>
                <a:cs typeface="Gochi Hand"/>
                <a:sym typeface="Gochi Hand"/>
              </a:defRPr>
            </a:lvl9pPr>
          </a:lstStyle>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5">
                <a:latin typeface="Gochi Hand"/>
                <a:ea typeface="Gochi Hand"/>
                <a:cs typeface="Gochi Hand"/>
                <a:sym typeface="Gochi Hand"/>
              </a:defRPr>
            </a:lvl1pPr>
            <a:lvl2pPr lvl="1" rtl="0">
              <a:spcBef>
                <a:spcPts val="2135"/>
              </a:spcBef>
              <a:spcAft>
                <a:spcPts val="0"/>
              </a:spcAft>
              <a:buSzPts val="1400"/>
              <a:buFont typeface="Gochi Hand"/>
              <a:buNone/>
              <a:defRPr>
                <a:latin typeface="Gochi Hand"/>
                <a:ea typeface="Gochi Hand"/>
                <a:cs typeface="Gochi Hand"/>
                <a:sym typeface="Gochi Hand"/>
              </a:defRPr>
            </a:lvl2pPr>
            <a:lvl3pPr lvl="2" rtl="0">
              <a:spcBef>
                <a:spcPts val="2135"/>
              </a:spcBef>
              <a:spcAft>
                <a:spcPts val="0"/>
              </a:spcAft>
              <a:buSzPts val="1400"/>
              <a:buFont typeface="Gochi Hand"/>
              <a:buNone/>
              <a:defRPr>
                <a:latin typeface="Gochi Hand"/>
                <a:ea typeface="Gochi Hand"/>
                <a:cs typeface="Gochi Hand"/>
                <a:sym typeface="Gochi Hand"/>
              </a:defRPr>
            </a:lvl3pPr>
            <a:lvl4pPr lvl="3" rtl="0">
              <a:spcBef>
                <a:spcPts val="2135"/>
              </a:spcBef>
              <a:spcAft>
                <a:spcPts val="0"/>
              </a:spcAft>
              <a:buSzPts val="1400"/>
              <a:buFont typeface="Gochi Hand"/>
              <a:buNone/>
              <a:defRPr>
                <a:latin typeface="Gochi Hand"/>
                <a:ea typeface="Gochi Hand"/>
                <a:cs typeface="Gochi Hand"/>
                <a:sym typeface="Gochi Hand"/>
              </a:defRPr>
            </a:lvl4pPr>
            <a:lvl5pPr lvl="4" rtl="0">
              <a:spcBef>
                <a:spcPts val="2135"/>
              </a:spcBef>
              <a:spcAft>
                <a:spcPts val="0"/>
              </a:spcAft>
              <a:buSzPts val="1400"/>
              <a:buFont typeface="Gochi Hand"/>
              <a:buNone/>
              <a:defRPr>
                <a:latin typeface="Gochi Hand"/>
                <a:ea typeface="Gochi Hand"/>
                <a:cs typeface="Gochi Hand"/>
                <a:sym typeface="Gochi Hand"/>
              </a:defRPr>
            </a:lvl5pPr>
            <a:lvl6pPr lvl="5" rtl="0">
              <a:spcBef>
                <a:spcPts val="2135"/>
              </a:spcBef>
              <a:spcAft>
                <a:spcPts val="0"/>
              </a:spcAft>
              <a:buSzPts val="1400"/>
              <a:buFont typeface="Gochi Hand"/>
              <a:buNone/>
              <a:defRPr>
                <a:latin typeface="Gochi Hand"/>
                <a:ea typeface="Gochi Hand"/>
                <a:cs typeface="Gochi Hand"/>
                <a:sym typeface="Gochi Hand"/>
              </a:defRPr>
            </a:lvl6pPr>
            <a:lvl7pPr lvl="6" rtl="0">
              <a:spcBef>
                <a:spcPts val="2135"/>
              </a:spcBef>
              <a:spcAft>
                <a:spcPts val="0"/>
              </a:spcAft>
              <a:buSzPts val="1400"/>
              <a:buFont typeface="Gochi Hand"/>
              <a:buNone/>
              <a:defRPr>
                <a:latin typeface="Gochi Hand"/>
                <a:ea typeface="Gochi Hand"/>
                <a:cs typeface="Gochi Hand"/>
                <a:sym typeface="Gochi Hand"/>
              </a:defRPr>
            </a:lvl7pPr>
            <a:lvl8pPr lvl="7" rtl="0">
              <a:spcBef>
                <a:spcPts val="2135"/>
              </a:spcBef>
              <a:spcAft>
                <a:spcPts val="0"/>
              </a:spcAft>
              <a:buSzPts val="1400"/>
              <a:buFont typeface="Gochi Hand"/>
              <a:buNone/>
              <a:defRPr>
                <a:latin typeface="Gochi Hand"/>
                <a:ea typeface="Gochi Hand"/>
                <a:cs typeface="Gochi Hand"/>
                <a:sym typeface="Gochi Hand"/>
              </a:defRPr>
            </a:lvl8pPr>
            <a:lvl9pPr lvl="8" rtl="0">
              <a:spcBef>
                <a:spcPts val="2135"/>
              </a:spcBef>
              <a:spcAft>
                <a:spcPts val="2135"/>
              </a:spcAft>
              <a:buSzPts val="1400"/>
              <a:buFont typeface="Gochi Hand"/>
              <a:buNone/>
              <a:defRPr>
                <a:latin typeface="Gochi Hand"/>
                <a:ea typeface="Gochi Hand"/>
                <a:cs typeface="Gochi Hand"/>
                <a:sym typeface="Gochi Hand"/>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ABF4954E-34DB-4423-B4B1-6980DF5DE31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D1191DF-66B6-49BF-A853-25EED5489A3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84B7F90-40A8-465B-A32D-482121AEF3D8}"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54319639-2751-4F13-B52B-92F810C5D7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7E07B788-18E4-4591-9D01-165BA8EED11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22BA2FA-8AF0-42E4-AAA6-18A35075D38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99D148F-83F7-499E-9ED8-5737CD25C57E}"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60B5F173-AD34-4344-B311-818D69D7340C}"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A2EAEF47-3880-4D24-ACF9-5CA40E8B6B0C}"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7DEE444-29AC-4DE5-A140-8BA03AC6C95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8C6F76A-E69B-436C-A999-8620C73908C7}"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9A7CD6E-0A74-4FBA-936A-A959BCC2EBEE}"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4" Type="http://schemas.openxmlformats.org/officeDocument/2006/relationships/theme" Target="../theme/theme3.xml"/><Relationship Id="rId33" Type="http://schemas.openxmlformats.org/officeDocument/2006/relationships/slideLayout" Target="../slideLayouts/slideLayout55.xml"/><Relationship Id="rId32" Type="http://schemas.openxmlformats.org/officeDocument/2006/relationships/slideLayout" Target="../slideLayouts/slideLayout54.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3" Type="http://schemas.openxmlformats.org/officeDocument/2006/relationships/slideLayout" Target="../slideLayouts/slideLayout25.xml"/><Relationship Id="rId29" Type="http://schemas.openxmlformats.org/officeDocument/2006/relationships/slideLayout" Target="../slideLayouts/slideLayout51.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4" Type="http://schemas.openxmlformats.org/officeDocument/2006/relationships/theme" Target="../theme/theme4.xml"/><Relationship Id="rId33" Type="http://schemas.openxmlformats.org/officeDocument/2006/relationships/slideLayout" Target="../slideLayouts/slideLayout88.xml"/><Relationship Id="rId32" Type="http://schemas.openxmlformats.org/officeDocument/2006/relationships/slideLayout" Target="../slideLayouts/slideLayout87.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 Type="http://schemas.openxmlformats.org/officeDocument/2006/relationships/slideLayout" Target="../slideLayouts/slideLayout58.xml"/><Relationship Id="rId29" Type="http://schemas.openxmlformats.org/officeDocument/2006/relationships/slideLayout" Target="../slideLayouts/slideLayout84.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0" Type="http://schemas.openxmlformats.org/officeDocument/2006/relationships/slideLayout" Target="../slideLayouts/slideLayout75.xml"/><Relationship Id="rId2" Type="http://schemas.openxmlformats.org/officeDocument/2006/relationships/slideLayout" Target="../slideLayouts/slideLayout57.xml"/><Relationship Id="rId19" Type="http://schemas.openxmlformats.org/officeDocument/2006/relationships/slideLayout" Target="../slideLayouts/slideLayout74.xml"/><Relationship Id="rId18" Type="http://schemas.openxmlformats.org/officeDocument/2006/relationships/slideLayout" Target="../slideLayouts/slideLayout7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4" Type="http://schemas.openxmlformats.org/officeDocument/2006/relationships/theme" Target="../theme/theme5.xml"/><Relationship Id="rId13" Type="http://schemas.openxmlformats.org/officeDocument/2006/relationships/slideLayout" Target="../slideLayouts/slideLayout101.xml"/><Relationship Id="rId12" Type="http://schemas.openxmlformats.org/officeDocument/2006/relationships/slideLayout" Target="../slideLayouts/slideLayout100.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91DF-66B6-49BF-A853-25EED5489A3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C77-9EA6-4EF8-98EF-A573CC3CCA0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C494C1B9-B40C-442C-93A7-A769439089D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l">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mn-lt"/>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pPr>
            <a:fld id="{C3D6AAFC-4B88-4BD1-8CC3-7EFDEA926DFE}" type="slidenum">
              <a:rPr lang="en-US" altLang="en-US" smtClean="0">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5.wdp"/><Relationship Id="rId7" Type="http://schemas.openxmlformats.org/officeDocument/2006/relationships/image" Target="../media/image14.png"/><Relationship Id="rId6" Type="http://schemas.microsoft.com/office/2007/relationships/hdphoto" Target="../media/image26.wdp"/><Relationship Id="rId5" Type="http://schemas.openxmlformats.org/officeDocument/2006/relationships/image" Target="../media/image25.png"/><Relationship Id="rId4" Type="http://schemas.microsoft.com/office/2007/relationships/hdphoto" Target="../media/image28.wdp"/><Relationship Id="rId3" Type="http://schemas.openxmlformats.org/officeDocument/2006/relationships/image" Target="../media/image27.png"/><Relationship Id="rId2" Type="http://schemas.microsoft.com/office/2007/relationships/hdphoto" Target="../media/image19.wdp"/><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80.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95.xml"/><Relationship Id="rId6" Type="http://schemas.microsoft.com/office/2007/relationships/hdphoto" Target="../media/image19.wdp"/><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95.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en-US" dirty="0"/>
              <a:t> </a:t>
            </a:r>
            <a:endParaRPr lang="en-US" dirty="0"/>
          </a:p>
        </p:txBody>
      </p:sp>
      <p:pic>
        <p:nvPicPr>
          <p:cNvPr id="5" name="cogaimoduo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255" y="-346841"/>
            <a:ext cx="12093575" cy="7891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1146" y="25423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059637" y="5477770"/>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821753" y="5330471"/>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3371831" y="2095125"/>
            <a:ext cx="2121094"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en-US" sz="3600" b="1" i="0" u="none" strike="noStrike" kern="0" cap="none" spc="0" normalizeH="0" baseline="0" noProof="0" dirty="0" err="1">
                <a:ln>
                  <a:noFill/>
                </a:ln>
                <a:solidFill>
                  <a:srgbClr val="0000FF"/>
                </a:solidFill>
                <a:effectLst/>
                <a:uLnTx/>
                <a:uFillTx/>
                <a:latin typeface="Times New Roman" panose="02020603050405020304" charset="0"/>
              </a:rPr>
              <a:t>Công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charset="0"/>
              </a:rPr>
              <a:t>việc</a:t>
            </a:r>
            <a:endParaRPr kumimoji="0" lang="vi-VN" altLang="en-US" sz="3600" b="1" i="0" u="none" strike="noStrike" kern="0" cap="none" spc="0" normalizeH="0" baseline="0" noProof="0" dirty="0">
              <a:ln>
                <a:noFill/>
              </a:ln>
              <a:solidFill>
                <a:srgbClr val="0000FF"/>
              </a:solidFill>
              <a:effectLst/>
              <a:uLnTx/>
              <a:uFillTx/>
              <a:latin typeface="Times New Roman" panose="02020603050405020304" charset="0"/>
            </a:endParaRPr>
          </a:p>
        </p:txBody>
      </p:sp>
      <p:sp>
        <p:nvSpPr>
          <p:cNvPr id="8" name="Text Box 8"/>
          <p:cNvSpPr txBox="1">
            <a:spLocks noChangeArrowheads="1"/>
          </p:cNvSpPr>
          <p:nvPr/>
        </p:nvSpPr>
        <p:spPr bwMode="auto">
          <a:xfrm>
            <a:off x="3542258" y="3169976"/>
            <a:ext cx="8793162" cy="1076325"/>
          </a:xfrm>
          <a:prstGeom prst="rect">
            <a:avLst/>
          </a:prstGeom>
          <a:solidFill>
            <a:schemeClr val="accent4">
              <a:lumMod val="20000"/>
              <a:lumOff val="8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defRPr/>
            </a:pPr>
            <a:r>
              <a:rPr lang="en-US" altLang="en-US" sz="3200" b="1" i="1" kern="0" dirty="0">
                <a:solidFill>
                  <a:srgbClr val="000000"/>
                </a:solidFill>
                <a:latin typeface="Times New Roman" panose="02020603050405020304" charset="0"/>
                <a:cs typeface="Times New Roman" panose="02020603050405020304" charset="0"/>
              </a:rPr>
              <a:t> C</a:t>
            </a:r>
            <a:r>
              <a:rPr kumimoji="0" lang="vi-VN" altLang="en-US" sz="3200" b="1"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rPr>
              <a:t>hạy lên cao điểm giữa</a:t>
            </a:r>
            <a:r>
              <a:rPr kumimoji="0" lang="en-US" altLang="en-US" sz="3200" b="1"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rPr>
              <a:t> </a:t>
            </a:r>
            <a:r>
              <a:rPr kumimoji="0" lang="vi-VN" altLang="en-US" sz="3200" b="1"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rPr>
              <a:t>ban ngày, phơi mình giữa vùng trọng điểm</a:t>
            </a:r>
            <a:r>
              <a:rPr kumimoji="0" lang="vi-VN" altLang="en-US" sz="3200" b="0"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rPr>
              <a:t>...</a:t>
            </a:r>
            <a:endParaRPr kumimoji="0" lang="vi-VN" altLang="en-US" sz="3200" b="0"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endParaRPr>
          </a:p>
        </p:txBody>
      </p:sp>
      <p:sp>
        <p:nvSpPr>
          <p:cNvPr id="9" name="Text Box 12"/>
          <p:cNvSpPr txBox="1">
            <a:spLocks noChangeArrowheads="1"/>
          </p:cNvSpPr>
          <p:nvPr/>
        </p:nvSpPr>
        <p:spPr bwMode="auto">
          <a:xfrm>
            <a:off x="4097971" y="4822905"/>
            <a:ext cx="7819709" cy="1077218"/>
          </a:xfrm>
          <a:prstGeom prst="rect">
            <a:avLst/>
          </a:prstGeom>
          <a:solidFill>
            <a:schemeClr val="accent4">
              <a:lumMod val="40000"/>
              <a:lumOff val="6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defRPr/>
            </a:pPr>
            <a:r>
              <a:rPr kumimoji="0" lang="vi-VN" altLang="en-US" sz="3200" b="0" i="0" u="none" strike="noStrike" kern="0" cap="none" spc="0" normalizeH="0" baseline="0" noProof="0" dirty="0">
                <a:ln>
                  <a:noFill/>
                </a:ln>
                <a:solidFill>
                  <a:srgbClr val="000000"/>
                </a:solidFill>
                <a:effectLst/>
                <a:uLnTx/>
                <a:uFillTx/>
                <a:latin typeface="Times New Roman" panose="02020603050405020304" charset="0"/>
              </a:rPr>
              <a:t> </a:t>
            </a:r>
            <a:r>
              <a:rPr lang="en-US" altLang="en-US" sz="3200" b="1" i="1" kern="0" dirty="0">
                <a:solidFill>
                  <a:srgbClr val="000000"/>
                </a:solidFill>
                <a:latin typeface="Times New Roman" panose="02020603050405020304" charset="0"/>
              </a:rPr>
              <a:t>Đ</a:t>
            </a:r>
            <a:r>
              <a:rPr kumimoji="0" lang="vi-VN" altLang="en-US" sz="3200" b="1" i="1" u="none" strike="noStrike" kern="0" cap="none" spc="0" normalizeH="0" baseline="0" noProof="0" dirty="0">
                <a:ln>
                  <a:noFill/>
                </a:ln>
                <a:solidFill>
                  <a:srgbClr val="000000"/>
                </a:solidFill>
                <a:effectLst/>
                <a:uLnTx/>
                <a:uFillTx/>
                <a:latin typeface="Times New Roman" panose="02020603050405020304" charset="0"/>
              </a:rPr>
              <a:t>o khối lượng đất đá, đếm bom chưa nổ, khi cần thì phá bom...</a:t>
            </a:r>
            <a:endParaRPr kumimoji="0" lang="vi-VN" altLang="en-US" sz="3200" b="1" i="1" u="none" strike="noStrike" kern="0" cap="none" spc="0" normalizeH="0" baseline="0" noProof="0" dirty="0">
              <a:ln>
                <a:noFill/>
              </a:ln>
              <a:solidFill>
                <a:srgbClr val="000000"/>
              </a:solidFill>
              <a:effectLst/>
              <a:uLnTx/>
              <a:uFillTx/>
              <a:latin typeface="Times New Roman" panose="02020603050405020304" charset="0"/>
            </a:endParaRPr>
          </a:p>
        </p:txBody>
      </p:sp>
      <p:cxnSp>
        <p:nvCxnSpPr>
          <p:cNvPr id="12" name="Straight Connector 11"/>
          <p:cNvCxnSpPr/>
          <p:nvPr/>
        </p:nvCxnSpPr>
        <p:spPr>
          <a:xfrm>
            <a:off x="409525" y="253215"/>
            <a:ext cx="13654" cy="191399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3212" y="283695"/>
            <a:ext cx="0" cy="14325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960" y="640080"/>
            <a:ext cx="1554480" cy="152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53918" y="453576"/>
            <a:ext cx="2194558" cy="3920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38200" y="780287"/>
            <a:ext cx="9847013" cy="5835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2.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Vẻ</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đẹp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của</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những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cô</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gái</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thanh</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niên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xung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phong</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222" y="0"/>
            <a:ext cx="6258060" cy="348365"/>
          </a:xfrm>
        </p:spPr>
        <p:txBody>
          <a:bodyPr>
            <a:normAutofit fontScale="90000"/>
          </a:bodyPr>
          <a:lstStyle/>
          <a:p>
            <a:br>
              <a:rPr lang="en-US" b="1" dirty="0">
                <a:solidFill>
                  <a:srgbClr val="FF0000"/>
                </a:solidFill>
                <a:latin typeface="Times New Roman" panose="02020603050405020304" charset="0"/>
                <a:cs typeface="Times New Roman" panose="02020603050405020304" charset="0"/>
              </a:rPr>
            </a:br>
            <a:r>
              <a:rPr lang="en-US" sz="3200" b="1" dirty="0" err="1">
                <a:solidFill>
                  <a:srgbClr val="FF0000"/>
                </a:solidFill>
                <a:latin typeface="Times New Roman" panose="02020603050405020304" charset="0"/>
                <a:cs typeface="Times New Roman" panose="02020603050405020304" charset="0"/>
              </a:rPr>
              <a:t>Phiếu</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học</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tập</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số</a:t>
            </a:r>
            <a:r>
              <a:rPr lang="en-US" sz="3200" b="1" dirty="0">
                <a:solidFill>
                  <a:srgbClr val="FF0000"/>
                </a:solidFill>
                <a:latin typeface="Times New Roman" panose="02020603050405020304" charset="0"/>
                <a:cs typeface="Times New Roman" panose="02020603050405020304" charset="0"/>
              </a:rPr>
              <a:t> 3</a:t>
            </a:r>
            <a:endParaRPr lang="en-US" b="1" dirty="0">
              <a:solidFill>
                <a:srgbClr val="FF0000"/>
              </a:solidFill>
              <a:latin typeface="Times New Roman" panose="02020603050405020304" charset="0"/>
              <a:cs typeface="Times New Roman" panose="02020603050405020304" charset="0"/>
            </a:endParaRPr>
          </a:p>
        </p:txBody>
      </p:sp>
      <p:graphicFrame>
        <p:nvGraphicFramePr>
          <p:cNvPr id="6" name="Table 6"/>
          <p:cNvGraphicFramePr>
            <a:graphicFrameLocks noGrp="1"/>
          </p:cNvGraphicFramePr>
          <p:nvPr>
            <p:ph idx="1"/>
          </p:nvPr>
        </p:nvGraphicFramePr>
        <p:xfrm>
          <a:off x="457770" y="623315"/>
          <a:ext cx="11616742" cy="6191317"/>
        </p:xfrm>
        <a:graphic>
          <a:graphicData uri="http://schemas.openxmlformats.org/drawingml/2006/table">
            <a:tbl>
              <a:tblPr firstRow="1" bandRow="1">
                <a:tableStyleId>{16D9F66E-5EB9-4882-86FB-DCBF35E3C3E4}</a:tableStyleId>
              </a:tblPr>
              <a:tblGrid>
                <a:gridCol w="1501408"/>
                <a:gridCol w="3371778"/>
                <a:gridCol w="3371778"/>
                <a:gridCol w="3371778"/>
              </a:tblGrid>
              <a:tr h="532622">
                <a:tc gridSpan="4">
                  <a:txBody>
                    <a:bodyPr/>
                    <a:lstStyle/>
                    <a:p>
                      <a:pPr algn="ctr"/>
                      <a:r>
                        <a:rPr lang="en-US" sz="2400" dirty="0" err="1">
                          <a:latin typeface="Times New Roman" panose="02020603050405020304" charset="0"/>
                          <a:cs typeface="Times New Roman" panose="02020603050405020304" charset="0"/>
                        </a:rPr>
                        <a:t>Nét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đẹp</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của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cô</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thanh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xung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phong</a:t>
                      </a:r>
                      <a:endParaRPr lang="en-US" sz="2400" dirty="0">
                        <a:latin typeface="Times New Roman" panose="02020603050405020304" charset="0"/>
                        <a:cs typeface="Times New Roman" panose="02020603050405020304" charset="0"/>
                      </a:endParaRPr>
                    </a:p>
                  </a:txBody>
                  <a:tcPr/>
                </a:tc>
                <a:tc hMerge="1">
                  <a:tcPr/>
                </a:tc>
                <a:tc hMerge="1">
                  <a:tcPr/>
                </a:tc>
                <a:tc hMerge="1">
                  <a:tcPr/>
                </a:tc>
              </a:tr>
              <a:tr h="876293">
                <a:tc>
                  <a:txBody>
                    <a:bodyPr/>
                    <a:lstStyle/>
                    <a:p>
                      <a:pPr algn="ctr"/>
                      <a:endParaRPr lang="en-US" sz="2400" b="1" dirty="0">
                        <a:latin typeface="Times New Roman" panose="02020603050405020304" charset="0"/>
                        <a:cs typeface="Times New Roman" panose="02020603050405020304" charset="0"/>
                      </a:endParaRPr>
                    </a:p>
                    <a:p>
                      <a:pPr algn="ctr"/>
                      <a:r>
                        <a:rPr lang="en-US" sz="2400" b="1" dirty="0" err="1">
                          <a:latin typeface="Times New Roman" panose="02020603050405020304" charset="0"/>
                          <a:cs typeface="Times New Roman" panose="02020603050405020304" charset="0"/>
                        </a:rPr>
                        <a:t>Nét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đẹp</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chung</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txBody>
                  <a:tcPr/>
                </a:tc>
                <a:tc gridSpan="3">
                  <a:txBody>
                    <a:bodyPr/>
                    <a:lstStyle/>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txBody>
                  <a:tcPr/>
                </a:tc>
                <a:tc hMerge="1">
                  <a:tcPr/>
                </a:tc>
                <a:tc hMerge="1">
                  <a:tcPr/>
                </a:tc>
              </a:tr>
              <a:tr h="532622">
                <a:tc rowSpan="2">
                  <a:txBody>
                    <a:bodyPr/>
                    <a:lstStyle/>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r>
                        <a:rPr lang="en-US" sz="2400" b="1" dirty="0" err="1">
                          <a:latin typeface="Times New Roman" panose="02020603050405020304" charset="0"/>
                          <a:cs typeface="Times New Roman" panose="02020603050405020304" charset="0"/>
                        </a:rPr>
                        <a:t>Nét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đẹp</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riêng</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Chị</a:t>
                      </a:r>
                      <a:r>
                        <a:rPr lang="en-US" sz="2400" b="1" dirty="0">
                          <a:latin typeface="Times New Roman" panose="02020603050405020304" charset="0"/>
                          <a:cs typeface="Times New Roman" panose="02020603050405020304" charset="0"/>
                        </a:rPr>
                        <a:t> Thao</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Nho</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Phương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Định</a:t>
                      </a:r>
                      <a:endParaRPr lang="en-US" sz="2400" b="1" dirty="0">
                        <a:latin typeface="Times New Roman" panose="02020603050405020304" charset="0"/>
                        <a:cs typeface="Times New Roman" panose="02020603050405020304" charset="0"/>
                      </a:endParaRPr>
                    </a:p>
                  </a:txBody>
                  <a:tcPr/>
                </a:tc>
              </a:tr>
              <a:tr h="2247114">
                <a:tc vMerge="1">
                  <a:tcPr/>
                </a:tc>
                <a:tc>
                  <a:txBody>
                    <a:bodyPr/>
                    <a:lstStyle/>
                    <a:p>
                      <a:pPr algn="ctr"/>
                      <a:endParaRPr lang="en-US" sz="2400" b="1" dirty="0">
                        <a:latin typeface="Times New Roman" panose="02020603050405020304" charset="0"/>
                        <a:cs typeface="Times New Roman" panose="02020603050405020304" charset="0"/>
                      </a:endParaRPr>
                    </a:p>
                  </a:txBody>
                  <a:tcPr/>
                </a:tc>
                <a:tc>
                  <a:txBody>
                    <a:bodyPr/>
                    <a:lstStyle/>
                    <a:p>
                      <a:pPr algn="ctr"/>
                      <a:endParaRPr lang="en-US" sz="2400" b="1" dirty="0">
                        <a:latin typeface="Times New Roman" panose="02020603050405020304" charset="0"/>
                        <a:cs typeface="Times New Roman" panose="02020603050405020304" charset="0"/>
                      </a:endParaRPr>
                    </a:p>
                  </a:txBody>
                  <a:tcPr/>
                </a:tc>
                <a:tc>
                  <a:txBody>
                    <a:bodyPr/>
                    <a:lstStyle/>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txBody>
                  <a:tcPr/>
                </a:tc>
              </a:tr>
              <a:tr h="958719">
                <a:tc>
                  <a:txBody>
                    <a:bodyPr/>
                    <a:lstStyle/>
                    <a:p>
                      <a:pPr algn="ctr"/>
                      <a:r>
                        <a:rPr lang="en-US" sz="2400" b="1" dirty="0" err="1">
                          <a:latin typeface="Times New Roman" panose="02020603050405020304" charset="0"/>
                          <a:cs typeface="Times New Roman" panose="02020603050405020304" charset="0"/>
                        </a:rPr>
                        <a:t>Nhận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xét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chung</a:t>
                      </a:r>
                      <a:endParaRPr lang="en-US" sz="2400" b="1" dirty="0">
                        <a:latin typeface="Times New Roman" panose="02020603050405020304" charset="0"/>
                        <a:cs typeface="Times New Roman" panose="02020603050405020304" charset="0"/>
                      </a:endParaRPr>
                    </a:p>
                  </a:txBody>
                  <a:tcPr/>
                </a:tc>
                <a:tc gridSpan="3">
                  <a:txBody>
                    <a:bodyPr/>
                    <a:lstStyle/>
                    <a:p>
                      <a:pPr algn="ctr"/>
                      <a:endParaRPr lang="en-US" sz="2400" b="1" dirty="0">
                        <a:latin typeface="Times New Roman" panose="02020603050405020304" charset="0"/>
                        <a:cs typeface="Times New Roman" panose="02020603050405020304" charset="0"/>
                      </a:endParaRPr>
                    </a:p>
                  </a:txBody>
                  <a:tcPr/>
                </a:tc>
                <a:tc hMerge="1">
                  <a:tcPr/>
                </a:tc>
                <a:tc hMerge="1">
                  <a:tcPr/>
                </a:tc>
              </a:tr>
            </a:tbl>
          </a:graphicData>
        </a:graphic>
      </p:graphicFrame>
      <p:sp>
        <p:nvSpPr>
          <p:cNvPr id="3" name="Rectangle 4"/>
          <p:cNvSpPr>
            <a:spLocks noChangeArrowheads="1"/>
          </p:cNvSpPr>
          <p:nvPr/>
        </p:nvSpPr>
        <p:spPr bwMode="auto">
          <a:xfrm>
            <a:off x="1899666" y="1777939"/>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Giàu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ước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tâm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hồn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lãng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a:t>
            </a:r>
            <a:r>
              <a:rPr lang="en-US" sz="2400" dirty="0">
                <a:latin typeface="Times New Roman" panose="02020603050405020304" charset="0"/>
                <a:cs typeface="Times New Roman" panose="02020603050405020304" charset="0"/>
              </a:rPr>
              <a:t>, bay </a:t>
            </a:r>
            <a:r>
              <a:rPr lang="en-US" sz="2400" dirty="0" err="1">
                <a:latin typeface="Times New Roman" panose="02020603050405020304" charset="0"/>
                <a:cs typeface="Times New Roman" panose="02020603050405020304" charset="0"/>
              </a:rPr>
              <a:t>bổng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nhạy</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cảm</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4" name="Rectangle 4"/>
          <p:cNvSpPr>
            <a:spLocks noChangeArrowheads="1"/>
          </p:cNvSpPr>
          <p:nvPr/>
        </p:nvSpPr>
        <p:spPr bwMode="auto">
          <a:xfrm>
            <a:off x="1899666" y="1081573"/>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Dũng </a:t>
            </a:r>
            <a:r>
              <a:rPr lang="en-US" sz="2400" dirty="0" err="1">
                <a:latin typeface="Times New Roman" panose="02020603050405020304" charset="0"/>
                <a:cs typeface="Times New Roman" panose="02020603050405020304" charset="0"/>
              </a:rPr>
              <a:t>cảm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cường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trách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nhiệm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với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công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việc</a:t>
            </a:r>
            <a:endParaRPr lang="en-US" sz="2400" dirty="0">
              <a:latin typeface="Times New Roman" panose="02020603050405020304" charset="0"/>
              <a:cs typeface="Times New Roman" panose="02020603050405020304" charset="0"/>
            </a:endParaRPr>
          </a:p>
        </p:txBody>
      </p:sp>
      <p:sp>
        <p:nvSpPr>
          <p:cNvPr id="5" name="Rectangle 4"/>
          <p:cNvSpPr>
            <a:spLocks noChangeArrowheads="1"/>
          </p:cNvSpPr>
          <p:nvPr/>
        </p:nvSpPr>
        <p:spPr bwMode="auto">
          <a:xfrm>
            <a:off x="1899666" y="2010902"/>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Yêu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chí</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đội</a:t>
            </a:r>
            <a:endParaRPr lang="en-US" sz="2400" dirty="0">
              <a:latin typeface="Times New Roman" panose="02020603050405020304" charset="0"/>
              <a:cs typeface="Times New Roman" panose="02020603050405020304" charset="0"/>
            </a:endParaRPr>
          </a:p>
        </p:txBody>
      </p:sp>
      <p:sp>
        <p:nvSpPr>
          <p:cNvPr id="7" name="Rectangle 6"/>
          <p:cNvSpPr>
            <a:spLocks noChangeArrowheads="1"/>
          </p:cNvSpPr>
          <p:nvPr/>
        </p:nvSpPr>
        <p:spPr bwMode="auto">
          <a:xfrm>
            <a:off x="1899666" y="2437920"/>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Yêu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quê</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hương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đất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nước</a:t>
            </a:r>
            <a:endParaRPr lang="en-US" sz="2400" dirty="0">
              <a:latin typeface="Times New Roman" panose="02020603050405020304" charset="0"/>
              <a:cs typeface="Times New Roman" panose="02020603050405020304" charset="0"/>
            </a:endParaRPr>
          </a:p>
        </p:txBody>
      </p:sp>
      <p:sp>
        <p:nvSpPr>
          <p:cNvPr id="8" name="Rectangle 7"/>
          <p:cNvSpPr>
            <a:spLocks noChangeArrowheads="1"/>
          </p:cNvSpPr>
          <p:nvPr/>
        </p:nvSpPr>
        <p:spPr bwMode="auto">
          <a:xfrm>
            <a:off x="1899666" y="3718974"/>
            <a:ext cx="3176832" cy="1760863"/>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a:latin typeface="Times New Roman" panose="02020603050405020304" charset="0"/>
                <a:cs typeface="Times New Roman" panose="02020603050405020304" charset="0"/>
              </a:rPr>
              <a:t>+</a:t>
            </a:r>
            <a:r>
              <a:rPr lang="en-US" dirty="0"/>
              <a:t> </a:t>
            </a:r>
            <a:r>
              <a:rPr lang="en-US" sz="2400" dirty="0" err="1">
                <a:latin typeface="Times New Roman" panose="02020603050405020304" charset="0"/>
                <a:cs typeface="Times New Roman" panose="02020603050405020304" charset="0"/>
              </a:rPr>
              <a:t>Cương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quyết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bạo</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bình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tĩnh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trong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chiến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đấu</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Sợ</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máu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vắt</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Thích </a:t>
            </a:r>
            <a:r>
              <a:rPr lang="en-US" sz="2400" dirty="0" err="1">
                <a:latin typeface="Times New Roman" panose="02020603050405020304" charset="0"/>
                <a:cs typeface="Times New Roman" panose="02020603050405020304" charset="0"/>
              </a:rPr>
              <a:t>hát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nhưng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không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thuộc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lời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hát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sai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nhạc</a:t>
            </a:r>
            <a:endParaRPr lang="en-US" sz="2400" dirty="0">
              <a:latin typeface="Times New Roman" panose="02020603050405020304" charset="0"/>
              <a:cs typeface="Times New Roman" panose="02020603050405020304" charset="0"/>
            </a:endParaRPr>
          </a:p>
        </p:txBody>
      </p:sp>
      <p:sp>
        <p:nvSpPr>
          <p:cNvPr id="9" name="Rectangle 8"/>
          <p:cNvSpPr>
            <a:spLocks noChangeArrowheads="1"/>
          </p:cNvSpPr>
          <p:nvPr/>
        </p:nvSpPr>
        <p:spPr bwMode="auto">
          <a:xfrm>
            <a:off x="5380605" y="3917670"/>
            <a:ext cx="3176832" cy="1760863"/>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trung</a:t>
            </a:r>
            <a:r>
              <a:rPr lang="en-US" sz="2400" dirty="0">
                <a:latin typeface="Times New Roman" panose="02020603050405020304" charset="0"/>
                <a:cs typeface="Times New Roman" panose="02020603050405020304" charset="0"/>
              </a:rPr>
              <a:t>, hồn </a:t>
            </a:r>
            <a:r>
              <a:rPr lang="en-US" sz="2400" dirty="0" err="1">
                <a:latin typeface="Times New Roman" panose="02020603050405020304" charset="0"/>
                <a:cs typeface="Times New Roman" panose="02020603050405020304" charset="0"/>
              </a:rPr>
              <a:t>nhiên</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Rắn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rỏi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lĩnh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mạnh</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mẽ</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có</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phẩm ngang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tàng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khi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đối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diện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với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chết</a:t>
            </a: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10" name="Rectangle 9"/>
          <p:cNvSpPr>
            <a:spLocks noChangeArrowheads="1"/>
          </p:cNvSpPr>
          <p:nvPr/>
        </p:nvSpPr>
        <p:spPr bwMode="auto">
          <a:xfrm>
            <a:off x="8749665" y="3991610"/>
            <a:ext cx="3324860" cy="1760855"/>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Hồn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lạc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quan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Tự</a:t>
            </a:r>
            <a:r>
              <a:rPr lang="en-US" sz="2400" dirty="0">
                <a:latin typeface="Times New Roman" panose="02020603050405020304" charset="0"/>
                <a:cs typeface="Times New Roman" panose="02020603050405020304" charset="0"/>
              </a:rPr>
              <a:t> tin, </a:t>
            </a:r>
            <a:r>
              <a:rPr lang="en-US" sz="2400" dirty="0" err="1">
                <a:latin typeface="Times New Roman" panose="02020603050405020304" charset="0"/>
                <a:cs typeface="Times New Roman" panose="02020603050405020304" charset="0"/>
              </a:rPr>
              <a:t>tự</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hào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về</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mộng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lãng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11" name="Rectangle 4"/>
          <p:cNvSpPr>
            <a:spLocks noChangeArrowheads="1"/>
          </p:cNvSpPr>
          <p:nvPr/>
        </p:nvSpPr>
        <p:spPr bwMode="auto">
          <a:xfrm>
            <a:off x="1935879" y="5906855"/>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err="1">
                <a:latin typeface="Times New Roman" panose="02020603050405020304" charset="0"/>
                <a:cs typeface="Times New Roman" panose="02020603050405020304" charset="0"/>
              </a:rPr>
              <a:t>Họ</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những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thanh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xung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phong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tiêu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biểu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thế</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hệ</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Việt</a:t>
            </a:r>
            <a:r>
              <a:rPr lang="en-US" sz="2400" dirty="0">
                <a:latin typeface="Times New Roman" panose="02020603050405020304" charset="0"/>
                <a:cs typeface="Times New Roman" panose="02020603050405020304" charset="0"/>
              </a:rPr>
              <a:t> Nam </a:t>
            </a:r>
            <a:r>
              <a:rPr lang="en-US" sz="2400" dirty="0" err="1">
                <a:latin typeface="Times New Roman" panose="02020603050405020304" charset="0"/>
                <a:cs typeface="Times New Roman" panose="02020603050405020304" charset="0"/>
              </a:rPr>
              <a:t>trong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kháng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chiến</a:t>
            </a:r>
            <a:r>
              <a:rPr lang="en-US" sz="2400" dirty="0">
                <a:latin typeface="Times New Roman" panose="02020603050405020304" charset="0"/>
                <a:cs typeface="Times New Roman" panose="02020603050405020304" charset="0"/>
              </a:rPr>
              <a:t>.</a:t>
            </a:r>
            <a:endParaRPr lang="en-US" sz="18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bldLvl="0" animBg="1"/>
      <p:bldP spid="10" grpId="0" bldLvl="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222" y="0"/>
            <a:ext cx="6258060" cy="348365"/>
          </a:xfrm>
        </p:spPr>
        <p:txBody>
          <a:bodyPr>
            <a:normAutofit fontScale="90000"/>
          </a:bodyPr>
          <a:lstStyle/>
          <a:p>
            <a:br>
              <a:rPr lang="en-US" b="1" dirty="0">
                <a:solidFill>
                  <a:srgbClr val="FF0000"/>
                </a:solidFill>
                <a:latin typeface="Times New Roman" panose="02020603050405020304" charset="0"/>
                <a:cs typeface="Times New Roman" panose="02020603050405020304" charset="0"/>
              </a:rPr>
            </a:br>
            <a:r>
              <a:rPr lang="en-US" sz="3200" b="1" dirty="0" err="1">
                <a:solidFill>
                  <a:srgbClr val="FF0000"/>
                </a:solidFill>
                <a:latin typeface="Times New Roman" panose="02020603050405020304" charset="0"/>
                <a:cs typeface="Times New Roman" panose="02020603050405020304" charset="0"/>
              </a:rPr>
              <a:t>Phiếu</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học</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tập</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số</a:t>
            </a:r>
            <a:r>
              <a:rPr lang="en-US" sz="3200" b="1" dirty="0">
                <a:solidFill>
                  <a:srgbClr val="FF0000"/>
                </a:solidFill>
                <a:latin typeface="Times New Roman" panose="02020603050405020304" charset="0"/>
                <a:cs typeface="Times New Roman" panose="02020603050405020304" charset="0"/>
              </a:rPr>
              <a:t> 3</a:t>
            </a:r>
            <a:endParaRPr lang="en-US" b="1" dirty="0">
              <a:solidFill>
                <a:srgbClr val="FF0000"/>
              </a:solidFill>
              <a:latin typeface="Times New Roman" panose="02020603050405020304" charset="0"/>
              <a:cs typeface="Times New Roman" panose="02020603050405020304" charset="0"/>
            </a:endParaRPr>
          </a:p>
        </p:txBody>
      </p:sp>
      <p:graphicFrame>
        <p:nvGraphicFramePr>
          <p:cNvPr id="6" name="Table 6"/>
          <p:cNvGraphicFramePr>
            <a:graphicFrameLocks noGrp="1"/>
          </p:cNvGraphicFramePr>
          <p:nvPr>
            <p:ph idx="1"/>
          </p:nvPr>
        </p:nvGraphicFramePr>
        <p:xfrm>
          <a:off x="457770" y="623315"/>
          <a:ext cx="11616742" cy="6191317"/>
        </p:xfrm>
        <a:graphic>
          <a:graphicData uri="http://schemas.openxmlformats.org/drawingml/2006/table">
            <a:tbl>
              <a:tblPr firstRow="1" bandRow="1">
                <a:tableStyleId>{16D9F66E-5EB9-4882-86FB-DCBF35E3C3E4}</a:tableStyleId>
              </a:tblPr>
              <a:tblGrid>
                <a:gridCol w="1501408"/>
                <a:gridCol w="3371778"/>
                <a:gridCol w="3371778"/>
                <a:gridCol w="3371778"/>
              </a:tblGrid>
              <a:tr h="532622">
                <a:tc gridSpan="4">
                  <a:txBody>
                    <a:bodyPr/>
                    <a:lstStyle/>
                    <a:p>
                      <a:pPr algn="ctr"/>
                      <a:r>
                        <a:rPr lang="en-US" sz="2400" dirty="0" err="1">
                          <a:latin typeface="Times New Roman" panose="02020603050405020304" charset="0"/>
                          <a:cs typeface="Times New Roman" panose="02020603050405020304" charset="0"/>
                        </a:rPr>
                        <a:t>Nét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đẹp</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của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cô</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thanh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xung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phong</a:t>
                      </a:r>
                      <a:endParaRPr lang="en-US" sz="2400" dirty="0">
                        <a:latin typeface="Times New Roman" panose="02020603050405020304" charset="0"/>
                        <a:cs typeface="Times New Roman" panose="02020603050405020304" charset="0"/>
                      </a:endParaRPr>
                    </a:p>
                  </a:txBody>
                  <a:tcPr/>
                </a:tc>
                <a:tc hMerge="1">
                  <a:tcPr/>
                </a:tc>
                <a:tc hMerge="1">
                  <a:tcPr/>
                </a:tc>
                <a:tc hMerge="1">
                  <a:tcPr/>
                </a:tc>
              </a:tr>
              <a:tr h="1920240">
                <a:tc>
                  <a:txBody>
                    <a:bodyPr/>
                    <a:lstStyle/>
                    <a:p>
                      <a:pPr algn="ctr"/>
                      <a:endParaRPr lang="en-US" sz="2400" b="1" dirty="0">
                        <a:latin typeface="Times New Roman" panose="02020603050405020304" charset="0"/>
                        <a:cs typeface="Times New Roman" panose="02020603050405020304" charset="0"/>
                      </a:endParaRPr>
                    </a:p>
                    <a:p>
                      <a:pPr algn="ctr"/>
                      <a:r>
                        <a:rPr lang="en-US" sz="2400" b="1" dirty="0" err="1">
                          <a:latin typeface="Times New Roman" panose="02020603050405020304" charset="0"/>
                          <a:cs typeface="Times New Roman" panose="02020603050405020304" charset="0"/>
                        </a:rPr>
                        <a:t>Nét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đẹp</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chung</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txBody>
                  <a:tcPr/>
                </a:tc>
                <a:tc gridSpan="3">
                  <a:txBody>
                    <a:bodyPr/>
                    <a:lstStyle/>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p>
                      <a:pPr marL="0" indent="0" algn="ctr">
                        <a:buFontTx/>
                        <a:buNone/>
                      </a:pPr>
                      <a:endParaRPr lang="en-US" sz="2400" b="1" dirty="0">
                        <a:latin typeface="Times New Roman" panose="02020603050405020304" charset="0"/>
                        <a:cs typeface="Times New Roman" panose="02020603050405020304" charset="0"/>
                      </a:endParaRPr>
                    </a:p>
                  </a:txBody>
                  <a:tcPr/>
                </a:tc>
                <a:tc hMerge="1">
                  <a:tcPr/>
                </a:tc>
                <a:tc hMerge="1">
                  <a:tcPr/>
                </a:tc>
              </a:tr>
              <a:tr h="532622">
                <a:tc rowSpan="2">
                  <a:txBody>
                    <a:bodyPr/>
                    <a:lstStyle/>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r>
                        <a:rPr lang="en-US" sz="2400" b="1" dirty="0" err="1">
                          <a:latin typeface="Times New Roman" panose="02020603050405020304" charset="0"/>
                          <a:cs typeface="Times New Roman" panose="02020603050405020304" charset="0"/>
                        </a:rPr>
                        <a:t>Nét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đẹp</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riêng</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Chị</a:t>
                      </a:r>
                      <a:r>
                        <a:rPr lang="en-US" sz="2400" b="1" dirty="0">
                          <a:latin typeface="Times New Roman" panose="02020603050405020304" charset="0"/>
                          <a:cs typeface="Times New Roman" panose="02020603050405020304" charset="0"/>
                        </a:rPr>
                        <a:t> Thao</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Nho</a:t>
                      </a:r>
                      <a:endParaRPr lang="en-US" sz="2400" b="1" dirty="0">
                        <a:latin typeface="Times New Roman" panose="02020603050405020304" charset="0"/>
                        <a:cs typeface="Times New Roman" panose="02020603050405020304" charset="0"/>
                      </a:endParaRPr>
                    </a:p>
                  </a:txBody>
                  <a:tcPr/>
                </a:tc>
                <a:tc>
                  <a:txBody>
                    <a:bodyPr/>
                    <a:lstStyle/>
                    <a:p>
                      <a:pPr algn="ctr"/>
                      <a:r>
                        <a:rPr lang="en-US" sz="2400" b="1" dirty="0" err="1">
                          <a:latin typeface="Times New Roman" panose="02020603050405020304" charset="0"/>
                          <a:cs typeface="Times New Roman" panose="02020603050405020304" charset="0"/>
                        </a:rPr>
                        <a:t>Phương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Định</a:t>
                      </a:r>
                      <a:endParaRPr lang="en-US" sz="2400" b="1" dirty="0">
                        <a:latin typeface="Times New Roman" panose="02020603050405020304" charset="0"/>
                        <a:cs typeface="Times New Roman" panose="02020603050405020304" charset="0"/>
                      </a:endParaRPr>
                    </a:p>
                  </a:txBody>
                  <a:tcPr/>
                </a:tc>
              </a:tr>
              <a:tr h="2247114">
                <a:tc vMerge="1">
                  <a:tcPr/>
                </a:tc>
                <a:tc>
                  <a:txBody>
                    <a:bodyPr/>
                    <a:lstStyle/>
                    <a:p>
                      <a:pPr algn="ctr"/>
                      <a:endParaRPr lang="en-US" sz="2400" b="1" dirty="0">
                        <a:latin typeface="Times New Roman" panose="02020603050405020304" charset="0"/>
                        <a:cs typeface="Times New Roman" panose="02020603050405020304" charset="0"/>
                      </a:endParaRPr>
                    </a:p>
                  </a:txBody>
                  <a:tcPr/>
                </a:tc>
                <a:tc>
                  <a:txBody>
                    <a:bodyPr/>
                    <a:lstStyle/>
                    <a:p>
                      <a:pPr algn="ctr"/>
                      <a:endParaRPr lang="en-US" sz="2400" b="1" dirty="0">
                        <a:latin typeface="Times New Roman" panose="02020603050405020304" charset="0"/>
                        <a:cs typeface="Times New Roman" panose="02020603050405020304" charset="0"/>
                      </a:endParaRPr>
                    </a:p>
                  </a:txBody>
                  <a:tcPr/>
                </a:tc>
                <a:tc>
                  <a:txBody>
                    <a:bodyPr/>
                    <a:lstStyle/>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p>
                      <a:pPr algn="ctr"/>
                      <a:endParaRPr lang="en-US" sz="2400" b="1" dirty="0">
                        <a:latin typeface="Times New Roman" panose="02020603050405020304" charset="0"/>
                        <a:cs typeface="Times New Roman" panose="02020603050405020304" charset="0"/>
                      </a:endParaRPr>
                    </a:p>
                  </a:txBody>
                  <a:tcPr/>
                </a:tc>
              </a:tr>
              <a:tr h="958719">
                <a:tc>
                  <a:txBody>
                    <a:bodyPr/>
                    <a:lstStyle/>
                    <a:p>
                      <a:pPr algn="ctr"/>
                      <a:r>
                        <a:rPr lang="en-US" sz="2400" b="1" dirty="0" err="1">
                          <a:latin typeface="Times New Roman" panose="02020603050405020304" charset="0"/>
                          <a:cs typeface="Times New Roman" panose="02020603050405020304" charset="0"/>
                        </a:rPr>
                        <a:t>Nhận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xét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chung</a:t>
                      </a:r>
                      <a:endParaRPr lang="en-US" sz="2400" b="1" dirty="0">
                        <a:latin typeface="Times New Roman" panose="02020603050405020304" charset="0"/>
                        <a:cs typeface="Times New Roman" panose="02020603050405020304" charset="0"/>
                      </a:endParaRPr>
                    </a:p>
                  </a:txBody>
                  <a:tcPr/>
                </a:tc>
                <a:tc gridSpan="3">
                  <a:txBody>
                    <a:bodyPr/>
                    <a:lstStyle/>
                    <a:p>
                      <a:pPr algn="ctr"/>
                      <a:endParaRPr lang="en-US" sz="2400" b="1" dirty="0">
                        <a:latin typeface="Times New Roman" panose="02020603050405020304" charset="0"/>
                        <a:cs typeface="Times New Roman" panose="02020603050405020304" charset="0"/>
                      </a:endParaRPr>
                    </a:p>
                  </a:txBody>
                  <a:tcPr/>
                </a:tc>
                <a:tc hMerge="1">
                  <a:tcPr/>
                </a:tc>
                <a:tc hMerge="1">
                  <a:tcPr/>
                </a:tc>
              </a:tr>
            </a:tbl>
          </a:graphicData>
        </a:graphic>
      </p:graphicFrame>
      <p:sp>
        <p:nvSpPr>
          <p:cNvPr id="3" name="Rectangle 4"/>
          <p:cNvSpPr>
            <a:spLocks noChangeArrowheads="1"/>
          </p:cNvSpPr>
          <p:nvPr/>
        </p:nvSpPr>
        <p:spPr bwMode="auto">
          <a:xfrm>
            <a:off x="1899666" y="1777939"/>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Giàu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ước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tâm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hồn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lãng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a:t>
            </a:r>
            <a:r>
              <a:rPr lang="en-US" sz="2400" dirty="0">
                <a:latin typeface="Times New Roman" panose="02020603050405020304" charset="0"/>
                <a:cs typeface="Times New Roman" panose="02020603050405020304" charset="0"/>
              </a:rPr>
              <a:t>, bay </a:t>
            </a:r>
            <a:r>
              <a:rPr lang="en-US" sz="2400" dirty="0" err="1">
                <a:latin typeface="Times New Roman" panose="02020603050405020304" charset="0"/>
                <a:cs typeface="Times New Roman" panose="02020603050405020304" charset="0"/>
              </a:rPr>
              <a:t>bổng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nhạy</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cảm</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4" name="Rectangle 4"/>
          <p:cNvSpPr>
            <a:spLocks noChangeArrowheads="1"/>
          </p:cNvSpPr>
          <p:nvPr/>
        </p:nvSpPr>
        <p:spPr bwMode="auto">
          <a:xfrm>
            <a:off x="1899666" y="1081573"/>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Dũng </a:t>
            </a:r>
            <a:r>
              <a:rPr lang="en-US" sz="2400" dirty="0" err="1">
                <a:latin typeface="Times New Roman" panose="02020603050405020304" charset="0"/>
                <a:cs typeface="Times New Roman" panose="02020603050405020304" charset="0"/>
              </a:rPr>
              <a:t>cảm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cường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trách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nhiệm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với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công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việc</a:t>
            </a:r>
            <a:endParaRPr lang="en-US" sz="2400" dirty="0">
              <a:latin typeface="Times New Roman" panose="02020603050405020304" charset="0"/>
              <a:cs typeface="Times New Roman" panose="02020603050405020304" charset="0"/>
            </a:endParaRPr>
          </a:p>
        </p:txBody>
      </p:sp>
      <p:sp>
        <p:nvSpPr>
          <p:cNvPr id="5" name="Rectangle 4"/>
          <p:cNvSpPr>
            <a:spLocks noChangeArrowheads="1"/>
          </p:cNvSpPr>
          <p:nvPr/>
        </p:nvSpPr>
        <p:spPr bwMode="auto">
          <a:xfrm>
            <a:off x="1899666" y="2010902"/>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Yêu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chí</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đội</a:t>
            </a:r>
            <a:endParaRPr lang="en-US" sz="2400" dirty="0">
              <a:latin typeface="Times New Roman" panose="02020603050405020304" charset="0"/>
              <a:cs typeface="Times New Roman" panose="02020603050405020304" charset="0"/>
            </a:endParaRPr>
          </a:p>
        </p:txBody>
      </p:sp>
      <p:sp>
        <p:nvSpPr>
          <p:cNvPr id="7" name="Rectangle 6"/>
          <p:cNvSpPr>
            <a:spLocks noChangeArrowheads="1"/>
          </p:cNvSpPr>
          <p:nvPr/>
        </p:nvSpPr>
        <p:spPr bwMode="auto">
          <a:xfrm>
            <a:off x="1899666" y="2437920"/>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Yêu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quê</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hương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đất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nước</a:t>
            </a:r>
            <a:endParaRPr lang="en-US" sz="2400" dirty="0">
              <a:latin typeface="Times New Roman" panose="02020603050405020304" charset="0"/>
              <a:cs typeface="Times New Roman" panose="02020603050405020304" charset="0"/>
            </a:endParaRPr>
          </a:p>
        </p:txBody>
      </p:sp>
      <p:sp>
        <p:nvSpPr>
          <p:cNvPr id="8" name="Rectangle 7"/>
          <p:cNvSpPr>
            <a:spLocks noChangeArrowheads="1"/>
          </p:cNvSpPr>
          <p:nvPr/>
        </p:nvSpPr>
        <p:spPr bwMode="auto">
          <a:xfrm>
            <a:off x="1899666" y="3718974"/>
            <a:ext cx="3176832" cy="1760863"/>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a:latin typeface="Times New Roman" panose="02020603050405020304" charset="0"/>
                <a:cs typeface="Times New Roman" panose="02020603050405020304" charset="0"/>
              </a:rPr>
              <a:t>+</a:t>
            </a:r>
            <a:r>
              <a:rPr lang="en-US" dirty="0"/>
              <a:t> </a:t>
            </a:r>
            <a:r>
              <a:rPr lang="en-US" sz="2400" dirty="0" err="1">
                <a:latin typeface="Times New Roman" panose="02020603050405020304" charset="0"/>
                <a:cs typeface="Times New Roman" panose="02020603050405020304" charset="0"/>
              </a:rPr>
              <a:t>Cương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quyết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bạo</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bình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tĩnh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trong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chiến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đấu</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Sợ</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máu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vắt</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Thích </a:t>
            </a:r>
            <a:r>
              <a:rPr lang="en-US" sz="2400" dirty="0" err="1">
                <a:latin typeface="Times New Roman" panose="02020603050405020304" charset="0"/>
                <a:cs typeface="Times New Roman" panose="02020603050405020304" charset="0"/>
              </a:rPr>
              <a:t>hát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nhưng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không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thuộc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lời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hát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sai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nhạc</a:t>
            </a:r>
            <a:endParaRPr lang="en-US" sz="2400" dirty="0">
              <a:latin typeface="Times New Roman" panose="02020603050405020304" charset="0"/>
              <a:cs typeface="Times New Roman" panose="02020603050405020304" charset="0"/>
            </a:endParaRPr>
          </a:p>
        </p:txBody>
      </p:sp>
      <p:sp>
        <p:nvSpPr>
          <p:cNvPr id="9" name="Rectangle 8"/>
          <p:cNvSpPr>
            <a:spLocks noChangeArrowheads="1"/>
          </p:cNvSpPr>
          <p:nvPr/>
        </p:nvSpPr>
        <p:spPr bwMode="auto">
          <a:xfrm>
            <a:off x="5380605" y="3917670"/>
            <a:ext cx="3176832" cy="1760863"/>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trung</a:t>
            </a:r>
            <a:r>
              <a:rPr lang="en-US" sz="2400" dirty="0">
                <a:latin typeface="Times New Roman" panose="02020603050405020304" charset="0"/>
                <a:cs typeface="Times New Roman" panose="02020603050405020304" charset="0"/>
              </a:rPr>
              <a:t>, hồn </a:t>
            </a:r>
            <a:r>
              <a:rPr lang="en-US" sz="2400" dirty="0" err="1">
                <a:latin typeface="Times New Roman" panose="02020603050405020304" charset="0"/>
                <a:cs typeface="Times New Roman" panose="02020603050405020304" charset="0"/>
              </a:rPr>
              <a:t>nhiên</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Rắn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rỏi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lĩnh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mạnh</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mẽ</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có</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phẩm ngang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tàng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khi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đối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diện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với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chết</a:t>
            </a: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10" name="Rectangle 9"/>
          <p:cNvSpPr>
            <a:spLocks noChangeArrowheads="1"/>
          </p:cNvSpPr>
          <p:nvPr/>
        </p:nvSpPr>
        <p:spPr bwMode="auto">
          <a:xfrm>
            <a:off x="8749665" y="3991610"/>
            <a:ext cx="3324860" cy="1760855"/>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Hồn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lạc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quan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Tự</a:t>
            </a:r>
            <a:r>
              <a:rPr lang="en-US" sz="2400" dirty="0">
                <a:latin typeface="Times New Roman" panose="02020603050405020304" charset="0"/>
                <a:cs typeface="Times New Roman" panose="02020603050405020304" charset="0"/>
              </a:rPr>
              <a:t> tin, </a:t>
            </a:r>
            <a:r>
              <a:rPr lang="en-US" sz="2400" dirty="0" err="1">
                <a:latin typeface="Times New Roman" panose="02020603050405020304" charset="0"/>
                <a:cs typeface="Times New Roman" panose="02020603050405020304" charset="0"/>
              </a:rPr>
              <a:t>tự</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hào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về</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sz="2400" dirty="0">
              <a:latin typeface="Times New Roman" panose="02020603050405020304" charset="0"/>
              <a:cs typeface="Times New Roman" panose="02020603050405020304" charset="0"/>
            </a:endParaRPr>
          </a:p>
          <a:p>
            <a:pPr>
              <a:buNone/>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mộng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lãng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mạn</a:t>
            </a:r>
            <a:endParaRPr lang="en-US" sz="2400" dirty="0">
              <a:latin typeface="Times New Roman" panose="02020603050405020304" charset="0"/>
              <a:cs typeface="Times New Roman" panose="02020603050405020304" charset="0"/>
            </a:endParaRPr>
          </a:p>
          <a:p>
            <a:pPr>
              <a:buNone/>
            </a:pPr>
            <a:endParaRPr lang="en-US" sz="2400" dirty="0">
              <a:latin typeface="Times New Roman" panose="02020603050405020304" charset="0"/>
              <a:cs typeface="Times New Roman" panose="02020603050405020304" charset="0"/>
            </a:endParaRPr>
          </a:p>
        </p:txBody>
      </p:sp>
      <p:sp>
        <p:nvSpPr>
          <p:cNvPr id="11" name="Rectangle 4"/>
          <p:cNvSpPr>
            <a:spLocks noChangeArrowheads="1"/>
          </p:cNvSpPr>
          <p:nvPr/>
        </p:nvSpPr>
        <p:spPr bwMode="auto">
          <a:xfrm>
            <a:off x="1935879" y="5906855"/>
            <a:ext cx="6621519"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dirty="0" err="1">
                <a:latin typeface="Times New Roman" panose="02020603050405020304" charset="0"/>
                <a:cs typeface="Times New Roman" panose="02020603050405020304" charset="0"/>
              </a:rPr>
              <a:t>Họ</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những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thanh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niên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xung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phong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tiêu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biểu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thế</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hệ</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Việt</a:t>
            </a:r>
            <a:r>
              <a:rPr lang="en-US" sz="2400" dirty="0">
                <a:latin typeface="Times New Roman" panose="02020603050405020304" charset="0"/>
                <a:cs typeface="Times New Roman" panose="02020603050405020304" charset="0"/>
              </a:rPr>
              <a:t> Nam </a:t>
            </a:r>
            <a:r>
              <a:rPr lang="en-US" sz="2400" dirty="0" err="1">
                <a:latin typeface="Times New Roman" panose="02020603050405020304" charset="0"/>
                <a:cs typeface="Times New Roman" panose="02020603050405020304" charset="0"/>
              </a:rPr>
              <a:t>trong</a:t>
            </a:r>
            <a:r>
              <a:rPr lang="en-US" sz="2400" dirty="0">
                <a:latin typeface="Times New Roman" panose="02020603050405020304" charset="0"/>
                <a:cs typeface="Times New Roman" panose="02020603050405020304" charset="0"/>
              </a:rPr>
              <a:t> </a:t>
            </a:r>
            <a:endParaRPr lang="en-US" sz="2400" dirty="0">
              <a:latin typeface="Times New Roman" panose="02020603050405020304" charset="0"/>
              <a:cs typeface="Times New Roman" panose="02020603050405020304" charset="0"/>
            </a:endParaRPr>
          </a:p>
          <a:p>
            <a:pPr>
              <a:buNone/>
            </a:pPr>
            <a:r>
              <a:rPr lang="en-US" sz="2400" dirty="0" err="1">
                <a:latin typeface="Times New Roman" panose="02020603050405020304" charset="0"/>
                <a:cs typeface="Times New Roman" panose="02020603050405020304" charset="0"/>
              </a:rPr>
              <a:t>kháng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chiến</a:t>
            </a:r>
            <a:r>
              <a:rPr lang="en-US" sz="2400" dirty="0">
                <a:latin typeface="Times New Roman" panose="02020603050405020304" charset="0"/>
                <a:cs typeface="Times New Roman" panose="02020603050405020304" charset="0"/>
              </a:rPr>
              <a:t>.</a:t>
            </a:r>
            <a:endParaRPr lang="en-US" sz="18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7" grpId="0" bldLvl="0" animBg="1"/>
      <p:bldP spid="8" grpId="0" bldLvl="0" animBg="1"/>
      <p:bldP spid="9" grpId="0" bldLvl="0" animBg="1"/>
      <p:bldP spid="10" grpId="0" bldLvl="0" animBg="1"/>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ảnh Bờ đường Mặt đất Mô Hình, Bờ Biển, Đường, đất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 y="3896983"/>
            <a:ext cx="1250645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Học văn lớp 9 - TÂM LÝ PHƯƠNG ĐỊNH TRONG 1 LẦN PHÁ BOM NỔ... | Faceboo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02586" y="2087880"/>
            <a:ext cx="3806825" cy="45617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8285" y="331680"/>
            <a:ext cx="11675429" cy="4857750"/>
          </a:xfrm>
          <a:prstGeom prst="rect">
            <a:avLst/>
          </a:prstGeom>
        </p:spPr>
        <p:txBody>
          <a:bodyPr wrap="square">
            <a:spAutoFit/>
          </a:bodyPr>
          <a:lstStyle/>
          <a:p>
            <a:pPr>
              <a:lnSpc>
                <a:spcPct val="120000"/>
              </a:lnSpc>
              <a:spcAft>
                <a:spcPts val="800"/>
              </a:spcAft>
            </a:pPr>
            <a:r>
              <a:rPr lang="en-US" sz="2800" dirty="0">
                <a:solidFill>
                  <a:srgbClr val="FF0000"/>
                </a:solidFill>
                <a:latin typeface="Times New Roman" panose="02020603050405020304" charset="0"/>
                <a:ea typeface="Calibri" panose="020F0502020204030204" pitchFamily="34" charset="0"/>
                <a:cs typeface="Times New Roman" panose="02020603050405020304" charset="0"/>
              </a:rPr>
              <a:t>                               III. </a:t>
            </a:r>
            <a:r>
              <a:rPr lang="en-US" sz="2800" u="sng" dirty="0">
                <a:solidFill>
                  <a:srgbClr val="FF0000"/>
                </a:solidFill>
                <a:latin typeface="Times New Roman" panose="02020603050405020304" charset="0"/>
                <a:ea typeface="Calibri" panose="020F0502020204030204" pitchFamily="34" charset="0"/>
                <a:cs typeface="Times New Roman" panose="02020603050405020304" charset="0"/>
              </a:rPr>
              <a:t>TỔNG KẾT</a:t>
            </a:r>
            <a:endParaRPr lang="en-US" sz="2800" dirty="0">
              <a:solidFill>
                <a:srgbClr val="FF0000"/>
              </a:solidFill>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u="sng" dirty="0">
                <a:latin typeface="Times New Roman" panose="02020603050405020304" charset="0"/>
                <a:ea typeface="Calibri" panose="020F0502020204030204" pitchFamily="34" charset="0"/>
                <a:cs typeface="Times New Roman" panose="02020603050405020304" charset="0"/>
              </a:rPr>
              <a:t>1. </a:t>
            </a:r>
            <a:r>
              <a:rPr lang="en-US" sz="2800" u="sng" dirty="0" err="1">
                <a:latin typeface="Times New Roman" panose="02020603050405020304" charset="0"/>
                <a:ea typeface="Calibri" panose="020F0502020204030204" pitchFamily="34" charset="0"/>
                <a:cs typeface="Times New Roman" panose="02020603050405020304" charset="0"/>
              </a:rPr>
              <a:t>Nghệ</a:t>
            </a:r>
            <a:r>
              <a:rPr lang="en-US" sz="2800" u="sng" dirty="0">
                <a:latin typeface="Times New Roman" panose="02020603050405020304" charset="0"/>
                <a:ea typeface="Calibri" panose="020F0502020204030204" pitchFamily="34" charset="0"/>
                <a:cs typeface="Times New Roman" panose="02020603050405020304" charset="0"/>
              </a:rPr>
              <a:t> </a:t>
            </a:r>
            <a:r>
              <a:rPr lang="en-US" sz="2800" u="sng" dirty="0" err="1">
                <a:latin typeface="Times New Roman" panose="02020603050405020304" charset="0"/>
                <a:ea typeface="Calibri" panose="020F0502020204030204" pitchFamily="34" charset="0"/>
                <a:cs typeface="Times New Roman" panose="02020603050405020304" charset="0"/>
              </a:rPr>
              <a:t>thuật</a:t>
            </a:r>
            <a:r>
              <a:rPr lang="en-US" sz="2800" dirty="0">
                <a:latin typeface="Times New Roman" panose="02020603050405020304" charset="0"/>
                <a:ea typeface="Calibri" panose="020F0502020204030204" pitchFamily="34" charset="0"/>
                <a:cs typeface="Times New Roman" panose="02020603050405020304" charset="0"/>
              </a:rPr>
              <a:t>:</a:t>
            </a:r>
            <a:endParaRPr lang="en-US" sz="2800" dirty="0">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Miêu</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tả</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tâm</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lí</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nhân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vật</a:t>
            </a:r>
            <a:r>
              <a:rPr lang="en-US" sz="2800" dirty="0">
                <a:latin typeface="Times New Roman" panose="02020603050405020304" charset="0"/>
                <a:ea typeface="Calibri" panose="020F0502020204030204" pitchFamily="34" charset="0"/>
                <a:cs typeface="Times New Roman" panose="02020603050405020304" charset="0"/>
              </a:rPr>
              <a:t> qua </a:t>
            </a:r>
            <a:r>
              <a:rPr lang="en-US" sz="2800" dirty="0" err="1">
                <a:latin typeface="Times New Roman" panose="02020603050405020304" charset="0"/>
                <a:ea typeface="Calibri" panose="020F0502020204030204" pitchFamily="34" charset="0"/>
                <a:cs typeface="Times New Roman" panose="02020603050405020304" charset="0"/>
              </a:rPr>
              <a:t>suy</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nghĩ</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hành</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động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tinh</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tế</a:t>
            </a:r>
            <a:r>
              <a:rPr lang="en-US" sz="2800" dirty="0">
                <a:latin typeface="Times New Roman" panose="02020603050405020304" charset="0"/>
                <a:ea typeface="Calibri" panose="020F0502020204030204" pitchFamily="34" charset="0"/>
                <a:cs typeface="Times New Roman" panose="02020603050405020304" charset="0"/>
              </a:rPr>
              <a:t>.</a:t>
            </a:r>
            <a:endParaRPr lang="en-US" sz="2800" dirty="0">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Sử</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dụng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nhiều</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câu</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trần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thuật</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ngắn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câu</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rút</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gọn</a:t>
            </a:r>
            <a:r>
              <a:rPr lang="en-US" sz="2800" dirty="0">
                <a:latin typeface="Times New Roman" panose="02020603050405020304" charset="0"/>
                <a:ea typeface="Calibri" panose="020F0502020204030204" pitchFamily="34" charset="0"/>
                <a:cs typeface="Times New Roman" panose="02020603050405020304" charset="0"/>
              </a:rPr>
              <a:t> ...</a:t>
            </a:r>
            <a:endParaRPr lang="en-US" sz="2800" dirty="0">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Ngôi</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kể</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thứ</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nhất</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và</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ngôn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ngữ</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độc</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thoại</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nội</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tâm</a:t>
            </a:r>
            <a:endParaRPr lang="en-US" sz="2800" dirty="0">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u="sng" dirty="0">
                <a:latin typeface="Times New Roman" panose="02020603050405020304" charset="0"/>
                <a:ea typeface="Calibri" panose="020F0502020204030204" pitchFamily="34" charset="0"/>
                <a:cs typeface="Times New Roman" panose="02020603050405020304" charset="0"/>
              </a:rPr>
              <a:t>2. </a:t>
            </a:r>
            <a:r>
              <a:rPr lang="en-US" sz="2800" u="sng" dirty="0" err="1">
                <a:latin typeface="Times New Roman" panose="02020603050405020304" charset="0"/>
                <a:ea typeface="Calibri" panose="020F0502020204030204" pitchFamily="34" charset="0"/>
                <a:cs typeface="Times New Roman" panose="02020603050405020304" charset="0"/>
              </a:rPr>
              <a:t>Nội</a:t>
            </a:r>
            <a:r>
              <a:rPr lang="en-US" sz="2800" u="sng" dirty="0">
                <a:latin typeface="Times New Roman" panose="02020603050405020304" charset="0"/>
                <a:ea typeface="Calibri" panose="020F0502020204030204" pitchFamily="34" charset="0"/>
                <a:cs typeface="Times New Roman" panose="02020603050405020304" charset="0"/>
              </a:rPr>
              <a:t> dung</a:t>
            </a:r>
            <a:r>
              <a:rPr lang="en-US" sz="2800" dirty="0">
                <a:latin typeface="Times New Roman" panose="02020603050405020304" charset="0"/>
                <a:ea typeface="Calibri" panose="020F0502020204030204" pitchFamily="34" charset="0"/>
                <a:cs typeface="Times New Roman" panose="02020603050405020304" charset="0"/>
              </a:rPr>
              <a:t>: </a:t>
            </a:r>
            <a:endParaRPr lang="en-US" sz="2800" dirty="0">
              <a:latin typeface="Times New Roman" panose="02020603050405020304" charset="0"/>
              <a:ea typeface="Calibri" panose="020F0502020204030204" pitchFamily="34" charset="0"/>
              <a:cs typeface="Times New Roman" panose="02020603050405020304" charset="0"/>
            </a:endParaRPr>
          </a:p>
          <a:p>
            <a:pPr algn="just">
              <a:lnSpc>
                <a:spcPct val="120000"/>
              </a:lnSpc>
              <a:spcAft>
                <a:spcPts val="800"/>
              </a:spcAft>
            </a:pP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Diễn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tả</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tính</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chất</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công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việc</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nguy</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hiểm</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không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khí</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căng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thẳng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nơi</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cao</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điểm</a:t>
            </a:r>
            <a:r>
              <a:rPr lang="en-US" sz="2800" dirty="0">
                <a:latin typeface="Times New Roman" panose="02020603050405020304" charset="0"/>
                <a:ea typeface="Calibri" panose="020F0502020204030204" pitchFamily="34" charset="0"/>
                <a:cs typeface="Times New Roman" panose="02020603050405020304" charset="0"/>
              </a:rPr>
              <a:t>.</a:t>
            </a:r>
            <a:endParaRPr lang="en-US" sz="2800" dirty="0">
              <a:latin typeface="Times New Roman" panose="02020603050405020304" charset="0"/>
              <a:ea typeface="Calibri" panose="020F0502020204030204" pitchFamily="34" charset="0"/>
              <a:cs typeface="Times New Roman" panose="02020603050405020304" charset="0"/>
            </a:endParaRPr>
          </a:p>
          <a:p>
            <a:r>
              <a:rPr lang="en-US" sz="2800" dirty="0" err="1">
                <a:latin typeface="Times New Roman" panose="02020603050405020304" charset="0"/>
                <a:ea typeface="Calibri" panose="020F0502020204030204" pitchFamily="34" charset="0"/>
                <a:cs typeface="Times New Roman" panose="02020603050405020304" charset="0"/>
              </a:rPr>
              <a:t>- Phẩm</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chất</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anh</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hùng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trong</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chiến</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đấu</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của</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cô</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gái</a:t>
            </a:r>
            <a:r>
              <a:rPr lang="en-US" sz="2800" dirty="0">
                <a:latin typeface="Times New Roman" panose="02020603050405020304" charset="0"/>
                <a:ea typeface="Calibri" panose="020F0502020204030204" pitchFamily="34" charset="0"/>
                <a:cs typeface="Times New Roman" panose="02020603050405020304" charset="0"/>
              </a:rPr>
              <a:t> </a:t>
            </a:r>
            <a:r>
              <a:rPr lang="en-US" sz="2800" dirty="0" err="1">
                <a:latin typeface="Times New Roman" panose="02020603050405020304" charset="0"/>
                <a:ea typeface="Calibri" panose="020F0502020204030204" pitchFamily="34" charset="0"/>
                <a:cs typeface="Times New Roman" panose="02020603050405020304" charset="0"/>
              </a:rPr>
              <a:t>trẻ</a:t>
            </a:r>
            <a:r>
              <a:rPr lang="en-US" sz="2800" dirty="0">
                <a:latin typeface="Times New Roman" panose="02020603050405020304" charset="0"/>
                <a:ea typeface="Calibri" panose="020F0502020204030204" pitchFamily="34" charset="0"/>
                <a:cs typeface="Times New Roman" panose="02020603050405020304" charset="0"/>
              </a:rPr>
              <a:t>. </a:t>
            </a:r>
            <a:endParaRPr lang="en-US" sz="4400" dirty="0">
              <a:latin typeface="Times New Roman" panose="02020603050405020304" charset="0"/>
              <a:cs typeface="Times New Roman" panose="02020603050405020304" charset="0"/>
            </a:endParaRPr>
          </a:p>
        </p:txBody>
      </p:sp>
      <p:pic>
        <p:nvPicPr>
          <p:cNvPr id="6" name="Picture 6" descr="Clip nghệ thuật - Quả bom PNG png tải về - Miễn phí trong suốt Máy Tính Nề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153609" y="5609002"/>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 nghệ thuật - Quả bom PNG png tải về - Miễn phí trong suốt Máy Tính Nề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915725" y="5461703"/>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áy Bay Hình ảnh | Định dạng hình ảnh PNG 400219456|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5958045" y="-384906"/>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áy Bay Hình ảnh | Định dạng hình ảnh PNG 400219456|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9281860" y="308359"/>
            <a:ext cx="2099945" cy="2099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317" y="1008993"/>
            <a:ext cx="8069317" cy="3720662"/>
          </a:xfrm>
        </p:spPr>
        <p:txBody>
          <a:bodyPr>
            <a:normAutofit/>
          </a:bodyPr>
          <a:lstStyle/>
          <a:p>
            <a:pPr algn="ctr"/>
            <a:r>
              <a:rPr lang="en-US" sz="3200" dirty="0">
                <a:solidFill>
                  <a:srgbClr val="FF0000"/>
                </a:solidFill>
                <a:latin typeface="Times New Roman" panose="02020603050405020304" charset="0"/>
                <a:cs typeface="Times New Roman" panose="02020603050405020304" charset="0"/>
              </a:rPr>
              <a:t>TRÒ CHƠI: </a:t>
            </a:r>
            <a:br>
              <a:rPr lang="en-US" sz="3200" dirty="0">
                <a:solidFill>
                  <a:srgbClr val="FF0000"/>
                </a:solidFill>
                <a:latin typeface="Times New Roman" panose="02020603050405020304" charset="0"/>
                <a:cs typeface="Times New Roman" panose="02020603050405020304" charset="0"/>
              </a:rPr>
            </a:br>
            <a:r>
              <a:rPr lang="en-US" sz="3200" dirty="0">
                <a:solidFill>
                  <a:srgbClr val="FF0000"/>
                </a:solidFill>
                <a:latin typeface="Times New Roman" panose="02020603050405020304" charset="0"/>
                <a:cs typeface="Times New Roman" panose="02020603050405020304" charset="0"/>
              </a:rPr>
              <a:t>TÌM Ô CHỮ</a:t>
            </a:r>
            <a:endParaRPr lang="en-US" sz="3200" dirty="0">
              <a:solidFill>
                <a:srgbClr val="FF0000"/>
              </a:solidFill>
              <a:latin typeface="Times New Roman" panose="02020603050405020304" charset="0"/>
              <a:cs typeface="Times New Roman" panose="02020603050405020304" charset="0"/>
            </a:endParaRPr>
          </a:p>
        </p:txBody>
      </p:sp>
      <p:pic>
        <p:nvPicPr>
          <p:cNvPr id="4" name="Content Placeholder 3"/>
          <p:cNvPicPr>
            <a:picLocks noGrp="1" noChangeAspect="1"/>
          </p:cNvPicPr>
          <p:nvPr>
            <p:ph idx="1"/>
          </p:nvPr>
        </p:nvPicPr>
        <p:blipFill>
          <a:blip r:embed="rId1"/>
          <a:stretch>
            <a:fillRect/>
          </a:stretch>
        </p:blipFill>
        <p:spPr>
          <a:xfrm>
            <a:off x="3880944" y="331076"/>
            <a:ext cx="7346730" cy="61958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1146" y="25423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059637" y="5477770"/>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821753" y="5330471"/>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6199028" y="426720"/>
            <a:ext cx="2659703"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en-US" sz="3600" b="1" i="0" u="none" strike="noStrike" kern="0" cap="none" spc="0" normalizeH="0" baseline="0" noProof="0" dirty="0">
                <a:ln>
                  <a:noFill/>
                </a:ln>
                <a:solidFill>
                  <a:srgbClr val="0000FF"/>
                </a:solidFill>
                <a:effectLst/>
                <a:uLnTx/>
                <a:uFillTx/>
                <a:latin typeface="Times New Roman" panose="02020603050405020304" charset="0"/>
              </a:rPr>
              <a:t>VẬN</a:t>
            </a:r>
            <a:r>
              <a:rPr kumimoji="0" lang="en-US" altLang="en-US" sz="3600" b="1" i="0" u="none" strike="noStrike" kern="0" cap="none" spc="0" normalizeH="0" noProof="0" dirty="0">
                <a:ln>
                  <a:noFill/>
                </a:ln>
                <a:solidFill>
                  <a:srgbClr val="0000FF"/>
                </a:solidFill>
                <a:effectLst/>
                <a:uLnTx/>
                <a:uFillTx/>
                <a:latin typeface="Times New Roman" panose="02020603050405020304" charset="0"/>
              </a:rPr>
              <a:t> DỤNG</a:t>
            </a:r>
            <a:endParaRPr kumimoji="0" lang="vi-VN" altLang="en-US" sz="3600" b="1" i="0" u="none" strike="noStrike" kern="0" cap="none" spc="0" normalizeH="0" baseline="0" noProof="0" dirty="0">
              <a:ln>
                <a:noFill/>
              </a:ln>
              <a:solidFill>
                <a:srgbClr val="0000FF"/>
              </a:solidFill>
              <a:effectLst/>
              <a:uLnTx/>
              <a:uFillTx/>
              <a:latin typeface="Times New Roman" panose="02020603050405020304" charset="0"/>
            </a:endParaRPr>
          </a:p>
        </p:txBody>
      </p:sp>
      <p:sp>
        <p:nvSpPr>
          <p:cNvPr id="8" name="Text Box 8"/>
          <p:cNvSpPr txBox="1">
            <a:spLocks noChangeArrowheads="1"/>
          </p:cNvSpPr>
          <p:nvPr/>
        </p:nvSpPr>
        <p:spPr bwMode="auto">
          <a:xfrm>
            <a:off x="1615440" y="1299002"/>
            <a:ext cx="9785140" cy="1815882"/>
          </a:xfrm>
          <a:prstGeom prst="rect">
            <a:avLst/>
          </a:prstGeom>
          <a:solidFill>
            <a:schemeClr val="accent4">
              <a:lumMod val="20000"/>
              <a:lumOff val="80000"/>
            </a:schemeClr>
          </a:solidFill>
          <a:ln>
            <a:noFill/>
          </a:ln>
          <a:effectLst>
            <a:outerShdw dist="35921" dir="2700000" sy="50000" kx="2115830" algn="bl" rotWithShape="0">
              <a:srgbClr val="808080">
                <a:alpha val="80000"/>
              </a:srgbClr>
            </a:outerShdw>
          </a:effectLst>
        </p:spPr>
        <p:txBody>
          <a:bodyPr wrap="square">
            <a:spAutoFit/>
          </a:bodyPr>
          <a:lstStyle/>
          <a:p>
            <a:pPr lvl="0" algn="just" fontAlgn="base">
              <a:spcBef>
                <a:spcPct val="0"/>
              </a:spcBef>
              <a:spcAft>
                <a:spcPct val="0"/>
              </a:spcAft>
              <a:defRPr/>
            </a:pP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ảnh</a:t>
            </a:r>
            <a:r>
              <a:rPr lang="en-US" sz="2800" b="1" dirty="0">
                <a:latin typeface="Times New Roman" panose="02020603050405020304" charset="0"/>
                <a:cs typeface="Times New Roman" panose="02020603050405020304" charset="0"/>
              </a:rPr>
              <a:t> “ </a:t>
            </a:r>
            <a:r>
              <a:rPr lang="en-US" sz="2800" b="1" dirty="0" err="1">
                <a:latin typeface="Times New Roman" panose="02020603050405020304" charset="0"/>
                <a:cs typeface="Times New Roman" panose="02020603050405020304" charset="0"/>
              </a:rPr>
              <a:t>Em</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gái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tiền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trong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bài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thơ</a:t>
            </a:r>
            <a:r>
              <a:rPr lang="en-US" sz="2800" b="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Lá</a:t>
            </a:r>
            <a:r>
              <a:rPr lang="en-US" sz="2800" b="1" i="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đỏ</a:t>
            </a:r>
            <a:r>
              <a:rPr lang="en-US" sz="2800" b="1" i="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và</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những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nữ</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thanh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niên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xung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phong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trong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truyện</a:t>
            </a:r>
            <a:r>
              <a:rPr lang="en-US" sz="2800" b="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Những</a:t>
            </a:r>
            <a:r>
              <a:rPr lang="en-US" sz="2800" b="1" i="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ngôi</a:t>
            </a:r>
            <a:r>
              <a:rPr lang="en-US" sz="2800" b="1" i="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sao</a:t>
            </a:r>
            <a:r>
              <a:rPr lang="en-US" sz="2800" b="1" i="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xa</a:t>
            </a:r>
            <a:r>
              <a:rPr lang="en-US" sz="2800" b="1" i="1" dirty="0">
                <a:latin typeface="Times New Roman" panose="02020603050405020304" charset="0"/>
                <a:cs typeface="Times New Roman" panose="02020603050405020304" charset="0"/>
              </a:rPr>
              <a:t> </a:t>
            </a:r>
            <a:r>
              <a:rPr lang="en-US" sz="2800" b="1" i="1" dirty="0" err="1">
                <a:latin typeface="Times New Roman" panose="02020603050405020304" charset="0"/>
                <a:cs typeface="Times New Roman" panose="02020603050405020304" charset="0"/>
              </a:rPr>
              <a:t>xôi</a:t>
            </a:r>
            <a:r>
              <a:rPr lang="en-US" sz="2800" b="1" i="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gợi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cho</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em</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suy</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nghĩ</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gì</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về</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tuổi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trẻ</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Việt</a:t>
            </a:r>
            <a:r>
              <a:rPr lang="en-US" sz="2800" b="1" dirty="0">
                <a:latin typeface="Times New Roman" panose="02020603050405020304" charset="0"/>
                <a:cs typeface="Times New Roman" panose="02020603050405020304" charset="0"/>
              </a:rPr>
              <a:t> Nam </a:t>
            </a:r>
            <a:r>
              <a:rPr lang="en-US" sz="2800" b="1" dirty="0" err="1">
                <a:latin typeface="Times New Roman" panose="02020603050405020304" charset="0"/>
                <a:cs typeface="Times New Roman" panose="02020603050405020304" charset="0"/>
              </a:rPr>
              <a:t>trong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những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năm</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chiến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tranh</a:t>
            </a:r>
            <a:r>
              <a:rPr lang="en-US" sz="2800" b="1" dirty="0">
                <a:latin typeface="Times New Roman" panose="02020603050405020304" charset="0"/>
                <a:cs typeface="Times New Roman" panose="02020603050405020304" charset="0"/>
              </a:rPr>
              <a:t>?</a:t>
            </a:r>
            <a:endParaRPr kumimoji="0" lang="vi-VN" altLang="en-US" sz="4400" b="1"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endParaRPr>
          </a:p>
        </p:txBody>
      </p:sp>
      <p:sp>
        <p:nvSpPr>
          <p:cNvPr id="9" name="Text Box 12"/>
          <p:cNvSpPr txBox="1">
            <a:spLocks noChangeArrowheads="1"/>
          </p:cNvSpPr>
          <p:nvPr/>
        </p:nvSpPr>
        <p:spPr bwMode="auto">
          <a:xfrm>
            <a:off x="4097971" y="4231733"/>
            <a:ext cx="7189220" cy="954107"/>
          </a:xfrm>
          <a:prstGeom prst="rect">
            <a:avLst/>
          </a:prstGeom>
          <a:solidFill>
            <a:schemeClr val="accent4">
              <a:lumMod val="40000"/>
              <a:lumOff val="60000"/>
            </a:schemeClr>
          </a:solidFill>
          <a:ln>
            <a:noFill/>
          </a:ln>
          <a:effectLst>
            <a:outerShdw dist="35921" dir="2700000" sy="50000" kx="2115830" algn="bl" rotWithShape="0">
              <a:srgbClr val="808080">
                <a:alpha val="80000"/>
              </a:srgbClr>
            </a:outerShdw>
          </a:effectLst>
        </p:spPr>
        <p:txBody>
          <a:bodyPr wrap="square">
            <a:spAutoFit/>
          </a:bodyPr>
          <a:lstStyle/>
          <a:p>
            <a:pPr lvl="0" algn="just" fontAlgn="base">
              <a:spcBef>
                <a:spcPct val="0"/>
              </a:spcBef>
              <a:spcAft>
                <a:spcPct val="0"/>
              </a:spcAft>
              <a:defRPr/>
            </a:pPr>
            <a:r>
              <a:rPr lang="en-US" sz="2800" b="1" dirty="0" err="1">
                <a:latin typeface="Times New Roman" panose="02020603050405020304" charset="0"/>
                <a:cs typeface="Times New Roman" panose="02020603050405020304" charset="0"/>
              </a:rPr>
              <a:t>Tuổi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trẻ</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chúng</a:t>
            </a:r>
            <a:r>
              <a:rPr lang="en-US" sz="2800" b="1" dirty="0">
                <a:latin typeface="Times New Roman" panose="02020603050405020304" charset="0"/>
                <a:cs typeface="Times New Roman" panose="02020603050405020304" charset="0"/>
              </a:rPr>
              <a:t> ta </a:t>
            </a:r>
            <a:r>
              <a:rPr lang="en-US" sz="2800" b="1" dirty="0" err="1">
                <a:latin typeface="Times New Roman" panose="02020603050405020304" charset="0"/>
                <a:cs typeface="Times New Roman" panose="02020603050405020304" charset="0"/>
              </a:rPr>
              <a:t>hiện</a:t>
            </a:r>
            <a:r>
              <a:rPr lang="en-US" sz="2800" b="1" dirty="0">
                <a:latin typeface="Times New Roman" panose="02020603050405020304" charset="0"/>
                <a:cs typeface="Times New Roman" panose="02020603050405020304" charset="0"/>
              </a:rPr>
              <a:t> nay </a:t>
            </a:r>
            <a:r>
              <a:rPr lang="en-US" sz="2800" b="1" dirty="0" err="1">
                <a:latin typeface="Times New Roman" panose="02020603050405020304" charset="0"/>
                <a:cs typeface="Times New Roman" panose="02020603050405020304" charset="0"/>
              </a:rPr>
              <a:t>cần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có</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trách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nhiệm</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như</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thế</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nào</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với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tổ</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quốc</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với</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quê</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hương</a:t>
            </a:r>
            <a:r>
              <a:rPr lang="en-US" sz="2800" b="1" dirty="0">
                <a:latin typeface="Times New Roman" panose="02020603050405020304" charset="0"/>
                <a:cs typeface="Times New Roman" panose="02020603050405020304" charset="0"/>
              </a:rPr>
              <a:t>?</a:t>
            </a:r>
            <a:endParaRPr kumimoji="0" lang="vi-VN" altLang="en-US" sz="4400" b="1" i="1" u="none" strike="noStrike" kern="0" cap="none" spc="0" normalizeH="0" baseline="0" noProof="0" dirty="0">
              <a:ln>
                <a:noFill/>
              </a:ln>
              <a:solidFill>
                <a:srgbClr val="000000"/>
              </a:solidFill>
              <a:effectLst/>
              <a:uLnTx/>
              <a:uFillTx/>
              <a:latin typeface="Times New Roman" panose="02020603050405020304" charset="0"/>
              <a:cs typeface="Times New Roman" panose="02020603050405020304" charset="0"/>
            </a:endParaRPr>
          </a:p>
        </p:txBody>
      </p:sp>
      <p:sp>
        <p:nvSpPr>
          <p:cNvPr id="10" name="Rectangle 14"/>
          <p:cNvSpPr>
            <a:spLocks noChangeArrowheads="1"/>
          </p:cNvSpPr>
          <p:nvPr/>
        </p:nvSpPr>
        <p:spPr bwMode="auto">
          <a:xfrm>
            <a:off x="4151580" y="4401085"/>
            <a:ext cx="7712489" cy="584775"/>
          </a:xfrm>
          <a:prstGeom prst="rect">
            <a:avLst/>
          </a:prstGeom>
          <a:noFill/>
          <a:ln>
            <a:noFill/>
          </a:ln>
          <a:effectLst>
            <a:outerShdw dist="35921" dir="2700000" sy="50000" kx="2115830" algn="bl" rotWithShape="0">
              <a:srgbClr val="808080">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vi-VN" altLang="en-US" sz="3200" b="1" i="0" u="none" strike="noStrike" kern="0" cap="none" spc="0" normalizeH="0" baseline="0" noProof="0" dirty="0">
              <a:ln>
                <a:noFill/>
              </a:ln>
              <a:solidFill>
                <a:srgbClr val="FF0000"/>
              </a:solidFill>
              <a:effectLst/>
              <a:uLnTx/>
              <a:uFillTx/>
              <a:latin typeface="Times New Roman" panose="02020603050405020304" charset="0"/>
            </a:endParaRPr>
          </a:p>
        </p:txBody>
      </p:sp>
      <p:cxnSp>
        <p:nvCxnSpPr>
          <p:cNvPr id="12" name="Straight Connector 11"/>
          <p:cNvCxnSpPr/>
          <p:nvPr/>
        </p:nvCxnSpPr>
        <p:spPr>
          <a:xfrm>
            <a:off x="409525" y="253215"/>
            <a:ext cx="13654" cy="191399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3212" y="283695"/>
            <a:ext cx="0" cy="14325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960" y="640080"/>
            <a:ext cx="1554480" cy="152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515302"/>
            <a:ext cx="2194558" cy="3920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bao thấy sao trên trời là điềm báo lành hay dữ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4724"/>
            <a:ext cx="12192001" cy="68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6836" y="1005197"/>
            <a:ext cx="10032746" cy="1015663"/>
          </a:xfrm>
          <a:prstGeom prst="rect">
            <a:avLst/>
          </a:prstGeom>
          <a:noFill/>
        </p:spPr>
        <p:txBody>
          <a:bodyPr wrap="none" rtlCol="0">
            <a:spAutoFit/>
          </a:bodyPr>
          <a:lstStyle/>
          <a:p>
            <a:r>
              <a:rPr lang="en-US" sz="6000" b="1" dirty="0">
                <a:solidFill>
                  <a:schemeClr val="bg1"/>
                </a:solidFill>
                <a:effectLst>
                  <a:outerShdw blurRad="63500" sx="102000" sy="102000" algn="ctr" rotWithShape="0">
                    <a:prstClr val="black">
                      <a:alpha val="40000"/>
                    </a:prstClr>
                  </a:outerShdw>
                </a:effectLst>
                <a:latin typeface="Times New Roman" panose="02020603050405020304" charset="0"/>
                <a:cs typeface="Times New Roman" panose="02020603050405020304" charset="0"/>
              </a:rPr>
              <a:t>NHỮNG NGÔI SAO XA XÔI</a:t>
            </a:r>
            <a:endParaRPr lang="en-US" sz="6000" b="1" dirty="0">
              <a:solidFill>
                <a:schemeClr val="bg1"/>
              </a:solidFill>
              <a:effectLst>
                <a:outerShdw blurRad="63500" sx="102000" sy="102000" algn="ctr" rotWithShape="0">
                  <a:prstClr val="black">
                    <a:alpha val="40000"/>
                  </a:prstClr>
                </a:outerShdw>
              </a:effectLst>
              <a:latin typeface="Times New Roman" panose="02020603050405020304" charset="0"/>
              <a:cs typeface="Times New Roman" panose="02020603050405020304" charset="0"/>
            </a:endParaRPr>
          </a:p>
        </p:txBody>
      </p:sp>
      <p:sp>
        <p:nvSpPr>
          <p:cNvPr id="5" name="TextBox 4"/>
          <p:cNvSpPr txBox="1"/>
          <p:nvPr/>
        </p:nvSpPr>
        <p:spPr>
          <a:xfrm>
            <a:off x="8293389" y="2339372"/>
            <a:ext cx="3214341" cy="584775"/>
          </a:xfrm>
          <a:prstGeom prst="rect">
            <a:avLst/>
          </a:prstGeom>
          <a:noFill/>
        </p:spPr>
        <p:txBody>
          <a:bodyPr wrap="none" rtlCol="0">
            <a:spAutoFit/>
          </a:bodyPr>
          <a:lstStyle/>
          <a:p>
            <a:r>
              <a:rPr lang="en-US" sz="3200" dirty="0">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3200" dirty="0" err="1">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Lê</a:t>
            </a:r>
            <a:r>
              <a:rPr lang="en-US" sz="3200" dirty="0">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Minh </a:t>
            </a:r>
            <a:r>
              <a:rPr lang="en-US" sz="3200" dirty="0" err="1">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Khuê</a:t>
            </a:r>
            <a:r>
              <a:rPr lang="en-US" sz="3200" dirty="0">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 </a:t>
            </a:r>
            <a:endParaRPr lang="en-US" sz="3200" dirty="0">
              <a:solidFill>
                <a:srgbClr val="FFC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Nhà văn Lê Minh Khuê: Những trang văn thản nhiên giông bã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2355" y="2538577"/>
            <a:ext cx="3989621" cy="350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225226"/>
            <a:ext cx="478248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I. TÌM HIỂU CHUNG</a:t>
            </a:r>
            <a:endParaRPr lang="en-US" sz="3200"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1.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Tác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giả</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endParaRPr>
          </a:p>
        </p:txBody>
      </p:sp>
      <p:sp>
        <p:nvSpPr>
          <p:cNvPr id="2" name="TextBox 1"/>
          <p:cNvSpPr txBox="1"/>
          <p:nvPr/>
        </p:nvSpPr>
        <p:spPr>
          <a:xfrm>
            <a:off x="4531129" y="304624"/>
            <a:ext cx="43720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PHIẾU HỌC TẬP SỐ 1</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endParaRPr>
          </a:p>
        </p:txBody>
      </p:sp>
      <p:sp>
        <p:nvSpPr>
          <p:cNvPr id="3" name="Pentagon 2"/>
          <p:cNvSpPr/>
          <p:nvPr/>
        </p:nvSpPr>
        <p:spPr>
          <a:xfrm>
            <a:off x="4972456" y="1616753"/>
            <a:ext cx="5359078" cy="787079"/>
          </a:xfrm>
          <a:prstGeom prst="homePlat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Tiểu</a:t>
            </a:r>
            <a:r>
              <a:rPr kumimoji="0" lang="en-US" sz="2800" b="1"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sử</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7" name="Pentagon 6"/>
          <p:cNvSpPr/>
          <p:nvPr/>
        </p:nvSpPr>
        <p:spPr>
          <a:xfrm>
            <a:off x="5412294" y="2612176"/>
            <a:ext cx="5359078" cy="787079"/>
          </a:xfrm>
          <a:prstGeom prst="homePlate">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đời</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8" name="Pentagon 7"/>
          <p:cNvSpPr/>
          <p:nvPr/>
        </p:nvSpPr>
        <p:spPr>
          <a:xfrm>
            <a:off x="6404659" y="4603022"/>
            <a:ext cx="5359078" cy="787079"/>
          </a:xfrm>
          <a:prstGeom prst="homePlat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Phong</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cách</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9" name="Pentagon 8"/>
          <p:cNvSpPr/>
          <p:nvPr/>
        </p:nvSpPr>
        <p:spPr>
          <a:xfrm>
            <a:off x="5872224" y="3607599"/>
            <a:ext cx="5359078" cy="787079"/>
          </a:xfrm>
          <a:prstGeom prst="homePlate">
            <a:avLst/>
          </a:prstGeom>
          <a:solidFill>
            <a:srgbClr val="66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tác</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0" name="Pentagon 9"/>
          <p:cNvSpPr/>
          <p:nvPr/>
        </p:nvSpPr>
        <p:spPr>
          <a:xfrm>
            <a:off x="6832922" y="5603622"/>
            <a:ext cx="5359078" cy="787079"/>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Tác</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phẩm</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tiêu</a:t>
            </a:r>
            <a:r>
              <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biểu</a:t>
            </a:r>
            <a:endParaRPr kumimoji="0" lang="en-US" sz="2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 name="Diamond 5"/>
          <p:cNvSpPr/>
          <p:nvPr/>
        </p:nvSpPr>
        <p:spPr>
          <a:xfrm>
            <a:off x="3937535" y="1543602"/>
            <a:ext cx="844952" cy="871804"/>
          </a:xfrm>
          <a:prstGeom prst="diamond">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2" name="Diamond 11"/>
          <p:cNvSpPr/>
          <p:nvPr/>
        </p:nvSpPr>
        <p:spPr>
          <a:xfrm>
            <a:off x="4360011" y="2567315"/>
            <a:ext cx="844952" cy="871804"/>
          </a:xfrm>
          <a:prstGeom prst="diamond">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3" name="Diamond 12"/>
          <p:cNvSpPr/>
          <p:nvPr/>
        </p:nvSpPr>
        <p:spPr>
          <a:xfrm>
            <a:off x="4782487" y="3615237"/>
            <a:ext cx="844952" cy="871804"/>
          </a:xfrm>
          <a:prstGeom prst="diamon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4" name="Diamond 13"/>
          <p:cNvSpPr/>
          <p:nvPr/>
        </p:nvSpPr>
        <p:spPr>
          <a:xfrm>
            <a:off x="5299676" y="4560659"/>
            <a:ext cx="844952" cy="871804"/>
          </a:xfrm>
          <a:prstGeom prst="diamond">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4</a:t>
            </a:r>
            <a:endPar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5" name="Diamond 14"/>
          <p:cNvSpPr/>
          <p:nvPr/>
        </p:nvSpPr>
        <p:spPr>
          <a:xfrm>
            <a:off x="5872224" y="5598444"/>
            <a:ext cx="844952" cy="871804"/>
          </a:xfrm>
          <a:prstGeom prst="diamond">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5</a:t>
            </a:r>
            <a:endPar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6"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63"/>
          <p:cNvSpPr/>
          <p:nvPr/>
        </p:nvSpPr>
        <p:spPr>
          <a:xfrm>
            <a:off x="8360673" y="144474"/>
            <a:ext cx="973200" cy="973600"/>
          </a:xfrm>
          <a:prstGeom prst="ellipse">
            <a:avLst/>
          </a:pr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2" name="Google Shape;1722;p63"/>
          <p:cNvSpPr/>
          <p:nvPr/>
        </p:nvSpPr>
        <p:spPr>
          <a:xfrm>
            <a:off x="9538973" y="144474"/>
            <a:ext cx="973200" cy="973600"/>
          </a:xfrm>
          <a:prstGeom prst="ellipse">
            <a:avLst/>
          </a:pr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3" name="Google Shape;1723;p63"/>
          <p:cNvSpPr/>
          <p:nvPr/>
        </p:nvSpPr>
        <p:spPr>
          <a:xfrm>
            <a:off x="7059629" y="100632"/>
            <a:ext cx="973200" cy="973600"/>
          </a:xfrm>
          <a:prstGeom prst="ellipse">
            <a:avLst/>
          </a:pr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4" name="Google Shape;1724;p63"/>
          <p:cNvSpPr txBox="1">
            <a:spLocks noGrp="1"/>
          </p:cNvSpPr>
          <p:nvPr>
            <p:ph type="ctrTitle"/>
          </p:nvPr>
        </p:nvSpPr>
        <p:spPr>
          <a:xfrm>
            <a:off x="69812" y="407210"/>
            <a:ext cx="6004244" cy="851246"/>
          </a:xfrm>
          <a:prstGeom prst="rect">
            <a:avLst/>
          </a:prstGeom>
        </p:spPr>
        <p:txBody>
          <a:bodyPr spcFirstLastPara="1" wrap="square" lIns="121900" tIns="121900" rIns="121900" bIns="121900" anchor="t" anchorCtr="0">
            <a:noAutofit/>
          </a:bodyPr>
          <a:lstStyle/>
          <a:p>
            <a:r>
              <a:rPr lang="en-GB" sz="3600" b="1" dirty="0">
                <a:solidFill>
                  <a:srgbClr val="FF0000"/>
                </a:solidFill>
                <a:latin typeface="Times New Roman" panose="02020603050405020304" charset="0"/>
                <a:cs typeface="Times New Roman" panose="02020603050405020304" charset="0"/>
              </a:rPr>
              <a:t>Tác giả: Lê Minh Khuê</a:t>
            </a:r>
            <a:endParaRPr sz="3600" b="1" dirty="0">
              <a:solidFill>
                <a:srgbClr val="FF0000"/>
              </a:solidFill>
              <a:latin typeface="Times New Roman" panose="02020603050405020304" charset="0"/>
              <a:cs typeface="Times New Roman" panose="02020603050405020304" charset="0"/>
            </a:endParaRPr>
          </a:p>
        </p:txBody>
      </p:sp>
      <p:sp>
        <p:nvSpPr>
          <p:cNvPr id="1727" name="Google Shape;1727;p63"/>
          <p:cNvSpPr/>
          <p:nvPr/>
        </p:nvSpPr>
        <p:spPr>
          <a:xfrm>
            <a:off x="7387473" y="299196"/>
            <a:ext cx="317516" cy="559499"/>
          </a:xfrm>
          <a:custGeom>
            <a:avLst/>
            <a:gdLst/>
            <a:ahLst/>
            <a:cxnLst/>
            <a:rect l="l" t="t" r="r" b="b"/>
            <a:pathLst>
              <a:path w="118476" h="208768" extrusionOk="0">
                <a:moveTo>
                  <a:pt x="82855" y="12232"/>
                </a:moveTo>
                <a:lnTo>
                  <a:pt x="106211" y="12265"/>
                </a:lnTo>
                <a:lnTo>
                  <a:pt x="106211" y="38100"/>
                </a:lnTo>
                <a:lnTo>
                  <a:pt x="91173" y="38100"/>
                </a:lnTo>
                <a:cubicBezTo>
                  <a:pt x="86378" y="38100"/>
                  <a:pt x="79495" y="38655"/>
                  <a:pt x="75157" y="43613"/>
                </a:cubicBezTo>
                <a:cubicBezTo>
                  <a:pt x="71536" y="47690"/>
                  <a:pt x="71079" y="53138"/>
                  <a:pt x="71079" y="57900"/>
                </a:cubicBezTo>
                <a:lnTo>
                  <a:pt x="71079" y="76135"/>
                </a:lnTo>
                <a:cubicBezTo>
                  <a:pt x="71079" y="79886"/>
                  <a:pt x="74080" y="82887"/>
                  <a:pt x="77832" y="82920"/>
                </a:cubicBezTo>
                <a:lnTo>
                  <a:pt x="105036" y="82920"/>
                </a:lnTo>
                <a:lnTo>
                  <a:pt x="105036" y="111005"/>
                </a:lnTo>
                <a:lnTo>
                  <a:pt x="77832" y="111005"/>
                </a:lnTo>
                <a:cubicBezTo>
                  <a:pt x="74080" y="111005"/>
                  <a:pt x="71079" y="114006"/>
                  <a:pt x="71079" y="117758"/>
                </a:cubicBezTo>
                <a:lnTo>
                  <a:pt x="71079" y="196535"/>
                </a:lnTo>
                <a:lnTo>
                  <a:pt x="41852" y="196535"/>
                </a:lnTo>
                <a:lnTo>
                  <a:pt x="41852" y="117758"/>
                </a:lnTo>
                <a:cubicBezTo>
                  <a:pt x="41852" y="114006"/>
                  <a:pt x="38818" y="111005"/>
                  <a:pt x="35099" y="110973"/>
                </a:cubicBezTo>
                <a:lnTo>
                  <a:pt x="12233" y="110973"/>
                </a:lnTo>
                <a:lnTo>
                  <a:pt x="12233" y="82887"/>
                </a:lnTo>
                <a:lnTo>
                  <a:pt x="35099" y="82887"/>
                </a:lnTo>
                <a:cubicBezTo>
                  <a:pt x="38818" y="82887"/>
                  <a:pt x="41852" y="79853"/>
                  <a:pt x="41852" y="76135"/>
                </a:cubicBezTo>
                <a:lnTo>
                  <a:pt x="41852" y="54475"/>
                </a:lnTo>
                <a:cubicBezTo>
                  <a:pt x="41852" y="28412"/>
                  <a:pt x="57575" y="12232"/>
                  <a:pt x="82855" y="12232"/>
                </a:cubicBezTo>
                <a:close/>
                <a:moveTo>
                  <a:pt x="82855" y="0"/>
                </a:moveTo>
                <a:cubicBezTo>
                  <a:pt x="67132" y="0"/>
                  <a:pt x="53725" y="5252"/>
                  <a:pt x="44168" y="15005"/>
                </a:cubicBezTo>
                <a:cubicBezTo>
                  <a:pt x="34643" y="24791"/>
                  <a:pt x="29619" y="38459"/>
                  <a:pt x="29619" y="54475"/>
                </a:cubicBezTo>
                <a:lnTo>
                  <a:pt x="29619" y="70655"/>
                </a:lnTo>
                <a:lnTo>
                  <a:pt x="10113" y="70655"/>
                </a:lnTo>
                <a:cubicBezTo>
                  <a:pt x="4535" y="70687"/>
                  <a:pt x="1" y="75189"/>
                  <a:pt x="1" y="80799"/>
                </a:cubicBezTo>
                <a:lnTo>
                  <a:pt x="1" y="113093"/>
                </a:lnTo>
                <a:cubicBezTo>
                  <a:pt x="1" y="118704"/>
                  <a:pt x="4535" y="123238"/>
                  <a:pt x="10113" y="123238"/>
                </a:cubicBezTo>
                <a:lnTo>
                  <a:pt x="29619" y="123238"/>
                </a:lnTo>
                <a:lnTo>
                  <a:pt x="29619" y="198655"/>
                </a:lnTo>
                <a:cubicBezTo>
                  <a:pt x="29619" y="204233"/>
                  <a:pt x="34154" y="208767"/>
                  <a:pt x="39732" y="208767"/>
                </a:cubicBezTo>
                <a:lnTo>
                  <a:pt x="73167" y="208767"/>
                </a:lnTo>
                <a:cubicBezTo>
                  <a:pt x="78777" y="208767"/>
                  <a:pt x="83312" y="204233"/>
                  <a:pt x="83312" y="198655"/>
                </a:cubicBezTo>
                <a:lnTo>
                  <a:pt x="83312" y="123238"/>
                </a:lnTo>
                <a:lnTo>
                  <a:pt x="107124" y="123238"/>
                </a:lnTo>
                <a:cubicBezTo>
                  <a:pt x="112735" y="123238"/>
                  <a:pt x="117269" y="118704"/>
                  <a:pt x="117269" y="113093"/>
                </a:cubicBezTo>
                <a:lnTo>
                  <a:pt x="117269" y="80799"/>
                </a:lnTo>
                <a:cubicBezTo>
                  <a:pt x="117269" y="77113"/>
                  <a:pt x="115279" y="73721"/>
                  <a:pt x="112050" y="71927"/>
                </a:cubicBezTo>
                <a:cubicBezTo>
                  <a:pt x="110517" y="71079"/>
                  <a:pt x="108788" y="70655"/>
                  <a:pt x="107059" y="70655"/>
                </a:cubicBezTo>
                <a:lnTo>
                  <a:pt x="83279" y="70655"/>
                </a:lnTo>
                <a:lnTo>
                  <a:pt x="83279" y="57868"/>
                </a:lnTo>
                <a:cubicBezTo>
                  <a:pt x="83279" y="53692"/>
                  <a:pt x="83866" y="52192"/>
                  <a:pt x="84323" y="51670"/>
                </a:cubicBezTo>
                <a:cubicBezTo>
                  <a:pt x="84616" y="51344"/>
                  <a:pt x="85954" y="50300"/>
                  <a:pt x="91173" y="50300"/>
                </a:cubicBezTo>
                <a:lnTo>
                  <a:pt x="108331" y="50300"/>
                </a:lnTo>
                <a:cubicBezTo>
                  <a:pt x="113942" y="50300"/>
                  <a:pt x="118443" y="45766"/>
                  <a:pt x="118476" y="40188"/>
                </a:cubicBezTo>
                <a:lnTo>
                  <a:pt x="118476" y="10177"/>
                </a:lnTo>
                <a:cubicBezTo>
                  <a:pt x="118443" y="4599"/>
                  <a:pt x="113942" y="65"/>
                  <a:pt x="108364" y="33"/>
                </a:cubicBezTo>
                <a:lnTo>
                  <a:pt x="82855"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8" name="Google Shape;1728;p63"/>
          <p:cNvSpPr/>
          <p:nvPr/>
        </p:nvSpPr>
        <p:spPr>
          <a:xfrm>
            <a:off x="9744034" y="412409"/>
            <a:ext cx="563081" cy="461936"/>
          </a:xfrm>
          <a:custGeom>
            <a:avLst/>
            <a:gdLst/>
            <a:ahLst/>
            <a:cxnLst/>
            <a:rect l="l" t="t" r="r" b="b"/>
            <a:pathLst>
              <a:path w="210105" h="172364" extrusionOk="0">
                <a:moveTo>
                  <a:pt x="142973" y="12233"/>
                </a:moveTo>
                <a:cubicBezTo>
                  <a:pt x="148453" y="12265"/>
                  <a:pt x="157521" y="15495"/>
                  <a:pt x="167242" y="20910"/>
                </a:cubicBezTo>
                <a:cubicBezTo>
                  <a:pt x="168417" y="21569"/>
                  <a:pt x="169710" y="21903"/>
                  <a:pt x="171012" y="21903"/>
                </a:cubicBezTo>
                <a:cubicBezTo>
                  <a:pt x="171771" y="21903"/>
                  <a:pt x="172533" y="21790"/>
                  <a:pt x="173277" y="21562"/>
                </a:cubicBezTo>
                <a:cubicBezTo>
                  <a:pt x="178757" y="19931"/>
                  <a:pt x="185053" y="17419"/>
                  <a:pt x="191707" y="14647"/>
                </a:cubicBezTo>
                <a:lnTo>
                  <a:pt x="191707" y="14647"/>
                </a:lnTo>
                <a:cubicBezTo>
                  <a:pt x="190892" y="16147"/>
                  <a:pt x="189978" y="17583"/>
                  <a:pt x="188967" y="18953"/>
                </a:cubicBezTo>
                <a:cubicBezTo>
                  <a:pt x="185450" y="23815"/>
                  <a:pt x="189073" y="30427"/>
                  <a:pt x="194754" y="30427"/>
                </a:cubicBezTo>
                <a:cubicBezTo>
                  <a:pt x="195133" y="30427"/>
                  <a:pt x="195520" y="30398"/>
                  <a:pt x="195915" y="30337"/>
                </a:cubicBezTo>
                <a:lnTo>
                  <a:pt x="195915" y="30337"/>
                </a:lnTo>
                <a:cubicBezTo>
                  <a:pt x="193403" y="35882"/>
                  <a:pt x="189489" y="40221"/>
                  <a:pt x="184694" y="42765"/>
                </a:cubicBezTo>
                <a:cubicBezTo>
                  <a:pt x="182313" y="44037"/>
                  <a:pt x="180845" y="46484"/>
                  <a:pt x="180845" y="49159"/>
                </a:cubicBezTo>
                <a:lnTo>
                  <a:pt x="180845" y="49485"/>
                </a:lnTo>
                <a:cubicBezTo>
                  <a:pt x="180845" y="79071"/>
                  <a:pt x="170276" y="106896"/>
                  <a:pt x="151095" y="127870"/>
                </a:cubicBezTo>
                <a:cubicBezTo>
                  <a:pt x="132045" y="148649"/>
                  <a:pt x="106895" y="160099"/>
                  <a:pt x="80212" y="160099"/>
                </a:cubicBezTo>
                <a:cubicBezTo>
                  <a:pt x="52485" y="160099"/>
                  <a:pt x="28803" y="155858"/>
                  <a:pt x="16408" y="148845"/>
                </a:cubicBezTo>
                <a:cubicBezTo>
                  <a:pt x="30761" y="148095"/>
                  <a:pt x="42667" y="144996"/>
                  <a:pt x="53562" y="139222"/>
                </a:cubicBezTo>
                <a:cubicBezTo>
                  <a:pt x="59662" y="135993"/>
                  <a:pt x="58194" y="126892"/>
                  <a:pt x="51409" y="125717"/>
                </a:cubicBezTo>
                <a:cubicBezTo>
                  <a:pt x="38622" y="123499"/>
                  <a:pt x="30337" y="117660"/>
                  <a:pt x="25150" y="107091"/>
                </a:cubicBezTo>
                <a:lnTo>
                  <a:pt x="25150" y="107091"/>
                </a:lnTo>
                <a:cubicBezTo>
                  <a:pt x="28216" y="108266"/>
                  <a:pt x="31446" y="108983"/>
                  <a:pt x="34740" y="109179"/>
                </a:cubicBezTo>
                <a:cubicBezTo>
                  <a:pt x="34911" y="109191"/>
                  <a:pt x="35081" y="109197"/>
                  <a:pt x="35251" y="109197"/>
                </a:cubicBezTo>
                <a:cubicBezTo>
                  <a:pt x="38285" y="109197"/>
                  <a:pt x="41060" y="107286"/>
                  <a:pt x="42080" y="104351"/>
                </a:cubicBezTo>
                <a:cubicBezTo>
                  <a:pt x="43156" y="101285"/>
                  <a:pt x="42047" y="97860"/>
                  <a:pt x="39340" y="96033"/>
                </a:cubicBezTo>
                <a:cubicBezTo>
                  <a:pt x="30076" y="89672"/>
                  <a:pt x="22736" y="81061"/>
                  <a:pt x="18430" y="71764"/>
                </a:cubicBezTo>
                <a:lnTo>
                  <a:pt x="18430" y="71764"/>
                </a:lnTo>
                <a:cubicBezTo>
                  <a:pt x="20583" y="72873"/>
                  <a:pt x="22834" y="73721"/>
                  <a:pt x="25183" y="74341"/>
                </a:cubicBezTo>
                <a:cubicBezTo>
                  <a:pt x="25852" y="74519"/>
                  <a:pt x="26505" y="74602"/>
                  <a:pt x="27133" y="74602"/>
                </a:cubicBezTo>
                <a:cubicBezTo>
                  <a:pt x="32963" y="74602"/>
                  <a:pt x="36697" y="67457"/>
                  <a:pt x="32457" y="62598"/>
                </a:cubicBezTo>
                <a:cubicBezTo>
                  <a:pt x="26912" y="56270"/>
                  <a:pt x="23225" y="49159"/>
                  <a:pt x="21855" y="42047"/>
                </a:cubicBezTo>
                <a:cubicBezTo>
                  <a:pt x="20485" y="35034"/>
                  <a:pt x="21301" y="27956"/>
                  <a:pt x="24237" y="20910"/>
                </a:cubicBezTo>
                <a:cubicBezTo>
                  <a:pt x="44755" y="41526"/>
                  <a:pt x="64457" y="51377"/>
                  <a:pt x="97729" y="57901"/>
                </a:cubicBezTo>
                <a:cubicBezTo>
                  <a:pt x="98205" y="57994"/>
                  <a:pt x="98678" y="58039"/>
                  <a:pt x="99142" y="58039"/>
                </a:cubicBezTo>
                <a:cubicBezTo>
                  <a:pt x="103040" y="58039"/>
                  <a:pt x="106370" y="54874"/>
                  <a:pt x="106341" y="50822"/>
                </a:cubicBezTo>
                <a:cubicBezTo>
                  <a:pt x="106341" y="29848"/>
                  <a:pt x="122781" y="12559"/>
                  <a:pt x="142973" y="12233"/>
                </a:cubicBezTo>
                <a:close/>
                <a:moveTo>
                  <a:pt x="142843" y="0"/>
                </a:moveTo>
                <a:cubicBezTo>
                  <a:pt x="129729" y="196"/>
                  <a:pt x="117464" y="5611"/>
                  <a:pt x="108265" y="15234"/>
                </a:cubicBezTo>
                <a:cubicBezTo>
                  <a:pt x="100567" y="23291"/>
                  <a:pt x="95739" y="33664"/>
                  <a:pt x="94467" y="44722"/>
                </a:cubicBezTo>
                <a:cubicBezTo>
                  <a:pt x="65599" y="38394"/>
                  <a:pt x="48897" y="29097"/>
                  <a:pt x="30271" y="9591"/>
                </a:cubicBezTo>
                <a:lnTo>
                  <a:pt x="27923" y="7209"/>
                </a:lnTo>
                <a:cubicBezTo>
                  <a:pt x="26491" y="5778"/>
                  <a:pt x="24659" y="5098"/>
                  <a:pt x="22843" y="5098"/>
                </a:cubicBezTo>
                <a:cubicBezTo>
                  <a:pt x="20230" y="5098"/>
                  <a:pt x="17651" y="6504"/>
                  <a:pt x="16343" y="9101"/>
                </a:cubicBezTo>
                <a:lnTo>
                  <a:pt x="15071" y="11678"/>
                </a:lnTo>
                <a:cubicBezTo>
                  <a:pt x="9460" y="22443"/>
                  <a:pt x="7731" y="33403"/>
                  <a:pt x="9851" y="44396"/>
                </a:cubicBezTo>
                <a:cubicBezTo>
                  <a:pt x="10634" y="48441"/>
                  <a:pt x="11939" y="52388"/>
                  <a:pt x="13668" y="56139"/>
                </a:cubicBezTo>
                <a:cubicBezTo>
                  <a:pt x="11972" y="56172"/>
                  <a:pt x="10341" y="56629"/>
                  <a:pt x="8873" y="57509"/>
                </a:cubicBezTo>
                <a:cubicBezTo>
                  <a:pt x="5285" y="59434"/>
                  <a:pt x="3295" y="63968"/>
                  <a:pt x="4175" y="68372"/>
                </a:cubicBezTo>
                <a:lnTo>
                  <a:pt x="4208" y="68633"/>
                </a:lnTo>
                <a:lnTo>
                  <a:pt x="4306" y="68926"/>
                </a:lnTo>
                <a:cubicBezTo>
                  <a:pt x="7046" y="77864"/>
                  <a:pt x="11645" y="86117"/>
                  <a:pt x="17811" y="93130"/>
                </a:cubicBezTo>
                <a:cubicBezTo>
                  <a:pt x="16734" y="93456"/>
                  <a:pt x="15723" y="93978"/>
                  <a:pt x="14842" y="94663"/>
                </a:cubicBezTo>
                <a:cubicBezTo>
                  <a:pt x="11254" y="97240"/>
                  <a:pt x="9884" y="101905"/>
                  <a:pt x="11450" y="106015"/>
                </a:cubicBezTo>
                <a:cubicBezTo>
                  <a:pt x="16114" y="119161"/>
                  <a:pt x="23943" y="128229"/>
                  <a:pt x="35230" y="133481"/>
                </a:cubicBezTo>
                <a:cubicBezTo>
                  <a:pt x="28151" y="135536"/>
                  <a:pt x="20355" y="136612"/>
                  <a:pt x="11450" y="136743"/>
                </a:cubicBezTo>
                <a:cubicBezTo>
                  <a:pt x="7046" y="136808"/>
                  <a:pt x="3132" y="139516"/>
                  <a:pt x="1501" y="143593"/>
                </a:cubicBezTo>
                <a:lnTo>
                  <a:pt x="1370" y="143952"/>
                </a:lnTo>
                <a:cubicBezTo>
                  <a:pt x="0" y="147997"/>
                  <a:pt x="1044" y="152107"/>
                  <a:pt x="4175" y="155238"/>
                </a:cubicBezTo>
                <a:lnTo>
                  <a:pt x="4404" y="155467"/>
                </a:lnTo>
                <a:lnTo>
                  <a:pt x="4665" y="155662"/>
                </a:lnTo>
                <a:cubicBezTo>
                  <a:pt x="17843" y="166264"/>
                  <a:pt x="45374" y="172364"/>
                  <a:pt x="80212" y="172364"/>
                </a:cubicBezTo>
                <a:cubicBezTo>
                  <a:pt x="141668" y="172364"/>
                  <a:pt x="191805" y="118639"/>
                  <a:pt x="193044" y="52029"/>
                </a:cubicBezTo>
                <a:cubicBezTo>
                  <a:pt x="200547" y="47201"/>
                  <a:pt x="206190" y="39470"/>
                  <a:pt x="209159" y="29945"/>
                </a:cubicBezTo>
                <a:lnTo>
                  <a:pt x="209257" y="29619"/>
                </a:lnTo>
                <a:cubicBezTo>
                  <a:pt x="210105" y="26129"/>
                  <a:pt x="209126" y="22410"/>
                  <a:pt x="206647" y="19801"/>
                </a:cubicBezTo>
                <a:cubicBezTo>
                  <a:pt x="205799" y="18985"/>
                  <a:pt x="204853" y="18333"/>
                  <a:pt x="203809" y="17876"/>
                </a:cubicBezTo>
                <a:cubicBezTo>
                  <a:pt x="204494" y="16376"/>
                  <a:pt x="205146" y="14842"/>
                  <a:pt x="205701" y="13277"/>
                </a:cubicBezTo>
                <a:cubicBezTo>
                  <a:pt x="207169" y="9493"/>
                  <a:pt x="206419" y="5578"/>
                  <a:pt x="203613" y="2806"/>
                </a:cubicBezTo>
                <a:cubicBezTo>
                  <a:pt x="201756" y="970"/>
                  <a:pt x="199298" y="7"/>
                  <a:pt x="196805" y="7"/>
                </a:cubicBezTo>
                <a:cubicBezTo>
                  <a:pt x="195444" y="7"/>
                  <a:pt x="194073" y="294"/>
                  <a:pt x="192784" y="881"/>
                </a:cubicBezTo>
                <a:cubicBezTo>
                  <a:pt x="185085" y="4176"/>
                  <a:pt x="177681" y="7307"/>
                  <a:pt x="171515" y="9297"/>
                </a:cubicBezTo>
                <a:cubicBezTo>
                  <a:pt x="164339" y="5448"/>
                  <a:pt x="152498" y="0"/>
                  <a:pt x="1429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 name="Rectangle 2"/>
          <p:cNvSpPr/>
          <p:nvPr/>
        </p:nvSpPr>
        <p:spPr>
          <a:xfrm>
            <a:off x="844996" y="3954351"/>
            <a:ext cx="4340826" cy="185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ình ảnh Biểu Tượng Bút Chì Cho Dự án, Bút Chì, Biểu Tượng Dự án, Biểu  Tượng Bút Chì Vector và PNG với nền trong suốt để tải xuống miễn phí"/>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6930" y="286563"/>
            <a:ext cx="689421" cy="6894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ạng cuốn Sách Nhà lời xin Lỗi của Aristides Máy tính Biểu tượng E-cuốn  sách - cuốn sách nút png tải về - Miễn phí trong suốt Góc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6000" y1="29000" x2="56556" y2="56111"/>
                        <a14:foregroundMark x1="29778" y1="56667" x2="61556" y2="26222"/>
                        <a14:foregroundMark x1="52444" y1="26667" x2="61222" y2="21778"/>
                        <a14:foregroundMark x1="60111" y1="23000" x2="59333" y2="57556"/>
                        <a14:foregroundMark x1="51667" y1="54778" x2="53444" y2="68000"/>
                        <a14:foregroundMark x1="23889" y1="28000" x2="26000" y2="64556"/>
                        <a14:foregroundMark x1="29556" y1="59333" x2="47778" y2="66444"/>
                        <a14:foregroundMark x1="42111" y1="45111" x2="44778" y2="61000"/>
                        <a14:foregroundMark x1="28889" y1="27889" x2="49333"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9348656" y="-1761"/>
            <a:ext cx="1266067" cy="1266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Table 60"/>
          <p:cNvGraphicFramePr>
            <a:graphicFrameLocks noGrp="1"/>
          </p:cNvGraphicFramePr>
          <p:nvPr/>
        </p:nvGraphicFramePr>
        <p:xfrm>
          <a:off x="69812" y="1442679"/>
          <a:ext cx="9278844" cy="4389437"/>
        </p:xfrm>
        <a:graphic>
          <a:graphicData uri="http://schemas.openxmlformats.org/drawingml/2006/table">
            <a:tbl>
              <a:tblPr/>
              <a:tblGrid>
                <a:gridCol w="9278844"/>
              </a:tblGrid>
              <a:tr h="4389437">
                <a:tc>
                  <a:txBody>
                    <a:bodyPr/>
                    <a:lstStyle>
                      <a:lvl1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1pPr>
                      <a:lvl2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2pPr>
                      <a:lvl3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3pPr>
                      <a:lvl4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4pPr>
                      <a:lvl5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5pPr>
                      <a:lvl6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6pPr>
                      <a:lvl7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7pPr>
                      <a:lvl8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8pPr>
                      <a:lvl9pPr marR="0" algn="l" rtl="0">
                        <a:lnSpc>
                          <a:spcPct val="100000"/>
                        </a:lnSpc>
                        <a:spcBef>
                          <a:spcPts val="0"/>
                        </a:spcBef>
                        <a:spcAft>
                          <a:spcPts val="0"/>
                        </a:spcAft>
                        <a:buClr>
                          <a:srgbClr val="000000"/>
                        </a:buClr>
                        <a:buFont typeface="Arial" panose="020B0604020202020204"/>
                        <a:defRPr sz="1865" b="0" i="0" u="none" strike="noStrike" cap="none">
                          <a:solidFill>
                            <a:schemeClr val="tx1"/>
                          </a:solidFill>
                          <a:latin typeface="Calibri" panose="020F0502020204030204"/>
                          <a:sym typeface="Arial" panose="020B0604020202020204"/>
                        </a:defRPr>
                      </a:lvl9pPr>
                    </a:lstStyle>
                    <a:p>
                      <a:pPr marL="457200" marR="0" lvl="0" indent="-457200" algn="just" defTabSz="914400" rtl="0" eaLnBrk="1" fontAlgn="base" latinLnBrk="0" hangingPunct="1">
                        <a:lnSpc>
                          <a:spcPct val="100000"/>
                        </a:lnSpc>
                        <a:spcBef>
                          <a:spcPct val="0"/>
                        </a:spcBef>
                        <a:spcAft>
                          <a:spcPts val="600"/>
                        </a:spcAft>
                        <a:buClrTx/>
                        <a:buSzTx/>
                        <a:buFontTx/>
                        <a:buChar char="-"/>
                      </a:pP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Sinh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năm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1949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quê</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ở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Tĩnh</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Gia, Thanh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Hoá</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tham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gia</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lực</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lượng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thanh</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niên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xung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phong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a:t>
                      </a:r>
                      <a:endPar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endParaRPr>
                    </a:p>
                    <a:p>
                      <a:pPr marL="457200" marR="0" lvl="0" indent="-457200" algn="just" defTabSz="914400" rtl="0" eaLnBrk="1" fontAlgn="base" latinLnBrk="0" hangingPunct="1">
                        <a:lnSpc>
                          <a:spcPct val="100000"/>
                        </a:lnSpc>
                        <a:spcBef>
                          <a:spcPct val="0"/>
                        </a:spcBef>
                        <a:spcAft>
                          <a:spcPts val="600"/>
                        </a:spcAft>
                        <a:buClrTx/>
                        <a:buSzTx/>
                        <a:buFontTx/>
                        <a:buChar char="-"/>
                      </a:pP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Sở</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trường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Truyện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ngắn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và</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truyện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vừa</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a:t>
                      </a:r>
                      <a:endPar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endParaRPr>
                    </a:p>
                    <a:p>
                      <a:pPr marL="457200" marR="0" lvl="0" indent="-457200" algn="just" defTabSz="914400" rtl="0" eaLnBrk="1" fontAlgn="base" latinLnBrk="0" hangingPunct="1">
                        <a:lnSpc>
                          <a:spcPct val="100000"/>
                        </a:lnSpc>
                        <a:spcBef>
                          <a:spcPct val="0"/>
                        </a:spcBef>
                        <a:spcAft>
                          <a:spcPts val="600"/>
                        </a:spcAft>
                        <a:buClrTx/>
                        <a:buSzTx/>
                        <a:buFontTx/>
                        <a:buChar char="-"/>
                      </a:pP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Nội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dung: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cuộc</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sống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chiến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đấu</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của</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tuổi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trẻ</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ở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tuyến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đường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Trường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Sơn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Sau</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năm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1975,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tác</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phẩm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của</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bà</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bám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sát</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những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chuyển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biến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của</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đời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sống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xã</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hội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và</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con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người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trên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tinh</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thần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đổi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mới</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endPar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endParaRPr>
                    </a:p>
                    <a:p>
                      <a:pPr marL="457200" marR="0" lvl="0" indent="-457200" algn="just" defTabSz="914400" rtl="0" eaLnBrk="1" fontAlgn="base" latinLnBrk="0" hangingPunct="1">
                        <a:lnSpc>
                          <a:spcPct val="100000"/>
                        </a:lnSpc>
                        <a:spcBef>
                          <a:spcPct val="0"/>
                        </a:spcBef>
                        <a:spcAft>
                          <a:spcPts val="600"/>
                        </a:spcAft>
                        <a:buClrTx/>
                        <a:buSzTx/>
                        <a:buFontTx/>
                        <a:buChar char="-"/>
                      </a:pP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Phong</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cách</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miêu</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tả</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tâm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lí</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tinh</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tế</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sắc</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sảo</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đặc</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biệt</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là</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tâm</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lí</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nhân</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vật</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 </a:t>
                      </a:r>
                      <a:r>
                        <a:rPr kumimoji="0" lang="en-US" sz="2800" b="0" i="0" u="none" strike="noStrike" cap="none" normalizeH="0" baseline="0" dirty="0" err="1">
                          <a:ln>
                            <a:noFill/>
                          </a:ln>
                          <a:solidFill>
                            <a:srgbClr val="002060"/>
                          </a:solidFill>
                          <a:effectLst/>
                          <a:latin typeface="Times New Roman" panose="02020603050405020304" charset="0"/>
                          <a:cs typeface="Times New Roman" panose="02020603050405020304" charset="0"/>
                        </a:rPr>
                        <a:t>nữ</a:t>
                      </a:r>
                      <a:r>
                        <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rPr>
                        <a:t>.</a:t>
                      </a:r>
                      <a:endParaRPr kumimoji="0" lang="en-US" sz="2800" b="0" i="0" u="none" strike="noStrike" cap="none" normalizeH="0" baseline="0" dirty="0">
                        <a:ln>
                          <a:noFill/>
                        </a:ln>
                        <a:solidFill>
                          <a:srgbClr val="002060"/>
                        </a:solidFill>
                        <a:effectLst/>
                        <a:latin typeface="Times New Roman" panose="02020603050405020304" charset="0"/>
                        <a:cs typeface="Times New Roman" panose="02020603050405020304" charset="0"/>
                      </a:endParaRPr>
                    </a:p>
                  </a:txBody>
                  <a:tcPr marL="114300" marR="11430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24"/>
                                        </p:tgtEl>
                                        <p:attrNameLst>
                                          <p:attrName>style.visibility</p:attrName>
                                        </p:attrNameLst>
                                      </p:cBhvr>
                                      <p:to>
                                        <p:strVal val="visible"/>
                                      </p:to>
                                    </p:set>
                                    <p:animEffect transition="in" filter="wipe(down)">
                                      <p:cBhvr>
                                        <p:cTn id="7" dur="500"/>
                                        <p:tgtEl>
                                          <p:spTgt spid="17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132096" y="81852"/>
            <a:ext cx="39278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00" eaLnBrk="0" fontAlgn="base" hangingPunct="0">
              <a:spcBef>
                <a:spcPct val="0"/>
              </a:spcBef>
              <a:spcAft>
                <a:spcPct val="0"/>
              </a:spcAft>
              <a:buNone/>
            </a:pPr>
            <a:r>
              <a:rPr lang="en-US" altLang="en-US" b="1" dirty="0">
                <a:solidFill>
                  <a:srgbClr val="FF0000"/>
                </a:solidFill>
                <a:latin typeface="Times New Roman" panose="02020603050405020304" charset="0"/>
                <a:cs typeface="Times New Roman" panose="02020603050405020304" charset="0"/>
              </a:rPr>
              <a:t>TÓM TẮT TRUYỆN</a:t>
            </a:r>
            <a:endParaRPr lang="en-US" altLang="en-US" b="1" dirty="0">
              <a:solidFill>
                <a:srgbClr val="FF0000"/>
              </a:solidFill>
              <a:latin typeface="Times New Roman" panose="02020603050405020304" charset="0"/>
              <a:cs typeface="Times New Roman" panose="02020603050405020304" charset="0"/>
            </a:endParaRPr>
          </a:p>
        </p:txBody>
      </p:sp>
      <p:sp>
        <p:nvSpPr>
          <p:cNvPr id="26627" name="Slide Number Placeholder 15"/>
          <p:cNvSpPr>
            <a:spLocks noGrp="1"/>
          </p:cNvSpPr>
          <p:nvPr>
            <p:ph type="sldNum" sz="quarter" idx="12"/>
          </p:nvPr>
        </p:nvSpPr>
        <p:spPr bwMode="auto">
          <a:xfrm>
            <a:off x="4165600" y="6356351"/>
            <a:ext cx="3860800" cy="366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5">
                <a:solidFill>
                  <a:schemeClr val="tx1"/>
                </a:solidFill>
                <a:latin typeface="Calibri" panose="020F0502020204030204" pitchFamily="34" charset="0"/>
              </a:defRPr>
            </a:lvl1pPr>
            <a:lvl2pPr marL="990600" indent="-381000">
              <a:spcBef>
                <a:spcPct val="20000"/>
              </a:spcBef>
              <a:buFont typeface="Arial" panose="020B0604020202020204" pitchFamily="34" charset="0"/>
              <a:buChar char="–"/>
              <a:defRPr sz="3735">
                <a:solidFill>
                  <a:schemeClr val="tx1"/>
                </a:solidFill>
                <a:latin typeface="Calibri" panose="020F0502020204030204" pitchFamily="34" charset="0"/>
              </a:defRPr>
            </a:lvl2pPr>
            <a:lvl3pPr marL="1524000" indent="-304800">
              <a:spcBef>
                <a:spcPct val="20000"/>
              </a:spcBef>
              <a:buFont typeface="Arial" panose="020B0604020202020204" pitchFamily="34" charset="0"/>
              <a:buChar char="•"/>
              <a:defRPr sz="3200">
                <a:solidFill>
                  <a:schemeClr val="tx1"/>
                </a:solidFill>
                <a:latin typeface="Calibri" panose="020F0502020204030204" pitchFamily="34" charset="0"/>
              </a:defRPr>
            </a:lvl3pPr>
            <a:lvl4pPr marL="2133600" indent="-304800">
              <a:spcBef>
                <a:spcPct val="20000"/>
              </a:spcBef>
              <a:buFont typeface="Arial" panose="020B0604020202020204" pitchFamily="34" charset="0"/>
              <a:buChar char="–"/>
              <a:defRPr sz="2665">
                <a:solidFill>
                  <a:schemeClr val="tx1"/>
                </a:solidFill>
                <a:latin typeface="Calibri" panose="020F0502020204030204" pitchFamily="34" charset="0"/>
              </a:defRPr>
            </a:lvl4pPr>
            <a:lvl5pPr marL="2743200" indent="-304800">
              <a:spcBef>
                <a:spcPct val="20000"/>
              </a:spcBef>
              <a:buFont typeface="Arial" panose="020B0604020202020204" pitchFamily="34" charset="0"/>
              <a:buChar char="»"/>
              <a:defRPr sz="2665">
                <a:solidFill>
                  <a:schemeClr val="tx1"/>
                </a:solidFill>
                <a:latin typeface="Calibri" panose="020F0502020204030204" pitchFamily="34" charset="0"/>
              </a:defRPr>
            </a:lvl5pPr>
            <a:lvl6pPr marL="3352800" indent="-304800" eaLnBrk="0" fontAlgn="base" hangingPunct="0">
              <a:spcBef>
                <a:spcPct val="20000"/>
              </a:spcBef>
              <a:spcAft>
                <a:spcPct val="0"/>
              </a:spcAft>
              <a:buFont typeface="Arial" panose="020B0604020202020204" pitchFamily="34" charset="0"/>
              <a:buChar char="»"/>
              <a:defRPr sz="2665">
                <a:solidFill>
                  <a:schemeClr val="tx1"/>
                </a:solidFill>
                <a:latin typeface="Calibri" panose="020F0502020204030204" pitchFamily="34" charset="0"/>
              </a:defRPr>
            </a:lvl6pPr>
            <a:lvl7pPr marL="3962400" indent="-304800" eaLnBrk="0" fontAlgn="base" hangingPunct="0">
              <a:spcBef>
                <a:spcPct val="20000"/>
              </a:spcBef>
              <a:spcAft>
                <a:spcPct val="0"/>
              </a:spcAft>
              <a:buFont typeface="Arial" panose="020B0604020202020204" pitchFamily="34" charset="0"/>
              <a:buChar char="»"/>
              <a:defRPr sz="2665">
                <a:solidFill>
                  <a:schemeClr val="tx1"/>
                </a:solidFill>
                <a:latin typeface="Calibri" panose="020F0502020204030204" pitchFamily="34" charset="0"/>
              </a:defRPr>
            </a:lvl7pPr>
            <a:lvl8pPr marL="4572000" indent="-304800" eaLnBrk="0" fontAlgn="base" hangingPunct="0">
              <a:spcBef>
                <a:spcPct val="20000"/>
              </a:spcBef>
              <a:spcAft>
                <a:spcPct val="0"/>
              </a:spcAft>
              <a:buFont typeface="Arial" panose="020B0604020202020204" pitchFamily="34" charset="0"/>
              <a:buChar char="»"/>
              <a:defRPr sz="2665">
                <a:solidFill>
                  <a:schemeClr val="tx1"/>
                </a:solidFill>
                <a:latin typeface="Calibri" panose="020F0502020204030204" pitchFamily="34" charset="0"/>
              </a:defRPr>
            </a:lvl8pPr>
            <a:lvl9pPr marL="5181600" indent="-304800" eaLnBrk="0" fontAlgn="base" hangingPunct="0">
              <a:spcBef>
                <a:spcPct val="20000"/>
              </a:spcBef>
              <a:spcAft>
                <a:spcPct val="0"/>
              </a:spcAft>
              <a:buFont typeface="Arial" panose="020B0604020202020204" pitchFamily="34" charset="0"/>
              <a:buChar char="»"/>
              <a:defRPr sz="2665">
                <a:solidFill>
                  <a:schemeClr val="tx1"/>
                </a:solidFill>
                <a:latin typeface="Calibri" panose="020F0502020204030204" pitchFamily="34" charset="0"/>
              </a:defRPr>
            </a:lvl9pPr>
          </a:lstStyle>
          <a:p>
            <a:pPr algn="ctr" defTabSz="1219200" eaLnBrk="0" fontAlgn="base" hangingPunct="0">
              <a:spcBef>
                <a:spcPct val="0"/>
              </a:spcBef>
              <a:spcAft>
                <a:spcPct val="0"/>
              </a:spcAft>
              <a:buNone/>
            </a:pPr>
            <a:fld id="{1859EA86-0F6C-4C8A-9BD8-2E16B6D896DD}" type="slidenum">
              <a:rPr lang="en-US" altLang="en-US" sz="1200">
                <a:solidFill>
                  <a:srgbClr val="898989"/>
                </a:solidFill>
                <a:latin typeface="Arial" panose="020B0604020202020204" pitchFamily="34" charset="0"/>
              </a:rPr>
            </a:fld>
            <a:endParaRPr lang="en-US" altLang="en-US" sz="1200">
              <a:solidFill>
                <a:srgbClr val="898989"/>
              </a:solidFill>
              <a:latin typeface="Arial" panose="020B0604020202020204" pitchFamily="34" charset="0"/>
            </a:endParaRPr>
          </a:p>
        </p:txBody>
      </p:sp>
      <p:grpSp>
        <p:nvGrpSpPr>
          <p:cNvPr id="3" name="Group 44"/>
          <p:cNvGrpSpPr/>
          <p:nvPr/>
        </p:nvGrpSpPr>
        <p:grpSpPr>
          <a:xfrm>
            <a:off x="460370" y="0"/>
            <a:ext cx="912962" cy="7594600"/>
            <a:chOff x="1374772" y="1213680"/>
            <a:chExt cx="274322" cy="5187394"/>
          </a:xfrm>
        </p:grpSpPr>
        <p:sp>
          <p:nvSpPr>
            <p:cNvPr id="7" name="Pentagon 6"/>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6"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rgbClr val="C87B14"/>
                </a:gs>
                <a:gs pos="82000">
                  <a:srgbClr val="FF9F0B">
                    <a:lumMod val="90000"/>
                  </a:srgbClr>
                </a:gs>
                <a:gs pos="34000">
                  <a:srgbClr val="FEA30A">
                    <a:lumMod val="90000"/>
                  </a:srgbClr>
                </a:gs>
                <a:gs pos="0">
                  <a:srgbClr val="B87B00">
                    <a:lumMod val="90000"/>
                    <a:lumOff val="10000"/>
                  </a:srgbClr>
                </a:gs>
                <a:gs pos="33000">
                  <a:srgbClr val="BD7C04">
                    <a:lumMod val="100000"/>
                  </a:srgbClr>
                </a:gs>
                <a:gs pos="100000">
                  <a:srgbClr val="BC7908"/>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71" name="Rectangle 170"/>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72" name="Rectangle 171"/>
            <p:cNvSpPr/>
            <p:nvPr/>
          </p:nvSpPr>
          <p:spPr>
            <a:xfrm>
              <a:off x="1404710" y="1213680"/>
              <a:ext cx="212954" cy="203438"/>
            </a:xfrm>
            <a:prstGeom prst="rect">
              <a:avLst/>
            </a:prstGeom>
            <a:gradFill flip="none" rotWithShape="1">
              <a:gsLst>
                <a:gs pos="16000">
                  <a:srgbClr val="B24349"/>
                </a:gs>
                <a:gs pos="52000">
                  <a:srgbClr val="FFB3C7">
                    <a:lumMod val="84000"/>
                  </a:srgbClr>
                </a:gs>
                <a:gs pos="100000">
                  <a:srgbClr val="CC7190">
                    <a:lumMod val="84000"/>
                  </a:srgbClr>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76" name="Freeform 17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cxnSp>
          <p:nvCxnSpPr>
            <p:cNvPr id="35" name="Straight Connector 34"/>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182" name="Trapezoid 181"/>
          <p:cNvSpPr/>
          <p:nvPr/>
        </p:nvSpPr>
        <p:spPr>
          <a:xfrm rot="16200000">
            <a:off x="-141643" y="4314550"/>
            <a:ext cx="1017991" cy="186057"/>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79" name="Trapezoid 178"/>
          <p:cNvSpPr/>
          <p:nvPr/>
        </p:nvSpPr>
        <p:spPr>
          <a:xfrm rot="16200000">
            <a:off x="-141643" y="2993539"/>
            <a:ext cx="1017991" cy="186057"/>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29" name="Trapezoid 28"/>
          <p:cNvSpPr/>
          <p:nvPr/>
        </p:nvSpPr>
        <p:spPr>
          <a:xfrm rot="16200000">
            <a:off x="-141643" y="1672529"/>
            <a:ext cx="1017991" cy="186057"/>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2" name="Pentagon 11"/>
          <p:cNvSpPr/>
          <p:nvPr/>
        </p:nvSpPr>
        <p:spPr>
          <a:xfrm>
            <a:off x="274320" y="787398"/>
            <a:ext cx="10989083" cy="1392431"/>
          </a:xfrm>
          <a:prstGeom prst="homePlate">
            <a:avLst>
              <a:gd name="adj" fmla="val 36274"/>
            </a:avLst>
          </a:prstGeom>
          <a:solidFill>
            <a:srgbClr val="00FF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78" name="Pentagon 177"/>
          <p:cNvSpPr/>
          <p:nvPr/>
        </p:nvSpPr>
        <p:spPr>
          <a:xfrm>
            <a:off x="260229" y="2482851"/>
            <a:ext cx="10972800" cy="1145108"/>
          </a:xfrm>
          <a:prstGeom prst="homePlate">
            <a:avLst>
              <a:gd name="adj" fmla="val 36274"/>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181" name="Pentagon 180"/>
          <p:cNvSpPr/>
          <p:nvPr/>
        </p:nvSpPr>
        <p:spPr>
          <a:xfrm>
            <a:off x="290603" y="3849324"/>
            <a:ext cx="10972800" cy="1219442"/>
          </a:xfrm>
          <a:prstGeom prst="homePlate">
            <a:avLst>
              <a:gd name="adj" fmla="val 36274"/>
            </a:avLst>
          </a:prstGeom>
          <a:solidFill>
            <a:srgbClr val="FF66C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7200">
              <a:solidFill>
                <a:prstClr val="white"/>
              </a:solidFill>
              <a:latin typeface="Calibri" panose="020F0502020204030204"/>
            </a:endParaRPr>
          </a:p>
        </p:txBody>
      </p:sp>
      <p:sp>
        <p:nvSpPr>
          <p:cNvPr id="184" name="Pentagon 183"/>
          <p:cNvSpPr/>
          <p:nvPr/>
        </p:nvSpPr>
        <p:spPr>
          <a:xfrm>
            <a:off x="260229" y="5231438"/>
            <a:ext cx="11003174" cy="1231107"/>
          </a:xfrm>
          <a:prstGeom prst="homePlate">
            <a:avLst>
              <a:gd name="adj" fmla="val 36274"/>
            </a:avLst>
          </a:pr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en-US" sz="2400">
              <a:solidFill>
                <a:prstClr val="white"/>
              </a:solidFill>
              <a:latin typeface="Calibri" panose="020F0502020204030204"/>
            </a:endParaRPr>
          </a:p>
        </p:txBody>
      </p:sp>
      <p:sp>
        <p:nvSpPr>
          <p:cNvPr id="39" name="TextBox 38"/>
          <p:cNvSpPr txBox="1"/>
          <p:nvPr/>
        </p:nvSpPr>
        <p:spPr>
          <a:xfrm>
            <a:off x="367309" y="997558"/>
            <a:ext cx="423515" cy="666787"/>
          </a:xfrm>
          <a:prstGeom prst="rect">
            <a:avLst/>
          </a:prstGeom>
          <a:noFill/>
          <a:effectLst/>
        </p:spPr>
        <p:txBody>
          <a:bodyPr wrap="none">
            <a:spAutoFit/>
          </a:bodyPr>
          <a:lstStyle/>
          <a:p>
            <a:pPr defTabSz="1219200">
              <a:defRPr/>
            </a:pPr>
            <a:r>
              <a:rPr lang="en-US" sz="3735" b="1" dirty="0">
                <a:solidFill>
                  <a:prstClr val="white"/>
                </a:solidFill>
                <a:latin typeface="Times New Roman" panose="02020603050405020304" charset="0"/>
                <a:cs typeface="Times New Roman" panose="02020603050405020304" charset="0"/>
              </a:rPr>
              <a:t>1</a:t>
            </a:r>
            <a:endParaRPr lang="en-US" sz="3735" b="1" dirty="0">
              <a:solidFill>
                <a:prstClr val="white"/>
              </a:solidFill>
              <a:latin typeface="Times New Roman" panose="02020603050405020304" charset="0"/>
              <a:cs typeface="Times New Roman" panose="02020603050405020304" charset="0"/>
            </a:endParaRPr>
          </a:p>
        </p:txBody>
      </p:sp>
      <p:sp>
        <p:nvSpPr>
          <p:cNvPr id="192" name="TextBox 191"/>
          <p:cNvSpPr txBox="1"/>
          <p:nvPr/>
        </p:nvSpPr>
        <p:spPr>
          <a:xfrm>
            <a:off x="306368" y="2718775"/>
            <a:ext cx="423515" cy="666787"/>
          </a:xfrm>
          <a:prstGeom prst="rect">
            <a:avLst/>
          </a:prstGeom>
          <a:noFill/>
          <a:effectLst/>
        </p:spPr>
        <p:txBody>
          <a:bodyPr wrap="none">
            <a:spAutoFit/>
          </a:bodyPr>
          <a:lstStyle/>
          <a:p>
            <a:pPr defTabSz="1219200">
              <a:defRPr/>
            </a:pPr>
            <a:r>
              <a:rPr lang="en-US" sz="3735" b="1" dirty="0">
                <a:solidFill>
                  <a:prstClr val="white"/>
                </a:solidFill>
                <a:latin typeface="Times New Roman" panose="02020603050405020304" charset="0"/>
                <a:cs typeface="Times New Roman" panose="02020603050405020304" charset="0"/>
              </a:rPr>
              <a:t>2</a:t>
            </a:r>
            <a:endParaRPr lang="en-US" sz="3735" b="1" dirty="0">
              <a:solidFill>
                <a:prstClr val="white"/>
              </a:solidFill>
              <a:latin typeface="Times New Roman" panose="02020603050405020304" charset="0"/>
              <a:cs typeface="Times New Roman" panose="02020603050405020304" charset="0"/>
            </a:endParaRPr>
          </a:p>
        </p:txBody>
      </p:sp>
      <p:sp>
        <p:nvSpPr>
          <p:cNvPr id="193" name="TextBox 192"/>
          <p:cNvSpPr txBox="1"/>
          <p:nvPr/>
        </p:nvSpPr>
        <p:spPr>
          <a:xfrm>
            <a:off x="385431" y="4239002"/>
            <a:ext cx="423515" cy="666787"/>
          </a:xfrm>
          <a:prstGeom prst="rect">
            <a:avLst/>
          </a:prstGeom>
          <a:noFill/>
          <a:effectLst/>
        </p:spPr>
        <p:txBody>
          <a:bodyPr wrap="none">
            <a:spAutoFit/>
          </a:bodyPr>
          <a:lstStyle/>
          <a:p>
            <a:pPr defTabSz="1219200">
              <a:defRPr/>
            </a:pPr>
            <a:r>
              <a:rPr lang="en-US" sz="3735" b="1" dirty="0">
                <a:solidFill>
                  <a:prstClr val="white"/>
                </a:solidFill>
                <a:latin typeface="Times New Roman" panose="02020603050405020304" charset="0"/>
                <a:cs typeface="Times New Roman" panose="02020603050405020304" charset="0"/>
              </a:rPr>
              <a:t>3</a:t>
            </a:r>
            <a:endParaRPr lang="en-US" sz="3735" b="1" dirty="0">
              <a:solidFill>
                <a:prstClr val="white"/>
              </a:solidFill>
              <a:latin typeface="Times New Roman" panose="02020603050405020304" charset="0"/>
              <a:cs typeface="Times New Roman" panose="02020603050405020304" charset="0"/>
            </a:endParaRPr>
          </a:p>
        </p:txBody>
      </p:sp>
      <p:sp>
        <p:nvSpPr>
          <p:cNvPr id="194" name="TextBox 193"/>
          <p:cNvSpPr txBox="1"/>
          <p:nvPr/>
        </p:nvSpPr>
        <p:spPr>
          <a:xfrm>
            <a:off x="385431" y="5303233"/>
            <a:ext cx="423515" cy="666787"/>
          </a:xfrm>
          <a:prstGeom prst="rect">
            <a:avLst/>
          </a:prstGeom>
          <a:noFill/>
          <a:effectLst/>
        </p:spPr>
        <p:txBody>
          <a:bodyPr wrap="none">
            <a:spAutoFit/>
          </a:bodyPr>
          <a:lstStyle/>
          <a:p>
            <a:pPr defTabSz="1219200">
              <a:defRPr/>
            </a:pPr>
            <a:r>
              <a:rPr lang="en-US" sz="3735" b="1" dirty="0">
                <a:solidFill>
                  <a:prstClr val="white"/>
                </a:solidFill>
                <a:latin typeface="Times New Roman" panose="02020603050405020304" charset="0"/>
                <a:cs typeface="Times New Roman" panose="02020603050405020304" charset="0"/>
              </a:rPr>
              <a:t>4</a:t>
            </a:r>
            <a:endParaRPr lang="en-US" sz="3735" b="1" dirty="0">
              <a:solidFill>
                <a:prstClr val="white"/>
              </a:solidFill>
              <a:latin typeface="Times New Roman" panose="02020603050405020304" charset="0"/>
              <a:cs typeface="Times New Roman" panose="02020603050405020304" charset="0"/>
            </a:endParaRPr>
          </a:p>
        </p:txBody>
      </p:sp>
      <p:sp>
        <p:nvSpPr>
          <p:cNvPr id="40" name="TextBox 39"/>
          <p:cNvSpPr txBox="1"/>
          <p:nvPr/>
        </p:nvSpPr>
        <p:spPr>
          <a:xfrm>
            <a:off x="656244" y="921485"/>
            <a:ext cx="10411825" cy="1200329"/>
          </a:xfrm>
          <a:prstGeom prst="rect">
            <a:avLst/>
          </a:prstGeom>
          <a:noFill/>
          <a:effectLst/>
        </p:spPr>
        <p:txBody>
          <a:bodyPr wrap="none">
            <a:spAutoFit/>
          </a:bodyPr>
          <a:lstStyle/>
          <a:p>
            <a:r>
              <a:rPr lang="en-US" sz="2400" b="1" dirty="0">
                <a:latin typeface="Times New Roman" panose="02020603050405020304" charset="0"/>
                <a:cs typeface="Times New Roman" panose="02020603050405020304" charset="0"/>
              </a:rPr>
              <a:t>Ba </a:t>
            </a:r>
            <a:r>
              <a:rPr lang="en-US" sz="2400" b="1" dirty="0" err="1">
                <a:latin typeface="Times New Roman" panose="02020603050405020304" charset="0"/>
                <a:cs typeface="Times New Roman" panose="02020603050405020304" charset="0"/>
              </a:rPr>
              <a:t>cô</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thanh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niên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xung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phong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làm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nhiệm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vụ</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phá</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bom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cao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điểm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ác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liệt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họ</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r>
              <a:rPr lang="en-US" sz="2400" b="1" dirty="0" err="1">
                <a:latin typeface="Times New Roman" panose="02020603050405020304" charset="0"/>
                <a:cs typeface="Times New Roman" panose="02020603050405020304" charset="0"/>
              </a:rPr>
              <a:t>Đang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làm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việc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riêng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theo</a:t>
            </a:r>
            <a:r>
              <a:rPr lang="en-US" sz="2400" b="1" dirty="0">
                <a:latin typeface="Times New Roman" panose="02020603050405020304" charset="0"/>
                <a:cs typeface="Times New Roman" panose="02020603050405020304" charset="0"/>
              </a:rPr>
              <a:t> ý </a:t>
            </a:r>
            <a:r>
              <a:rPr lang="en-US" sz="2400" b="1" dirty="0" err="1">
                <a:latin typeface="Times New Roman" panose="02020603050405020304" charset="0"/>
                <a:cs typeface="Times New Roman" panose="02020603050405020304" charset="0"/>
              </a:rPr>
              <a:t>thích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trong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chiếc</a:t>
            </a:r>
            <a:r>
              <a:rPr lang="en-US" sz="2400" b="1" dirty="0">
                <a:latin typeface="Times New Roman" panose="02020603050405020304" charset="0"/>
                <a:cs typeface="Times New Roman" panose="02020603050405020304" charset="0"/>
              </a:rPr>
              <a:t> hang </a:t>
            </a:r>
            <a:r>
              <a:rPr lang="en-US" sz="2400" b="1" dirty="0" err="1">
                <a:latin typeface="Times New Roman" panose="02020603050405020304" charset="0"/>
                <a:cs typeface="Times New Roman" panose="02020603050405020304" charset="0"/>
              </a:rPr>
              <a:t>và</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trò</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chuyện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vẽ</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ước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mơ</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r>
              <a:rPr lang="en-US" sz="2400" b="1" dirty="0" err="1">
                <a:latin typeface="Times New Roman" panose="02020603050405020304" charset="0"/>
                <a:cs typeface="Times New Roman" panose="02020603050405020304" charset="0"/>
              </a:rPr>
              <a:t>sau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chiến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tranh</a:t>
            </a:r>
            <a:r>
              <a:rPr lang="en-US" sz="2400" b="1" dirty="0">
                <a:latin typeface="Times New Roman" panose="02020603050405020304" charset="0"/>
                <a:cs typeface="Times New Roman" panose="02020603050405020304" charset="0"/>
              </a:rPr>
              <a:t>.</a:t>
            </a:r>
            <a:endParaRPr lang="en-US" sz="2400" b="1" dirty="0">
              <a:latin typeface="Times New Roman" panose="02020603050405020304" charset="0"/>
              <a:cs typeface="Times New Roman" panose="02020603050405020304" charset="0"/>
            </a:endParaRPr>
          </a:p>
        </p:txBody>
      </p:sp>
      <p:sp>
        <p:nvSpPr>
          <p:cNvPr id="195" name="TextBox 194"/>
          <p:cNvSpPr txBox="1"/>
          <p:nvPr/>
        </p:nvSpPr>
        <p:spPr>
          <a:xfrm>
            <a:off x="782319" y="2604777"/>
            <a:ext cx="9841156" cy="1241430"/>
          </a:xfrm>
          <a:prstGeom prst="rect">
            <a:avLst/>
          </a:prstGeom>
          <a:noFill/>
          <a:effectLst/>
        </p:spPr>
        <p:txBody>
          <a:bodyPr wrap="none">
            <a:spAutoFit/>
          </a:bodyPr>
          <a:lstStyle/>
          <a:p>
            <a:pPr defTabSz="1219200" eaLnBrk="0" fontAlgn="base" hangingPunct="0">
              <a:spcBef>
                <a:spcPct val="0"/>
              </a:spcBef>
              <a:spcAft>
                <a:spcPct val="0"/>
              </a:spcAft>
              <a:defRPr/>
            </a:pPr>
            <a:r>
              <a:rPr lang="en-US" sz="2400" b="1" dirty="0" err="1">
                <a:latin typeface="Times New Roman" panose="02020603050405020304" charset="0"/>
                <a:cs typeface="Times New Roman" panose="02020603050405020304" charset="0"/>
              </a:rPr>
              <a:t>Máy</a:t>
            </a:r>
            <a:r>
              <a:rPr lang="en-US" sz="2400" b="1" dirty="0">
                <a:latin typeface="Times New Roman" panose="02020603050405020304" charset="0"/>
                <a:cs typeface="Times New Roman" panose="02020603050405020304" charset="0"/>
              </a:rPr>
              <a:t> bay </a:t>
            </a:r>
            <a:r>
              <a:rPr lang="en-US" sz="2400" b="1" dirty="0" err="1">
                <a:latin typeface="Times New Roman" panose="02020603050405020304" charset="0"/>
                <a:cs typeface="Times New Roman" panose="02020603050405020304" charset="0"/>
              </a:rPr>
              <a:t>ném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bom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cô</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gái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ra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đường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phá</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bom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bom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nổ</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bị</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thương</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pPr defTabSz="1219200" eaLnBrk="0" fontAlgn="base" hangingPunct="0">
              <a:spcBef>
                <a:spcPct val="0"/>
              </a:spcBef>
              <a:spcAft>
                <a:spcPct val="0"/>
              </a:spcAft>
              <a:defRPr/>
            </a:pPr>
            <a:r>
              <a:rPr lang="en-US" sz="2400" b="1" dirty="0" err="1">
                <a:latin typeface="Times New Roman" panose="02020603050405020304" charset="0"/>
                <a:cs typeface="Times New Roman" panose="02020603050405020304" charset="0"/>
              </a:rPr>
              <a:t>Phương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Định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và</a:t>
            </a:r>
            <a:r>
              <a:rPr lang="en-US" sz="2400" b="1" dirty="0">
                <a:latin typeface="Times New Roman" panose="02020603050405020304" charset="0"/>
                <a:cs typeface="Times New Roman" panose="02020603050405020304" charset="0"/>
              </a:rPr>
              <a:t> Thao </a:t>
            </a:r>
            <a:r>
              <a:rPr lang="en-US" sz="2400" b="1" dirty="0" err="1">
                <a:latin typeface="Times New Roman" panose="02020603050405020304" charset="0"/>
                <a:cs typeface="Times New Roman" panose="02020603050405020304" charset="0"/>
              </a:rPr>
              <a:t>chăm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sóc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vết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Nho</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pPr defTabSz="1219200" eaLnBrk="0" fontAlgn="base" hangingPunct="0">
              <a:spcBef>
                <a:spcPct val="0"/>
              </a:spcBef>
              <a:spcAft>
                <a:spcPct val="0"/>
              </a:spcAft>
              <a:defRPr/>
            </a:pPr>
            <a:endParaRPr lang="en-US" sz="2665" dirty="0">
              <a:solidFill>
                <a:prstClr val="white"/>
              </a:solidFill>
              <a:latin typeface="Calibri" panose="020F0502020204030204"/>
            </a:endParaRPr>
          </a:p>
        </p:txBody>
      </p:sp>
      <p:sp>
        <p:nvSpPr>
          <p:cNvPr id="196" name="TextBox 195"/>
          <p:cNvSpPr txBox="1"/>
          <p:nvPr/>
        </p:nvSpPr>
        <p:spPr>
          <a:xfrm>
            <a:off x="845638" y="4069275"/>
            <a:ext cx="9714519" cy="830997"/>
          </a:xfrm>
          <a:prstGeom prst="rect">
            <a:avLst/>
          </a:prstGeom>
          <a:noFill/>
          <a:effectLst/>
        </p:spPr>
        <p:txBody>
          <a:bodyPr wrap="none">
            <a:spAutoFit/>
          </a:bodyPr>
          <a:lstStyle/>
          <a:p>
            <a:r>
              <a:rPr lang="en-US" sz="2400" b="1" dirty="0" err="1">
                <a:latin typeface="Times New Roman" panose="02020603050405020304" charset="0"/>
                <a:cs typeface="Times New Roman" panose="02020603050405020304" charset="0"/>
              </a:rPr>
              <a:t>Một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cơn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mưa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đá</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đột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ngột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trút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xuống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cao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điểm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khiến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cô</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gái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thích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thú</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r>
              <a:rPr lang="en-US" sz="2400" b="1" dirty="0" err="1">
                <a:latin typeface="Times New Roman" panose="02020603050405020304" charset="0"/>
                <a:cs typeface="Times New Roman" panose="02020603050405020304" charset="0"/>
              </a:rPr>
              <a:t>Ngắm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mưa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Định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nhớ</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về</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thành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phố</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tuổi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thơ</a:t>
            </a:r>
            <a:r>
              <a:rPr lang="en-US" sz="2400" b="1" dirty="0">
                <a:latin typeface="Times New Roman" panose="02020603050405020304" charset="0"/>
                <a:cs typeface="Times New Roman" panose="02020603050405020304" charset="0"/>
              </a:rPr>
              <a:t>.</a:t>
            </a:r>
            <a:endParaRPr lang="en-US" sz="2400" b="1" dirty="0">
              <a:latin typeface="Times New Roman" panose="02020603050405020304" charset="0"/>
              <a:cs typeface="Times New Roman" panose="02020603050405020304" charset="0"/>
            </a:endParaRPr>
          </a:p>
        </p:txBody>
      </p:sp>
      <p:sp>
        <p:nvSpPr>
          <p:cNvPr id="197" name="TextBox 196"/>
          <p:cNvSpPr txBox="1"/>
          <p:nvPr/>
        </p:nvSpPr>
        <p:spPr>
          <a:xfrm>
            <a:off x="959902" y="5349983"/>
            <a:ext cx="9573455" cy="1231106"/>
          </a:xfrm>
          <a:prstGeom prst="rect">
            <a:avLst/>
          </a:prstGeom>
          <a:noFill/>
          <a:effectLst/>
        </p:spPr>
        <p:txBody>
          <a:bodyPr wrap="none">
            <a:spAutoFit/>
          </a:bodyPr>
          <a:lstStyle/>
          <a:p>
            <a:pPr defTabSz="1219200" eaLnBrk="0" fontAlgn="base" hangingPunct="0">
              <a:spcBef>
                <a:spcPct val="0"/>
              </a:spcBef>
              <a:spcAft>
                <a:spcPct val="0"/>
              </a:spcAft>
              <a:defRPr/>
            </a:pPr>
            <a:r>
              <a:rPr lang="en-US" sz="2400" b="1" dirty="0" err="1">
                <a:latin typeface="Times New Roman" panose="02020603050405020304" charset="0"/>
                <a:cs typeface="Times New Roman" panose="02020603050405020304" charset="0"/>
              </a:rPr>
              <a:t>Một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đêm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yên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tĩnh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Phương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Định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và</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ngắm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nhìn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đoàn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quần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ra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trận</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pPr defTabSz="1219200" eaLnBrk="0" fontAlgn="base" hangingPunct="0">
              <a:spcBef>
                <a:spcPct val="0"/>
              </a:spcBef>
              <a:spcAft>
                <a:spcPct val="0"/>
              </a:spcAft>
              <a:defRPr/>
            </a:pPr>
            <a:r>
              <a:rPr lang="en-US" sz="2400" b="1" dirty="0" err="1">
                <a:latin typeface="Times New Roman" panose="02020603050405020304" charset="0"/>
                <a:cs typeface="Times New Roman" panose="02020603050405020304" charset="0"/>
              </a:rPr>
              <a:t>tình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yêu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đồng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đội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trào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dâng</a:t>
            </a:r>
            <a:r>
              <a:rPr lang="en-US" sz="2400" b="1" dirty="0">
                <a:latin typeface="Times New Roman" panose="02020603050405020304" charset="0"/>
                <a:cs typeface="Times New Roman" panose="02020603050405020304" charset="0"/>
              </a:rPr>
              <a:t>.</a:t>
            </a:r>
            <a:endParaRPr lang="en-US" sz="2400" b="1" dirty="0">
              <a:latin typeface="Times New Roman" panose="02020603050405020304" charset="0"/>
              <a:cs typeface="Times New Roman" panose="02020603050405020304" charset="0"/>
            </a:endParaRPr>
          </a:p>
          <a:p>
            <a:pPr defTabSz="1219200" eaLnBrk="0" fontAlgn="base" hangingPunct="0">
              <a:spcBef>
                <a:spcPct val="0"/>
              </a:spcBef>
              <a:spcAft>
                <a:spcPct val="0"/>
              </a:spcAft>
              <a:defRPr/>
            </a:pPr>
            <a:endParaRPr lang="en-US" sz="2600" dirty="0">
              <a:solidFill>
                <a:prstClr val="white"/>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circle(in)">
                                      <p:cBhvr>
                                        <p:cTn id="16" dur="2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79"/>
                                        </p:tgtEl>
                                        <p:attrNameLst>
                                          <p:attrName>style.visibility</p:attrName>
                                        </p:attrNameLst>
                                      </p:cBhvr>
                                      <p:to>
                                        <p:strVal val="visible"/>
                                      </p:to>
                                    </p:set>
                                    <p:animEffect transition="in" filter="wheel(1)">
                                      <p:cBhvr>
                                        <p:cTn id="21" dur="2000"/>
                                        <p:tgtEl>
                                          <p:spTgt spid="17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8"/>
                                        </p:tgtEl>
                                        <p:attrNameLst>
                                          <p:attrName>style.visibility</p:attrName>
                                        </p:attrNameLst>
                                      </p:cBhvr>
                                      <p:to>
                                        <p:strVal val="visible"/>
                                      </p:to>
                                    </p:set>
                                    <p:animEffect transition="in" filter="wheel(1)">
                                      <p:cBhvr>
                                        <p:cTn id="24" dur="2000"/>
                                        <p:tgtEl>
                                          <p:spTgt spid="17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wheel(1)">
                                      <p:cBhvr>
                                        <p:cTn id="27" dur="2000"/>
                                        <p:tgtEl>
                                          <p:spTgt spid="19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heel(1)">
                                      <p:cBhvr>
                                        <p:cTn id="30" dur="2000"/>
                                        <p:tgtEl>
                                          <p:spTgt spid="19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82"/>
                                        </p:tgtEl>
                                        <p:attrNameLst>
                                          <p:attrName>style.visibility</p:attrName>
                                        </p:attrNameLst>
                                      </p:cBhvr>
                                      <p:to>
                                        <p:strVal val="visible"/>
                                      </p:to>
                                    </p:set>
                                    <p:animEffect transition="in" filter="wheel(1)">
                                      <p:cBhvr>
                                        <p:cTn id="35" dur="2000"/>
                                        <p:tgtEl>
                                          <p:spTgt spid="18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81"/>
                                        </p:tgtEl>
                                        <p:attrNameLst>
                                          <p:attrName>style.visibility</p:attrName>
                                        </p:attrNameLst>
                                      </p:cBhvr>
                                      <p:to>
                                        <p:strVal val="visible"/>
                                      </p:to>
                                    </p:set>
                                    <p:animEffect transition="in" filter="wheel(1)">
                                      <p:cBhvr>
                                        <p:cTn id="38" dur="2000"/>
                                        <p:tgtEl>
                                          <p:spTgt spid="18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wheel(1)">
                                      <p:cBhvr>
                                        <p:cTn id="41" dur="2000"/>
                                        <p:tgtEl>
                                          <p:spTgt spid="19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96"/>
                                        </p:tgtEl>
                                        <p:attrNameLst>
                                          <p:attrName>style.visibility</p:attrName>
                                        </p:attrNameLst>
                                      </p:cBhvr>
                                      <p:to>
                                        <p:strVal val="visible"/>
                                      </p:to>
                                    </p:set>
                                    <p:animEffect transition="in" filter="wheel(1)">
                                      <p:cBhvr>
                                        <p:cTn id="44" dur="2000"/>
                                        <p:tgtEl>
                                          <p:spTgt spid="19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6627"/>
                                        </p:tgtEl>
                                        <p:attrNameLst>
                                          <p:attrName>style.visibility</p:attrName>
                                        </p:attrNameLst>
                                      </p:cBhvr>
                                      <p:to>
                                        <p:strVal val="visible"/>
                                      </p:to>
                                    </p:set>
                                    <p:animEffect transition="in" filter="circle(in)">
                                      <p:cBhvr>
                                        <p:cTn id="49" dur="2000"/>
                                        <p:tgtEl>
                                          <p:spTgt spid="2662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84"/>
                                        </p:tgtEl>
                                        <p:attrNameLst>
                                          <p:attrName>style.visibility</p:attrName>
                                        </p:attrNameLst>
                                      </p:cBhvr>
                                      <p:to>
                                        <p:strVal val="visible"/>
                                      </p:to>
                                    </p:set>
                                    <p:animEffect transition="in" filter="circle(in)">
                                      <p:cBhvr>
                                        <p:cTn id="52" dur="2000"/>
                                        <p:tgtEl>
                                          <p:spTgt spid="18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circle(in)">
                                      <p:cBhvr>
                                        <p:cTn id="55" dur="2000"/>
                                        <p:tgtEl>
                                          <p:spTgt spid="19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7"/>
                                        </p:tgtEl>
                                        <p:attrNameLst>
                                          <p:attrName>style.visibility</p:attrName>
                                        </p:attrNameLst>
                                      </p:cBhvr>
                                      <p:to>
                                        <p:strVal val="visible"/>
                                      </p:to>
                                    </p:set>
                                    <p:animEffect transition="in" filter="barn(inVertical)">
                                      <p:cBhvr>
                                        <p:cTn id="58"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182" grpId="0" animBg="1"/>
      <p:bldP spid="179" grpId="0" animBg="1"/>
      <p:bldP spid="29" grpId="0" animBg="1"/>
      <p:bldP spid="12" grpId="0" animBg="1"/>
      <p:bldP spid="178" grpId="0" animBg="1"/>
      <p:bldP spid="181" grpId="0" animBg="1"/>
      <p:bldP spid="184" grpId="0" animBg="1"/>
      <p:bldP spid="39" grpId="0"/>
      <p:bldP spid="192" grpId="0"/>
      <p:bldP spid="193" grpId="0"/>
      <p:bldP spid="194" grpId="0"/>
      <p:bldP spid="40" grpId="0"/>
      <p:bldP spid="195" grpId="0"/>
      <p:bldP spid="196" grpId="0"/>
      <p:bldP spid="1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38505" y="1007764"/>
            <a:ext cx="10888719" cy="1200329"/>
          </a:xfrm>
          <a:prstGeom prst="rect">
            <a:avLst/>
          </a:prstGeom>
          <a:noFill/>
          <a:ln w="19050" cmpd="thickThin">
            <a:solidFill>
              <a:srgbClr val="002060"/>
            </a:solidFill>
            <a:prstDash val="dash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rPr>
              <a:t>Thể loại: </a:t>
            </a:r>
            <a:r>
              <a:rPr kumimoji="0" lang="en-US"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rPr>
              <a:t>Ngôi kể: </a:t>
            </a:r>
            <a:r>
              <a:rPr kumimoji="0" lang="en-US"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400" dirty="0" err="1">
                <a:solidFill>
                  <a:prstClr val="black"/>
                </a:solidFill>
                <a:latin typeface="Times New Roman" panose="02020603050405020304" charset="0"/>
                <a:cs typeface="Times New Roman" panose="02020603050405020304" charset="0"/>
                <a:sym typeface="Arial" panose="020B0604020202020204" pitchFamily="34" charset="0"/>
              </a:rPr>
              <a:t>Tác</a:t>
            </a:r>
            <a:r>
              <a:rPr lang="en-US" sz="2400" dirty="0">
                <a:solidFill>
                  <a:prstClr val="black"/>
                </a:solidFill>
                <a:latin typeface="Times New Roman" panose="02020603050405020304" charset="0"/>
                <a:cs typeface="Times New Roman" panose="02020603050405020304" charset="0"/>
                <a:sym typeface="Arial" panose="020B0604020202020204" pitchFamily="34" charset="0"/>
              </a:rPr>
              <a:t> </a:t>
            </a:r>
            <a:r>
              <a:rPr lang="en-US" sz="2400" dirty="0" err="1">
                <a:solidFill>
                  <a:prstClr val="black"/>
                </a:solidFill>
                <a:latin typeface="Times New Roman" panose="02020603050405020304" charset="0"/>
                <a:cs typeface="Times New Roman" panose="02020603050405020304" charset="0"/>
                <a:sym typeface="Arial" panose="020B0604020202020204" pitchFamily="34" charset="0"/>
              </a:rPr>
              <a:t>dụng</a:t>
            </a:r>
            <a:r>
              <a:rPr lang="en-US" sz="2400" dirty="0">
                <a:solidFill>
                  <a:prstClr val="black"/>
                </a:solidFill>
                <a:latin typeface="Times New Roman" panose="02020603050405020304" charset="0"/>
                <a:cs typeface="Times New Roman" panose="02020603050405020304" charset="0"/>
                <a:sym typeface="Arial" panose="020B0604020202020204" pitchFamily="34" charset="0"/>
              </a:rPr>
              <a:t> </a:t>
            </a:r>
            <a:r>
              <a:rPr lang="en-US" sz="2400" dirty="0" err="1">
                <a:solidFill>
                  <a:prstClr val="black"/>
                </a:solidFill>
                <a:latin typeface="Times New Roman" panose="02020603050405020304" charset="0"/>
                <a:cs typeface="Times New Roman" panose="02020603050405020304" charset="0"/>
                <a:sym typeface="Arial" panose="020B0604020202020204" pitchFamily="34" charset="0"/>
              </a:rPr>
              <a:t>của</a:t>
            </a:r>
            <a:r>
              <a:rPr lang="en-US" sz="2400" dirty="0">
                <a:solidFill>
                  <a:prstClr val="black"/>
                </a:solidFill>
                <a:latin typeface="Times New Roman" panose="02020603050405020304" charset="0"/>
                <a:cs typeface="Times New Roman" panose="02020603050405020304" charset="0"/>
                <a:sym typeface="Arial" panose="020B0604020202020204" pitchFamily="34" charset="0"/>
              </a:rPr>
              <a:t> </a:t>
            </a:r>
            <a:r>
              <a:rPr lang="en-US" sz="2400" dirty="0" err="1">
                <a:solidFill>
                  <a:prstClr val="black"/>
                </a:solidFill>
                <a:latin typeface="Times New Roman" panose="02020603050405020304" charset="0"/>
                <a:cs typeface="Times New Roman" panose="02020603050405020304" charset="0"/>
                <a:sym typeface="Arial" panose="020B0604020202020204" pitchFamily="34" charset="0"/>
              </a:rPr>
              <a:t>ngôi</a:t>
            </a:r>
            <a:r>
              <a:rPr lang="en-US" sz="2400" dirty="0">
                <a:solidFill>
                  <a:prstClr val="black"/>
                </a:solidFill>
                <a:latin typeface="Times New Roman" panose="02020603050405020304" charset="0"/>
                <a:cs typeface="Times New Roman" panose="02020603050405020304" charset="0"/>
                <a:sym typeface="Arial" panose="020B0604020202020204" pitchFamily="34" charset="0"/>
              </a:rPr>
              <a:t> </a:t>
            </a:r>
            <a:r>
              <a:rPr lang="en-US" sz="2400" dirty="0" err="1">
                <a:solidFill>
                  <a:prstClr val="black"/>
                </a:solidFill>
                <a:latin typeface="Times New Roman" panose="02020603050405020304" charset="0"/>
                <a:cs typeface="Times New Roman" panose="02020603050405020304" charset="0"/>
                <a:sym typeface="Arial" panose="020B0604020202020204" pitchFamily="34" charset="0"/>
              </a:rPr>
              <a:t>kể</a:t>
            </a:r>
            <a:r>
              <a:rPr lang="en-US" sz="2400" dirty="0">
                <a:solidFill>
                  <a:prstClr val="black"/>
                </a:solidFill>
                <a:latin typeface="Times New Roman" panose="02020603050405020304" charset="0"/>
                <a:cs typeface="Times New Roman" panose="02020603050405020304" charset="0"/>
                <a:sym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sym typeface="Arial" panose="020B0604020202020204" pitchFamily="34" charset="0"/>
            </a:endParaRPr>
          </a:p>
        </p:txBody>
      </p:sp>
      <p:sp>
        <p:nvSpPr>
          <p:cNvPr id="10" name="Rounded Rectangle 9"/>
          <p:cNvSpPr/>
          <p:nvPr/>
        </p:nvSpPr>
        <p:spPr>
          <a:xfrm>
            <a:off x="195717" y="3017268"/>
            <a:ext cx="3372525" cy="36825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Hoàn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cảnh</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sáng</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tác</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a:t>
            </a:r>
            <a:endPar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endParaRPr>
          </a:p>
          <a:p>
            <a:pPr lvl="0" algn="ctr">
              <a:defRPr/>
            </a:pPr>
            <a:r>
              <a:rPr lang="en-US" sz="2400" dirty="0">
                <a:solidFill>
                  <a:prstClr val="black"/>
                </a:solidFill>
                <a:latin typeface="Times New Roman" panose="02020603050405020304" charset="0"/>
                <a:cs typeface="Times New Roman" panose="02020603050405020304" charset="0"/>
              </a:rPr>
              <a:t>……………………………………………………………………………………………………………………………………………….</a:t>
            </a:r>
            <a:endParaRPr kumimoji="0" lang="en-US" sz="240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2" name="TextBox 11"/>
          <p:cNvSpPr txBox="1"/>
          <p:nvPr/>
        </p:nvSpPr>
        <p:spPr>
          <a:xfrm>
            <a:off x="1456958" y="198589"/>
            <a:ext cx="108887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Phiếu</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học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tập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số</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2</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endParaRPr>
          </a:p>
        </p:txBody>
      </p:sp>
      <p:sp>
        <p:nvSpPr>
          <p:cNvPr id="2" name="Oval 1"/>
          <p:cNvSpPr/>
          <p:nvPr/>
        </p:nvSpPr>
        <p:spPr>
          <a:xfrm>
            <a:off x="3821373" y="3098042"/>
            <a:ext cx="3864591" cy="3682551"/>
          </a:xfrm>
          <a:prstGeom prst="ellipse">
            <a:avLst/>
          </a:prstGeom>
          <a:solidFill>
            <a:schemeClr val="accent1">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charset="0"/>
                <a:cs typeface="Times New Roman" panose="02020603050405020304" charset="0"/>
              </a:rPr>
              <a:t>Ý </a:t>
            </a:r>
            <a:r>
              <a:rPr lang="en-US" sz="2400" dirty="0" err="1">
                <a:latin typeface="Times New Roman" panose="02020603050405020304" charset="0"/>
                <a:cs typeface="Times New Roman" panose="02020603050405020304" charset="0"/>
              </a:rPr>
              <a:t>nghĩa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nhan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đề</a:t>
            </a: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a:p>
            <a:pPr algn="ct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p:txBody>
      </p:sp>
      <p:sp>
        <p:nvSpPr>
          <p:cNvPr id="3" name="Rounded Rectangle 9"/>
          <p:cNvSpPr/>
          <p:nvPr/>
        </p:nvSpPr>
        <p:spPr>
          <a:xfrm>
            <a:off x="8254699" y="3098041"/>
            <a:ext cx="3372525" cy="36421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Chủ</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đề</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văn</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i="0" u="none" strike="noStrike" kern="1200" cap="none" spc="0" normalizeH="0" noProof="0" dirty="0" err="1">
                <a:ln>
                  <a:noFill/>
                </a:ln>
                <a:solidFill>
                  <a:prstClr val="black"/>
                </a:solidFill>
                <a:effectLst/>
                <a:uLnTx/>
                <a:uFillTx/>
                <a:latin typeface="Times New Roman" panose="02020603050405020304" charset="0"/>
                <a:ea typeface="+mn-ea"/>
                <a:cs typeface="Times New Roman" panose="02020603050405020304" charset="0"/>
              </a:rPr>
              <a:t>bản</a:t>
            </a:r>
            <a:r>
              <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a:t>
            </a:r>
            <a:endParaRPr kumimoji="0" lang="en-US" sz="2400"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endParaRPr>
          </a:p>
          <a:p>
            <a:pPr lvl="0" algn="ctr">
              <a:defRPr/>
            </a:pPr>
            <a:r>
              <a:rPr lang="en-US" sz="2400" dirty="0">
                <a:solidFill>
                  <a:prstClr val="black"/>
                </a:solidFill>
                <a:latin typeface="Times New Roman" panose="02020603050405020304" charset="0"/>
                <a:cs typeface="Times New Roman" panose="02020603050405020304" charset="0"/>
              </a:rPr>
              <a:t>……………………………………………………………………………………………………………………………………………….</a:t>
            </a:r>
            <a:endParaRPr kumimoji="0" lang="en-US" sz="240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4" name="TextBox 3"/>
          <p:cNvSpPr txBox="1"/>
          <p:nvPr/>
        </p:nvSpPr>
        <p:spPr>
          <a:xfrm>
            <a:off x="107006" y="0"/>
            <a:ext cx="478248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I. TÌM HIỂU CHUNG</a:t>
            </a:r>
            <a:endParaRPr lang="en-US" sz="2400"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2.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Tác</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phẩm</a:t>
            </a:r>
            <a:endPar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gular Pentagon 2"/>
          <p:cNvSpPr/>
          <p:nvPr/>
        </p:nvSpPr>
        <p:spPr>
          <a:xfrm rot="15148430">
            <a:off x="4653923" y="2595041"/>
            <a:ext cx="2455862" cy="2193925"/>
          </a:xfrm>
          <a:prstGeom prst="pentagon">
            <a:avLst/>
          </a:prstGeom>
          <a:blipFill dpi="0" rotWithShape="0">
            <a:blip r:embed="rId1"/>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4" name="Isosceles Triangle 3"/>
          <p:cNvSpPr/>
          <p:nvPr/>
        </p:nvSpPr>
        <p:spPr>
          <a:xfrm>
            <a:off x="5233988" y="1"/>
            <a:ext cx="1471612" cy="2517775"/>
          </a:xfrm>
          <a:prstGeom prst="triangl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5" name="Isosceles Triangle 4"/>
          <p:cNvSpPr/>
          <p:nvPr/>
        </p:nvSpPr>
        <p:spPr>
          <a:xfrm rot="4421164">
            <a:off x="7377113" y="1866901"/>
            <a:ext cx="1563688" cy="2370137"/>
          </a:xfrm>
          <a:prstGeom prst="triangle">
            <a:avLst/>
          </a:prstGeom>
          <a:blipFill dpi="0" rotWithShape="0">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6" name="Isosceles Triangle 5"/>
          <p:cNvSpPr/>
          <p:nvPr/>
        </p:nvSpPr>
        <p:spPr>
          <a:xfrm rot="8649358">
            <a:off x="6658252" y="4324872"/>
            <a:ext cx="1471612" cy="2517775"/>
          </a:xfrm>
          <a:prstGeom prst="triangle">
            <a:avLst/>
          </a:prstGeom>
          <a:blipFill dpi="0" rotWithShape="0">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7" name="Isosceles Triangle 6"/>
          <p:cNvSpPr/>
          <p:nvPr/>
        </p:nvSpPr>
        <p:spPr>
          <a:xfrm rot="13123291">
            <a:off x="3814298" y="4279851"/>
            <a:ext cx="1563687" cy="2370138"/>
          </a:xfrm>
          <a:prstGeom prst="triangle">
            <a:avLst/>
          </a:prstGeom>
          <a:blipFill dpi="0" rotWithShape="0">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 name="Isosceles Triangle 7"/>
          <p:cNvSpPr/>
          <p:nvPr/>
        </p:nvSpPr>
        <p:spPr>
          <a:xfrm rot="17253476">
            <a:off x="2980532" y="1678782"/>
            <a:ext cx="1471612" cy="2517775"/>
          </a:xfrm>
          <a:prstGeom prst="triangle">
            <a:avLst/>
          </a:prstGeom>
          <a:blipFill dpi="0" rotWithShape="0">
            <a:blip r:embed="rId6"/>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6872" name="TextBox 8"/>
          <p:cNvSpPr txBox="1">
            <a:spLocks noChangeArrowheads="1"/>
          </p:cNvSpPr>
          <p:nvPr/>
        </p:nvSpPr>
        <p:spPr bwMode="auto">
          <a:xfrm>
            <a:off x="7297676" y="879396"/>
            <a:ext cx="20255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Thể</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loại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effectLst/>
                <a:uLnTx/>
                <a:uFillTx/>
                <a:latin typeface="Times New Roman" panose="02020603050405020304" charset="0"/>
                <a:ea typeface="+mn-ea"/>
                <a:cs typeface="Times New Roman" panose="02020603050405020304" charset="0"/>
              </a:rPr>
              <a:t>Truyện</a:t>
            </a:r>
            <a:r>
              <a:rPr kumimoji="0" lang="en-US" altLang="en-US" sz="2400" b="1" i="0" u="none" strike="noStrike" kern="1200" cap="none" spc="0" normalizeH="0" noProof="0" dirty="0">
                <a:ln>
                  <a:noFill/>
                </a:ln>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effectLst/>
                <a:uLnTx/>
                <a:uFillTx/>
                <a:latin typeface="Times New Roman" panose="02020603050405020304" charset="0"/>
                <a:ea typeface="+mn-ea"/>
                <a:cs typeface="Times New Roman" panose="02020603050405020304" charset="0"/>
              </a:rPr>
              <a:t>ngắn</a:t>
            </a:r>
            <a:r>
              <a:rPr kumimoji="0" lang="en-US" altLang="en-US" sz="2400" b="1" i="0" u="none" strike="noStrike" kern="1200" cap="none" spc="0" normalizeH="0" noProof="0" dirty="0">
                <a:ln>
                  <a:noFill/>
                </a:ln>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solidFill>
                  <a:schemeClr val="bg1"/>
                </a:solidFill>
                <a:effectLst/>
                <a:uLnTx/>
                <a:uFillTx/>
                <a:latin typeface="Times New Roman" panose="02020603050405020304" charset="0"/>
                <a:ea typeface="+mn-ea"/>
                <a:cs typeface="Times New Roman" panose="02020603050405020304" charset="0"/>
              </a:rPr>
              <a:t>loại</a:t>
            </a:r>
            <a:endParaRPr kumimoji="0" lang="en-US" altLang="en-US" sz="2400" b="1" i="0" u="none" strike="noStrike" kern="1200" cap="none" spc="0" normalizeH="0" baseline="0" noProof="0" dirty="0">
              <a:ln>
                <a:noFill/>
              </a:ln>
              <a:solidFill>
                <a:schemeClr val="bg1"/>
              </a:solidFill>
              <a:effectLst/>
              <a:uLnTx/>
              <a:uFillTx/>
              <a:latin typeface="Times New Roman" panose="02020603050405020304" charset="0"/>
              <a:ea typeface="+mn-ea"/>
              <a:cs typeface="Times New Roman" panose="02020603050405020304" charset="0"/>
            </a:endParaRPr>
          </a:p>
        </p:txBody>
      </p:sp>
      <p:sp>
        <p:nvSpPr>
          <p:cNvPr id="36873" name="TextBox 9"/>
          <p:cNvSpPr txBox="1">
            <a:spLocks noChangeArrowheads="1"/>
          </p:cNvSpPr>
          <p:nvPr/>
        </p:nvSpPr>
        <p:spPr bwMode="auto">
          <a:xfrm>
            <a:off x="3863340" y="5173345"/>
            <a:ext cx="4213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Chủ</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đề</a:t>
            </a:r>
            <a:r>
              <a:rPr lang="en-US" altLang="en-US" sz="2400" b="1" dirty="0">
                <a:solidFill>
                  <a:srgbClr val="FF0000"/>
                </a:solidFill>
                <a:latin typeface="Times New Roman" panose="02020603050405020304" charset="0"/>
                <a:cs typeface="Times New Roman" panose="02020603050405020304" charset="0"/>
              </a:rPr>
              <a:t>: </a:t>
            </a:r>
            <a:endParaRPr lang="en-US" altLang="en-US" sz="2400" b="1" dirty="0">
              <a:solidFill>
                <a:srgbClr val="FF0000"/>
              </a:solidFill>
              <a:latin typeface="Times New Roman" panose="02020603050405020304" charset="0"/>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lang="en-US" sz="2400" b="1" dirty="0">
                <a:latin typeface="Times New Roman" panose="02020603050405020304" charset="0"/>
                <a:cs typeface="Times New Roman" panose="02020603050405020304" charset="0"/>
              </a:rPr>
              <a:t>Ca </a:t>
            </a:r>
            <a:r>
              <a:rPr lang="en-US" sz="2400" b="1" dirty="0" err="1">
                <a:latin typeface="Times New Roman" panose="02020603050405020304" charset="0"/>
                <a:cs typeface="Times New Roman" panose="02020603050405020304" charset="0"/>
              </a:rPr>
              <a:t>ngợi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những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cô</a:t>
            </a:r>
            <a:r>
              <a:rPr lang="en-US" sz="2400" b="1" dirty="0">
                <a:latin typeface="Times New Roman" panose="02020603050405020304" charset="0"/>
                <a:cs typeface="Times New Roman" panose="02020603050405020304" charset="0"/>
              </a:rPr>
              <a:t> </a:t>
            </a:r>
            <a:endParaRPr lang="en-US" sz="2400" b="1" dirty="0">
              <a:latin typeface="Times New Roman" panose="02020603050405020304" charset="0"/>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lang="en-US" sz="2400" b="1" dirty="0" err="1">
                <a:latin typeface="Times New Roman" panose="02020603050405020304" charset="0"/>
                <a:cs typeface="Times New Roman" panose="02020603050405020304" charset="0"/>
              </a:rPr>
              <a:t>gái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thanh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niên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tuyến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đường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Trường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Sơn</a:t>
            </a:r>
            <a:r>
              <a:rPr lang="en-US" sz="2400" b="1" dirty="0">
                <a:latin typeface="Times New Roman" panose="02020603050405020304" charset="0"/>
                <a:cs typeface="Times New Roman" panose="02020603050405020304" charset="0"/>
              </a:rPr>
              <a:t>.</a:t>
            </a:r>
            <a:r>
              <a:rPr kumimoji="0" lang="en-US" altLang="en-US" sz="2400" b="1" i="0" u="none" strike="noStrike" kern="1200" cap="none" spc="0" normalizeH="0" baseline="0" noProof="0" dirty="0" err="1">
                <a:ln>
                  <a:noFill/>
                </a:ln>
                <a:solidFill>
                  <a:schemeClr val="bg1"/>
                </a:solidFill>
                <a:effectLst/>
                <a:uLnTx/>
                <a:uFillTx/>
                <a:latin typeface="Times New Roman" panose="02020603050405020304" charset="0"/>
                <a:cs typeface="Times New Roman" panose="02020603050405020304" charset="0"/>
              </a:rPr>
              <a:t>Trường</a:t>
            </a:r>
            <a:r>
              <a:rPr kumimoji="0" lang="en-US" altLang="en-US" sz="2400" b="1" i="0" u="none" strike="noStrike" kern="1200" cap="none" spc="0" normalizeH="0" baseline="0" noProof="0" dirty="0">
                <a:ln>
                  <a:noFill/>
                </a:ln>
                <a:solidFill>
                  <a:schemeClr val="bg1"/>
                </a:solidFill>
                <a:effectLst/>
                <a:uLnTx/>
                <a:uFillTx/>
                <a:latin typeface="Times New Roman" panose="02020603050405020304" charset="0"/>
                <a:cs typeface="Times New Roman" panose="02020603050405020304" charset="0"/>
              </a:rPr>
              <a:t> </a:t>
            </a:r>
            <a:endParaRPr kumimoji="0" lang="en-US" altLang="en-US" sz="2400" b="0" i="0" u="none" strike="noStrike" kern="1200" cap="none" spc="0" normalizeH="0" baseline="0" noProof="0" dirty="0">
              <a:ln>
                <a:noFill/>
              </a:ln>
              <a:solidFill>
                <a:schemeClr val="bg1"/>
              </a:solidFill>
              <a:effectLst/>
              <a:uLnTx/>
              <a:uFillTx/>
              <a:latin typeface="Times New Roman" panose="02020603050405020304" charset="0"/>
              <a:ea typeface="+mn-ea"/>
              <a:cs typeface="Times New Roman" panose="02020603050405020304" charset="0"/>
            </a:endParaRPr>
          </a:p>
        </p:txBody>
      </p:sp>
      <p:sp>
        <p:nvSpPr>
          <p:cNvPr id="36874" name="TextBox 10"/>
          <p:cNvSpPr txBox="1">
            <a:spLocks noChangeArrowheads="1"/>
          </p:cNvSpPr>
          <p:nvPr/>
        </p:nvSpPr>
        <p:spPr bwMode="auto">
          <a:xfrm>
            <a:off x="7932737" y="3692525"/>
            <a:ext cx="39351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cs typeface="Times New Roman" panose="02020603050405020304" charset="0"/>
              </a:rPr>
              <a:t>Hoàn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cs typeface="Times New Roman" panose="02020603050405020304" charset="0"/>
              </a:rPr>
              <a:t>cảnh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cs typeface="Times New Roman" panose="02020603050405020304" charset="0"/>
              </a:rPr>
              <a:t>sáng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cs typeface="Times New Roman" panose="02020603050405020304" charset="0"/>
              </a:rPr>
              <a:t>tác</a:t>
            </a:r>
            <a:r>
              <a:rPr kumimoji="0" lang="en-US" altLang="en-US" sz="2400" b="1" i="0" u="none" strike="noStrike" kern="1200" cap="none" spc="0" normalizeH="0" baseline="0" noProof="0" dirty="0">
                <a:ln>
                  <a:noFill/>
                </a:ln>
                <a:effectLst/>
                <a:uLnTx/>
                <a:uFillTx/>
                <a:latin typeface="Times New Roman" panose="02020603050405020304" charset="0"/>
                <a:cs typeface="Times New Roman" panose="02020603050405020304" charset="0"/>
              </a:rPr>
              <a:t>:</a:t>
            </a:r>
            <a:endParaRPr kumimoji="0" lang="en-US" altLang="en-US" sz="2400" b="1" i="0" u="none" strike="noStrike" kern="1200" cap="none" spc="0" normalizeH="0" baseline="0" noProof="0" dirty="0">
              <a:ln>
                <a:noFill/>
              </a:ln>
              <a:effectLst/>
              <a:uLnTx/>
              <a:uFillTx/>
              <a:latin typeface="Times New Roman" panose="02020603050405020304" charset="0"/>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lang="en-US" altLang="en-US" sz="2400" b="1" dirty="0" err="1">
                <a:latin typeface="Times New Roman" panose="02020603050405020304" charset="0"/>
                <a:cs typeface="Times New Roman" panose="02020603050405020304" charset="0"/>
              </a:rPr>
              <a:t>Năm</a:t>
            </a:r>
            <a:r>
              <a:rPr lang="en-US" altLang="en-US" sz="2400" b="1" dirty="0">
                <a:latin typeface="Times New Roman" panose="02020603050405020304" charset="0"/>
                <a:cs typeface="Times New Roman" panose="02020603050405020304" charset="0"/>
              </a:rPr>
              <a:t> 1971, </a:t>
            </a:r>
            <a:r>
              <a:rPr lang="en-US" altLang="en-US" sz="2400" b="1" dirty="0" err="1">
                <a:latin typeface="Times New Roman" panose="02020603050405020304" charset="0"/>
                <a:cs typeface="Times New Roman" panose="02020603050405020304" charset="0"/>
              </a:rPr>
              <a:t>khi</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cuộc</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kháng</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chiến</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chống</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Mỹ</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diễn</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ra</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ác</a:t>
            </a:r>
            <a:r>
              <a:rPr lang="en-US" altLang="en-US" sz="2400" b="1" dirty="0">
                <a:latin typeface="Times New Roman" panose="02020603050405020304" charset="0"/>
                <a:cs typeface="Times New Roman" panose="02020603050405020304" charset="0"/>
              </a:rPr>
              <a:t> </a:t>
            </a:r>
            <a:r>
              <a:rPr lang="en-US" altLang="en-US" sz="2400" b="1" dirty="0" err="1">
                <a:latin typeface="Times New Roman" panose="02020603050405020304" charset="0"/>
                <a:cs typeface="Times New Roman" panose="02020603050405020304" charset="0"/>
              </a:rPr>
              <a:t>liệt</a:t>
            </a:r>
            <a:r>
              <a:rPr lang="en-US" altLang="en-US" sz="2400" b="1" dirty="0">
                <a:latin typeface="Times New Roman" panose="02020603050405020304" charset="0"/>
                <a:cs typeface="Times New Roman" panose="02020603050405020304" charset="0"/>
              </a:rPr>
              <a:t>.</a:t>
            </a:r>
            <a:endParaRPr kumimoji="0" lang="en-US" altLang="en-US" sz="2400" b="1"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sp>
        <p:nvSpPr>
          <p:cNvPr id="36875" name="TextBox 11"/>
          <p:cNvSpPr txBox="1">
            <a:spLocks noChangeArrowheads="1"/>
          </p:cNvSpPr>
          <p:nvPr/>
        </p:nvSpPr>
        <p:spPr bwMode="auto">
          <a:xfrm>
            <a:off x="630694" y="3397250"/>
            <a:ext cx="363650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Nhan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đề</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a:p>
            <a:pPr algn="ctr" eaLnBrk="0" fontAlgn="base" hangingPunct="0">
              <a:spcBef>
                <a:spcPct val="0"/>
              </a:spcBef>
              <a:spcAft>
                <a:spcPct val="0"/>
              </a:spcAft>
              <a:buNone/>
              <a:defRPr/>
            </a:pPr>
            <a:r>
              <a:rPr lang="en-US" sz="2400" b="1" dirty="0" err="1">
                <a:latin typeface="Times New Roman" panose="02020603050405020304" charset="0"/>
                <a:cs typeface="Times New Roman" panose="02020603050405020304" charset="0"/>
              </a:rPr>
              <a:t>Vừa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là</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hình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ảnh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thực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vừa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là</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hình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ảnh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biểu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tượng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về</a:t>
            </a:r>
            <a:r>
              <a:rPr lang="en-US" sz="2400" b="1" dirty="0">
                <a:latin typeface="Times New Roman" panose="02020603050405020304" charset="0"/>
                <a:cs typeface="Times New Roman" panose="02020603050405020304" charset="0"/>
              </a:rPr>
              <a:t> 3 </a:t>
            </a:r>
            <a:r>
              <a:rPr lang="en-US" sz="2400" b="1" dirty="0" err="1">
                <a:latin typeface="Times New Roman" panose="02020603050405020304" charset="0"/>
                <a:cs typeface="Times New Roman" panose="02020603050405020304" charset="0"/>
              </a:rPr>
              <a:t>nữ</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thanh</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niên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xung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phong</a:t>
            </a:r>
            <a:r>
              <a:rPr lang="en-US" sz="2400" b="1" dirty="0">
                <a:latin typeface="Times New Roman" panose="02020603050405020304" charset="0"/>
                <a:cs typeface="Times New Roman" panose="02020603050405020304" charset="0"/>
              </a:rPr>
              <a:t>.</a:t>
            </a:r>
            <a:endParaRPr lang="en-US" sz="2400" b="1" dirty="0">
              <a:latin typeface="Times New Roman" panose="02020603050405020304" charset="0"/>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36876" name="TextBox 12"/>
          <p:cNvSpPr txBox="1">
            <a:spLocks noChangeArrowheads="1"/>
          </p:cNvSpPr>
          <p:nvPr/>
        </p:nvSpPr>
        <p:spPr bwMode="auto">
          <a:xfrm>
            <a:off x="353715" y="746652"/>
            <a:ext cx="47301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Ngôi</a:t>
            </a:r>
            <a:r>
              <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solidFill>
                  <a:srgbClr val="FF0000"/>
                </a:solidFill>
                <a:effectLst/>
                <a:uLnTx/>
                <a:uFillTx/>
                <a:latin typeface="Times New Roman" panose="02020603050405020304" charset="0"/>
                <a:ea typeface="+mn-ea"/>
                <a:cs typeface="Times New Roman" panose="02020603050405020304" charset="0"/>
              </a:rPr>
              <a:t>kể</a:t>
            </a:r>
            <a:r>
              <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solidFill>
                  <a:srgbClr val="FF0000"/>
                </a:solidFill>
                <a:effectLst/>
                <a:uLnTx/>
                <a:uFillTx/>
                <a:latin typeface="Times New Roman" panose="02020603050405020304" charset="0"/>
                <a:ea typeface="+mn-ea"/>
                <a:cs typeface="Times New Roman" panose="02020603050405020304" charset="0"/>
              </a:rPr>
              <a:t>Ngôi</a:t>
            </a:r>
            <a:r>
              <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solidFill>
                  <a:srgbClr val="FF0000"/>
                </a:solidFill>
                <a:effectLst/>
                <a:uLnTx/>
                <a:uFillTx/>
                <a:latin typeface="Times New Roman" panose="02020603050405020304" charset="0"/>
                <a:ea typeface="+mn-ea"/>
                <a:cs typeface="Times New Roman" panose="02020603050405020304" charset="0"/>
              </a:rPr>
              <a:t>thứ</a:t>
            </a:r>
            <a:r>
              <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altLang="en-US" sz="2400" b="1" i="0" u="none" strike="noStrike" kern="1200" cap="none" spc="0" normalizeH="0" noProof="0" dirty="0" err="1">
                <a:ln>
                  <a:noFill/>
                </a:ln>
                <a:solidFill>
                  <a:srgbClr val="FF0000"/>
                </a:solidFill>
                <a:effectLst/>
                <a:uLnTx/>
                <a:uFillTx/>
                <a:latin typeface="Times New Roman" panose="02020603050405020304" charset="0"/>
                <a:ea typeface="+mn-ea"/>
                <a:cs typeface="Times New Roman" panose="02020603050405020304" charset="0"/>
              </a:rPr>
              <a:t>nhất</a:t>
            </a:r>
            <a:endParaRPr kumimoji="0" lang="en-US" altLang="en-US" sz="2400" b="1" i="0" u="none" strike="noStrike" kern="1200" cap="none" spc="0" normalizeH="0" noProof="0" dirty="0">
              <a:ln>
                <a:noFill/>
              </a:ln>
              <a:solidFill>
                <a:srgbClr val="FF0000"/>
              </a:solidFill>
              <a:effectLst/>
              <a:uLnTx/>
              <a:uFillTx/>
              <a:latin typeface="Times New Roman" panose="02020603050405020304" charset="0"/>
              <a:ea typeface="+mn-ea"/>
              <a:cs typeface="Times New Roman" panose="02020603050405020304" charset="0"/>
            </a:endParaRPr>
          </a:p>
          <a:p>
            <a:pPr lvl="0" algn="ctr" eaLnBrk="0" fontAlgn="base" hangingPunct="0">
              <a:spcBef>
                <a:spcPct val="0"/>
              </a:spcBef>
              <a:spcAft>
                <a:spcPct val="0"/>
              </a:spcAft>
              <a:buNone/>
              <a:defRPr/>
            </a:pPr>
            <a:r>
              <a:rPr lang="en-US" sz="2400" b="1" dirty="0" err="1">
                <a:latin typeface="Times New Roman" panose="02020603050405020304" charset="0"/>
                <a:cs typeface="Times New Roman" panose="02020603050405020304" charset="0"/>
              </a:rPr>
              <a:t>Miêu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tả</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chân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thực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cụ</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thể</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hiện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thực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khốc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liệt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và</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thế</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giới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nội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tâm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của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nhân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vật</a:t>
            </a:r>
            <a:r>
              <a:rPr lang="en-US" sz="2400" b="1" dirty="0">
                <a:latin typeface="Times New Roman" panose="02020603050405020304" charset="0"/>
                <a:cs typeface="Times New Roman" panose="02020603050405020304" charset="0"/>
              </a:rPr>
              <a:t>.</a:t>
            </a:r>
            <a:endParaRPr kumimoji="0" lang="en-US" altLang="en-US" sz="1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sp>
        <p:nvSpPr>
          <p:cNvPr id="2" name="TextBox 1"/>
          <p:cNvSpPr txBox="1"/>
          <p:nvPr/>
        </p:nvSpPr>
        <p:spPr>
          <a:xfrm>
            <a:off x="4379036" y="3306764"/>
            <a:ext cx="3214342" cy="1077218"/>
          </a:xfrm>
          <a:prstGeom prst="rect">
            <a:avLst/>
          </a:prstGeom>
          <a:noFill/>
        </p:spPr>
        <p:txBody>
          <a:bodyPr wrap="none" rtlCol="0">
            <a:spAutoFit/>
            <a:scene3d>
              <a:camera prst="perspectiveLeft"/>
              <a:lightRig rig="threePt" dir="t"/>
            </a:scene3d>
          </a:bodyPr>
          <a:lstStyle/>
          <a:p>
            <a:pPr algn="ctr"/>
            <a:r>
              <a:rPr lang="en-US" sz="3200" dirty="0" err="1">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Những</a:t>
            </a:r>
            <a:r>
              <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 </a:t>
            </a:r>
            <a:r>
              <a:rPr lang="en-US" sz="3200" dirty="0" err="1">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ngôi</a:t>
            </a:r>
            <a:r>
              <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 </a:t>
            </a:r>
            <a:r>
              <a:rPr lang="en-US" sz="3200" dirty="0" err="1">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sao</a:t>
            </a:r>
            <a:r>
              <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 </a:t>
            </a:r>
            <a:endPar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endParaRPr>
          </a:p>
          <a:p>
            <a:pPr algn="ctr"/>
            <a:r>
              <a:rPr lang="en-US" sz="3200" dirty="0" err="1">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xa</a:t>
            </a:r>
            <a:r>
              <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 </a:t>
            </a:r>
            <a:r>
              <a:rPr lang="en-US" sz="3200" dirty="0" err="1">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rPr>
              <a:t>xôi</a:t>
            </a:r>
            <a:endParaRPr lang="en-US" sz="3200" dirty="0">
              <a:solidFill>
                <a:srgbClr val="FF0000"/>
              </a:solidFill>
              <a:effectLst>
                <a:innerShdw blurRad="63500" dist="50800" dir="10800000">
                  <a:prstClr val="black">
                    <a:alpha val="50000"/>
                  </a:prstClr>
                </a:innerShdw>
              </a:effectLst>
              <a:latin typeface="iCiel Rukola" panose="020B0604020202020204" pitchFamily="2"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circle(in)">
                                      <p:cBhvr>
                                        <p:cTn id="10" dur="2000"/>
                                        <p:tgtEl>
                                          <p:spTgt spid="3687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6874"/>
                                        </p:tgtEl>
                                        <p:attrNameLst>
                                          <p:attrName>style.visibility</p:attrName>
                                        </p:attrNameLst>
                                      </p:cBhvr>
                                      <p:to>
                                        <p:strVal val="visible"/>
                                      </p:to>
                                    </p:set>
                                    <p:animEffect transition="in" filter="circle(in)">
                                      <p:cBhvr>
                                        <p:cTn id="18" dur="2000"/>
                                        <p:tgtEl>
                                          <p:spTgt spid="368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3"/>
                                        </p:tgtEl>
                                        <p:attrNameLst>
                                          <p:attrName>style.visibility</p:attrName>
                                        </p:attrNameLst>
                                      </p:cBhvr>
                                      <p:to>
                                        <p:strVal val="visible"/>
                                      </p:to>
                                    </p:set>
                                    <p:animEffect transition="in" filter="wipe(down)">
                                      <p:cBhvr>
                                        <p:cTn id="26" dur="500"/>
                                        <p:tgtEl>
                                          <p:spTgt spid="3687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875"/>
                                        </p:tgtEl>
                                        <p:attrNameLst>
                                          <p:attrName>style.visibility</p:attrName>
                                        </p:attrNameLst>
                                      </p:cBhvr>
                                      <p:to>
                                        <p:strVal val="visible"/>
                                      </p:to>
                                    </p:set>
                                    <p:animEffect transition="in" filter="wipe(down)">
                                      <p:cBhvr>
                                        <p:cTn id="34" dur="500"/>
                                        <p:tgtEl>
                                          <p:spTgt spid="3687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876"/>
                                        </p:tgtEl>
                                        <p:attrNameLst>
                                          <p:attrName>style.visibility</p:attrName>
                                        </p:attrNameLst>
                                      </p:cBhvr>
                                      <p:to>
                                        <p:strVal val="visible"/>
                                      </p:to>
                                    </p:set>
                                    <p:animEffect transition="in" filter="wipe(down)">
                                      <p:cBhvr>
                                        <p:cTn id="42"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6872" grpId="0"/>
      <p:bldP spid="36873" grpId="0"/>
      <p:bldP spid="36874" grpId="0"/>
      <p:bldP spid="36875" grpId="0"/>
      <p:bldP spid="368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áy Bay Hình ảnh | Định dạng hình ảnh PNG 400219456| vn.lovepik.com"/>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7293444" y="586031"/>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cave isolated on white background Vector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9623"/>
          <a:stretch>
            <a:fillRect/>
          </a:stretch>
        </p:blipFill>
        <p:spPr bwMode="auto">
          <a:xfrm>
            <a:off x="6349121" y="2370108"/>
            <a:ext cx="6127365" cy="529402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descr="Hình ảnh Bờ đường Mặt đất Mô Hình, Bờ Biển, Đường, đất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7649" y="3633350"/>
            <a:ext cx="797052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400372" y="886772"/>
            <a:ext cx="8610600" cy="954107"/>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Sống</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trong</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một</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cái</a:t>
            </a:r>
            <a:r>
              <a:rPr lang="en-US" altLang="en-US" sz="2800" i="1" dirty="0">
                <a:solidFill>
                  <a:srgbClr val="002060"/>
                </a:solidFill>
                <a:latin typeface="Times New Roman" panose="02020603050405020304" charset="0"/>
                <a:cs typeface="Times New Roman" panose="02020603050405020304" charset="0"/>
              </a:rPr>
              <a:t> hang, </a:t>
            </a:r>
            <a:r>
              <a:rPr lang="en-US" altLang="en-US" sz="2800" i="1" dirty="0" err="1">
                <a:solidFill>
                  <a:srgbClr val="002060"/>
                </a:solidFill>
                <a:latin typeface="Times New Roman" panose="02020603050405020304" charset="0"/>
                <a:cs typeface="Times New Roman" panose="02020603050405020304" charset="0"/>
              </a:rPr>
              <a:t>dưới</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chân</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cao</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điểm</a:t>
            </a:r>
            <a:r>
              <a:rPr lang="vi-VN" altLang="en-US" sz="2800" i="1" dirty="0">
                <a:solidFill>
                  <a:srgbClr val="002060"/>
                </a:solidFill>
                <a:latin typeface="Times New Roman" panose="02020603050405020304" charset="0"/>
                <a:cs typeface="Times New Roman" panose="02020603050405020304" charset="0"/>
              </a:rPr>
              <a:t>, giữa một vùng trọng điểm trên đường Trường Sơn.</a:t>
            </a:r>
            <a:endParaRPr lang="vi-VN" altLang="en-US" sz="2800" i="1" dirty="0">
              <a:solidFill>
                <a:srgbClr val="002060"/>
              </a:solidFill>
              <a:latin typeface="Times New Roman" panose="02020603050405020304" charset="0"/>
              <a:cs typeface="Times New Roman" panose="02020603050405020304" charset="0"/>
            </a:endParaRPr>
          </a:p>
        </p:txBody>
      </p:sp>
      <p:sp>
        <p:nvSpPr>
          <p:cNvPr id="5" name="Rectangle 9"/>
          <p:cNvSpPr>
            <a:spLocks noChangeArrowheads="1"/>
          </p:cNvSpPr>
          <p:nvPr/>
        </p:nvSpPr>
        <p:spPr bwMode="auto">
          <a:xfrm>
            <a:off x="4354825" y="214969"/>
            <a:ext cx="4398961" cy="584775"/>
          </a:xfrm>
          <a:prstGeom prst="rect">
            <a:avLst/>
          </a:prstGeom>
          <a:solidFill>
            <a:srgbClr val="FFFF00"/>
          </a:solidFill>
          <a:ln>
            <a:noFill/>
          </a:ln>
          <a:effectLst>
            <a:outerShdw dist="35921" dir="2700000" sy="50000" kx="2115830" algn="bl" rotWithShape="0">
              <a:schemeClr val="bg2">
                <a:alpha val="80000"/>
              </a:schemeClr>
            </a:outerShdw>
          </a:effectLst>
        </p:spPr>
        <p:txBody>
          <a:bodyPr wrap="none">
            <a:spAutoFit/>
          </a:bodyPr>
          <a:lstStyle/>
          <a:p>
            <a:r>
              <a:rPr lang="en-US" altLang="en-US" sz="3200" b="1" dirty="0">
                <a:solidFill>
                  <a:srgbClr val="0000FF"/>
                </a:solidFill>
                <a:latin typeface="Times New Roman" panose="02020603050405020304" charset="0"/>
                <a:cs typeface="Times New Roman" panose="02020603050405020304" charset="0"/>
              </a:rPr>
              <a:t>1. </a:t>
            </a:r>
            <a:r>
              <a:rPr lang="en-US" altLang="en-US" sz="3200" b="1" dirty="0" err="1">
                <a:solidFill>
                  <a:srgbClr val="0000FF"/>
                </a:solidFill>
                <a:latin typeface="Times New Roman" panose="02020603050405020304" charset="0"/>
                <a:cs typeface="Times New Roman" panose="02020603050405020304" charset="0"/>
              </a:rPr>
              <a:t>Không</a:t>
            </a:r>
            <a:r>
              <a:rPr lang="en-US" altLang="en-US" sz="3200" b="1" dirty="0">
                <a:solidFill>
                  <a:srgbClr val="0000FF"/>
                </a:solidFill>
                <a:latin typeface="Times New Roman" panose="02020603050405020304" charset="0"/>
                <a:cs typeface="Times New Roman" panose="02020603050405020304" charset="0"/>
              </a:rPr>
              <a:t> </a:t>
            </a:r>
            <a:r>
              <a:rPr lang="en-US" altLang="en-US" sz="3200" b="1" dirty="0" err="1">
                <a:solidFill>
                  <a:srgbClr val="0000FF"/>
                </a:solidFill>
                <a:latin typeface="Times New Roman" panose="02020603050405020304" charset="0"/>
                <a:cs typeface="Times New Roman" panose="02020603050405020304" charset="0"/>
              </a:rPr>
              <a:t>gian</a:t>
            </a:r>
            <a:r>
              <a:rPr lang="en-US" altLang="en-US" sz="3200" b="1" dirty="0">
                <a:solidFill>
                  <a:srgbClr val="0000FF"/>
                </a:solidFill>
                <a:latin typeface="Times New Roman" panose="02020603050405020304" charset="0"/>
                <a:cs typeface="Times New Roman" panose="02020603050405020304" charset="0"/>
              </a:rPr>
              <a:t>, </a:t>
            </a:r>
            <a:r>
              <a:rPr lang="en-US" altLang="en-US" sz="3200" b="1" dirty="0" err="1">
                <a:solidFill>
                  <a:srgbClr val="0000FF"/>
                </a:solidFill>
                <a:latin typeface="Times New Roman" panose="02020603050405020304" charset="0"/>
                <a:cs typeface="Times New Roman" panose="02020603050405020304" charset="0"/>
              </a:rPr>
              <a:t>thời</a:t>
            </a:r>
            <a:r>
              <a:rPr lang="en-US" altLang="en-US" sz="3200" b="1" dirty="0">
                <a:solidFill>
                  <a:srgbClr val="0000FF"/>
                </a:solidFill>
                <a:latin typeface="Times New Roman" panose="02020603050405020304" charset="0"/>
                <a:cs typeface="Times New Roman" panose="02020603050405020304" charset="0"/>
              </a:rPr>
              <a:t> </a:t>
            </a:r>
            <a:r>
              <a:rPr lang="en-US" altLang="en-US" sz="3200" b="1" dirty="0" err="1">
                <a:solidFill>
                  <a:srgbClr val="0000FF"/>
                </a:solidFill>
                <a:latin typeface="Times New Roman" panose="02020603050405020304" charset="0"/>
                <a:cs typeface="Times New Roman" panose="02020603050405020304" charset="0"/>
              </a:rPr>
              <a:t>gian</a:t>
            </a:r>
            <a:endParaRPr lang="vi-VN" altLang="en-US" sz="3200" b="1" dirty="0">
              <a:solidFill>
                <a:srgbClr val="0000FF"/>
              </a:solidFill>
              <a:latin typeface="Times New Roman" panose="02020603050405020304" charset="0"/>
              <a:cs typeface="Times New Roman" panose="02020603050405020304" charset="0"/>
            </a:endParaRPr>
          </a:p>
        </p:txBody>
      </p:sp>
      <p:sp>
        <p:nvSpPr>
          <p:cNvPr id="6" name="Text Box 11"/>
          <p:cNvSpPr txBox="1">
            <a:spLocks noChangeArrowheads="1"/>
          </p:cNvSpPr>
          <p:nvPr/>
        </p:nvSpPr>
        <p:spPr bwMode="auto">
          <a:xfrm>
            <a:off x="421481" y="1880370"/>
            <a:ext cx="7866688" cy="1384995"/>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charset="0"/>
                <a:cs typeface="Times New Roman" panose="02020603050405020304" charset="0"/>
              </a:rPr>
              <a:t> </a:t>
            </a:r>
            <a:r>
              <a:rPr lang="en-US" altLang="en-US" sz="2800" i="1" dirty="0">
                <a:solidFill>
                  <a:srgbClr val="002060"/>
                </a:solidFill>
                <a:latin typeface="Times New Roman" panose="02020603050405020304" charset="0"/>
                <a:cs typeface="Times New Roman" panose="02020603050405020304" charset="0"/>
              </a:rPr>
              <a:t>Con </a:t>
            </a:r>
            <a:r>
              <a:rPr lang="en-US" altLang="en-US" sz="2800" i="1" dirty="0" err="1">
                <a:solidFill>
                  <a:srgbClr val="002060"/>
                </a:solidFill>
                <a:latin typeface="Times New Roman" panose="02020603050405020304" charset="0"/>
                <a:cs typeface="Times New Roman" panose="02020603050405020304" charset="0"/>
              </a:rPr>
              <a:t>đường</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bị</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đánh</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lở</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loét</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hai</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bên</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đường</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không</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có</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lá</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xanh</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thân</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cây</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bị</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tước</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khô</a:t>
            </a:r>
            <a:r>
              <a:rPr lang="en-US" altLang="en-US" sz="2800" i="1" dirty="0">
                <a:solidFill>
                  <a:srgbClr val="002060"/>
                </a:solidFill>
                <a:latin typeface="Times New Roman" panose="02020603050405020304" charset="0"/>
                <a:cs typeface="Times New Roman" panose="02020603050405020304" charset="0"/>
              </a:rPr>
              <a:t> </a:t>
            </a:r>
            <a:r>
              <a:rPr lang="en-US" altLang="en-US" sz="2800" i="1" dirty="0" err="1">
                <a:solidFill>
                  <a:srgbClr val="002060"/>
                </a:solidFill>
                <a:latin typeface="Times New Roman" panose="02020603050405020304" charset="0"/>
                <a:cs typeface="Times New Roman" panose="02020603050405020304" charset="0"/>
              </a:rPr>
              <a:t>cháy</a:t>
            </a:r>
            <a:r>
              <a:rPr lang="en-US" altLang="en-US" sz="2800" i="1" dirty="0">
                <a:solidFill>
                  <a:srgbClr val="002060"/>
                </a:solidFill>
                <a:latin typeface="Times New Roman" panose="02020603050405020304" charset="0"/>
                <a:cs typeface="Times New Roman" panose="02020603050405020304" charset="0"/>
              </a:rPr>
              <a:t>; </a:t>
            </a:r>
            <a:r>
              <a:rPr lang="vi-VN" altLang="en-US" sz="2800" i="1" dirty="0">
                <a:solidFill>
                  <a:srgbClr val="002060"/>
                </a:solidFill>
                <a:latin typeface="Times New Roman" panose="02020603050405020304" charset="0"/>
                <a:cs typeface="Times New Roman" panose="02020603050405020304" charset="0"/>
              </a:rPr>
              <a:t>đất bốc khói, không khí bàng hoàng, máy bay ầm ì xa dần...</a:t>
            </a:r>
            <a:endParaRPr lang="vi-VN" altLang="en-US" sz="2800" i="1" dirty="0">
              <a:solidFill>
                <a:srgbClr val="002060"/>
              </a:solidFill>
              <a:latin typeface="Times New Roman" panose="02020603050405020304" charset="0"/>
              <a:cs typeface="Times New Roman" panose="02020603050405020304" charset="0"/>
            </a:endParaRPr>
          </a:p>
        </p:txBody>
      </p:sp>
      <p:pic>
        <p:nvPicPr>
          <p:cNvPr id="7" name="Picture 2" descr="Máy Bay Hình ảnh | Định dạng hình ảnh PNG 400219456| vn.lovepik.com"/>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9909739" y="92716"/>
            <a:ext cx="2099945" cy="20999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3"/>
          <p:cNvSpPr txBox="1">
            <a:spLocks noChangeArrowheads="1"/>
          </p:cNvSpPr>
          <p:nvPr/>
        </p:nvSpPr>
        <p:spPr bwMode="auto">
          <a:xfrm>
            <a:off x="728646" y="3438825"/>
            <a:ext cx="6860309" cy="461665"/>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ctr">
              <a:spcBef>
                <a:spcPct val="50000"/>
              </a:spcBef>
            </a:pP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Cuộc</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kháng</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chiến</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chống</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Mỹ</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a:t>
            </a:r>
            <a:r>
              <a:rPr lang="vi-VN"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guy</a:t>
            </a:r>
            <a:r>
              <a:rPr lang="en-US"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hiểm, ác liệt...</a:t>
            </a:r>
            <a:endParaRPr lang="vi-VN" altLang="en-US" sz="2400" b="1" dirty="0">
              <a:ln w="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7" name="Arrow: Right 16"/>
          <p:cNvSpPr/>
          <p:nvPr/>
        </p:nvSpPr>
        <p:spPr bwMode="auto">
          <a:xfrm>
            <a:off x="564073" y="3596207"/>
            <a:ext cx="329146" cy="214289"/>
          </a:xfrm>
          <a:prstGeom prst="rightArrow">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down)">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12192000" cy="6096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Times New Roman" panose="02020603050405020304" charset="0"/>
              </a:defRPr>
            </a:lvl1pPr>
            <a:lvl2pPr marL="742950" indent="-285750" eaLnBrk="0" hangingPunct="0">
              <a:defRPr sz="3200">
                <a:solidFill>
                  <a:schemeClr val="tx1"/>
                </a:solidFill>
                <a:latin typeface="Times New Roman" panose="02020603050405020304" charset="0"/>
              </a:defRPr>
            </a:lvl2pPr>
            <a:lvl3pPr marL="1143000" indent="-228600" eaLnBrk="0" hangingPunct="0">
              <a:defRPr sz="3200">
                <a:solidFill>
                  <a:schemeClr val="tx1"/>
                </a:solidFill>
                <a:latin typeface="Times New Roman" panose="02020603050405020304" charset="0"/>
              </a:defRPr>
            </a:lvl3pPr>
            <a:lvl4pPr marL="1600200" indent="-228600" eaLnBrk="0" hangingPunct="0">
              <a:defRPr sz="3200">
                <a:solidFill>
                  <a:schemeClr val="tx1"/>
                </a:solidFill>
                <a:latin typeface="Times New Roman" panose="02020603050405020304" charset="0"/>
              </a:defRPr>
            </a:lvl4pPr>
            <a:lvl5pPr marL="2057400" indent="-228600" eaLnBrk="0" hangingPunct="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pPr algn="ctr" eaLnBrk="1" fontAlgn="base" hangingPunct="1">
              <a:spcBef>
                <a:spcPct val="0"/>
              </a:spcBef>
              <a:spcAft>
                <a:spcPct val="0"/>
              </a:spcAft>
            </a:pPr>
            <a:r>
              <a:rPr lang="en-US" altLang="en-US" sz="4400" b="1">
                <a:solidFill>
                  <a:srgbClr val="009999"/>
                </a:solidFill>
              </a:rPr>
              <a:t>Không gian hang đá:</a:t>
            </a:r>
            <a:endParaRPr lang="en-US" altLang="en-US" sz="4400" b="1">
              <a:solidFill>
                <a:srgbClr val="009999"/>
              </a:solidFill>
            </a:endParaRPr>
          </a:p>
        </p:txBody>
      </p:sp>
      <p:pic>
        <p:nvPicPr>
          <p:cNvPr id="15363" name="Picture 7" descr="XA XOI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5801"/>
            <a:ext cx="6324600" cy="2932113"/>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8" descr="XA XOI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 y="3657600"/>
            <a:ext cx="6281057"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10" descr="DCU TNX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733800"/>
            <a:ext cx="5791200"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12" descr="TNXP H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85800"/>
            <a:ext cx="5791200" cy="29718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Times New Roman" panose="02020603050405020304"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Times New Roman" panose="0202060305040502030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4635</Words>
  <Application>WPS Presentation</Application>
  <PresentationFormat>Widescreen</PresentationFormat>
  <Paragraphs>290</Paragraphs>
  <Slides>15</Slides>
  <Notes>2</Notes>
  <HiddenSlides>0</HiddenSlides>
  <MMClips>1</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15</vt:i4>
      </vt:variant>
    </vt:vector>
  </HeadingPairs>
  <TitlesOfParts>
    <vt:vector size="38" baseType="lpstr">
      <vt:lpstr>Arial</vt:lpstr>
      <vt:lpstr>SimSun</vt:lpstr>
      <vt:lpstr>Wingdings</vt:lpstr>
      <vt:lpstr>Arial</vt:lpstr>
      <vt:lpstr>Gochi Hand</vt:lpstr>
      <vt:lpstr>Segoe Print</vt:lpstr>
      <vt:lpstr>Open Sans</vt:lpstr>
      <vt:lpstr>Poppins</vt:lpstr>
      <vt:lpstr>Roboto Light</vt:lpstr>
      <vt:lpstr>Wide Latin</vt:lpstr>
      <vt:lpstr>Roboto</vt:lpstr>
      <vt:lpstr>Times New Roman</vt:lpstr>
      <vt:lpstr>Calibri</vt:lpstr>
      <vt:lpstr>Calibri</vt:lpstr>
      <vt:lpstr>iCiel Rukola</vt:lpstr>
      <vt:lpstr>Microsoft YaHei</vt:lpstr>
      <vt:lpstr>Arial Unicode MS</vt:lpstr>
      <vt:lpstr>Calibri Light</vt:lpstr>
      <vt:lpstr>Office Theme</vt:lpstr>
      <vt:lpstr>Default Design</vt:lpstr>
      <vt:lpstr>Color Choices Lesson by Slidesgo</vt:lpstr>
      <vt:lpstr>1_Color Choices Lesson by Slidesgo</vt:lpstr>
      <vt:lpstr>1_Default Design</vt:lpstr>
      <vt:lpstr> </vt:lpstr>
      <vt:lpstr>PowerPoint 演示文稿</vt:lpstr>
      <vt:lpstr>PowerPoint 演示文稿</vt:lpstr>
      <vt:lpstr>Tác giả: Lê Minh Khuê</vt:lpstr>
      <vt:lpstr>PowerPoint 演示文稿</vt:lpstr>
      <vt:lpstr>PowerPoint 演示文稿</vt:lpstr>
      <vt:lpstr>PowerPoint 演示文稿</vt:lpstr>
      <vt:lpstr>PowerPoint 演示文稿</vt:lpstr>
      <vt:lpstr>PowerPoint 演示文稿</vt:lpstr>
      <vt:lpstr>PowerPoint 演示文稿</vt:lpstr>
      <vt:lpstr> Phiếu học tập số 3</vt:lpstr>
      <vt:lpstr> Phiếu học tập số 3</vt:lpstr>
      <vt:lpstr>PowerPoint 演示文稿</vt:lpstr>
      <vt:lpstr>TRÒ CHƠI:  TÌM Ô CHỮ</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48</cp:revision>
  <dcterms:created xsi:type="dcterms:W3CDTF">2021-03-27T16:33:00Z</dcterms:created>
  <dcterms:modified xsi:type="dcterms:W3CDTF">2024-03-11T03:18:56Z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487A7C5F4F3A4128BEB78EF7E4551157_13</vt:lpwstr>
  </property>
  <property fmtid="{D5CDD505-2E9C-101B-9397-08002B2CF9AE}" pid="3" name="KSOProductBuildVer">
    <vt:lpwstr>1033-12.2.0.13489</vt:lpwstr>
  </property>
</Properties>
</file>