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47" r:id="rId6"/>
    <p:sldId id="348" r:id="rId7"/>
    <p:sldId id="349" r:id="rId8"/>
    <p:sldId id="350" r:id="rId9"/>
    <p:sldId id="351" r:id="rId10"/>
    <p:sldId id="353" r:id="rId11"/>
    <p:sldId id="300" r:id="rId12"/>
  </p:sldIdLst>
  <p:sldSz cx="12192000" cy="6858000"/>
  <p:notesSz cx="6858000" cy="9144000"/>
  <p:embeddedFontLst>
    <p:embeddedFont>
      <p:font typeface="Pompiere" panose="02000000000000000000"/>
      <p:regular r:id="rId16"/>
    </p:embeddedFont>
    <p:embeddedFont>
      <p:font typeface="DM Sans"/>
      <p:regular r:id="rId17"/>
    </p:embeddedFont>
    <p:embeddedFont>
      <p:font typeface="Barlow Condensed" panose="00000506000000000000"/>
      <p:regular r:id="rId18"/>
      <p:bold r:id="rId19"/>
      <p:italic r:id="rId20"/>
      <p:boldItalic r:id="rId21"/>
    </p:embeddedFont>
    <p:embeddedFont>
      <p:font typeface="Calibri" panose="020F0502020204030204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4" y="78"/>
      </p:cViewPr>
      <p:guideLst>
        <p:guide orient="horz" pos="2158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490185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174883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1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5638135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5" y="6143625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>
            <a:off x="5587465" y="2949884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5" y="3589324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6" y="3110031"/>
            <a:ext cx="5519895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2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6" y="5125352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7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8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7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-1" y="49379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6072725" y="10505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 panose="02000503000000020003"/>
              <a:buNone/>
              <a:defRPr sz="7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6072700" y="24548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0" name="Google Shape;90;p4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</a:t>
            </a:r>
            <a:endParaRPr dirty="0"/>
          </a:p>
        </p:txBody>
      </p:sp>
      <p:sp>
        <p:nvSpPr>
          <p:cNvPr id="93" name="Google Shape;93;p4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96" name="Google Shape;96;p4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10923321" y="4937930"/>
            <a:ext cx="1192476" cy="668666"/>
            <a:chOff x="6877485" y="3611177"/>
            <a:chExt cx="5234749" cy="2935319"/>
          </a:xfrm>
        </p:grpSpPr>
        <p:grpSp>
          <p:nvGrpSpPr>
            <p:cNvPr id="99" name="Google Shape;99;p4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100" name="Google Shape;100;p4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3" name="Google Shape;123;p4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124" name="Google Shape;124;p4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25" name="Google Shape;125;p4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126" name="Google Shape;126;p4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27" name="Google Shape;127;p4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28" name="Google Shape;128;p4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129" name="Google Shape;129;p4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130" name="Google Shape;130;p4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1" name="Google Shape;131;p4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2" name="Google Shape;132;p4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133" name="Google Shape;133;p4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4" name="Google Shape;134;p4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5" name="Google Shape;135;p4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136" name="Google Shape;136;p4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8" name="Google Shape;138;p4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0" name="Google Shape;140;p4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1" name="Google Shape;141;p4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142" name="Google Shape;142;p4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4" name="Google Shape;144;p4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145" name="Google Shape;145;p4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6" name="Google Shape;146;p4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47" name="Google Shape;147;p4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148" name="Google Shape;148;p4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50" name="Google Shape;150;p4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51" name="Google Shape;151;p4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152" name="Google Shape;152;p4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-1" y="48617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</a:t>
            </a:r>
            <a:endParaRPr dirty="0"/>
          </a:p>
        </p:txBody>
      </p:sp>
      <p:sp>
        <p:nvSpPr>
          <p:cNvPr id="165" name="Google Shape;165;p5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22737" y="5227769"/>
            <a:ext cx="806189" cy="1071857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3561931" y="5254919"/>
            <a:ext cx="663163" cy="992031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4181157" y="5272565"/>
            <a:ext cx="663163" cy="992031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4795570" y="5285398"/>
            <a:ext cx="663163" cy="992031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5443671" y="5322295"/>
            <a:ext cx="663163" cy="992031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6933502" y="5192887"/>
            <a:ext cx="718311" cy="1074379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7648980" y="5181658"/>
            <a:ext cx="718311" cy="1074379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8330771" y="5189679"/>
            <a:ext cx="718311" cy="1074379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8964435" y="5197701"/>
            <a:ext cx="718311" cy="1074379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0934433" y="4910618"/>
            <a:ext cx="1192476" cy="668666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716814" y="5279104"/>
            <a:ext cx="806189" cy="1071857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191660" y="5301564"/>
            <a:ext cx="806189" cy="1071857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1680944" y="5251833"/>
            <a:ext cx="806189" cy="1071857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447309" y="5447548"/>
            <a:ext cx="806189" cy="1071857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413041" y="5426692"/>
            <a:ext cx="806189" cy="1071857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931781" y="5470006"/>
            <a:ext cx="806189" cy="1071857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720400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4678325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720400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4678325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720400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4678325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720400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4678325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 panose="02000503000000020003"/>
              <a:buNone/>
              <a:defRPr sz="35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4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0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89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6" y="5606716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4" y="4129597"/>
            <a:ext cx="1515116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0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1" y="4168539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2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5" y="5176909"/>
            <a:ext cx="1397934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79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58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2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5" y="759600"/>
            <a:ext cx="3653700" cy="343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5" y="2203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5" y="1279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"/>
          <p:cNvSpPr/>
          <p:nvPr/>
        </p:nvSpPr>
        <p:spPr>
          <a:xfrm>
            <a:off x="0" y="3917482"/>
            <a:ext cx="12186068" cy="1508338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99" name="Google Shape;699;p8"/>
          <p:cNvSpPr/>
          <p:nvPr/>
        </p:nvSpPr>
        <p:spPr>
          <a:xfrm>
            <a:off x="0" y="4451684"/>
            <a:ext cx="12186068" cy="2331155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0" name="Google Shape;700;p8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1" name="Google Shape;701;p8"/>
          <p:cNvSpPr/>
          <p:nvPr/>
        </p:nvSpPr>
        <p:spPr>
          <a:xfrm>
            <a:off x="7954205" y="821529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9348264" y="1792076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3" name="Google Shape;703;p8"/>
          <p:cNvSpPr/>
          <p:nvPr/>
        </p:nvSpPr>
        <p:spPr>
          <a:xfrm flipH="1">
            <a:off x="5339067" y="4798194"/>
            <a:ext cx="6852933" cy="1967138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4162926" y="6049477"/>
            <a:ext cx="7807668" cy="73151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72014" y="5452707"/>
            <a:ext cx="924595" cy="611148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08" name="Google Shape;708;p8"/>
          <p:cNvGrpSpPr/>
          <p:nvPr/>
        </p:nvGrpSpPr>
        <p:grpSpPr>
          <a:xfrm>
            <a:off x="0" y="4693902"/>
            <a:ext cx="2251810" cy="1413178"/>
            <a:chOff x="0" y="4693902"/>
            <a:chExt cx="2251810" cy="1413178"/>
          </a:xfrm>
        </p:grpSpPr>
        <p:sp>
          <p:nvSpPr>
            <p:cNvPr id="709" name="Google Shape;709;p8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31" name="Google Shape;731;p8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732" name="Google Shape;732;p8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733" name="Google Shape;733;p8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34" name="Google Shape;734;p8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35" name="Google Shape;735;p8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36" name="Google Shape;736;p8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737" name="Google Shape;737;p8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738" name="Google Shape;738;p8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39" name="Google Shape;739;p8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0" name="Google Shape;740;p8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1" name="Google Shape;741;p8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742" name="Google Shape;742;p8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44" name="Google Shape;744;p8"/>
          <p:cNvGrpSpPr/>
          <p:nvPr/>
        </p:nvGrpSpPr>
        <p:grpSpPr>
          <a:xfrm rot="-370135">
            <a:off x="6959943" y="5134839"/>
            <a:ext cx="1218523" cy="1264566"/>
            <a:chOff x="2362009" y="2723845"/>
            <a:chExt cx="709332" cy="736134"/>
          </a:xfrm>
        </p:grpSpPr>
        <p:sp>
          <p:nvSpPr>
            <p:cNvPr id="745" name="Google Shape;74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51" name="Google Shape;751;p8"/>
          <p:cNvGrpSpPr/>
          <p:nvPr/>
        </p:nvGrpSpPr>
        <p:grpSpPr>
          <a:xfrm>
            <a:off x="8370088" y="3118815"/>
            <a:ext cx="3249525" cy="2760354"/>
            <a:chOff x="8763303" y="3646951"/>
            <a:chExt cx="2515891" cy="2137159"/>
          </a:xfrm>
        </p:grpSpPr>
        <p:sp>
          <p:nvSpPr>
            <p:cNvPr id="752" name="Google Shape;752;p8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53" name="Google Shape;753;p8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754" name="Google Shape;75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757" name="Google Shape;757;p8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58" name="Google Shape;758;p8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759" name="Google Shape;759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762" name="Google Shape;762;p8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63" name="Google Shape;763;p8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764" name="Google Shape;76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767" name="Google Shape;767;p8"/>
          <p:cNvGrpSpPr/>
          <p:nvPr/>
        </p:nvGrpSpPr>
        <p:grpSpPr>
          <a:xfrm>
            <a:off x="11462316" y="5169533"/>
            <a:ext cx="516322" cy="535832"/>
            <a:chOff x="2362009" y="2723845"/>
            <a:chExt cx="709332" cy="736134"/>
          </a:xfrm>
        </p:grpSpPr>
        <p:sp>
          <p:nvSpPr>
            <p:cNvPr id="768" name="Google Shape;768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74" name="Google Shape;774;p8"/>
          <p:cNvGrpSpPr/>
          <p:nvPr/>
        </p:nvGrpSpPr>
        <p:grpSpPr>
          <a:xfrm>
            <a:off x="7879419" y="5403464"/>
            <a:ext cx="1218490" cy="1264531"/>
            <a:chOff x="2362009" y="2723845"/>
            <a:chExt cx="709332" cy="736134"/>
          </a:xfrm>
        </p:grpSpPr>
        <p:sp>
          <p:nvSpPr>
            <p:cNvPr id="775" name="Google Shape;77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81" name="Google Shape;781;p8"/>
          <p:cNvGrpSpPr/>
          <p:nvPr/>
        </p:nvGrpSpPr>
        <p:grpSpPr>
          <a:xfrm rot="820229" flipH="1">
            <a:off x="2991144" y="4219134"/>
            <a:ext cx="296746" cy="1523040"/>
            <a:chOff x="1910182" y="1410071"/>
            <a:chExt cx="546202" cy="2803361"/>
          </a:xfrm>
        </p:grpSpPr>
        <p:sp>
          <p:nvSpPr>
            <p:cNvPr id="782" name="Google Shape;782;p8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8" name="Google Shape;788;p8"/>
          <p:cNvGrpSpPr/>
          <p:nvPr/>
        </p:nvGrpSpPr>
        <p:grpSpPr>
          <a:xfrm>
            <a:off x="2318324" y="5530588"/>
            <a:ext cx="1293850" cy="687587"/>
            <a:chOff x="998197" y="4846302"/>
            <a:chExt cx="1293850" cy="687587"/>
          </a:xfrm>
        </p:grpSpPr>
        <p:sp>
          <p:nvSpPr>
            <p:cNvPr id="789" name="Google Shape;789;p8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10" name="Google Shape;810;p8"/>
          <p:cNvSpPr txBox="1">
            <a:spLocks noGrp="1"/>
          </p:cNvSpPr>
          <p:nvPr>
            <p:ph type="subTitle" idx="1"/>
          </p:nvPr>
        </p:nvSpPr>
        <p:spPr>
          <a:xfrm>
            <a:off x="771920" y="1643175"/>
            <a:ext cx="7598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/>
        </p:txBody>
      </p:sp>
      <p:sp>
        <p:nvSpPr>
          <p:cNvPr id="811" name="Google Shape;811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759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812" name="Google Shape;812;p8"/>
          <p:cNvSpPr txBox="1">
            <a:spLocks noGrp="1"/>
          </p:cNvSpPr>
          <p:nvPr>
            <p:ph type="body" idx="2"/>
          </p:nvPr>
        </p:nvSpPr>
        <p:spPr>
          <a:xfrm>
            <a:off x="771925" y="2303350"/>
            <a:ext cx="7598100" cy="249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/>
        </p:txBody>
      </p:sp>
      <p:sp>
        <p:nvSpPr>
          <p:cNvPr id="1238" name="Google Shape;1238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/>
        </p:txBody>
      </p:sp>
      <p:sp>
        <p:nvSpPr>
          <p:cNvPr id="1239" name="Google Shape;1239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/>
        </p:txBody>
      </p:sp>
      <p:sp>
        <p:nvSpPr>
          <p:cNvPr id="1240" name="Google Shape;1240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/>
        </p:txBody>
      </p:sp>
      <p:sp>
        <p:nvSpPr>
          <p:cNvPr id="1241" name="Google Shape;1241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/>
        </p:txBody>
      </p:sp>
      <p:sp>
        <p:nvSpPr>
          <p:cNvPr id="1242" name="Google Shape;1242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1243" name="Google Shape;1243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4" name="Google Shape;1244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5" name="Google Shape;1245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6" name="Google Shape;1246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7" name="Google Shape;1247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1400" name="Google Shape;1400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01" name="Google Shape;1401;p20"/>
          <p:cNvSpPr/>
          <p:nvPr/>
        </p:nvSpPr>
        <p:spPr>
          <a:xfrm>
            <a:off x="-25065" y="3375950"/>
            <a:ext cx="12271684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2" name="Google Shape;1402;p20"/>
          <p:cNvSpPr/>
          <p:nvPr/>
        </p:nvSpPr>
        <p:spPr>
          <a:xfrm>
            <a:off x="-25065" y="4225484"/>
            <a:ext cx="12271684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3" name="Google Shape;1403;p20"/>
          <p:cNvSpPr/>
          <p:nvPr/>
        </p:nvSpPr>
        <p:spPr>
          <a:xfrm>
            <a:off x="-25075" y="5394245"/>
            <a:ext cx="12271684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4" name="Google Shape;1404;p20"/>
          <p:cNvSpPr/>
          <p:nvPr/>
        </p:nvSpPr>
        <p:spPr>
          <a:xfrm flipH="1">
            <a:off x="5360323" y="5606713"/>
            <a:ext cx="6895498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5" name="Google Shape;1405;p20"/>
          <p:cNvSpPr/>
          <p:nvPr/>
        </p:nvSpPr>
        <p:spPr>
          <a:xfrm>
            <a:off x="4166619" y="6261224"/>
            <a:ext cx="7861535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6" name="Google Shape;1406;p20"/>
          <p:cNvSpPr/>
          <p:nvPr/>
        </p:nvSpPr>
        <p:spPr>
          <a:xfrm>
            <a:off x="-25075" y="5364278"/>
            <a:ext cx="6895498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7" name="Google Shape;1407;p20"/>
          <p:cNvSpPr/>
          <p:nvPr/>
        </p:nvSpPr>
        <p:spPr>
          <a:xfrm>
            <a:off x="-4442" y="6362271"/>
            <a:ext cx="12280990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08" name="Google Shape;1408;p20"/>
          <p:cNvGrpSpPr/>
          <p:nvPr/>
        </p:nvGrpSpPr>
        <p:grpSpPr>
          <a:xfrm>
            <a:off x="-78488" y="4129597"/>
            <a:ext cx="1515116" cy="1543007"/>
            <a:chOff x="-1652170" y="987304"/>
            <a:chExt cx="1875144" cy="1909663"/>
          </a:xfrm>
        </p:grpSpPr>
        <p:sp>
          <p:nvSpPr>
            <p:cNvPr id="1409" name="Google Shape;1409;p20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0" name="Google Shape;1410;p20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1" name="Google Shape;1411;p20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2" name="Google Shape;1412;p20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3" name="Google Shape;1413;p20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4" name="Google Shape;1414;p20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5" name="Google Shape;1415;p20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6" name="Google Shape;1416;p20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7" name="Google Shape;1417;p20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8" name="Google Shape;1418;p20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9" name="Google Shape;1419;p20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0" name="Google Shape;1420;p20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1" name="Google Shape;1421;p20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2" name="Google Shape;1422;p20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3" name="Google Shape;1423;p20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4" name="Google Shape;1424;p20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51" name="Google Shape;1451;p20"/>
          <p:cNvGrpSpPr/>
          <p:nvPr/>
        </p:nvGrpSpPr>
        <p:grpSpPr>
          <a:xfrm flipH="1">
            <a:off x="-45321" y="4889703"/>
            <a:ext cx="1514080" cy="1314974"/>
            <a:chOff x="0" y="2616032"/>
            <a:chExt cx="3849683" cy="3975132"/>
          </a:xfrm>
        </p:grpSpPr>
        <p:sp>
          <p:nvSpPr>
            <p:cNvPr id="1452" name="Google Shape;1452;p2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58" name="Google Shape;1458;p20"/>
          <p:cNvGrpSpPr/>
          <p:nvPr/>
        </p:nvGrpSpPr>
        <p:grpSpPr>
          <a:xfrm>
            <a:off x="7320405" y="5812508"/>
            <a:ext cx="821810" cy="727030"/>
            <a:chOff x="6957345" y="1736502"/>
            <a:chExt cx="1199197" cy="1060893"/>
          </a:xfrm>
        </p:grpSpPr>
        <p:sp>
          <p:nvSpPr>
            <p:cNvPr id="1459" name="Google Shape;1459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82" name="Google Shape;1482;p20"/>
          <p:cNvGrpSpPr/>
          <p:nvPr/>
        </p:nvGrpSpPr>
        <p:grpSpPr>
          <a:xfrm>
            <a:off x="8217084" y="5943643"/>
            <a:ext cx="821810" cy="727030"/>
            <a:chOff x="6957345" y="1736502"/>
            <a:chExt cx="1199197" cy="1060893"/>
          </a:xfrm>
        </p:grpSpPr>
        <p:sp>
          <p:nvSpPr>
            <p:cNvPr id="1483" name="Google Shape;1483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06" name="Google Shape;1506;p20"/>
          <p:cNvGrpSpPr/>
          <p:nvPr/>
        </p:nvGrpSpPr>
        <p:grpSpPr>
          <a:xfrm>
            <a:off x="9135028" y="5791243"/>
            <a:ext cx="821810" cy="727030"/>
            <a:chOff x="6957345" y="1736502"/>
            <a:chExt cx="1199197" cy="1060893"/>
          </a:xfrm>
        </p:grpSpPr>
        <p:sp>
          <p:nvSpPr>
            <p:cNvPr id="1507" name="Google Shape;1507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30" name="Google Shape;1530;p20"/>
          <p:cNvGrpSpPr/>
          <p:nvPr/>
        </p:nvGrpSpPr>
        <p:grpSpPr>
          <a:xfrm>
            <a:off x="10289668" y="4193424"/>
            <a:ext cx="1087172" cy="1395808"/>
            <a:chOff x="3534651" y="0"/>
            <a:chExt cx="862629" cy="1107520"/>
          </a:xfrm>
        </p:grpSpPr>
        <p:sp>
          <p:nvSpPr>
            <p:cNvPr id="1531" name="Google Shape;1531;p20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32" name="Google Shape;1532;p20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1533" name="Google Shape;1533;p20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536" name="Google Shape;1536;p20"/>
          <p:cNvGrpSpPr/>
          <p:nvPr/>
        </p:nvGrpSpPr>
        <p:grpSpPr>
          <a:xfrm>
            <a:off x="9453804" y="4253664"/>
            <a:ext cx="1087172" cy="1395809"/>
            <a:chOff x="4293487" y="-1448942"/>
            <a:chExt cx="862629" cy="1107521"/>
          </a:xfrm>
        </p:grpSpPr>
        <p:sp>
          <p:nvSpPr>
            <p:cNvPr id="1537" name="Google Shape;1537;p20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38" name="Google Shape;1538;p20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539" name="Google Shape;1539;p20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542" name="Google Shape;1542;p20"/>
          <p:cNvGrpSpPr/>
          <p:nvPr/>
        </p:nvGrpSpPr>
        <p:grpSpPr>
          <a:xfrm>
            <a:off x="11011984" y="4590737"/>
            <a:ext cx="1087172" cy="1395809"/>
            <a:chOff x="4293487" y="-1448942"/>
            <a:chExt cx="862629" cy="1107521"/>
          </a:xfrm>
        </p:grpSpPr>
        <p:sp>
          <p:nvSpPr>
            <p:cNvPr id="1543" name="Google Shape;1543;p20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4" name="Google Shape;1544;p20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545" name="Google Shape;1545;p20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</a:pPr>
                <a:endParaRPr sz="1800" dirty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/>
        </p:txBody>
      </p:sp>
      <p:sp>
        <p:nvSpPr>
          <p:cNvPr id="1550" name="Google Shape;1550;p21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1551" name="Google Shape;1551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52" name="Google Shape;1552;p2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53" name="Google Shape;1553;p21"/>
          <p:cNvSpPr/>
          <p:nvPr/>
        </p:nvSpPr>
        <p:spPr>
          <a:xfrm flipH="1">
            <a:off x="1877264" y="171011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54" name="Google Shape;1554;p21"/>
          <p:cNvSpPr/>
          <p:nvPr/>
        </p:nvSpPr>
        <p:spPr>
          <a:xfrm flipH="1">
            <a:off x="2348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55" name="Google Shape;1555;p21"/>
          <p:cNvSpPr/>
          <p:nvPr/>
        </p:nvSpPr>
        <p:spPr>
          <a:xfrm flipH="1">
            <a:off x="4303" y="3922564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556" name="Google Shape;1556;p21"/>
          <p:cNvGrpSpPr/>
          <p:nvPr/>
        </p:nvGrpSpPr>
        <p:grpSpPr>
          <a:xfrm flipH="1">
            <a:off x="397797" y="3412000"/>
            <a:ext cx="5073011" cy="2860940"/>
            <a:chOff x="3561111" y="2215514"/>
            <a:chExt cx="4900040" cy="2763392"/>
          </a:xfrm>
        </p:grpSpPr>
        <p:sp>
          <p:nvSpPr>
            <p:cNvPr id="1557" name="Google Shape;1557;p2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80" name="Google Shape;1580;p21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1581" name="Google Shape;1581;p2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921342" y="5683595"/>
            <a:ext cx="697486" cy="723841"/>
            <a:chOff x="2362009" y="2723845"/>
            <a:chExt cx="709332" cy="736134"/>
          </a:xfrm>
        </p:grpSpPr>
        <p:sp>
          <p:nvSpPr>
            <p:cNvPr id="1588" name="Google Shape;1588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94" name="Google Shape;1594;p21"/>
          <p:cNvGrpSpPr/>
          <p:nvPr/>
        </p:nvGrpSpPr>
        <p:grpSpPr>
          <a:xfrm>
            <a:off x="523889" y="5891122"/>
            <a:ext cx="697486" cy="723841"/>
            <a:chOff x="2362009" y="2723845"/>
            <a:chExt cx="709332" cy="736134"/>
          </a:xfrm>
        </p:grpSpPr>
        <p:sp>
          <p:nvSpPr>
            <p:cNvPr id="1595" name="Google Shape;1595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01" name="Google Shape;1601;p21"/>
          <p:cNvGrpSpPr/>
          <p:nvPr/>
        </p:nvGrpSpPr>
        <p:grpSpPr>
          <a:xfrm>
            <a:off x="187549" y="6084010"/>
            <a:ext cx="697486" cy="723841"/>
            <a:chOff x="2362009" y="2723845"/>
            <a:chExt cx="709332" cy="736134"/>
          </a:xfrm>
        </p:grpSpPr>
        <p:sp>
          <p:nvSpPr>
            <p:cNvPr id="1602" name="Google Shape;1602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1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08" name="Google Shape;1608;p21"/>
          <p:cNvSpPr/>
          <p:nvPr/>
        </p:nvSpPr>
        <p:spPr>
          <a:xfrm>
            <a:off x="523906" y="727175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 panose="02000000000000000000"/>
              <a:buNone/>
              <a:defRPr sz="4000" b="1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0C294"/>
                </a:solidFill>
                <a:latin typeface="Barlow Condensed" panose="00000506000000000000"/>
                <a:ea typeface="Barlow Condensed" panose="00000506000000000000"/>
                <a:cs typeface="Barlow Condensed" panose="00000506000000000000"/>
                <a:sym typeface="Barlow Condensed" panose="00000506000000000000"/>
              </a:rPr>
              <a:t>SLIDESMANIA.COM</a:t>
            </a:r>
            <a:endParaRPr dirty="0">
              <a:solidFill>
                <a:srgbClr val="E0C294"/>
              </a:solidFill>
              <a:latin typeface="Barlow Condensed" panose="00000506000000000000"/>
              <a:ea typeface="Barlow Condensed" panose="00000506000000000000"/>
              <a:cs typeface="Barlow Condensed" panose="00000506000000000000"/>
              <a:sym typeface="Barlow Condensed" panose="0000050600000000000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7.jpeg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jpeg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>
            <a:spLocks noGrp="1"/>
          </p:cNvSpPr>
          <p:nvPr>
            <p:ph type="title"/>
          </p:nvPr>
        </p:nvSpPr>
        <p:spPr>
          <a:xfrm>
            <a:off x="387464" y="803218"/>
            <a:ext cx="10838554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U</a:t>
            </a:r>
            <a:r>
              <a:rPr lang="en-GB" sz="8000" dirty="0"/>
              <a:t>nit 11: OUR GREENER WORLD</a:t>
            </a:r>
            <a:br>
              <a:rPr lang="en-GB" sz="8000" dirty="0"/>
            </a:br>
            <a:r>
              <a:rPr lang="en-GB" sz="6600" dirty="0"/>
              <a:t>lesson 4: communication</a:t>
            </a:r>
            <a:endParaRPr sz="8000" dirty="0"/>
          </a:p>
        </p:txBody>
      </p:sp>
      <p:sp>
        <p:nvSpPr>
          <p:cNvPr id="1633" name="Google Shape;1633;p24"/>
          <p:cNvSpPr txBox="1">
            <a:spLocks noGrp="1"/>
          </p:cNvSpPr>
          <p:nvPr>
            <p:ph type="subTitle" idx="1"/>
          </p:nvPr>
        </p:nvSpPr>
        <p:spPr>
          <a:xfrm>
            <a:off x="1707600" y="6140100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dirty="0"/>
              <a:t>G</a:t>
            </a:r>
            <a:r>
              <a:rPr lang="en-GB" sz="4000" dirty="0"/>
              <a:t>rade 6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96296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6"/>
          <p:cNvSpPr txBox="1">
            <a:spLocks noGrp="1"/>
          </p:cNvSpPr>
          <p:nvPr>
            <p:ph type="title"/>
          </p:nvPr>
        </p:nvSpPr>
        <p:spPr>
          <a:xfrm>
            <a:off x="8370277" y="-119610"/>
            <a:ext cx="398924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V</a:t>
            </a:r>
            <a:r>
              <a:rPr lang="en-GB" sz="7200" dirty="0">
                <a:solidFill>
                  <a:srgbClr val="FF0000"/>
                </a:solidFill>
              </a:rPr>
              <a:t>ocabulary  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3" name="Google Shape;1647;p26"/>
          <p:cNvSpPr txBox="1"/>
          <p:nvPr/>
        </p:nvSpPr>
        <p:spPr>
          <a:xfrm>
            <a:off x="1244050" y="-140907"/>
            <a:ext cx="464695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Warning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wɔ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ː.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nɪŋ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Breeze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briːz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Air conditioner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rgbClr val="1D2A5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2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kənˌdɪʃ.ən.ər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Throw away (v)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Decorate (v)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Turn on (v)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reez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4450" y="806450"/>
            <a:ext cx="609600" cy="609600"/>
          </a:xfrm>
          <a:prstGeom prst="rect">
            <a:avLst/>
          </a:prstGeom>
        </p:spPr>
      </p:pic>
      <p:pic>
        <p:nvPicPr>
          <p:cNvPr id="4" name="warn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4450" y="115936"/>
            <a:ext cx="609600" cy="609600"/>
          </a:xfrm>
          <a:prstGeom prst="rect">
            <a:avLst/>
          </a:prstGeom>
        </p:spPr>
      </p:pic>
      <p:pic>
        <p:nvPicPr>
          <p:cNvPr id="5" name="AIR CONDITIONER - meaning in the Cambridge English Dictionar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4450" y="1536482"/>
            <a:ext cx="609600" cy="609600"/>
          </a:xfrm>
          <a:prstGeom prst="rect">
            <a:avLst/>
          </a:prstGeom>
        </p:spPr>
      </p:pic>
      <p:sp>
        <p:nvSpPr>
          <p:cNvPr id="7" name="Google Shape;1647;p26"/>
          <p:cNvSpPr txBox="1"/>
          <p:nvPr/>
        </p:nvSpPr>
        <p:spPr>
          <a:xfrm>
            <a:off x="5019919" y="-119610"/>
            <a:ext cx="464695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 b="1" i="0" u="none" strike="noStrike" cap="none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lướt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Vứt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quẳng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Warning Background Stock Illustration - Download Image Now - i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7" y="1720360"/>
            <a:ext cx="4129233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tapete „Ocean Breeze“ von Komar | National Geograph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7" y="1720360"/>
            <a:ext cx="4129233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Star Split AC Air Conditioners, Model Name/Number: D Cool, Capacity: 2  Ton, | ID: 224574291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7" y="1576966"/>
            <a:ext cx="4129232" cy="34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ash To Throw Away Pictograms - Free vector graphic on Pixab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46" y="1536482"/>
            <a:ext cx="4129232" cy="41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9545" y="1702126"/>
            <a:ext cx="4102454" cy="2461472"/>
          </a:xfrm>
          <a:prstGeom prst="rect">
            <a:avLst/>
          </a:prstGeom>
        </p:spPr>
      </p:pic>
      <p:pic>
        <p:nvPicPr>
          <p:cNvPr id="3082" name="Picture 10" descr="Phrasal Verbs flashcards: sit down, stand up, pick up, wake up, take away,  throw away, turn on, turn off, grow up | Flashcard | Laz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17" y="1610795"/>
            <a:ext cx="4129233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38" y="255027"/>
            <a:ext cx="10102524" cy="6347946"/>
          </a:xfrm>
          <a:prstGeom prst="rect">
            <a:avLst/>
          </a:prstGeom>
        </p:spPr>
      </p:pic>
      <p:pic>
        <p:nvPicPr>
          <p:cNvPr id="2" name="Track (3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58292" y="115534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15" y="2560568"/>
            <a:ext cx="11055900" cy="7635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Example: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A: Don’t water these flowers too much.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B: Why?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C: If you water them too much, they will die.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030" y="446105"/>
            <a:ext cx="11316270" cy="184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400" y="163624"/>
            <a:ext cx="9582739" cy="1330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62" y="1908737"/>
            <a:ext cx="10148075" cy="4120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9" t="31129" r="70696" b="16910"/>
          <a:stretch>
            <a:fillRect/>
          </a:stretch>
        </p:blipFill>
        <p:spPr>
          <a:xfrm rot="941522">
            <a:off x="9318514" y="1664759"/>
            <a:ext cx="2696308" cy="168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700" y="105739"/>
            <a:ext cx="9178005" cy="1274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09" y="1380462"/>
            <a:ext cx="8900698" cy="5385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17" t="35411" r="45632" b="20053"/>
          <a:stretch>
            <a:fillRect/>
          </a:stretch>
        </p:blipFill>
        <p:spPr>
          <a:xfrm rot="1013032">
            <a:off x="8367608" y="2451296"/>
            <a:ext cx="3618420" cy="1955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58" y="2376341"/>
            <a:ext cx="11485483" cy="337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96" y="1047002"/>
            <a:ext cx="11383870" cy="104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99" y="165941"/>
            <a:ext cx="9694043" cy="65196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86991" y="3425776"/>
            <a:ext cx="6805534" cy="7635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A: What’s your answer to question 2?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B: It’s  C. How about you?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A: I choose B.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44"/>
          <p:cNvSpPr txBox="1">
            <a:spLocks noGrp="1"/>
          </p:cNvSpPr>
          <p:nvPr>
            <p:ph type="title"/>
          </p:nvPr>
        </p:nvSpPr>
        <p:spPr>
          <a:xfrm>
            <a:off x="6066010" y="922199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 WORK</a:t>
            </a:r>
            <a:endParaRPr lang="en-US" dirty="0"/>
          </a:p>
        </p:txBody>
      </p:sp>
      <p:sp>
        <p:nvSpPr>
          <p:cNvPr id="6" name="Google Shape;2176;p44"/>
          <p:cNvSpPr txBox="1">
            <a:spLocks noGrp="1"/>
          </p:cNvSpPr>
          <p:nvPr>
            <p:ph type="subTitle" idx="1"/>
          </p:nvPr>
        </p:nvSpPr>
        <p:spPr>
          <a:xfrm>
            <a:off x="5813945" y="1811096"/>
            <a:ext cx="59504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By the end of the lesson, students can be able to:</a:t>
            </a:r>
            <a:endParaRPr lang="en-US" sz="2800" b="0" dirty="0"/>
          </a:p>
          <a:p>
            <a:pPr lvl="0" fontAlgn="base"/>
            <a:r>
              <a:rPr lang="en-US" sz="2800" b="0" dirty="0"/>
              <a:t>- learn how to give warnings;</a:t>
            </a:r>
            <a:endParaRPr lang="en-US" sz="2800" b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b="0" dirty="0"/>
              <a:t>- </a:t>
            </a:r>
            <a:r>
              <a:rPr lang="en-US" sz="2800" b="0" dirty="0" err="1"/>
              <a:t>practise</a:t>
            </a:r>
            <a:r>
              <a:rPr lang="en-US" sz="2800" b="0" dirty="0"/>
              <a:t> using some grammar points and vocabulary related to the topic.</a:t>
            </a:r>
            <a:endParaRPr lang="en-US" sz="4000" b="0" dirty="0"/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800" b="0" dirty="0"/>
              <a:t>- Do exercise </a:t>
            </a:r>
            <a:r>
              <a:rPr lang="en-US" altLang="en-GB" sz="2800" b="0" dirty="0"/>
              <a:t>in Workbook and           prepare Lesson: Skills 1</a:t>
            </a:r>
            <a:endParaRPr lang="en-US" altLang="en-GB" sz="2800" b="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WPS Presentation</Application>
  <PresentationFormat>Widescreen</PresentationFormat>
  <Paragraphs>34</Paragraphs>
  <Slides>9</Slides>
  <Notes>42</Notes>
  <HiddenSlides>0</HiddenSlides>
  <MMClips>52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Arial</vt:lpstr>
      <vt:lpstr>Pompiere</vt:lpstr>
      <vt:lpstr>DM Sans</vt:lpstr>
      <vt:lpstr>Barlow Condensed</vt:lpstr>
      <vt:lpstr>Calibri</vt:lpstr>
      <vt:lpstr>Aldrich</vt:lpstr>
      <vt:lpstr>Segoe Print</vt:lpstr>
      <vt:lpstr>Abril Fatface</vt:lpstr>
      <vt:lpstr>Bell MT</vt:lpstr>
      <vt:lpstr>Calibri</vt:lpstr>
      <vt:lpstr>Microsoft YaHei</vt:lpstr>
      <vt:lpstr>Arial Unicode MS</vt:lpstr>
      <vt:lpstr>SlidesMania</vt:lpstr>
      <vt:lpstr>Unit 11: OUR GREENER WORLD lesson 4: communication</vt:lpstr>
      <vt:lpstr>Vocabulary  </vt:lpstr>
      <vt:lpstr>PowerPoint 演示文稿</vt:lpstr>
      <vt:lpstr>Example: A: Don’t water these flowers too much. B: Why? C: If you water them too much, they will die.</vt:lpstr>
      <vt:lpstr>PowerPoint 演示文稿</vt:lpstr>
      <vt:lpstr>PowerPoint 演示文稿</vt:lpstr>
      <vt:lpstr>PowerPoint 演示文稿</vt:lpstr>
      <vt:lpstr>A: What’s your answer to question 2? B: It’s  C. How about you? A: I choose B. </vt:lpstr>
      <vt:lpstr>SUM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OUR GREENER WORLD lesson 1: Getting started </dc:title>
  <dc:creator>FR</dc:creator>
  <cp:lastModifiedBy>HP</cp:lastModifiedBy>
  <cp:revision>18</cp:revision>
  <dcterms:created xsi:type="dcterms:W3CDTF">2023-04-18T03:42:00Z</dcterms:created>
  <dcterms:modified xsi:type="dcterms:W3CDTF">2023-04-18T04:16:47Z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DD2A1444EDCE4E2888CBCE97F95279CE</vt:lpwstr>
  </property>
  <property fmtid="{D5CDD505-2E9C-101B-9397-08002B2CF9AE}" pid="3" name="KSOProductBuildVer">
    <vt:lpwstr>1033-11.2.0.11536</vt:lpwstr>
  </property>
</Properties>
</file>