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70" r:id="rId2"/>
    <p:sldId id="268" r:id="rId3"/>
    <p:sldId id="303" r:id="rId4"/>
    <p:sldId id="391" r:id="rId5"/>
    <p:sldId id="362" r:id="rId6"/>
    <p:sldId id="363" r:id="rId7"/>
    <p:sldId id="381" r:id="rId8"/>
    <p:sldId id="388" r:id="rId9"/>
    <p:sldId id="324" r:id="rId10"/>
    <p:sldId id="368" r:id="rId11"/>
    <p:sldId id="397" r:id="rId12"/>
    <p:sldId id="369" r:id="rId13"/>
    <p:sldId id="393" r:id="rId14"/>
    <p:sldId id="395" r:id="rId15"/>
    <p:sldId id="394" r:id="rId16"/>
    <p:sldId id="370" r:id="rId17"/>
    <p:sldId id="371" r:id="rId18"/>
    <p:sldId id="372" r:id="rId19"/>
    <p:sldId id="373" r:id="rId20"/>
    <p:sldId id="374" r:id="rId21"/>
    <p:sldId id="376" r:id="rId22"/>
    <p:sldId id="387" r:id="rId23"/>
    <p:sldId id="385" r:id="rId24"/>
    <p:sldId id="386" r:id="rId25"/>
    <p:sldId id="383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352" r:id="rId34"/>
    <p:sldId id="258" r:id="rId35"/>
    <p:sldId id="390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E0206"/>
    <a:srgbClr val="092AB7"/>
    <a:srgbClr val="401B5B"/>
    <a:srgbClr val="03ED4B"/>
    <a:srgbClr val="244CF4"/>
    <a:srgbClr val="50D12D"/>
    <a:srgbClr val="71DA54"/>
    <a:srgbClr val="395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6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5F015-675B-47CC-98BE-C1DF102C4208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DD7D2-137B-4FC5-A204-17BE5DC0B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7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F4EFE21-5A88-475A-95AC-291BAABF61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DF0B00D4-FDEE-4C49-ABF4-C82174D5FB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Hỏi HS quan sát thấy gì? </a:t>
            </a:r>
          </a:p>
          <a:p>
            <a:r>
              <a:rPr lang="en-US" altLang="en-US"/>
              <a:t>Dẫn dắt vào game: cùng lật mảnh ghép để tiêu diệt con virus corona này….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EF552C24-E9E2-425F-A55E-CE766D5CDB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229C38-EAB9-4D80-A207-823E32C1A11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57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91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77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2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13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43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94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10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9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31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8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CB79E-4C7C-46B6-BCDC-98AF27984D74}" type="datetimeFigureOut">
              <a:rPr lang="en-US" smtClean="0"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CE74B-0AFA-4C42-9D87-50F0F463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0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lock-hourglass-time-2029613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35.xml"/><Relationship Id="rId3" Type="http://schemas.openxmlformats.org/officeDocument/2006/relationships/image" Target="../media/image30.png"/><Relationship Id="rId7" Type="http://schemas.openxmlformats.org/officeDocument/2006/relationships/slide" Target="slide28.xml"/><Relationship Id="rId12" Type="http://schemas.openxmlformats.org/officeDocument/2006/relationships/slide" Target="slide3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11" Type="http://schemas.openxmlformats.org/officeDocument/2006/relationships/image" Target="../media/image31.png"/><Relationship Id="rId5" Type="http://schemas.openxmlformats.org/officeDocument/2006/relationships/slide" Target="slide29.xml"/><Relationship Id="rId10" Type="http://schemas.openxmlformats.org/officeDocument/2006/relationships/slide" Target="slide26.xml"/><Relationship Id="rId4" Type="http://schemas.openxmlformats.org/officeDocument/2006/relationships/slide" Target="slide27.xml"/><Relationship Id="rId9" Type="http://schemas.openxmlformats.org/officeDocument/2006/relationships/slide" Target="slide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slide" Target="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slide" Target="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26.xml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slide" Target="slide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2.png"/><Relationship Id="rId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video" Target="../media/media1.mp4"/><Relationship Id="rId7" Type="http://schemas.openxmlformats.org/officeDocument/2006/relationships/image" Target="../media/image33.png"/><Relationship Id="rId2" Type="http://schemas.microsoft.com/office/2007/relationships/media" Target="../media/media1.mp4"/><Relationship Id="rId1" Type="http://schemas.openxmlformats.org/officeDocument/2006/relationships/audio" Target="file:///D:\du%20lieu%201\Giao%20an%20dien%20tu\L&#237;%208\Ap%20suat%20khi%20quyen_LVL\thu%20Gui%20Elise.mp3" TargetMode="External"/><Relationship Id="rId6" Type="http://schemas.openxmlformats.org/officeDocument/2006/relationships/hyperlink" Target="https://www.youtube.com/watch?v=4gxq85-R4Vc" TargetMode="Externa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du%20lieu%201\Giao%20an%20dien%20tu\L&#237;%208\Ap%20suat%20khi%20quyen_LVL\thu%20Gui%20Elise.mp3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7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6219"/>
          <a:stretch>
            <a:fillRect/>
          </a:stretch>
        </p:blipFill>
        <p:spPr>
          <a:xfrm>
            <a:off x="115282" y="3497866"/>
            <a:ext cx="9028718" cy="14694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882509" y="1117129"/>
            <a:ext cx="527153" cy="40159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734342" y="1123893"/>
            <a:ext cx="527153" cy="4015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170" y="275246"/>
            <a:ext cx="2118493" cy="4263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28816" y="464791"/>
            <a:ext cx="2118493" cy="426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6508" y="4129670"/>
            <a:ext cx="965063" cy="9107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084796" y="4156752"/>
            <a:ext cx="633382" cy="4623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770076">
            <a:off x="688427" y="492463"/>
            <a:ext cx="789287" cy="126285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65024" y="739133"/>
            <a:ext cx="6768727" cy="2127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QUÍ THẦY CÔ VÀ CÁC EM ĐẾN VỚI BÀI GIẢNG NGÀY HÔM NAY 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01136" y="671770"/>
            <a:ext cx="789287" cy="10852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50274" y="3653202"/>
            <a:ext cx="965063" cy="9107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200369" y="4122690"/>
            <a:ext cx="633382" cy="462369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AF67E83-4B41-B130-C399-E7FA5E574E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532199">
            <a:off x="311021" y="3244997"/>
            <a:ext cx="674786" cy="334019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AD96CD6E-86A5-569E-625E-3CEF8896BB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879188" flipH="1">
            <a:off x="8108500" y="866677"/>
            <a:ext cx="740487" cy="4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5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2E54A1-9442-0597-ED26-AFF0760496AB}"/>
              </a:ext>
            </a:extLst>
          </p:cNvPr>
          <p:cNvSpPr txBox="1"/>
          <p:nvPr/>
        </p:nvSpPr>
        <p:spPr>
          <a:xfrm>
            <a:off x="549629" y="491521"/>
            <a:ext cx="451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84F67-BC2C-4ED6-F20A-BF4C68BF631F}"/>
              </a:ext>
            </a:extLst>
          </p:cNvPr>
          <p:cNvSpPr txBox="1"/>
          <p:nvPr/>
        </p:nvSpPr>
        <p:spPr>
          <a:xfrm>
            <a:off x="669862" y="1192410"/>
            <a:ext cx="7436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Vậy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142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5A6347-1DB2-D308-D330-B44FB47B15F0}"/>
              </a:ext>
            </a:extLst>
          </p:cNvPr>
          <p:cNvSpPr txBox="1"/>
          <p:nvPr/>
        </p:nvSpPr>
        <p:spPr>
          <a:xfrm>
            <a:off x="870857" y="503780"/>
            <a:ext cx="451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6CF35-3039-3235-20D6-B50C6FE620EB}"/>
              </a:ext>
            </a:extLst>
          </p:cNvPr>
          <p:cNvSpPr txBox="1"/>
          <p:nvPr/>
        </p:nvSpPr>
        <p:spPr>
          <a:xfrm>
            <a:off x="4572000" y="509647"/>
            <a:ext cx="2919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4A9C5D-D9B4-94A0-E2BC-A6E96393CDF2}"/>
              </a:ext>
            </a:extLst>
          </p:cNvPr>
          <p:cNvSpPr txBox="1"/>
          <p:nvPr/>
        </p:nvSpPr>
        <p:spPr>
          <a:xfrm>
            <a:off x="799120" y="1261231"/>
            <a:ext cx="8395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Em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668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locks on a green background&#10;&#10;Description automatically generated">
            <a:extLst>
              <a:ext uri="{FF2B5EF4-FFF2-40B4-BE49-F238E27FC236}">
                <a16:creationId xmlns:a16="http://schemas.microsoft.com/office/drawing/2014/main" id="{E57C7679-72DF-4976-9E05-D453E1AF7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33"/>
            <a:ext cx="9144000" cy="514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B8DCA-8A1B-25D8-721E-302751DEB823}"/>
              </a:ext>
            </a:extLst>
          </p:cNvPr>
          <p:cNvSpPr txBox="1"/>
          <p:nvPr/>
        </p:nvSpPr>
        <p:spPr>
          <a:xfrm>
            <a:off x="-64865" y="2279361"/>
            <a:ext cx="3199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đeo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tay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E3F4C-2BE2-8943-8D24-A3FF94CBCA48}"/>
              </a:ext>
            </a:extLst>
          </p:cNvPr>
          <p:cNvSpPr txBox="1"/>
          <p:nvPr/>
        </p:nvSpPr>
        <p:spPr>
          <a:xfrm>
            <a:off x="3135086" y="2141476"/>
            <a:ext cx="367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treo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tường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BE104-8F79-1049-18B6-9C4F42CA2465}"/>
              </a:ext>
            </a:extLst>
          </p:cNvPr>
          <p:cNvSpPr txBox="1"/>
          <p:nvPr/>
        </p:nvSpPr>
        <p:spPr>
          <a:xfrm>
            <a:off x="5392057" y="109476"/>
            <a:ext cx="367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điện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tử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2C6ED8-2D52-C2E0-7345-E489CDA9F595}"/>
              </a:ext>
            </a:extLst>
          </p:cNvPr>
          <p:cNvSpPr txBox="1"/>
          <p:nvPr/>
        </p:nvSpPr>
        <p:spPr>
          <a:xfrm>
            <a:off x="312056" y="4542392"/>
            <a:ext cx="367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bàn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5F6E5-73ED-6004-78A7-9FAFC7524D82}"/>
              </a:ext>
            </a:extLst>
          </p:cNvPr>
          <p:cNvSpPr txBox="1"/>
          <p:nvPr/>
        </p:nvSpPr>
        <p:spPr>
          <a:xfrm>
            <a:off x="5221289" y="4396013"/>
            <a:ext cx="367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bấm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  <a:cs typeface="Times New Roman" pitchFamily="18" charset="0"/>
              </a:rPr>
              <a:t>giây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429020-C1FE-7F4B-2F8F-93726EAB8714}"/>
              </a:ext>
            </a:extLst>
          </p:cNvPr>
          <p:cNvSpPr/>
          <p:nvPr/>
        </p:nvSpPr>
        <p:spPr>
          <a:xfrm>
            <a:off x="-724830" y="303458"/>
            <a:ext cx="4084320" cy="4148666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rcRect/>
            <a:stretch>
              <a:fillRect l="24699" t="1239" r="24699" b="8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68D04-22BB-1DA2-BAD6-7AF7580EE63A}"/>
              </a:ext>
            </a:extLst>
          </p:cNvPr>
          <p:cNvSpPr txBox="1"/>
          <p:nvPr/>
        </p:nvSpPr>
        <p:spPr>
          <a:xfrm>
            <a:off x="2653561" y="1672340"/>
            <a:ext cx="65545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cát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cụ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GHĐ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khoảng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.</a:t>
            </a:r>
          </a:p>
          <a:p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quà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tặng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768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F168A-C971-95AF-5FD8-314B6AC14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5" y="517751"/>
            <a:ext cx="3117954" cy="2714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94D8FB-E184-CAFE-C0B5-E043B10234B9}"/>
              </a:ext>
            </a:extLst>
          </p:cNvPr>
          <p:cNvSpPr txBox="1"/>
          <p:nvPr/>
        </p:nvSpPr>
        <p:spPr>
          <a:xfrm>
            <a:off x="3451487" y="1090233"/>
            <a:ext cx="5358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4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on a wooden surface&#10;&#10;Description automatically generated">
            <a:extLst>
              <a:ext uri="{FF2B5EF4-FFF2-40B4-BE49-F238E27FC236}">
                <a16:creationId xmlns:a16="http://schemas.microsoft.com/office/drawing/2014/main" id="{0914147E-D1B0-41BE-FDC8-DAEB98819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7" y="1"/>
            <a:ext cx="2235382" cy="2571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68D581-EA15-ECF1-1E00-9D621F66240E}"/>
              </a:ext>
            </a:extLst>
          </p:cNvPr>
          <p:cNvSpPr txBox="1"/>
          <p:nvPr/>
        </p:nvSpPr>
        <p:spPr>
          <a:xfrm>
            <a:off x="2569807" y="254824"/>
            <a:ext cx="580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lắc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thiết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kế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đẹp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.</a:t>
            </a:r>
          </a:p>
          <a:p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trang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trí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.</a:t>
            </a:r>
          </a:p>
        </p:txBody>
      </p:sp>
      <p:pic>
        <p:nvPicPr>
          <p:cNvPr id="6" name="Picture 5" descr="A collage of pictures of a person and a candle&#10;&#10;Description automatically generated">
            <a:extLst>
              <a:ext uri="{FF2B5EF4-FFF2-40B4-BE49-F238E27FC236}">
                <a16:creationId xmlns:a16="http://schemas.microsoft.com/office/drawing/2014/main" id="{1366E123-E915-663D-989A-47ED3E279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0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E0FA1C-6015-30BF-A344-8B3D9B4EBEED}"/>
              </a:ext>
            </a:extLst>
          </p:cNvPr>
          <p:cNvSpPr txBox="1"/>
          <p:nvPr/>
        </p:nvSpPr>
        <p:spPr>
          <a:xfrm>
            <a:off x="123127" y="407042"/>
            <a:ext cx="829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GHĐ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ĐCNN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erson holding a stopwatch&#10;&#10;Description automatically generated">
            <a:extLst>
              <a:ext uri="{FF2B5EF4-FFF2-40B4-BE49-F238E27FC236}">
                <a16:creationId xmlns:a16="http://schemas.microsoft.com/office/drawing/2014/main" id="{CC8DF1A1-B391-2AD3-4A1E-8B7494E7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63" y="1536582"/>
            <a:ext cx="2971800" cy="2578229"/>
          </a:xfrm>
          <a:prstGeom prst="rect">
            <a:avLst/>
          </a:prstGeom>
        </p:spPr>
      </p:pic>
      <p:pic>
        <p:nvPicPr>
          <p:cNvPr id="9" name="Picture 8" descr="A clock on a wall&#10;&#10;Description automatically generated">
            <a:extLst>
              <a:ext uri="{FF2B5EF4-FFF2-40B4-BE49-F238E27FC236}">
                <a16:creationId xmlns:a16="http://schemas.microsoft.com/office/drawing/2014/main" id="{CE8C2EE7-0E7F-9CAF-0620-E5E9B1EAF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7" y="1507437"/>
            <a:ext cx="2575560" cy="2636520"/>
          </a:xfrm>
          <a:prstGeom prst="rect">
            <a:avLst/>
          </a:prstGeom>
        </p:spPr>
      </p:pic>
      <p:pic>
        <p:nvPicPr>
          <p:cNvPr id="11" name="Picture 10" descr="A silver stopwatch with red hands&#10;&#10;Description automatically generated">
            <a:extLst>
              <a:ext uri="{FF2B5EF4-FFF2-40B4-BE49-F238E27FC236}">
                <a16:creationId xmlns:a16="http://schemas.microsoft.com/office/drawing/2014/main" id="{E5813A58-7B88-4B45-A9E4-9573EEF04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250" y="1507437"/>
            <a:ext cx="2820564" cy="26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6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340377-1BBA-36CB-814B-C7B7DF45BB3F}"/>
              </a:ext>
            </a:extLst>
          </p:cNvPr>
          <p:cNvSpPr txBox="1"/>
          <p:nvPr/>
        </p:nvSpPr>
        <p:spPr>
          <a:xfrm>
            <a:off x="6438309" y="1246032"/>
            <a:ext cx="205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GHĐ :12h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A9834F-B0EE-50D2-45B5-2F73A637BF13}"/>
              </a:ext>
            </a:extLst>
          </p:cNvPr>
          <p:cNvSpPr txBox="1"/>
          <p:nvPr/>
        </p:nvSpPr>
        <p:spPr>
          <a:xfrm>
            <a:off x="6438310" y="1986975"/>
            <a:ext cx="205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ĐCNN :1s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116D2-4137-DAD0-0E52-021931E63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20230" cy="5087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167BB3-372B-D375-82AD-D0E36D81419D}"/>
              </a:ext>
            </a:extLst>
          </p:cNvPr>
          <p:cNvSpPr/>
          <p:nvPr/>
        </p:nvSpPr>
        <p:spPr>
          <a:xfrm rot="1365812">
            <a:off x="3602366" y="703335"/>
            <a:ext cx="171208" cy="2343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solidFill>
                <a:srgbClr val="092AB7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584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F2002F-C185-6CE4-4C26-233573706541}"/>
              </a:ext>
            </a:extLst>
          </p:cNvPr>
          <p:cNvSpPr txBox="1"/>
          <p:nvPr/>
        </p:nvSpPr>
        <p:spPr>
          <a:xfrm>
            <a:off x="5348905" y="517617"/>
            <a:ext cx="2754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GHĐ : 30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ED7724-9FE4-661A-742A-CCB8792C2AF1}"/>
                  </a:ext>
                </a:extLst>
              </p:cNvPr>
              <p:cNvSpPr txBox="1"/>
              <p:nvPr/>
            </p:nvSpPr>
            <p:spPr>
              <a:xfrm>
                <a:off x="5239436" y="1102392"/>
                <a:ext cx="3904564" cy="1011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cs typeface="Times New Roman" pitchFamily="18" charset="0"/>
                  </a:rPr>
                  <a:t>ĐCNN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b="0" i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4000" b="0" i="0">
                            <a:latin typeface="Cambria Math" panose="02040503050406030204" pitchFamily="18" charset="0"/>
                          </a:rPr>
                          <m:t>ố </m:t>
                        </m:r>
                        <m:r>
                          <m:rPr>
                            <m:sty m:val="p"/>
                          </m:rPr>
                          <a:rPr lang="en-US" sz="4000" b="0" i="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lang="en-US" sz="4000" b="0" i="0">
                            <a:latin typeface="Cambria Math" panose="02040503050406030204" pitchFamily="18" charset="0"/>
                          </a:rPr>
                          <m:t>ớ</m:t>
                        </m:r>
                        <m:r>
                          <m:rPr>
                            <m:sty m:val="p"/>
                          </m:rPr>
                          <a:rPr lang="en-US" sz="4000" b="0" i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4000" b="0" i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000" b="0" i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4000" b="0" i="0">
                            <a:latin typeface="Cambria Math" panose="02040503050406030204" pitchFamily="18" charset="0"/>
                          </a:rPr>
                          <m:t>ố </m:t>
                        </m:r>
                        <m:r>
                          <m:rPr>
                            <m:sty m:val="p"/>
                          </m:rPr>
                          <a:rPr lang="en-US" sz="4000" b="0" i="0">
                            <a:latin typeface="Cambria Math" panose="02040503050406030204" pitchFamily="18" charset="0"/>
                          </a:rPr>
                          <m:t>b</m:t>
                        </m:r>
                        <m:r>
                          <a:rPr lang="en-US" sz="4000" b="0" i="0">
                            <a:latin typeface="Cambria Math" panose="02040503050406030204" pitchFamily="18" charset="0"/>
                          </a:rPr>
                          <m:t>é</m:t>
                        </m:r>
                      </m:num>
                      <m:den>
                        <m:r>
                          <a:rPr lang="en-US" sz="4000" b="1" i="0">
                            <a:latin typeface="Cambria Math" panose="02040503050406030204" pitchFamily="18" charset="0"/>
                          </a:rPr>
                          <m:t>𝐧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ED7724-9FE4-661A-742A-CCB8792C2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436" y="1102392"/>
                <a:ext cx="3904564" cy="1011815"/>
              </a:xfrm>
              <a:prstGeom prst="rect">
                <a:avLst/>
              </a:prstGeom>
              <a:blipFill>
                <a:blip r:embed="rId2"/>
                <a:stretch>
                  <a:fillRect l="-3900" b="-4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4C7BFC-FBC0-01FC-5687-EC8CA6966FC7}"/>
                  </a:ext>
                </a:extLst>
              </p:cNvPr>
              <p:cNvSpPr txBox="1"/>
              <p:nvPr/>
            </p:nvSpPr>
            <p:spPr>
              <a:xfrm>
                <a:off x="5239436" y="2114368"/>
                <a:ext cx="458724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cs typeface="Times New Roman" pitchFamily="18" charset="0"/>
                  </a:rPr>
                  <a:t>         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0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cs typeface="Times New Roman" pitchFamily="18" charset="0"/>
                  </a:rPr>
                  <a:t>= 0,2s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14C7BFC-FBC0-01FC-5687-EC8CA6966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9436" y="2114368"/>
                <a:ext cx="4587240" cy="990592"/>
              </a:xfrm>
              <a:prstGeom prst="rect">
                <a:avLst/>
              </a:prstGeom>
              <a:blipFill>
                <a:blip r:embed="rId3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lose-up of a stopwatch&#10;&#10;Description automatically generated">
            <a:extLst>
              <a:ext uri="{FF2B5EF4-FFF2-40B4-BE49-F238E27FC236}">
                <a16:creationId xmlns:a16="http://schemas.microsoft.com/office/drawing/2014/main" id="{7013E173-19A6-8417-F96D-E04190D58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348905" cy="52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ver stopwatch with red hands&#10;&#10;Description automatically generated">
            <a:extLst>
              <a:ext uri="{FF2B5EF4-FFF2-40B4-BE49-F238E27FC236}">
                <a16:creationId xmlns:a16="http://schemas.microsoft.com/office/drawing/2014/main" id="{62999B07-570D-B859-EE5D-7823B774E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040" y="-266699"/>
            <a:ext cx="6848231" cy="5410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F2002F-C185-6CE4-4C26-233573706541}"/>
              </a:ext>
            </a:extLst>
          </p:cNvPr>
          <p:cNvSpPr txBox="1"/>
          <p:nvPr/>
        </p:nvSpPr>
        <p:spPr>
          <a:xfrm>
            <a:off x="6528191" y="1162027"/>
            <a:ext cx="2754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GHĐ : 30 </a:t>
            </a:r>
            <a:r>
              <a:rPr lang="en-US" sz="3200" b="1" dirty="0" err="1">
                <a:solidFill>
                  <a:srgbClr val="002060"/>
                </a:solidFill>
                <a:cs typeface="Times New Roman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4C7BFC-FBC0-01FC-5687-EC8CA6966FC7}"/>
              </a:ext>
            </a:extLst>
          </p:cNvPr>
          <p:cNvSpPr txBox="1"/>
          <p:nvPr/>
        </p:nvSpPr>
        <p:spPr>
          <a:xfrm>
            <a:off x="6518138" y="1809200"/>
            <a:ext cx="262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ĐCNN : 0,2s</a:t>
            </a:r>
          </a:p>
        </p:txBody>
      </p:sp>
    </p:spTree>
    <p:extLst>
      <p:ext uri="{BB962C8B-B14F-4D97-AF65-F5344CB8AC3E}">
        <p14:creationId xmlns:p14="http://schemas.microsoft.com/office/powerpoint/2010/main" val="79997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8954F6E-D189-6EFE-E874-DDE71210B637}"/>
              </a:ext>
            </a:extLst>
          </p:cNvPr>
          <p:cNvSpPr txBox="1"/>
          <p:nvPr/>
        </p:nvSpPr>
        <p:spPr>
          <a:xfrm>
            <a:off x="290800" y="1334033"/>
            <a:ext cx="88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D39B1E-599E-3E47-2590-82A368348D3E}"/>
              </a:ext>
            </a:extLst>
          </p:cNvPr>
          <p:cNvSpPr txBox="1"/>
          <p:nvPr/>
        </p:nvSpPr>
        <p:spPr>
          <a:xfrm>
            <a:off x="2111828" y="199348"/>
            <a:ext cx="4654270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FA5C43-E8E8-7E3D-0B93-8C44BDE47A60}"/>
              </a:ext>
            </a:extLst>
          </p:cNvPr>
          <p:cNvSpPr txBox="1"/>
          <p:nvPr/>
        </p:nvSpPr>
        <p:spPr>
          <a:xfrm>
            <a:off x="199808" y="2249319"/>
            <a:ext cx="8853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21" indent="-214321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21" indent="-214321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21" indent="-214321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</a:p>
        </p:txBody>
      </p:sp>
    </p:spTree>
    <p:extLst>
      <p:ext uri="{BB962C8B-B14F-4D97-AF65-F5344CB8AC3E}">
        <p14:creationId xmlns:p14="http://schemas.microsoft.com/office/powerpoint/2010/main" val="2782487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D901A7-B96F-A296-8C9E-ED5DFF728EA7}"/>
              </a:ext>
            </a:extLst>
          </p:cNvPr>
          <p:cNvSpPr txBox="1"/>
          <p:nvPr/>
        </p:nvSpPr>
        <p:spPr>
          <a:xfrm>
            <a:off x="6562662" y="307039"/>
            <a:ext cx="2056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GHĐ :24h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8D85B-DCA8-F453-AEC9-CFBB00C15A59}"/>
              </a:ext>
            </a:extLst>
          </p:cNvPr>
          <p:cNvSpPr txBox="1"/>
          <p:nvPr/>
        </p:nvSpPr>
        <p:spPr>
          <a:xfrm>
            <a:off x="6562661" y="822296"/>
            <a:ext cx="252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cs typeface="Times New Roman" pitchFamily="18" charset="0"/>
              </a:rPr>
              <a:t>ĐCNN : 0,01s</a:t>
            </a:r>
          </a:p>
        </p:txBody>
      </p:sp>
      <p:pic>
        <p:nvPicPr>
          <p:cNvPr id="6" name="Picture 5" descr="A person holding a stopwatch&#10;&#10;Description automatically generated">
            <a:extLst>
              <a:ext uri="{FF2B5EF4-FFF2-40B4-BE49-F238E27FC236}">
                <a16:creationId xmlns:a16="http://schemas.microsoft.com/office/drawing/2014/main" id="{AFE5248B-C9AE-2929-4B03-A7E34BEFB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446"/>
            <a:ext cx="6468257" cy="50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D9087A-9BBF-66DA-2143-1F7A33F5CEB2}"/>
              </a:ext>
            </a:extLst>
          </p:cNvPr>
          <p:cNvSpPr txBox="1"/>
          <p:nvPr/>
        </p:nvSpPr>
        <p:spPr>
          <a:xfrm>
            <a:off x="3689270" y="3903916"/>
            <a:ext cx="2088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GHĐ 30p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ĐCNN 0,2s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2FBE0A-6373-B4BE-2FB8-FD6F22CB8ACE}"/>
              </a:ext>
            </a:extLst>
          </p:cNvPr>
          <p:cNvSpPr txBox="1"/>
          <p:nvPr/>
        </p:nvSpPr>
        <p:spPr>
          <a:xfrm>
            <a:off x="6736801" y="3800870"/>
            <a:ext cx="2263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GHĐ 24h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ĐCNN 0,01s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E0FA1C-6015-30BF-A344-8B3D9B4EBEED}"/>
              </a:ext>
            </a:extLst>
          </p:cNvPr>
          <p:cNvSpPr txBox="1"/>
          <p:nvPr/>
        </p:nvSpPr>
        <p:spPr>
          <a:xfrm>
            <a:off x="631133" y="3903916"/>
            <a:ext cx="1792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GHĐ 12h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cs typeface="Times New Roman" pitchFamily="18" charset="0"/>
              </a:rPr>
              <a:t>ĐCNN 1s</a:t>
            </a:r>
          </a:p>
        </p:txBody>
      </p:sp>
      <p:pic>
        <p:nvPicPr>
          <p:cNvPr id="7" name="Picture 6" descr="A person holding a stopwatch&#10;&#10;Description automatically generated">
            <a:extLst>
              <a:ext uri="{FF2B5EF4-FFF2-40B4-BE49-F238E27FC236}">
                <a16:creationId xmlns:a16="http://schemas.microsoft.com/office/drawing/2014/main" id="{CC8DF1A1-B391-2AD3-4A1E-8B7494E78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6" y="0"/>
            <a:ext cx="3164113" cy="3599543"/>
          </a:xfrm>
          <a:prstGeom prst="rect">
            <a:avLst/>
          </a:prstGeom>
        </p:spPr>
      </p:pic>
      <p:pic>
        <p:nvPicPr>
          <p:cNvPr id="9" name="Picture 8" descr="A clock on a wall&#10;&#10;Description automatically generated">
            <a:extLst>
              <a:ext uri="{FF2B5EF4-FFF2-40B4-BE49-F238E27FC236}">
                <a16:creationId xmlns:a16="http://schemas.microsoft.com/office/drawing/2014/main" id="{CE8C2EE7-0E7F-9CAF-0620-E5E9B1EAF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75429" cy="3585027"/>
          </a:xfrm>
          <a:prstGeom prst="rect">
            <a:avLst/>
          </a:prstGeom>
        </p:spPr>
      </p:pic>
      <p:pic>
        <p:nvPicPr>
          <p:cNvPr id="11" name="Picture 10" descr="A silver stopwatch with red hands&#10;&#10;Description automatically generated">
            <a:extLst>
              <a:ext uri="{FF2B5EF4-FFF2-40B4-BE49-F238E27FC236}">
                <a16:creationId xmlns:a16="http://schemas.microsoft.com/office/drawing/2014/main" id="{E5813A58-7B88-4B45-A9E4-9573EEF04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113" y="-2"/>
            <a:ext cx="3069773" cy="358502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A3D26E-7E10-A330-8D25-35B66F73BB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619732"/>
              </p:ext>
            </p:extLst>
          </p:nvPr>
        </p:nvGraphicFramePr>
        <p:xfrm>
          <a:off x="143685" y="3944427"/>
          <a:ext cx="50074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743">
                  <a:extLst>
                    <a:ext uri="{9D8B030D-6E8A-4147-A177-3AD203B41FA5}">
                      <a16:colId xmlns:a16="http://schemas.microsoft.com/office/drawing/2014/main" val="178120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67848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C1DDB97-521F-A025-929C-2B24BA6DC8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209738"/>
              </p:ext>
            </p:extLst>
          </p:nvPr>
        </p:nvGraphicFramePr>
        <p:xfrm>
          <a:off x="3049811" y="3903916"/>
          <a:ext cx="50074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743">
                  <a:extLst>
                    <a:ext uri="{9D8B030D-6E8A-4147-A177-3AD203B41FA5}">
                      <a16:colId xmlns:a16="http://schemas.microsoft.com/office/drawing/2014/main" val="178120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67848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01409DE-1AED-CCA5-CDEE-D1FD0F4C9D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701389"/>
              </p:ext>
            </p:extLst>
          </p:nvPr>
        </p:nvGraphicFramePr>
        <p:xfrm>
          <a:off x="6236058" y="3863405"/>
          <a:ext cx="500743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743">
                  <a:extLst>
                    <a:ext uri="{9D8B030D-6E8A-4147-A177-3AD203B41FA5}">
                      <a16:colId xmlns:a16="http://schemas.microsoft.com/office/drawing/2014/main" val="178120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678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4677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running on a track&#10;&#10;Description automatically generated">
            <a:extLst>
              <a:ext uri="{FF2B5EF4-FFF2-40B4-BE49-F238E27FC236}">
                <a16:creationId xmlns:a16="http://schemas.microsoft.com/office/drawing/2014/main" id="{CA58E9FF-86EC-9DCA-F3B5-8F02B58A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"/>
            <a:ext cx="9143999" cy="5265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11167B-FE3C-38A4-89F0-3C7F09995391}"/>
              </a:ext>
            </a:extLst>
          </p:cNvPr>
          <p:cNvSpPr txBox="1"/>
          <p:nvPr/>
        </p:nvSpPr>
        <p:spPr>
          <a:xfrm>
            <a:off x="742362" y="2765481"/>
            <a:ext cx="7551057" cy="1320858"/>
          </a:xfrm>
          <a:prstGeom prst="rect">
            <a:avLst/>
          </a:prstGeo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Vì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sao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thể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thao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ta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sử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dụng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đồng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hồ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bấm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a typeface="+mj-ea"/>
                <a:cs typeface="+mj-cs"/>
              </a:rPr>
              <a:t>giây</a:t>
            </a:r>
            <a:r>
              <a:rPr lang="en-US" sz="3600" b="1" dirty="0">
                <a:solidFill>
                  <a:schemeClr val="bg1"/>
                </a:solidFill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22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7772570" y="15023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7788777" y="14128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7788777" y="14128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7788777" y="15023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7788777" y="15023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788777" y="14128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7788777" y="14128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7772570" y="14128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7781100" y="15023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7781100" y="15023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7788777" y="15023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7781952" y="141281"/>
            <a:ext cx="914400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45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2313" y="481684"/>
            <a:ext cx="86160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45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100m,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514345">
              <a:defRPr/>
            </a:pPr>
            <a:endParaRPr lang="en-US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514345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       B.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514345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D.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Oval 24"/>
          <p:cNvSpPr/>
          <p:nvPr/>
        </p:nvSpPr>
        <p:spPr>
          <a:xfrm>
            <a:off x="272313" y="2242457"/>
            <a:ext cx="462908" cy="39775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45">
              <a:defRPr/>
            </a:pPr>
            <a:endParaRPr lang="en-US" sz="1013" dirty="0">
              <a:solidFill>
                <a:prstClr val="white"/>
              </a:solidFill>
              <a:highlight>
                <a:srgbClr val="FF0000"/>
              </a:highlight>
              <a:latin typeface="Georg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CECDD-FBEA-E788-A089-5A0C873797CD}"/>
              </a:ext>
            </a:extLst>
          </p:cNvPr>
          <p:cNvSpPr txBox="1"/>
          <p:nvPr/>
        </p:nvSpPr>
        <p:spPr>
          <a:xfrm>
            <a:off x="2801383" y="56038"/>
            <a:ext cx="288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811BC3-9683-A484-96EE-BA9BA6790470}"/>
              </a:ext>
            </a:extLst>
          </p:cNvPr>
          <p:cNvSpPr/>
          <p:nvPr/>
        </p:nvSpPr>
        <p:spPr>
          <a:xfrm>
            <a:off x="272313" y="2919566"/>
            <a:ext cx="82582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45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514345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A.T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uầ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	    B.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C.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	   D.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044F22B-D917-D29E-A90D-5E84CAD41FA7}"/>
              </a:ext>
            </a:extLst>
          </p:cNvPr>
          <p:cNvSpPr/>
          <p:nvPr/>
        </p:nvSpPr>
        <p:spPr>
          <a:xfrm>
            <a:off x="6801045" y="3994355"/>
            <a:ext cx="385731" cy="39425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45">
              <a:defRPr/>
            </a:pPr>
            <a:endParaRPr lang="en-US" sz="1013">
              <a:solidFill>
                <a:prstClr val="white"/>
              </a:solidFill>
              <a:latin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296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7442133" y="3880407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7458340" y="3871452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7458340" y="3871452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7458340" y="3880407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7458340" y="3880407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458340" y="3871452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7458340" y="3871452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7442133" y="3871452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7450663" y="3880407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7450663" y="3880407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7458340" y="3880407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7451515" y="3871452"/>
            <a:ext cx="914400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45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5057" y="883055"/>
            <a:ext cx="80972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45">
              <a:defRPr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 Khi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Kha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514345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Kha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514345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defTabSz="514345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Kha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50m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514345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Kha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200m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54887" y="2489371"/>
            <a:ext cx="369806" cy="36316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45">
              <a:defRPr/>
            </a:pPr>
            <a:endParaRPr lang="en-US" sz="1013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1CECDD-FBEA-E788-A089-5A0C873797CD}"/>
              </a:ext>
            </a:extLst>
          </p:cNvPr>
          <p:cNvSpPr txBox="1"/>
          <p:nvPr/>
        </p:nvSpPr>
        <p:spPr>
          <a:xfrm>
            <a:off x="2866698" y="346324"/>
            <a:ext cx="23366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DC1EFCD-DAFE-C3DE-5ABB-10E7CC945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b="1" smtClean="0"/>
              <a:pPr>
                <a:defRPr/>
              </a:pPr>
              <a:t>24</a:t>
            </a:fld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08390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6244705" y="300229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6260912" y="299333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6260912" y="299333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6260912" y="300229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6260912" y="300229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6260912" y="299333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6260912" y="299333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6244705" y="299333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6253235" y="300229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6253235" y="300229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6260912" y="300229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6268589" y="2993338"/>
            <a:ext cx="914400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45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15257" y="708721"/>
            <a:ext cx="81838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45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highlight>
                  <a:srgbClr val="FFFFFF"/>
                </a:highligh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514350" indent="-514350" defTabSz="514345">
              <a:buAutoNum type="alphaLcPeriod"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uầ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	             b.  km	             c.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defTabSz="514345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e.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44845" y="1739772"/>
            <a:ext cx="569454" cy="51666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45">
              <a:defRPr/>
            </a:pPr>
            <a:endParaRPr lang="en-US" sz="1013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8325" y="1739771"/>
            <a:ext cx="623376" cy="516661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45">
              <a:defRPr/>
            </a:pPr>
            <a:endParaRPr lang="en-US" sz="1013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15258" y="2256432"/>
            <a:ext cx="472768" cy="432034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45">
              <a:defRPr/>
            </a:pPr>
            <a:endParaRPr lang="en-US" sz="1013">
              <a:solidFill>
                <a:prstClr val="white"/>
              </a:solidFill>
              <a:latin typeface="Georgi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028E74-8B2B-1BD3-957E-1AA2B112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b="1" smtClean="0"/>
              <a:pPr>
                <a:defRPr/>
              </a:pPr>
              <a:t>25</a:t>
            </a:fld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30537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3824574" y="2406663"/>
            <a:ext cx="665680" cy="6656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Rectangle 1"/>
          <p:cNvSpPr/>
          <p:nvPr/>
        </p:nvSpPr>
        <p:spPr>
          <a:xfrm>
            <a:off x="1788511" y="1260693"/>
            <a:ext cx="2931795" cy="293179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15" name="Group 14"/>
          <p:cNvGrpSpPr/>
          <p:nvPr/>
        </p:nvGrpSpPr>
        <p:grpSpPr>
          <a:xfrm>
            <a:off x="1825759" y="1295244"/>
            <a:ext cx="2936301" cy="2863399"/>
            <a:chOff x="1664058" y="1577108"/>
            <a:chExt cx="4558316" cy="444752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8" y="1577108"/>
              <a:ext cx="4447520" cy="444752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8423036">
              <a:off x="5013720" y="2547874"/>
              <a:ext cx="557924" cy="519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15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0800000">
              <a:off x="4437619" y="3591276"/>
              <a:ext cx="1784755" cy="466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35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135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135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ởng</a:t>
              </a:r>
              <a:endPara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3924436">
              <a:off x="4940753" y="4478835"/>
              <a:ext cx="595568" cy="519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05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260811">
              <a:off x="4147128" y="5099540"/>
              <a:ext cx="595568" cy="519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20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7460542">
              <a:off x="3172187" y="5114850"/>
              <a:ext cx="558222" cy="519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10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9555165">
              <a:off x="2240059" y="4520330"/>
              <a:ext cx="557924" cy="519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>
                  <a:latin typeface="Bernard MT Condensed" panose="02050806060905020404" pitchFamily="18" charset="0"/>
                </a:rPr>
                <a:t>15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80565" y="3492231"/>
              <a:ext cx="1784755" cy="466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135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5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r>
                <a:rPr lang="vi-VN" sz="135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en-US" sz="135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ởng</a:t>
              </a:r>
              <a:endParaRPr lang="en-US" sz="13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72863">
              <a:off x="2242020" y="2461431"/>
              <a:ext cx="595249" cy="5198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05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3722183">
              <a:off x="3128889" y="1805139"/>
              <a:ext cx="595568" cy="519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latin typeface="Bernard MT Condensed" panose="02050806060905020404" pitchFamily="18" charset="0"/>
                </a:rPr>
                <a:t>20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6338192">
              <a:off x="4177444" y="1819860"/>
              <a:ext cx="558222" cy="519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75" dirty="0">
                  <a:solidFill>
                    <a:srgbClr val="FFFF00"/>
                  </a:solidFill>
                  <a:latin typeface="Bernard MT Condensed" panose="02050806060905020404" pitchFamily="18" charset="0"/>
                </a:rPr>
                <a:t>10</a:t>
              </a:r>
            </a:p>
          </p:txBody>
        </p:sp>
      </p:grpSp>
      <p:sp>
        <p:nvSpPr>
          <p:cNvPr id="16" name="Isosceles Triangle 15"/>
          <p:cNvSpPr/>
          <p:nvPr/>
        </p:nvSpPr>
        <p:spPr>
          <a:xfrm rot="5400000">
            <a:off x="1607854" y="2395881"/>
            <a:ext cx="297020" cy="68724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TextBox 16"/>
          <p:cNvSpPr txBox="1"/>
          <p:nvPr/>
        </p:nvSpPr>
        <p:spPr>
          <a:xfrm>
            <a:off x="5654533" y="1345159"/>
            <a:ext cx="1026243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dirty="0">
                <a:solidFill>
                  <a:schemeClr val="bg1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CÂU HỎI</a:t>
            </a:r>
          </a:p>
        </p:txBody>
      </p:sp>
      <p:sp>
        <p:nvSpPr>
          <p:cNvPr id="18" name="Oval 17"/>
          <p:cNvSpPr/>
          <p:nvPr/>
        </p:nvSpPr>
        <p:spPr>
          <a:xfrm>
            <a:off x="2893080" y="2349513"/>
            <a:ext cx="771525" cy="7715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QUAY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-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DỪNG</a:t>
            </a:r>
          </a:p>
        </p:txBody>
      </p:sp>
      <p:sp>
        <p:nvSpPr>
          <p:cNvPr id="20" name="Heptagon 19">
            <a:hlinkClick r:id="rId4" action="ppaction://hlinksldjump"/>
          </p:cNvPr>
          <p:cNvSpPr/>
          <p:nvPr/>
        </p:nvSpPr>
        <p:spPr>
          <a:xfrm>
            <a:off x="5358595" y="1752579"/>
            <a:ext cx="543739" cy="368678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01</a:t>
            </a:r>
          </a:p>
        </p:txBody>
      </p:sp>
      <p:sp>
        <p:nvSpPr>
          <p:cNvPr id="21" name="Heptagon 20">
            <a:hlinkClick r:id="rId5" action="ppaction://hlinksldjump"/>
          </p:cNvPr>
          <p:cNvSpPr/>
          <p:nvPr/>
        </p:nvSpPr>
        <p:spPr>
          <a:xfrm>
            <a:off x="6722839" y="1755362"/>
            <a:ext cx="543739" cy="368678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03</a:t>
            </a:r>
          </a:p>
        </p:txBody>
      </p:sp>
      <p:sp>
        <p:nvSpPr>
          <p:cNvPr id="22" name="Heptagon 21">
            <a:hlinkClick r:id="rId6" action="ppaction://hlinksldjump"/>
          </p:cNvPr>
          <p:cNvSpPr/>
          <p:nvPr/>
        </p:nvSpPr>
        <p:spPr>
          <a:xfrm>
            <a:off x="6040717" y="2273923"/>
            <a:ext cx="543739" cy="368678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05</a:t>
            </a:r>
          </a:p>
        </p:txBody>
      </p:sp>
      <p:sp>
        <p:nvSpPr>
          <p:cNvPr id="25" name="Heptagon 24">
            <a:hlinkClick r:id="rId7" action="ppaction://hlinksldjump"/>
          </p:cNvPr>
          <p:cNvSpPr/>
          <p:nvPr/>
        </p:nvSpPr>
        <p:spPr>
          <a:xfrm>
            <a:off x="6040717" y="1752579"/>
            <a:ext cx="543739" cy="368678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02</a:t>
            </a:r>
          </a:p>
        </p:txBody>
      </p:sp>
      <p:sp>
        <p:nvSpPr>
          <p:cNvPr id="26" name="Heptagon 25">
            <a:hlinkClick r:id="rId8" action="ppaction://hlinksldjump"/>
          </p:cNvPr>
          <p:cNvSpPr/>
          <p:nvPr/>
        </p:nvSpPr>
        <p:spPr>
          <a:xfrm>
            <a:off x="5358595" y="2286437"/>
            <a:ext cx="543739" cy="368678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04</a:t>
            </a:r>
          </a:p>
        </p:txBody>
      </p:sp>
      <p:sp>
        <p:nvSpPr>
          <p:cNvPr id="27" name="Heptagon 26">
            <a:hlinkClick r:id="rId9" action="ppaction://hlinksldjump"/>
          </p:cNvPr>
          <p:cNvSpPr/>
          <p:nvPr/>
        </p:nvSpPr>
        <p:spPr>
          <a:xfrm>
            <a:off x="6722839" y="2273923"/>
            <a:ext cx="543739" cy="368678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06</a:t>
            </a:r>
          </a:p>
        </p:txBody>
      </p:sp>
      <p:pic>
        <p:nvPicPr>
          <p:cNvPr id="71" name="Picture 70">
            <a:hlinkClick r:id="rId10" action="ppaction://hlinksldjump"/>
            <a:extLst>
              <a:ext uri="{FF2B5EF4-FFF2-40B4-BE49-F238E27FC236}">
                <a16:creationId xmlns:a16="http://schemas.microsoft.com/office/drawing/2014/main" id="{8EEF928F-3F5E-4F15-8251-E8E91DD56F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86" y="679750"/>
            <a:ext cx="914606" cy="916802"/>
          </a:xfrm>
          <a:prstGeom prst="rect">
            <a:avLst/>
          </a:prstGeom>
        </p:spPr>
      </p:pic>
      <p:sp>
        <p:nvSpPr>
          <p:cNvPr id="70" name="Heptagon 69">
            <a:hlinkClick r:id="" action="ppaction://noaction"/>
            <a:extLst>
              <a:ext uri="{FF2B5EF4-FFF2-40B4-BE49-F238E27FC236}">
                <a16:creationId xmlns:a16="http://schemas.microsoft.com/office/drawing/2014/main" id="{F45F58E8-8DDA-4133-9FEC-0F6860CC5E58}"/>
              </a:ext>
            </a:extLst>
          </p:cNvPr>
          <p:cNvSpPr/>
          <p:nvPr/>
        </p:nvSpPr>
        <p:spPr>
          <a:xfrm>
            <a:off x="8261883" y="4387660"/>
            <a:ext cx="479769" cy="368678"/>
          </a:xfrm>
          <a:prstGeom prst="heptagon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50" b="1" dirty="0">
                <a:solidFill>
                  <a:schemeClr val="tx1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EE7206-401B-F624-EA37-863E9A91EB47}"/>
              </a:ext>
            </a:extLst>
          </p:cNvPr>
          <p:cNvSpPr txBox="1"/>
          <p:nvPr/>
        </p:nvSpPr>
        <p:spPr>
          <a:xfrm>
            <a:off x="725881" y="390951"/>
            <a:ext cx="611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44CF4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TRÒ CHƠI: VÒNG QUAY MAY MẮN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7CABCDF-E8AE-5A9E-B0FF-563F6BD4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9664" y="107256"/>
            <a:ext cx="2057400" cy="273844"/>
          </a:xfrm>
        </p:spPr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b="1" smtClean="0"/>
              <a:pPr>
                <a:defRPr/>
              </a:pPr>
              <a:t>26</a:t>
            </a:fld>
            <a:endParaRPr lang="en-US" altLang="en-US" b="1" dirty="0"/>
          </a:p>
        </p:txBody>
      </p:sp>
      <p:sp>
        <p:nvSpPr>
          <p:cNvPr id="24" name="Action Button: Get Information 23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73CE349C-B6C7-D549-86EF-BB7B7D2B637F}"/>
              </a:ext>
            </a:extLst>
          </p:cNvPr>
          <p:cNvSpPr/>
          <p:nvPr/>
        </p:nvSpPr>
        <p:spPr>
          <a:xfrm>
            <a:off x="8101265" y="3974304"/>
            <a:ext cx="801007" cy="368678"/>
          </a:xfrm>
          <a:prstGeom prst="actionButtonInformation">
            <a:avLst/>
          </a:prstGeom>
          <a:solidFill>
            <a:srgbClr val="244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092AB7"/>
                </a:solidFill>
                <a:highlight>
                  <a:srgbClr val="FFFF00"/>
                </a:highlight>
              </a:rPr>
              <a:t>Ve </a:t>
            </a:r>
            <a:r>
              <a:rPr lang="en-US" sz="1013" dirty="0" err="1">
                <a:solidFill>
                  <a:srgbClr val="092AB7"/>
                </a:solidFill>
                <a:highlight>
                  <a:srgbClr val="FFFF00"/>
                </a:highlight>
              </a:rPr>
              <a:t>nha</a:t>
            </a:r>
            <a:endParaRPr lang="en-US" sz="1013" dirty="0">
              <a:solidFill>
                <a:srgbClr val="092AB7"/>
              </a:solidFill>
              <a:highlight>
                <a:srgbClr val="FFFF00"/>
              </a:highlight>
            </a:endParaRPr>
          </a:p>
        </p:txBody>
      </p:sp>
      <p:sp>
        <p:nvSpPr>
          <p:cNvPr id="31" name="Action Button: Go to End 3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A1A0B5E1-1BFE-8637-095D-D378647284BB}"/>
              </a:ext>
            </a:extLst>
          </p:cNvPr>
          <p:cNvSpPr/>
          <p:nvPr/>
        </p:nvSpPr>
        <p:spPr>
          <a:xfrm>
            <a:off x="8387894" y="4474412"/>
            <a:ext cx="227746" cy="195173"/>
          </a:xfrm>
          <a:prstGeom prst="actionButtonEnd">
            <a:avLst/>
          </a:prstGeom>
          <a:solidFill>
            <a:srgbClr val="244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92A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2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-nen-khi-quay-chiec-non-ky-dieu-1-CNK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  <p:bldP spid="22" grpId="0" animBg="1"/>
      <p:bldP spid="25" grpId="0" animBg="1"/>
      <p:bldP spid="26" grpId="0" animBg="1"/>
      <p:bldP spid="27" grpId="0" animBg="1"/>
      <p:bldP spid="7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010541" y="2949811"/>
            <a:ext cx="2454299" cy="610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37162" y="2949811"/>
            <a:ext cx="2454299" cy="610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10541" y="2210773"/>
            <a:ext cx="2454299" cy="610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Tuần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37162" y="2210772"/>
            <a:ext cx="2454299" cy="610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15143" y="830890"/>
            <a:ext cx="6381849" cy="11957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Heptagon 7"/>
          <p:cNvSpPr/>
          <p:nvPr/>
        </p:nvSpPr>
        <p:spPr>
          <a:xfrm>
            <a:off x="8160373" y="338117"/>
            <a:ext cx="546233" cy="50276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01</a:t>
            </a: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C66D8AA-5142-4B38-A3EA-63355380A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061" y="3665858"/>
            <a:ext cx="832706" cy="834705"/>
          </a:xfrm>
          <a:prstGeom prst="rect">
            <a:avLst/>
          </a:prstGeom>
        </p:spPr>
      </p:pic>
      <p:sp>
        <p:nvSpPr>
          <p:cNvPr id="11" name="Heptagon 10">
            <a:extLst>
              <a:ext uri="{FF2B5EF4-FFF2-40B4-BE49-F238E27FC236}">
                <a16:creationId xmlns:a16="http://schemas.microsoft.com/office/drawing/2014/main" id="{D540E5E7-144D-4BEA-A648-7DBD1FD8E189}"/>
              </a:ext>
            </a:extLst>
          </p:cNvPr>
          <p:cNvSpPr/>
          <p:nvPr/>
        </p:nvSpPr>
        <p:spPr>
          <a:xfrm>
            <a:off x="5297721" y="4115520"/>
            <a:ext cx="1349834" cy="345023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Đáp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ffany-Heavy" panose="00000400000000000000" pitchFamily="2" charset="-93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ffany-Heavy" panose="00000400000000000000" pitchFamily="2" charset="-93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hlinkClick r:id="rId4" action="ppaction://hlinksldjump"/>
            <a:extLst>
              <a:ext uri="{FF2B5EF4-FFF2-40B4-BE49-F238E27FC236}">
                <a16:creationId xmlns:a16="http://schemas.microsoft.com/office/drawing/2014/main" id="{16DEE3C5-D3CE-4001-BEC8-CFF2E34578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48" y="263220"/>
            <a:ext cx="914606" cy="916802"/>
          </a:xfrm>
          <a:prstGeom prst="rect">
            <a:avLst/>
          </a:prstGeom>
        </p:spPr>
      </p:pic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1206325" y="377894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1206325" y="377894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>
            <a:off x="1206325" y="377894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21" name="Oval 7"/>
          <p:cNvSpPr>
            <a:spLocks noChangeArrowheads="1"/>
          </p:cNvSpPr>
          <p:nvPr/>
        </p:nvSpPr>
        <p:spPr bwMode="auto">
          <a:xfrm>
            <a:off x="1206325" y="3789694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22" name="Oval 8"/>
          <p:cNvSpPr>
            <a:spLocks noChangeArrowheads="1"/>
          </p:cNvSpPr>
          <p:nvPr/>
        </p:nvSpPr>
        <p:spPr bwMode="auto">
          <a:xfrm>
            <a:off x="1206325" y="377894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23" name="Oval 9"/>
          <p:cNvSpPr>
            <a:spLocks noChangeArrowheads="1"/>
          </p:cNvSpPr>
          <p:nvPr/>
        </p:nvSpPr>
        <p:spPr bwMode="auto">
          <a:xfrm>
            <a:off x="1202661" y="378661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24" name="Oval 10"/>
          <p:cNvSpPr>
            <a:spLocks noChangeArrowheads="1"/>
          </p:cNvSpPr>
          <p:nvPr/>
        </p:nvSpPr>
        <p:spPr bwMode="auto">
          <a:xfrm>
            <a:off x="1206325" y="378661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29" name="Oval 14"/>
          <p:cNvSpPr>
            <a:spLocks noChangeArrowheads="1"/>
          </p:cNvSpPr>
          <p:nvPr/>
        </p:nvSpPr>
        <p:spPr bwMode="auto">
          <a:xfrm>
            <a:off x="1244054" y="3775864"/>
            <a:ext cx="914400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50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>
            <a:hlinkClick r:id="" action="ppaction://noaction"/>
            <a:extLst>
              <a:ext uri="{FF2B5EF4-FFF2-40B4-BE49-F238E27FC236}">
                <a16:creationId xmlns:a16="http://schemas.microsoft.com/office/drawing/2014/main" id="{5CE41D91-FBBA-47F6-91BF-452EA94D959A}"/>
              </a:ext>
            </a:extLst>
          </p:cNvPr>
          <p:cNvSpPr/>
          <p:nvPr/>
        </p:nvSpPr>
        <p:spPr>
          <a:xfrm>
            <a:off x="5094670" y="4083211"/>
            <a:ext cx="406103" cy="4096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E49AA7-5AD8-E966-797D-E742E705E18B}"/>
              </a:ext>
            </a:extLst>
          </p:cNvPr>
          <p:cNvSpPr txBox="1"/>
          <p:nvPr/>
        </p:nvSpPr>
        <p:spPr>
          <a:xfrm>
            <a:off x="2092442" y="299993"/>
            <a:ext cx="611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44CF4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TRÒ CHƠI: VÒNG QUAY MAY MẮN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3919A8D-DF59-7581-456B-03531CDC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0914" y="4767263"/>
            <a:ext cx="474436" cy="273844"/>
          </a:xfrm>
        </p:spPr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b="1" smtClean="0"/>
              <a:pPr>
                <a:defRPr/>
              </a:pPr>
              <a:t>27</a:t>
            </a:fld>
            <a:endParaRPr lang="en-US" altLang="en-US" b="1"/>
          </a:p>
        </p:txBody>
      </p:sp>
    </p:spTree>
    <p:extLst>
      <p:ext uri="{BB962C8B-B14F-4D97-AF65-F5344CB8AC3E}">
        <p14:creationId xmlns:p14="http://schemas.microsoft.com/office/powerpoint/2010/main" val="141850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EA2D1BAC-52F1-44A9-8FD0-9127F7879514}"/>
              </a:ext>
            </a:extLst>
          </p:cNvPr>
          <p:cNvSpPr/>
          <p:nvPr/>
        </p:nvSpPr>
        <p:spPr>
          <a:xfrm>
            <a:off x="1146629" y="3711462"/>
            <a:ext cx="3225836" cy="7299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C.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 giờ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15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5E688151-132B-435B-9FF9-53CF6E6697E9}"/>
              </a:ext>
            </a:extLst>
          </p:cNvPr>
          <p:cNvSpPr/>
          <p:nvPr/>
        </p:nvSpPr>
        <p:spPr>
          <a:xfrm>
            <a:off x="4480515" y="3711462"/>
            <a:ext cx="3326534" cy="7299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giờ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45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D0379FA2-D8C0-43F8-9077-1DCF7833F139}"/>
              </a:ext>
            </a:extLst>
          </p:cNvPr>
          <p:cNvSpPr/>
          <p:nvPr/>
        </p:nvSpPr>
        <p:spPr>
          <a:xfrm>
            <a:off x="1146629" y="2788478"/>
            <a:ext cx="3225836" cy="7941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A.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 giờ 3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10B84E68-5F73-4884-BB8C-E445099A3EC4}"/>
              </a:ext>
            </a:extLst>
          </p:cNvPr>
          <p:cNvSpPr/>
          <p:nvPr/>
        </p:nvSpPr>
        <p:spPr>
          <a:xfrm>
            <a:off x="4481250" y="2788477"/>
            <a:ext cx="3326534" cy="7941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B.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0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giờ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15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phút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8C88B49B-EBA3-4EBE-9B80-79E3CE6BD067}"/>
              </a:ext>
            </a:extLst>
          </p:cNvPr>
          <p:cNvSpPr/>
          <p:nvPr/>
        </p:nvSpPr>
        <p:spPr>
          <a:xfrm>
            <a:off x="812800" y="843940"/>
            <a:ext cx="7946571" cy="18156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+mj-lt"/>
              </a:rPr>
              <a:t>Một người bắt đầu lên xe buýt lúc 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7 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giờ 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30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 phút và kết thúc hành trình lúc 1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0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 giờ 15 phút. Thời gian từ khi bắt đ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ầ</a:t>
            </a:r>
            <a:r>
              <a:rPr lang="vi-VN" sz="3200" b="1" dirty="0">
                <a:solidFill>
                  <a:srgbClr val="C00000"/>
                </a:solidFill>
                <a:latin typeface="+mj-lt"/>
              </a:rPr>
              <a:t>u đến lúc kết thúc hành trình là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:</a:t>
            </a:r>
          </a:p>
        </p:txBody>
      </p:sp>
      <p:sp>
        <p:nvSpPr>
          <p:cNvPr id="24" name="Heptagon 23">
            <a:extLst>
              <a:ext uri="{FF2B5EF4-FFF2-40B4-BE49-F238E27FC236}">
                <a16:creationId xmlns:a16="http://schemas.microsoft.com/office/drawing/2014/main" id="{1FDD675B-3C3F-4FB4-957F-61A586DEB69A}"/>
              </a:ext>
            </a:extLst>
          </p:cNvPr>
          <p:cNvSpPr/>
          <p:nvPr/>
        </p:nvSpPr>
        <p:spPr>
          <a:xfrm>
            <a:off x="8395962" y="174027"/>
            <a:ext cx="546233" cy="50276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02</a:t>
            </a:r>
          </a:p>
        </p:txBody>
      </p:sp>
      <p:pic>
        <p:nvPicPr>
          <p:cNvPr id="26" name="Picture 25">
            <a:hlinkClick r:id="rId4" action="ppaction://hlinksldjump"/>
            <a:extLst>
              <a:ext uri="{FF2B5EF4-FFF2-40B4-BE49-F238E27FC236}">
                <a16:creationId xmlns:a16="http://schemas.microsoft.com/office/drawing/2014/main" id="{B0DC08FF-5165-40D9-A63E-F9713C330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373" y="3657894"/>
            <a:ext cx="832706" cy="834705"/>
          </a:xfrm>
          <a:prstGeom prst="rect">
            <a:avLst/>
          </a:prstGeom>
        </p:spPr>
      </p:pic>
      <p:sp>
        <p:nvSpPr>
          <p:cNvPr id="27" name="Heptagon 26">
            <a:extLst>
              <a:ext uri="{FF2B5EF4-FFF2-40B4-BE49-F238E27FC236}">
                <a16:creationId xmlns:a16="http://schemas.microsoft.com/office/drawing/2014/main" id="{A90DF31D-4621-4D07-82C1-1F6BB06A72DC}"/>
              </a:ext>
            </a:extLst>
          </p:cNvPr>
          <p:cNvSpPr/>
          <p:nvPr/>
        </p:nvSpPr>
        <p:spPr>
          <a:xfrm>
            <a:off x="6457950" y="4364178"/>
            <a:ext cx="1349834" cy="43511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Đáp</a:t>
            </a:r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 </a:t>
            </a:r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án</a:t>
            </a:r>
            <a:endParaRPr lang="en-US" sz="1575" dirty="0">
              <a:solidFill>
                <a:srgbClr val="FF0000"/>
              </a:solidFill>
              <a:latin typeface="Tiffany-Heavy" panose="00000400000000000000" pitchFamily="2" charset="-93"/>
              <a:ea typeface="Tiffany-Heavy" panose="00000400000000000000" pitchFamily="2" charset="-93"/>
              <a:cs typeface="Tiffany-Heavy" panose="00000400000000000000" pitchFamily="2" charset="-93"/>
            </a:endParaRPr>
          </a:p>
        </p:txBody>
      </p:sp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C1B0E652-34BD-4AA3-89E9-75AA403E9B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0"/>
            <a:ext cx="914606" cy="9168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0DB41-8F83-4D7B-A746-752AF245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82642" y="4767263"/>
            <a:ext cx="832707" cy="273844"/>
          </a:xfrm>
        </p:spPr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b="1" smtClean="0"/>
              <a:pPr>
                <a:defRPr/>
              </a:pPr>
              <a:t>28</a:t>
            </a:fld>
            <a:endParaRPr lang="en-US" altLang="en-US" b="1" dirty="0"/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8013135" y="258861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8013135" y="258861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8021382" y="258693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8008997" y="258158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8008997" y="258158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8014725" y="258158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8008997" y="258158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30" name="Oval 11"/>
          <p:cNvSpPr>
            <a:spLocks noChangeArrowheads="1"/>
          </p:cNvSpPr>
          <p:nvPr/>
        </p:nvSpPr>
        <p:spPr bwMode="auto">
          <a:xfrm>
            <a:off x="8014968" y="258158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8014968" y="258693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8021382" y="258158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8021382" y="258158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8027795" y="2584289"/>
            <a:ext cx="914400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50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Oval 35">
            <a:hlinkClick r:id="" action="ppaction://noaction"/>
            <a:extLst>
              <a:ext uri="{FF2B5EF4-FFF2-40B4-BE49-F238E27FC236}">
                <a16:creationId xmlns:a16="http://schemas.microsoft.com/office/drawing/2014/main" id="{D4D4F778-8EEE-4713-9A41-51992E8B0D62}"/>
              </a:ext>
            </a:extLst>
          </p:cNvPr>
          <p:cNvSpPr/>
          <p:nvPr/>
        </p:nvSpPr>
        <p:spPr>
          <a:xfrm>
            <a:off x="8466026" y="4555905"/>
            <a:ext cx="406103" cy="4096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53C282-5B09-5C1A-3BC9-6EB88EF21B6E}"/>
              </a:ext>
            </a:extLst>
          </p:cNvPr>
          <p:cNvSpPr txBox="1"/>
          <p:nvPr/>
        </p:nvSpPr>
        <p:spPr>
          <a:xfrm>
            <a:off x="1712492" y="126037"/>
            <a:ext cx="6239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44CF4"/>
                </a:solidFill>
                <a:latin typeface="Times New Roman" panose="02020603050405020304" pitchFamily="18" charset="0"/>
                <a:ea typeface="Cooper" panose="02020500000000000000" pitchFamily="18" charset="-93"/>
                <a:cs typeface="Times New Roman" panose="02020603050405020304" pitchFamily="18" charset="0"/>
              </a:rPr>
              <a:t>TRÒ CHƠI: 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219875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45410B6E-8199-45D1-A4A5-FAA982E013D4}"/>
              </a:ext>
            </a:extLst>
          </p:cNvPr>
          <p:cNvSpPr/>
          <p:nvPr/>
        </p:nvSpPr>
        <p:spPr>
          <a:xfrm>
            <a:off x="912595" y="3263807"/>
            <a:ext cx="3522083" cy="7048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2060"/>
                </a:solidFill>
                <a:latin typeface="Georgia"/>
              </a:rPr>
              <a:t>ồ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ng h</a:t>
            </a:r>
            <a:r>
              <a:rPr lang="en-US" sz="2800" b="1" dirty="0">
                <a:solidFill>
                  <a:srgbClr val="002060"/>
                </a:solidFill>
                <a:latin typeface="Georgia"/>
              </a:rPr>
              <a:t>ồ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bấm giây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8D51317F-100B-4506-A975-827DC649B151}"/>
              </a:ext>
            </a:extLst>
          </p:cNvPr>
          <p:cNvSpPr/>
          <p:nvPr/>
        </p:nvSpPr>
        <p:spPr>
          <a:xfrm>
            <a:off x="4615534" y="3280864"/>
            <a:ext cx="3342977" cy="6780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2060"/>
                </a:solidFill>
                <a:latin typeface="Georgia"/>
              </a:rPr>
              <a:t>ồ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ng h</a:t>
            </a:r>
            <a:r>
              <a:rPr lang="en-US" sz="2800" b="1" dirty="0">
                <a:solidFill>
                  <a:srgbClr val="002060"/>
                </a:solidFill>
                <a:latin typeface="Georgia"/>
              </a:rPr>
              <a:t>ồ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đeo tay</a:t>
            </a:r>
            <a:endParaRPr lang="en-US" sz="2800" b="1" dirty="0">
              <a:solidFill>
                <a:srgbClr val="002060"/>
              </a:solidFill>
              <a:latin typeface="Georgia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2862103B-9B14-4A51-B1B0-B6EF0267786F}"/>
              </a:ext>
            </a:extLst>
          </p:cNvPr>
          <p:cNvSpPr/>
          <p:nvPr/>
        </p:nvSpPr>
        <p:spPr>
          <a:xfrm>
            <a:off x="931922" y="2423574"/>
            <a:ext cx="3483428" cy="69148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A.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002060"/>
                </a:solidFill>
                <a:latin typeface="Georgia"/>
              </a:rPr>
              <a:t>ồ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ng h</a:t>
            </a:r>
            <a:r>
              <a:rPr lang="en-US" sz="2800" b="1" dirty="0">
                <a:solidFill>
                  <a:srgbClr val="002060"/>
                </a:solidFill>
                <a:latin typeface="Georgia"/>
              </a:rPr>
              <a:t>ồ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quả lắc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2EAF2FCF-27B2-4485-A5D5-33AC858CB360}"/>
              </a:ext>
            </a:extLst>
          </p:cNvPr>
          <p:cNvSpPr/>
          <p:nvPr/>
        </p:nvSpPr>
        <p:spPr>
          <a:xfrm>
            <a:off x="4591966" y="2397398"/>
            <a:ext cx="3376260" cy="7176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B.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Đồng h</a:t>
            </a:r>
            <a:r>
              <a:rPr lang="en-US" sz="2800" b="1" dirty="0">
                <a:solidFill>
                  <a:srgbClr val="002060"/>
                </a:solidFill>
                <a:latin typeface="Georgia"/>
              </a:rPr>
              <a:t>ồ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hẹn giờ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8693D187-1C13-4B0A-A1D7-95C277836B70}"/>
              </a:ext>
            </a:extLst>
          </p:cNvPr>
          <p:cNvSpPr/>
          <p:nvPr/>
        </p:nvSpPr>
        <p:spPr>
          <a:xfrm>
            <a:off x="660400" y="684127"/>
            <a:ext cx="8109337" cy="15160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xác định thành tích của học sinh chạy trong giờ kiểm tra môn thể dục thầy, cô giáo phải sử dụng loại 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hồ nào sau đây?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eptagon 23">
            <a:extLst>
              <a:ext uri="{FF2B5EF4-FFF2-40B4-BE49-F238E27FC236}">
                <a16:creationId xmlns:a16="http://schemas.microsoft.com/office/drawing/2014/main" id="{EC2DC1E9-3DF4-47D7-882E-AEC67243410F}"/>
              </a:ext>
            </a:extLst>
          </p:cNvPr>
          <p:cNvSpPr/>
          <p:nvPr/>
        </p:nvSpPr>
        <p:spPr>
          <a:xfrm>
            <a:off x="8166664" y="53996"/>
            <a:ext cx="546233" cy="50276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03</a:t>
            </a:r>
          </a:p>
        </p:txBody>
      </p:sp>
      <p:pic>
        <p:nvPicPr>
          <p:cNvPr id="26" name="Picture 25">
            <a:hlinkClick r:id="rId4" action="ppaction://hlinksldjump"/>
            <a:extLst>
              <a:ext uri="{FF2B5EF4-FFF2-40B4-BE49-F238E27FC236}">
                <a16:creationId xmlns:a16="http://schemas.microsoft.com/office/drawing/2014/main" id="{D3C09370-BE26-4FB8-B972-B83317EB1D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664" y="3326931"/>
            <a:ext cx="832706" cy="834705"/>
          </a:xfrm>
          <a:prstGeom prst="rect">
            <a:avLst/>
          </a:prstGeom>
        </p:spPr>
      </p:pic>
      <p:sp>
        <p:nvSpPr>
          <p:cNvPr id="27" name="Heptagon 26">
            <a:extLst>
              <a:ext uri="{FF2B5EF4-FFF2-40B4-BE49-F238E27FC236}">
                <a16:creationId xmlns:a16="http://schemas.microsoft.com/office/drawing/2014/main" id="{9AD3896C-1DF5-400A-B079-9FF4571B52D9}"/>
              </a:ext>
            </a:extLst>
          </p:cNvPr>
          <p:cNvSpPr/>
          <p:nvPr/>
        </p:nvSpPr>
        <p:spPr>
          <a:xfrm>
            <a:off x="5399077" y="4143052"/>
            <a:ext cx="1349834" cy="409214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Đáp</a:t>
            </a:r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 </a:t>
            </a:r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án</a:t>
            </a:r>
            <a:endParaRPr lang="en-US" sz="1575" dirty="0">
              <a:solidFill>
                <a:srgbClr val="FF0000"/>
              </a:solidFill>
              <a:latin typeface="Tiffany-Heavy" panose="00000400000000000000" pitchFamily="2" charset="-93"/>
              <a:ea typeface="Tiffany-Heavy" panose="00000400000000000000" pitchFamily="2" charset="-93"/>
              <a:cs typeface="Tiffany-Heavy" panose="00000400000000000000" pitchFamily="2" charset="-93"/>
            </a:endParaRPr>
          </a:p>
        </p:txBody>
      </p:sp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673C6AEA-E3CE-4E3A-A9F6-FFBB17AE44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7" y="162044"/>
            <a:ext cx="914606" cy="9168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4F74BB-9B26-469F-B3D7-835D10E4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42940" y="4758495"/>
            <a:ext cx="2057400" cy="273844"/>
          </a:xfrm>
        </p:spPr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sz="1800" smtClean="0"/>
              <a:pPr>
                <a:defRPr/>
              </a:pPr>
              <a:t>29</a:t>
            </a:fld>
            <a:endParaRPr lang="en-US" altLang="en-US" sz="1800" dirty="0"/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3924173" y="4020527"/>
            <a:ext cx="1057274" cy="10205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3928312" y="4011759"/>
            <a:ext cx="1057274" cy="10205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3917635" y="4011759"/>
            <a:ext cx="1057274" cy="10205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3928312" y="4011759"/>
            <a:ext cx="1057274" cy="10205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3925312" y="4011759"/>
            <a:ext cx="1057274" cy="10205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3928312" y="4011759"/>
            <a:ext cx="1057274" cy="10205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3928312" y="4020527"/>
            <a:ext cx="1057274" cy="102058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3923034" y="4011759"/>
            <a:ext cx="1057274" cy="102058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50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29">
            <a:hlinkClick r:id="" action="ppaction://noaction"/>
            <a:extLst>
              <a:ext uri="{FF2B5EF4-FFF2-40B4-BE49-F238E27FC236}">
                <a16:creationId xmlns:a16="http://schemas.microsoft.com/office/drawing/2014/main" id="{443F2BAF-478C-4C11-82C7-CEFF776ACB1C}"/>
              </a:ext>
            </a:extLst>
          </p:cNvPr>
          <p:cNvSpPr/>
          <p:nvPr/>
        </p:nvSpPr>
        <p:spPr>
          <a:xfrm>
            <a:off x="8306794" y="4161636"/>
            <a:ext cx="406103" cy="4096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4ECA6-9E20-759E-3814-F9253B9CFA2F}"/>
              </a:ext>
            </a:extLst>
          </p:cNvPr>
          <p:cNvSpPr txBox="1"/>
          <p:nvPr/>
        </p:nvSpPr>
        <p:spPr>
          <a:xfrm>
            <a:off x="1851167" y="53996"/>
            <a:ext cx="611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44CF4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TRÒ CHƠI: 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592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6" y="1914341"/>
            <a:ext cx="1633819" cy="1338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32" y="3355203"/>
            <a:ext cx="2177269" cy="1788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439865-BDAB-41FC-B7C9-093F2F0D1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8538" y="1018386"/>
            <a:ext cx="7011486" cy="4076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163"/>
            <a:ext cx="1719607" cy="1289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90733" y="-36677"/>
            <a:ext cx="6909886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6797" y="65442"/>
            <a:ext cx="7846688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bấm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78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F2140193-E4D9-406D-8738-BCC96CA585D8}"/>
              </a:ext>
            </a:extLst>
          </p:cNvPr>
          <p:cNvSpPr/>
          <p:nvPr/>
        </p:nvSpPr>
        <p:spPr>
          <a:xfrm>
            <a:off x="611793" y="3153844"/>
            <a:ext cx="4012575" cy="999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200m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	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CB88FEAA-6C94-45CB-87C0-43BCE726971F}"/>
              </a:ext>
            </a:extLst>
          </p:cNvPr>
          <p:cNvSpPr/>
          <p:nvPr/>
        </p:nvSpPr>
        <p:spPr>
          <a:xfrm>
            <a:off x="4807948" y="3077806"/>
            <a:ext cx="4045917" cy="999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50m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đôi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045578CC-D51F-41AF-9CE1-D591D01D82D9}"/>
              </a:ext>
            </a:extLst>
          </p:cNvPr>
          <p:cNvSpPr/>
          <p:nvPr/>
        </p:nvSpPr>
        <p:spPr>
          <a:xfrm>
            <a:off x="577889" y="1912095"/>
            <a:ext cx="4012575" cy="10635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đà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đích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11883D7C-48B8-4765-A9AA-C4BF4AD20590}"/>
              </a:ext>
            </a:extLst>
          </p:cNvPr>
          <p:cNvSpPr/>
          <p:nvPr/>
        </p:nvSpPr>
        <p:spPr>
          <a:xfrm>
            <a:off x="4837162" y="1879755"/>
            <a:ext cx="4012575" cy="10198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lệnh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tới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đích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CAC2A4BA-AA26-4C3B-8DB4-93F093CA9916}"/>
              </a:ext>
            </a:extLst>
          </p:cNvPr>
          <p:cNvSpPr/>
          <p:nvPr/>
        </p:nvSpPr>
        <p:spPr>
          <a:xfrm>
            <a:off x="1153887" y="722063"/>
            <a:ext cx="7289748" cy="9992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4" name="Heptagon 23">
            <a:extLst>
              <a:ext uri="{FF2B5EF4-FFF2-40B4-BE49-F238E27FC236}">
                <a16:creationId xmlns:a16="http://schemas.microsoft.com/office/drawing/2014/main" id="{2D055246-53D1-4006-91F1-9333E42C276F}"/>
              </a:ext>
            </a:extLst>
          </p:cNvPr>
          <p:cNvSpPr/>
          <p:nvPr/>
        </p:nvSpPr>
        <p:spPr>
          <a:xfrm>
            <a:off x="8296241" y="150798"/>
            <a:ext cx="546233" cy="50276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04</a:t>
            </a:r>
          </a:p>
        </p:txBody>
      </p:sp>
      <p:pic>
        <p:nvPicPr>
          <p:cNvPr id="26" name="Picture 25">
            <a:hlinkClick r:id="rId5" action="ppaction://hlinksldjump"/>
            <a:extLst>
              <a:ext uri="{FF2B5EF4-FFF2-40B4-BE49-F238E27FC236}">
                <a16:creationId xmlns:a16="http://schemas.microsoft.com/office/drawing/2014/main" id="{7769E41B-DF6A-4017-ACAF-238CA2BDA4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061" y="4130220"/>
            <a:ext cx="832706" cy="834705"/>
          </a:xfrm>
          <a:prstGeom prst="rect">
            <a:avLst/>
          </a:prstGeom>
        </p:spPr>
      </p:pic>
      <p:sp>
        <p:nvSpPr>
          <p:cNvPr id="27" name="Heptagon 26">
            <a:extLst>
              <a:ext uri="{FF2B5EF4-FFF2-40B4-BE49-F238E27FC236}">
                <a16:creationId xmlns:a16="http://schemas.microsoft.com/office/drawing/2014/main" id="{CA3AB79E-3CCE-41DF-80C2-4DAE13CAC6B8}"/>
              </a:ext>
            </a:extLst>
          </p:cNvPr>
          <p:cNvSpPr/>
          <p:nvPr/>
        </p:nvSpPr>
        <p:spPr>
          <a:xfrm>
            <a:off x="6811733" y="4209387"/>
            <a:ext cx="1349834" cy="427532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Đáp</a:t>
            </a:r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 </a:t>
            </a:r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án</a:t>
            </a:r>
            <a:endParaRPr lang="en-US" sz="1575" dirty="0">
              <a:solidFill>
                <a:srgbClr val="FF0000"/>
              </a:solidFill>
              <a:latin typeface="Tiffany-Heavy" panose="00000400000000000000" pitchFamily="2" charset="-93"/>
              <a:ea typeface="Tiffany-Heavy" panose="00000400000000000000" pitchFamily="2" charset="-93"/>
              <a:cs typeface="Tiffany-Heavy" panose="00000400000000000000" pitchFamily="2" charset="-93"/>
            </a:endParaRPr>
          </a:p>
        </p:txBody>
      </p:sp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24669806-6191-4FCB-AE03-F3C57F9810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4" y="150798"/>
            <a:ext cx="914606" cy="9168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D283FC-14AD-41BD-A904-DD660C08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sz="2000" b="1" smtClean="0"/>
              <a:pPr>
                <a:defRPr/>
              </a:pPr>
              <a:t>30</a:t>
            </a:fld>
            <a:endParaRPr lang="en-US" altLang="en-US" sz="2000" b="1" dirty="0"/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171322" y="4077335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171322" y="4077335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171322" y="4079874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171322" y="4079874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171322" y="4077335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171450" y="4077014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171450" y="4077014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30" name="Oval 11"/>
          <p:cNvSpPr>
            <a:spLocks noChangeArrowheads="1"/>
          </p:cNvSpPr>
          <p:nvPr/>
        </p:nvSpPr>
        <p:spPr bwMode="auto">
          <a:xfrm>
            <a:off x="171322" y="4077014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171450" y="4077014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171450" y="4077014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171450" y="4077014"/>
            <a:ext cx="914400" cy="91680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171450" y="4077014"/>
            <a:ext cx="914400" cy="91680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50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>
            <a:hlinkClick r:id="" action="ppaction://noaction"/>
            <a:extLst>
              <a:ext uri="{FF2B5EF4-FFF2-40B4-BE49-F238E27FC236}">
                <a16:creationId xmlns:a16="http://schemas.microsoft.com/office/drawing/2014/main" id="{040C923A-F6A1-466F-839E-CDF321375EB2}"/>
              </a:ext>
            </a:extLst>
          </p:cNvPr>
          <p:cNvSpPr/>
          <p:nvPr/>
        </p:nvSpPr>
        <p:spPr>
          <a:xfrm>
            <a:off x="8443635" y="4381573"/>
            <a:ext cx="406103" cy="4096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A1E90D-4D15-AEA7-6707-ACE2CF200D1D}"/>
              </a:ext>
            </a:extLst>
          </p:cNvPr>
          <p:cNvSpPr txBox="1"/>
          <p:nvPr/>
        </p:nvSpPr>
        <p:spPr>
          <a:xfrm>
            <a:off x="1513470" y="0"/>
            <a:ext cx="611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44CF4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TRÒ CHƠI: 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2376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86A2FAC3-3555-416E-98BC-D3A41A922CDF}"/>
              </a:ext>
            </a:extLst>
          </p:cNvPr>
          <p:cNvSpPr/>
          <p:nvPr/>
        </p:nvSpPr>
        <p:spPr>
          <a:xfrm>
            <a:off x="2010541" y="2949808"/>
            <a:ext cx="2454299" cy="6792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190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phút.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ABD0C331-17EF-4883-BB9C-09238A3547F6}"/>
              </a:ext>
            </a:extLst>
          </p:cNvPr>
          <p:cNvSpPr/>
          <p:nvPr/>
        </p:nvSpPr>
        <p:spPr>
          <a:xfrm>
            <a:off x="4837162" y="2949808"/>
            <a:ext cx="2454299" cy="6792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D. 17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phút.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471254E1-AA89-4E31-805F-5EBFA388A6FC}"/>
              </a:ext>
            </a:extLst>
          </p:cNvPr>
          <p:cNvSpPr/>
          <p:nvPr/>
        </p:nvSpPr>
        <p:spPr>
          <a:xfrm>
            <a:off x="2010541" y="2210770"/>
            <a:ext cx="2454299" cy="6792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A.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130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phút.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9D0DB7D2-DC8D-4C0B-A262-53971EE5D21C}"/>
              </a:ext>
            </a:extLst>
          </p:cNvPr>
          <p:cNvSpPr/>
          <p:nvPr/>
        </p:nvSpPr>
        <p:spPr>
          <a:xfrm>
            <a:off x="4837162" y="2210770"/>
            <a:ext cx="2454299" cy="67921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B.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180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phút.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89E267F1-1424-4498-8835-7438944D1A37}"/>
              </a:ext>
            </a:extLst>
          </p:cNvPr>
          <p:cNvSpPr/>
          <p:nvPr/>
        </p:nvSpPr>
        <p:spPr>
          <a:xfrm>
            <a:off x="1513470" y="867715"/>
            <a:ext cx="6117059" cy="10937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 số thích hợp vào chỗ chấm: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giờ 10 phút = … phút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Heptagon 23">
            <a:extLst>
              <a:ext uri="{FF2B5EF4-FFF2-40B4-BE49-F238E27FC236}">
                <a16:creationId xmlns:a16="http://schemas.microsoft.com/office/drawing/2014/main" id="{696C2C4C-C8DF-4D26-84BD-7888881EB688}"/>
              </a:ext>
            </a:extLst>
          </p:cNvPr>
          <p:cNvSpPr/>
          <p:nvPr/>
        </p:nvSpPr>
        <p:spPr>
          <a:xfrm>
            <a:off x="8242233" y="320447"/>
            <a:ext cx="546233" cy="50276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05</a:t>
            </a:r>
          </a:p>
        </p:txBody>
      </p:sp>
      <p:pic>
        <p:nvPicPr>
          <p:cNvPr id="26" name="Picture 25">
            <a:hlinkClick r:id="rId4" action="ppaction://hlinksldjump"/>
            <a:extLst>
              <a:ext uri="{FF2B5EF4-FFF2-40B4-BE49-F238E27FC236}">
                <a16:creationId xmlns:a16="http://schemas.microsoft.com/office/drawing/2014/main" id="{DA1BC511-5401-4507-BF18-446571954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788" y="3536511"/>
            <a:ext cx="832706" cy="834705"/>
          </a:xfrm>
          <a:prstGeom prst="rect">
            <a:avLst/>
          </a:prstGeom>
        </p:spPr>
      </p:pic>
      <p:sp>
        <p:nvSpPr>
          <p:cNvPr id="27" name="Heptagon 26">
            <a:extLst>
              <a:ext uri="{FF2B5EF4-FFF2-40B4-BE49-F238E27FC236}">
                <a16:creationId xmlns:a16="http://schemas.microsoft.com/office/drawing/2014/main" id="{184319DF-54FB-44DA-A246-7AD10E0D0F0B}"/>
              </a:ext>
            </a:extLst>
          </p:cNvPr>
          <p:cNvSpPr/>
          <p:nvPr/>
        </p:nvSpPr>
        <p:spPr>
          <a:xfrm>
            <a:off x="5348146" y="3686801"/>
            <a:ext cx="1349834" cy="437164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Đáp</a:t>
            </a:r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 </a:t>
            </a:r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án</a:t>
            </a:r>
            <a:endParaRPr lang="en-US" sz="1575" dirty="0">
              <a:solidFill>
                <a:srgbClr val="FF0000"/>
              </a:solidFill>
              <a:latin typeface="Tiffany-Heavy" panose="00000400000000000000" pitchFamily="2" charset="-93"/>
              <a:ea typeface="Tiffany-Heavy" panose="00000400000000000000" pitchFamily="2" charset="-93"/>
              <a:cs typeface="Tiffany-Heavy" panose="00000400000000000000" pitchFamily="2" charset="-93"/>
            </a:endParaRPr>
          </a:p>
        </p:txBody>
      </p:sp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1E8EB925-366C-4021-8A81-ADBE87E2A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9" y="113429"/>
            <a:ext cx="914606" cy="9168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4904E6-9504-45E5-9E49-DE5E7933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1252056" y="373976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1252056" y="373976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1252056" y="373222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1252056" y="373222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1252056" y="37282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1252056" y="3738151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1252056" y="373222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30" name="Oval 11"/>
          <p:cNvSpPr>
            <a:spLocks noChangeArrowheads="1"/>
          </p:cNvSpPr>
          <p:nvPr/>
        </p:nvSpPr>
        <p:spPr bwMode="auto">
          <a:xfrm>
            <a:off x="1252056" y="373222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1252056" y="3732220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1252056" y="373976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1252056" y="37282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1252056" y="3728278"/>
            <a:ext cx="914400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50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>
            <a:hlinkClick r:id="" action="ppaction://noaction"/>
            <a:extLst>
              <a:ext uri="{FF2B5EF4-FFF2-40B4-BE49-F238E27FC236}">
                <a16:creationId xmlns:a16="http://schemas.microsoft.com/office/drawing/2014/main" id="{4ED98F95-5136-4EB5-A60D-DA162C81091F}"/>
              </a:ext>
            </a:extLst>
          </p:cNvPr>
          <p:cNvSpPr/>
          <p:nvPr/>
        </p:nvSpPr>
        <p:spPr>
          <a:xfrm>
            <a:off x="6697981" y="4428992"/>
            <a:ext cx="406103" cy="4096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91FD6-C86D-C436-4169-46C8881C29EE}"/>
              </a:ext>
            </a:extLst>
          </p:cNvPr>
          <p:cNvSpPr txBox="1"/>
          <p:nvPr/>
        </p:nvSpPr>
        <p:spPr>
          <a:xfrm>
            <a:off x="2092442" y="299993"/>
            <a:ext cx="611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44CF4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TRÒ CHƠI: 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237761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5">
            <a:extLst>
              <a:ext uri="{FF2B5EF4-FFF2-40B4-BE49-F238E27FC236}">
                <a16:creationId xmlns:a16="http://schemas.microsoft.com/office/drawing/2014/main" id="{120269B1-1007-4CE7-AC6D-540596E3E05A}"/>
              </a:ext>
            </a:extLst>
          </p:cNvPr>
          <p:cNvSpPr/>
          <p:nvPr/>
        </p:nvSpPr>
        <p:spPr>
          <a:xfrm>
            <a:off x="1647684" y="2777255"/>
            <a:ext cx="2454299" cy="610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C. 90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0" name="Rounded Rectangle 16">
            <a:extLst>
              <a:ext uri="{FF2B5EF4-FFF2-40B4-BE49-F238E27FC236}">
                <a16:creationId xmlns:a16="http://schemas.microsoft.com/office/drawing/2014/main" id="{BD2B0E3D-A639-4F33-8B11-D7F71A45C9E5}"/>
              </a:ext>
            </a:extLst>
          </p:cNvPr>
          <p:cNvSpPr/>
          <p:nvPr/>
        </p:nvSpPr>
        <p:spPr>
          <a:xfrm>
            <a:off x="4474305" y="2777255"/>
            <a:ext cx="2454299" cy="610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D. 900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E3365031-8C42-4601-8C1F-20920CFF21D5}"/>
              </a:ext>
            </a:extLst>
          </p:cNvPr>
          <p:cNvSpPr/>
          <p:nvPr/>
        </p:nvSpPr>
        <p:spPr>
          <a:xfrm>
            <a:off x="1647684" y="2038217"/>
            <a:ext cx="2454299" cy="610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A. 15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ADA85A30-4BEC-489F-B32D-1301520DBAE3}"/>
              </a:ext>
            </a:extLst>
          </p:cNvPr>
          <p:cNvSpPr/>
          <p:nvPr/>
        </p:nvSpPr>
        <p:spPr>
          <a:xfrm>
            <a:off x="4474305" y="2038216"/>
            <a:ext cx="2454299" cy="61016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B. 150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Benguiat" panose="02020500000000000000" pitchFamily="18" charset="-93"/>
                <a:cs typeface="Times New Roman" panose="020206030504050203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Benguiat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23" name="Rounded Rectangle 9">
            <a:extLst>
              <a:ext uri="{FF2B5EF4-FFF2-40B4-BE49-F238E27FC236}">
                <a16:creationId xmlns:a16="http://schemas.microsoft.com/office/drawing/2014/main" id="{F82A1AF7-CFA2-4E3F-911B-686614D02D4A}"/>
              </a:ext>
            </a:extLst>
          </p:cNvPr>
          <p:cNvSpPr/>
          <p:nvPr/>
        </p:nvSpPr>
        <p:spPr>
          <a:xfrm>
            <a:off x="1261313" y="840349"/>
            <a:ext cx="6117059" cy="104877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 số thích hợp vào chỗ chấm: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phút = …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Heptagon 23">
            <a:extLst>
              <a:ext uri="{FF2B5EF4-FFF2-40B4-BE49-F238E27FC236}">
                <a16:creationId xmlns:a16="http://schemas.microsoft.com/office/drawing/2014/main" id="{90EEDE11-4B09-458C-A34E-9BA7A25EE88B}"/>
              </a:ext>
            </a:extLst>
          </p:cNvPr>
          <p:cNvSpPr/>
          <p:nvPr/>
        </p:nvSpPr>
        <p:spPr>
          <a:xfrm>
            <a:off x="8040036" y="236491"/>
            <a:ext cx="546233" cy="50276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06</a:t>
            </a:r>
          </a:p>
        </p:txBody>
      </p:sp>
      <p:pic>
        <p:nvPicPr>
          <p:cNvPr id="26" name="Picture 25">
            <a:hlinkClick r:id="rId4" action="ppaction://hlinksldjump"/>
            <a:extLst>
              <a:ext uri="{FF2B5EF4-FFF2-40B4-BE49-F238E27FC236}">
                <a16:creationId xmlns:a16="http://schemas.microsoft.com/office/drawing/2014/main" id="{757187F6-F8AA-40E3-88FE-B1625002F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788" y="3536511"/>
            <a:ext cx="832706" cy="834705"/>
          </a:xfrm>
          <a:prstGeom prst="rect">
            <a:avLst/>
          </a:prstGeom>
        </p:spPr>
      </p:pic>
      <p:sp>
        <p:nvSpPr>
          <p:cNvPr id="27" name="Heptagon 26">
            <a:extLst>
              <a:ext uri="{FF2B5EF4-FFF2-40B4-BE49-F238E27FC236}">
                <a16:creationId xmlns:a16="http://schemas.microsoft.com/office/drawing/2014/main" id="{857AF808-D441-4A3B-B9FD-098A4AE5C399}"/>
              </a:ext>
            </a:extLst>
          </p:cNvPr>
          <p:cNvSpPr/>
          <p:nvPr/>
        </p:nvSpPr>
        <p:spPr>
          <a:xfrm>
            <a:off x="5348146" y="3688849"/>
            <a:ext cx="1349834" cy="435116"/>
          </a:xfrm>
          <a:prstGeom prst="heptagon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Đáp</a:t>
            </a:r>
            <a:r>
              <a:rPr lang="en-US" sz="1575" dirty="0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 </a:t>
            </a:r>
            <a:r>
              <a:rPr lang="en-US" sz="1575" dirty="0" err="1">
                <a:solidFill>
                  <a:srgbClr val="FF0000"/>
                </a:solidFill>
                <a:latin typeface="Tiffany-Heavy" panose="00000400000000000000" pitchFamily="2" charset="-93"/>
                <a:ea typeface="Tiffany-Heavy" panose="00000400000000000000" pitchFamily="2" charset="-93"/>
                <a:cs typeface="Tiffany-Heavy" panose="00000400000000000000" pitchFamily="2" charset="-93"/>
              </a:rPr>
              <a:t>án</a:t>
            </a:r>
            <a:endParaRPr lang="en-US" sz="1575" dirty="0">
              <a:solidFill>
                <a:srgbClr val="FF0000"/>
              </a:solidFill>
              <a:latin typeface="Tiffany-Heavy" panose="00000400000000000000" pitchFamily="2" charset="-93"/>
              <a:ea typeface="Tiffany-Heavy" panose="00000400000000000000" pitchFamily="2" charset="-93"/>
              <a:cs typeface="Tiffany-Heavy" panose="00000400000000000000" pitchFamily="2" charset="-93"/>
            </a:endParaRPr>
          </a:p>
        </p:txBody>
      </p:sp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161417A9-7FB6-4009-9C87-680DB2D0AD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7" y="103202"/>
            <a:ext cx="914606" cy="91680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02F7CB-4284-49B3-B558-4FFCC58A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10494" y="4767263"/>
            <a:ext cx="604856" cy="273844"/>
          </a:xfrm>
        </p:spPr>
        <p:txBody>
          <a:bodyPr/>
          <a:lstStyle/>
          <a:p>
            <a:pPr>
              <a:defRPr/>
            </a:pPr>
            <a:fld id="{F02245C4-0105-4518-9D61-6C7315904F53}" type="slidenum">
              <a:rPr lang="en-US" altLang="en-US" b="1" smtClean="0"/>
              <a:pPr>
                <a:defRPr/>
              </a:pPr>
              <a:t>32</a:t>
            </a:fld>
            <a:endParaRPr lang="en-US" altLang="en-US" b="1"/>
          </a:p>
        </p:txBody>
      </p:sp>
      <p:sp>
        <p:nvSpPr>
          <p:cNvPr id="13" name="Oval 4"/>
          <p:cNvSpPr>
            <a:spLocks noChangeArrowheads="1"/>
          </p:cNvSpPr>
          <p:nvPr/>
        </p:nvSpPr>
        <p:spPr bwMode="auto">
          <a:xfrm>
            <a:off x="1261313" y="37282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1261313" y="37282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5" name="Oval 6"/>
          <p:cNvSpPr>
            <a:spLocks noChangeArrowheads="1"/>
          </p:cNvSpPr>
          <p:nvPr/>
        </p:nvSpPr>
        <p:spPr bwMode="auto">
          <a:xfrm>
            <a:off x="1261313" y="371999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6" name="Oval 7"/>
          <p:cNvSpPr>
            <a:spLocks noChangeArrowheads="1"/>
          </p:cNvSpPr>
          <p:nvPr/>
        </p:nvSpPr>
        <p:spPr bwMode="auto">
          <a:xfrm>
            <a:off x="1261313" y="37282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7" name="Oval 8"/>
          <p:cNvSpPr>
            <a:spLocks noChangeArrowheads="1"/>
          </p:cNvSpPr>
          <p:nvPr/>
        </p:nvSpPr>
        <p:spPr bwMode="auto">
          <a:xfrm>
            <a:off x="1261313" y="37290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1261313" y="37290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29" name="Oval 10"/>
          <p:cNvSpPr>
            <a:spLocks noChangeArrowheads="1"/>
          </p:cNvSpPr>
          <p:nvPr/>
        </p:nvSpPr>
        <p:spPr bwMode="auto">
          <a:xfrm>
            <a:off x="1261313" y="37282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30" name="Oval 11"/>
          <p:cNvSpPr>
            <a:spLocks noChangeArrowheads="1"/>
          </p:cNvSpPr>
          <p:nvPr/>
        </p:nvSpPr>
        <p:spPr bwMode="auto">
          <a:xfrm>
            <a:off x="1261313" y="371999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1261313" y="3719996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32" name="Oval 13"/>
          <p:cNvSpPr>
            <a:spLocks noChangeArrowheads="1"/>
          </p:cNvSpPr>
          <p:nvPr/>
        </p:nvSpPr>
        <p:spPr bwMode="auto">
          <a:xfrm>
            <a:off x="1261313" y="37290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1261313" y="3729078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50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1261313" y="3719996"/>
            <a:ext cx="914400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50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Oval 34">
            <a:hlinkClick r:id="" action="ppaction://noaction"/>
            <a:extLst>
              <a:ext uri="{FF2B5EF4-FFF2-40B4-BE49-F238E27FC236}">
                <a16:creationId xmlns:a16="http://schemas.microsoft.com/office/drawing/2014/main" id="{592EF9A9-1755-425A-8B3F-DA5B7FC6239F}"/>
              </a:ext>
            </a:extLst>
          </p:cNvPr>
          <p:cNvSpPr/>
          <p:nvPr/>
        </p:nvSpPr>
        <p:spPr>
          <a:xfrm>
            <a:off x="8290302" y="4166395"/>
            <a:ext cx="406103" cy="40964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32B6C-F736-4646-DCB9-7D39A8EFD5CC}"/>
              </a:ext>
            </a:extLst>
          </p:cNvPr>
          <p:cNvSpPr txBox="1"/>
          <p:nvPr/>
        </p:nvSpPr>
        <p:spPr>
          <a:xfrm>
            <a:off x="1103964" y="216037"/>
            <a:ext cx="6117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244CF4"/>
                </a:solidFill>
                <a:latin typeface="Cooper" panose="02020500000000000000" pitchFamily="18" charset="-93"/>
                <a:ea typeface="Cooper" panose="02020500000000000000" pitchFamily="18" charset="-93"/>
                <a:cs typeface="Cooper" panose="02020500000000000000" pitchFamily="18" charset="-93"/>
              </a:rPr>
              <a:t>TRÒ CHƠI: VÒNG QUAY MAY MẮN</a:t>
            </a:r>
          </a:p>
        </p:txBody>
      </p:sp>
    </p:spTree>
    <p:extLst>
      <p:ext uri="{BB962C8B-B14F-4D97-AF65-F5344CB8AC3E}">
        <p14:creationId xmlns:p14="http://schemas.microsoft.com/office/powerpoint/2010/main" val="14537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4102">
            <a:extLst>
              <a:ext uri="{FF2B5EF4-FFF2-40B4-BE49-F238E27FC236}">
                <a16:creationId xmlns:a16="http://schemas.microsoft.com/office/drawing/2014/main" id="{C3D6853C-D527-4F66-9300-83815088B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153" y="1154416"/>
            <a:ext cx="8134756" cy="352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thuộc phần “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bài tập trong SBT từ bài 7.1-7.5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tìm hiểu trước nội dung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link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https://www.youtube.com/watch?v=4gxq85-R4Vc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919" name="Picture 23">
            <a:extLst>
              <a:ext uri="{FF2B5EF4-FFF2-40B4-BE49-F238E27FC236}">
                <a16:creationId xmlns:a16="http://schemas.microsoft.com/office/drawing/2014/main" id="{3436D133-3A94-42FE-98F7-7F665D73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06" y="237456"/>
            <a:ext cx="1496103" cy="121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1">
            <a:extLst>
              <a:ext uri="{FF2B5EF4-FFF2-40B4-BE49-F238E27FC236}">
                <a16:creationId xmlns:a16="http://schemas.microsoft.com/office/drawing/2014/main" id="{52244C48-E9AB-487E-9DDD-0E752B5D5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2077" y="467864"/>
            <a:ext cx="4914900" cy="4732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75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HƯỚNG DẪN VỀ NHÀ</a:t>
            </a:r>
            <a:endParaRPr lang="en-US" altLang="en-US" sz="2700" dirty="0">
              <a:solidFill>
                <a:srgbClr val="000000"/>
              </a:solidFill>
              <a:ea typeface="宋体"/>
              <a:cs typeface="Times New Roman" panose="02020603050405020304" pitchFamily="18" charset="0"/>
            </a:endParaRPr>
          </a:p>
        </p:txBody>
      </p:sp>
      <p:pic>
        <p:nvPicPr>
          <p:cNvPr id="2" name="thu Gui Elise.mp3">
            <a:hlinkClick r:id="" action="ppaction://media"/>
            <a:extLst>
              <a:ext uri="{FF2B5EF4-FFF2-40B4-BE49-F238E27FC236}">
                <a16:creationId xmlns:a16="http://schemas.microsoft.com/office/drawing/2014/main" id="{BABA3323-8373-A254-C55B-57F2B74AB86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75" y="4741631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ướng dẫn làm đồng hồ mặt trời - Xchannel">
            <a:hlinkClick r:id="" action="ppaction://media"/>
            <a:extLst>
              <a:ext uri="{FF2B5EF4-FFF2-40B4-BE49-F238E27FC236}">
                <a16:creationId xmlns:a16="http://schemas.microsoft.com/office/drawing/2014/main" id="{FE9A66E1-9887-04A1-6045-22585693B6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85271" y="86179"/>
            <a:ext cx="8973458" cy="4971141"/>
          </a:xfrm>
          <a:prstGeom prst="rect">
            <a:avLst/>
          </a:prstGeom>
          <a:gradFill rotWithShape="1">
            <a:gsLst>
              <a:gs pos="0">
                <a:srgbClr val="FF66FF">
                  <a:alpha val="35001"/>
                </a:srgbClr>
              </a:gs>
              <a:gs pos="50000">
                <a:srgbClr val="FFFFFF">
                  <a:alpha val="33000"/>
                </a:srgbClr>
              </a:gs>
              <a:gs pos="100000">
                <a:srgbClr val="FF66FF">
                  <a:alpha val="35001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pic>
        <p:nvPicPr>
          <p:cNvPr id="84997" name="Picture 5" descr="Sach  dong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67" y="2478651"/>
            <a:ext cx="2786779" cy="172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2039283" y="522917"/>
            <a:ext cx="5741286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85003" name="Picture 11" descr="hoa h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55" y="2357643"/>
            <a:ext cx="2859423" cy="238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004" name="thu Gui Elis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475" y="4741631"/>
            <a:ext cx="17145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845B1145-18AC-4374-8D0E-BB6B519B1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243" y="1623641"/>
            <a:ext cx="5116103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lu</a:t>
            </a:r>
            <a:r>
              <a:rPr lang="vi-VN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59C54CA7-A3CA-D1BB-0397-E362ED1C9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243" y="1039751"/>
            <a:ext cx="5741286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altLang="en-US" sz="3375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9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9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004"/>
                </p:tgtEl>
              </p:cMediaNode>
            </p:audio>
          </p:childTnLst>
        </p:cTn>
      </p:par>
    </p:tnLst>
    <p:bldLst>
      <p:bldP spid="85001" grpId="0"/>
      <p:bldP spid="13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0213" y="2665155"/>
            <a:ext cx="723553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u="sng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7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700" b="1" u="sng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             16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- 13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          = 15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75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- 13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7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          = 2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35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21E40-9364-4F3D-9383-997FA04B9A82}"/>
              </a:ext>
            </a:extLst>
          </p:cNvPr>
          <p:cNvSpPr txBox="1"/>
          <p:nvPr/>
        </p:nvSpPr>
        <p:spPr>
          <a:xfrm>
            <a:off x="994354" y="193243"/>
            <a:ext cx="49949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EC344A-C135-8F44-A17B-680DA9F6A65E}"/>
              </a:ext>
            </a:extLst>
          </p:cNvPr>
          <p:cNvSpPr txBox="1"/>
          <p:nvPr/>
        </p:nvSpPr>
        <p:spPr>
          <a:xfrm>
            <a:off x="382402" y="1326327"/>
            <a:ext cx="86573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40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16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C42F50-F544-D7B9-D522-AE2426282AC3}"/>
              </a:ext>
            </a:extLst>
          </p:cNvPr>
          <p:cNvSpPr txBox="1"/>
          <p:nvPr/>
        </p:nvSpPr>
        <p:spPr>
          <a:xfrm>
            <a:off x="2213554" y="724323"/>
            <a:ext cx="499499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PHIẾU HỌC TẬP 1</a:t>
            </a:r>
          </a:p>
        </p:txBody>
      </p:sp>
      <p:sp>
        <p:nvSpPr>
          <p:cNvPr id="8" name="Action Button: Go to Beginning 7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24BD7F0-1D7E-32CB-8A59-853285C81220}"/>
              </a:ext>
            </a:extLst>
          </p:cNvPr>
          <p:cNvSpPr/>
          <p:nvPr/>
        </p:nvSpPr>
        <p:spPr>
          <a:xfrm>
            <a:off x="8258558" y="4689837"/>
            <a:ext cx="355600" cy="211343"/>
          </a:xfrm>
          <a:prstGeom prst="actionButtonBeginning">
            <a:avLst/>
          </a:prstGeom>
          <a:solidFill>
            <a:srgbClr val="244C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92A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33D1598-FDCA-A44A-05BD-E9171EFA05BF}"/>
              </a:ext>
            </a:extLst>
          </p:cNvPr>
          <p:cNvGrpSpPr/>
          <p:nvPr/>
        </p:nvGrpSpPr>
        <p:grpSpPr>
          <a:xfrm>
            <a:off x="2636275" y="4058341"/>
            <a:ext cx="446484" cy="446484"/>
            <a:chOff x="5056585" y="4104085"/>
            <a:chExt cx="446484" cy="4464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814F07B-2815-D93F-DA10-83B7EB0D1493}"/>
                </a:ext>
              </a:extLst>
            </p:cNvPr>
            <p:cNvSpPr/>
            <p:nvPr/>
          </p:nvSpPr>
          <p:spPr>
            <a:xfrm>
              <a:off x="5056585" y="4104085"/>
              <a:ext cx="446484" cy="44648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Down Arrow 1">
              <a:extLst>
                <a:ext uri="{FF2B5EF4-FFF2-40B4-BE49-F238E27FC236}">
                  <a16:creationId xmlns:a16="http://schemas.microsoft.com/office/drawing/2014/main" id="{5FEADB61-C79C-76C0-57F9-357AB413EF0E}"/>
                </a:ext>
              </a:extLst>
            </p:cNvPr>
            <p:cNvSpPr/>
            <p:nvPr/>
          </p:nvSpPr>
          <p:spPr>
            <a:xfrm rot="10800000" flipH="1">
              <a:off x="5139928" y="4169569"/>
              <a:ext cx="279797" cy="315516"/>
            </a:xfrm>
            <a:custGeom>
              <a:avLst/>
              <a:gdLst/>
              <a:ahLst/>
              <a:cxnLst/>
              <a:rect l="l" t="t" r="r" b="b"/>
              <a:pathLst>
                <a:path w="3496146" h="3926159">
                  <a:moveTo>
                    <a:pt x="1476067" y="1782198"/>
                  </a:moveTo>
                  <a:lnTo>
                    <a:pt x="2085005" y="1782198"/>
                  </a:lnTo>
                  <a:lnTo>
                    <a:pt x="2085005" y="560436"/>
                  </a:lnTo>
                  <a:lnTo>
                    <a:pt x="2389473" y="560436"/>
                  </a:lnTo>
                  <a:lnTo>
                    <a:pt x="1780536" y="0"/>
                  </a:lnTo>
                  <a:lnTo>
                    <a:pt x="1171598" y="560436"/>
                  </a:lnTo>
                  <a:lnTo>
                    <a:pt x="1476067" y="560436"/>
                  </a:lnTo>
                  <a:close/>
                  <a:moveTo>
                    <a:pt x="2794909" y="2376264"/>
                  </a:moveTo>
                  <a:lnTo>
                    <a:pt x="3403846" y="1815828"/>
                  </a:lnTo>
                  <a:lnTo>
                    <a:pt x="3099377" y="1815828"/>
                  </a:lnTo>
                  <a:lnTo>
                    <a:pt x="3099377" y="594066"/>
                  </a:lnTo>
                  <a:lnTo>
                    <a:pt x="2490440" y="594066"/>
                  </a:lnTo>
                  <a:lnTo>
                    <a:pt x="2490440" y="1815828"/>
                  </a:lnTo>
                  <a:lnTo>
                    <a:pt x="2185971" y="1815828"/>
                  </a:lnTo>
                  <a:close/>
                  <a:moveTo>
                    <a:pt x="1738539" y="2704452"/>
                  </a:moveTo>
                  <a:cubicBezTo>
                    <a:pt x="2025742" y="2708651"/>
                    <a:pt x="2249289" y="2617027"/>
                    <a:pt x="2474392" y="2519294"/>
                  </a:cubicBezTo>
                  <a:cubicBezTo>
                    <a:pt x="2631335" y="2431624"/>
                    <a:pt x="2641220" y="2356014"/>
                    <a:pt x="2614641" y="2282563"/>
                  </a:cubicBezTo>
                  <a:cubicBezTo>
                    <a:pt x="2582745" y="2203226"/>
                    <a:pt x="2511446" y="2141129"/>
                    <a:pt x="2374721" y="2203680"/>
                  </a:cubicBezTo>
                  <a:cubicBezTo>
                    <a:pt x="2195292" y="2350932"/>
                    <a:pt x="1621166" y="2470817"/>
                    <a:pt x="1266317" y="2262320"/>
                  </a:cubicBezTo>
                  <a:cubicBezTo>
                    <a:pt x="1169173" y="2191011"/>
                    <a:pt x="970584" y="2135007"/>
                    <a:pt x="918755" y="2260582"/>
                  </a:cubicBezTo>
                  <a:cubicBezTo>
                    <a:pt x="905798" y="2301917"/>
                    <a:pt x="901034" y="2336556"/>
                    <a:pt x="904186" y="2366667"/>
                  </a:cubicBezTo>
                  <a:cubicBezTo>
                    <a:pt x="913642" y="2457000"/>
                    <a:pt x="994333" y="2506589"/>
                    <a:pt x="1138739" y="2574025"/>
                  </a:cubicBezTo>
                  <a:cubicBezTo>
                    <a:pt x="1370979" y="2664916"/>
                    <a:pt x="1566218" y="2701932"/>
                    <a:pt x="1738539" y="2704452"/>
                  </a:cubicBezTo>
                  <a:close/>
                  <a:moveTo>
                    <a:pt x="1709810" y="3318171"/>
                  </a:moveTo>
                  <a:cubicBezTo>
                    <a:pt x="2287461" y="3321186"/>
                    <a:pt x="2747532" y="3089987"/>
                    <a:pt x="2907033" y="2982480"/>
                  </a:cubicBezTo>
                  <a:cubicBezTo>
                    <a:pt x="3019837" y="2919930"/>
                    <a:pt x="3127019" y="2830470"/>
                    <a:pt x="3047283" y="2692494"/>
                  </a:cubicBezTo>
                  <a:cubicBezTo>
                    <a:pt x="2931427" y="2583612"/>
                    <a:pt x="2859428" y="2623285"/>
                    <a:pt x="2747560" y="2705958"/>
                  </a:cubicBezTo>
                  <a:cubicBezTo>
                    <a:pt x="2476410" y="2811508"/>
                    <a:pt x="1878339" y="3347087"/>
                    <a:pt x="714142" y="2686413"/>
                  </a:cubicBezTo>
                  <a:cubicBezTo>
                    <a:pt x="581403" y="2592588"/>
                    <a:pt x="478211" y="2639047"/>
                    <a:pt x="434354" y="2730111"/>
                  </a:cubicBezTo>
                  <a:cubicBezTo>
                    <a:pt x="423118" y="2754726"/>
                    <a:pt x="419107" y="2778362"/>
                    <a:pt x="421326" y="2801084"/>
                  </a:cubicBezTo>
                  <a:cubicBezTo>
                    <a:pt x="427982" y="2869247"/>
                    <a:pt x="490703" y="2929162"/>
                    <a:pt x="582577" y="2982481"/>
                  </a:cubicBezTo>
                  <a:cubicBezTo>
                    <a:pt x="974299" y="3230234"/>
                    <a:pt x="1363219" y="3316361"/>
                    <a:pt x="1709810" y="3318171"/>
                  </a:cubicBezTo>
                  <a:close/>
                  <a:moveTo>
                    <a:pt x="1650124" y="3925606"/>
                  </a:moveTo>
                  <a:cubicBezTo>
                    <a:pt x="2273556" y="3938577"/>
                    <a:pt x="2858828" y="3722251"/>
                    <a:pt x="3329308" y="3414392"/>
                  </a:cubicBezTo>
                  <a:cubicBezTo>
                    <a:pt x="3434138" y="3367480"/>
                    <a:pt x="3549293" y="3215474"/>
                    <a:pt x="3469556" y="3100952"/>
                  </a:cubicBezTo>
                  <a:cubicBezTo>
                    <a:pt x="3361675" y="3005103"/>
                    <a:pt x="3225886" y="3077348"/>
                    <a:pt x="3149901" y="3145689"/>
                  </a:cubicBezTo>
                  <a:cubicBezTo>
                    <a:pt x="2987266" y="3247333"/>
                    <a:pt x="1796029" y="4146474"/>
                    <a:pt x="297808" y="3098777"/>
                  </a:cubicBezTo>
                  <a:cubicBezTo>
                    <a:pt x="177029" y="2997135"/>
                    <a:pt x="65861" y="3063139"/>
                    <a:pt x="18020" y="3134657"/>
                  </a:cubicBezTo>
                  <a:cubicBezTo>
                    <a:pt x="4124" y="3161552"/>
                    <a:pt x="-1298" y="3188690"/>
                    <a:pt x="257" y="3215218"/>
                  </a:cubicBezTo>
                  <a:cubicBezTo>
                    <a:pt x="4919" y="3294803"/>
                    <a:pt x="72375" y="3368892"/>
                    <a:pt x="162256" y="3414392"/>
                  </a:cubicBezTo>
                  <a:cubicBezTo>
                    <a:pt x="657258" y="3766720"/>
                    <a:pt x="1165233" y="3915518"/>
                    <a:pt x="1650124" y="39256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1858B-2132-268F-6354-6FED0B2C5D7E}"/>
              </a:ext>
            </a:extLst>
          </p:cNvPr>
          <p:cNvGrpSpPr/>
          <p:nvPr/>
        </p:nvGrpSpPr>
        <p:grpSpPr>
          <a:xfrm>
            <a:off x="2604405" y="1252340"/>
            <a:ext cx="446484" cy="446485"/>
            <a:chOff x="3088140" y="1288533"/>
            <a:chExt cx="446484" cy="44648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F3C6D52-5FD2-11BF-8642-20F0D8AC00C3}"/>
                </a:ext>
              </a:extLst>
            </p:cNvPr>
            <p:cNvSpPr/>
            <p:nvPr/>
          </p:nvSpPr>
          <p:spPr>
            <a:xfrm>
              <a:off x="3088140" y="1288533"/>
              <a:ext cx="446484" cy="4464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Donut 15">
              <a:extLst>
                <a:ext uri="{FF2B5EF4-FFF2-40B4-BE49-F238E27FC236}">
                  <a16:creationId xmlns:a16="http://schemas.microsoft.com/office/drawing/2014/main" id="{A5EAE247-9974-3D47-B227-5BCE1102E152}"/>
                </a:ext>
              </a:extLst>
            </p:cNvPr>
            <p:cNvSpPr/>
            <p:nvPr/>
          </p:nvSpPr>
          <p:spPr>
            <a:xfrm>
              <a:off x="3214814" y="1374837"/>
              <a:ext cx="258366" cy="259556"/>
            </a:xfrm>
            <a:custGeom>
              <a:avLst/>
              <a:gdLst/>
              <a:ahLst/>
              <a:cxnLst/>
              <a:rect l="l" t="t" r="r" b="b"/>
              <a:pathLst>
                <a:path w="3821708" h="3795110">
                  <a:moveTo>
                    <a:pt x="1910854" y="903842"/>
                  </a:moveTo>
                  <a:lnTo>
                    <a:pt x="1793831" y="1129420"/>
                  </a:lnTo>
                  <a:lnTo>
                    <a:pt x="1791613" y="1129420"/>
                  </a:lnTo>
                  <a:lnTo>
                    <a:pt x="1791892" y="1133157"/>
                  </a:lnTo>
                  <a:lnTo>
                    <a:pt x="1791613" y="1133695"/>
                  </a:lnTo>
                  <a:lnTo>
                    <a:pt x="1791933" y="1133695"/>
                  </a:lnTo>
                  <a:lnTo>
                    <a:pt x="1833002" y="1683464"/>
                  </a:lnTo>
                  <a:cubicBezTo>
                    <a:pt x="1744939" y="1714584"/>
                    <a:pt x="1682254" y="1798749"/>
                    <a:pt x="1682254" y="1897555"/>
                  </a:cubicBezTo>
                  <a:cubicBezTo>
                    <a:pt x="1682254" y="2023808"/>
                    <a:pt x="1784602" y="2126156"/>
                    <a:pt x="1910855" y="2126156"/>
                  </a:cubicBezTo>
                  <a:cubicBezTo>
                    <a:pt x="1975561" y="2126156"/>
                    <a:pt x="2033988" y="2099273"/>
                    <a:pt x="2075304" y="2055803"/>
                  </a:cubicBezTo>
                  <a:lnTo>
                    <a:pt x="2443125" y="2288080"/>
                  </a:lnTo>
                  <a:lnTo>
                    <a:pt x="2443003" y="2288309"/>
                  </a:lnTo>
                  <a:lnTo>
                    <a:pt x="2443494" y="2288314"/>
                  </a:lnTo>
                  <a:lnTo>
                    <a:pt x="2446061" y="2289935"/>
                  </a:lnTo>
                  <a:lnTo>
                    <a:pt x="2446904" y="2288348"/>
                  </a:lnTo>
                  <a:lnTo>
                    <a:pt x="2652725" y="2290436"/>
                  </a:lnTo>
                  <a:lnTo>
                    <a:pt x="2535900" y="2120971"/>
                  </a:lnTo>
                  <a:lnTo>
                    <a:pt x="2536744" y="2119385"/>
                  </a:lnTo>
                  <a:lnTo>
                    <a:pt x="2533964" y="2118163"/>
                  </a:lnTo>
                  <a:lnTo>
                    <a:pt x="2533686" y="2117759"/>
                  </a:lnTo>
                  <a:lnTo>
                    <a:pt x="2533565" y="2117988"/>
                  </a:lnTo>
                  <a:lnTo>
                    <a:pt x="2134900" y="1942755"/>
                  </a:lnTo>
                  <a:cubicBezTo>
                    <a:pt x="2137918" y="1928156"/>
                    <a:pt x="2139456" y="1913035"/>
                    <a:pt x="2139456" y="1897555"/>
                  </a:cubicBezTo>
                  <a:cubicBezTo>
                    <a:pt x="2139456" y="1798748"/>
                    <a:pt x="2076770" y="1714583"/>
                    <a:pt x="1988706" y="1683463"/>
                  </a:cubicBezTo>
                  <a:lnTo>
                    <a:pt x="2029775" y="1133695"/>
                  </a:lnTo>
                  <a:lnTo>
                    <a:pt x="2030094" y="1133695"/>
                  </a:lnTo>
                  <a:lnTo>
                    <a:pt x="2029815" y="1133157"/>
                  </a:lnTo>
                  <a:lnTo>
                    <a:pt x="2030094" y="1129420"/>
                  </a:lnTo>
                  <a:lnTo>
                    <a:pt x="2027877" y="1129420"/>
                  </a:lnTo>
                  <a:close/>
                  <a:moveTo>
                    <a:pt x="1910854" y="565406"/>
                  </a:moveTo>
                  <a:cubicBezTo>
                    <a:pt x="2646579" y="565406"/>
                    <a:pt x="3243002" y="1161829"/>
                    <a:pt x="3243002" y="1897554"/>
                  </a:cubicBezTo>
                  <a:cubicBezTo>
                    <a:pt x="3243002" y="2633279"/>
                    <a:pt x="2646579" y="3229702"/>
                    <a:pt x="1910854" y="3229702"/>
                  </a:cubicBezTo>
                  <a:cubicBezTo>
                    <a:pt x="1175129" y="3229702"/>
                    <a:pt x="578706" y="2633279"/>
                    <a:pt x="578706" y="1897554"/>
                  </a:cubicBezTo>
                  <a:cubicBezTo>
                    <a:pt x="578706" y="1161829"/>
                    <a:pt x="1175129" y="565406"/>
                    <a:pt x="1910854" y="565406"/>
                  </a:cubicBezTo>
                  <a:close/>
                  <a:moveTo>
                    <a:pt x="1766837" y="367010"/>
                  </a:moveTo>
                  <a:cubicBezTo>
                    <a:pt x="1050362" y="432397"/>
                    <a:pt x="475174" y="981146"/>
                    <a:pt x="377476" y="1681610"/>
                  </a:cubicBezTo>
                  <a:lnTo>
                    <a:pt x="426306" y="1681610"/>
                  </a:lnTo>
                  <a:cubicBezTo>
                    <a:pt x="510474" y="1681610"/>
                    <a:pt x="578706" y="1746088"/>
                    <a:pt x="578706" y="1825626"/>
                  </a:cubicBezTo>
                  <a:cubicBezTo>
                    <a:pt x="578706" y="1905164"/>
                    <a:pt x="510474" y="1969642"/>
                    <a:pt x="426306" y="1969642"/>
                  </a:cubicBezTo>
                  <a:lnTo>
                    <a:pt x="364094" y="1969642"/>
                  </a:lnTo>
                  <a:cubicBezTo>
                    <a:pt x="398055" y="2738400"/>
                    <a:pt x="1003246" y="3359660"/>
                    <a:pt x="1769417" y="3427809"/>
                  </a:cubicBezTo>
                  <a:lnTo>
                    <a:pt x="1769417" y="3382101"/>
                  </a:lnTo>
                  <a:cubicBezTo>
                    <a:pt x="1769417" y="3297933"/>
                    <a:pt x="1833895" y="3229701"/>
                    <a:pt x="1913433" y="3229701"/>
                  </a:cubicBezTo>
                  <a:cubicBezTo>
                    <a:pt x="1992971" y="3229701"/>
                    <a:pt x="2057449" y="3297933"/>
                    <a:pt x="2057449" y="3382101"/>
                  </a:cubicBezTo>
                  <a:lnTo>
                    <a:pt x="2057449" y="3427707"/>
                  </a:lnTo>
                  <a:cubicBezTo>
                    <a:pt x="2804164" y="3358467"/>
                    <a:pt x="3396856" y="2764020"/>
                    <a:pt x="3455018" y="2020616"/>
                  </a:cubicBezTo>
                  <a:lnTo>
                    <a:pt x="3395402" y="2020616"/>
                  </a:lnTo>
                  <a:cubicBezTo>
                    <a:pt x="3311234" y="2020616"/>
                    <a:pt x="3243002" y="1956138"/>
                    <a:pt x="3243002" y="1876600"/>
                  </a:cubicBezTo>
                  <a:cubicBezTo>
                    <a:pt x="3243002" y="1797062"/>
                    <a:pt x="3311234" y="1732584"/>
                    <a:pt x="3395402" y="1732584"/>
                  </a:cubicBezTo>
                  <a:lnTo>
                    <a:pt x="3451747" y="1732584"/>
                  </a:lnTo>
                  <a:cubicBezTo>
                    <a:pt x="3374444" y="1008025"/>
                    <a:pt x="2788738" y="434055"/>
                    <a:pt x="2054869" y="367632"/>
                  </a:cubicBezTo>
                  <a:lnTo>
                    <a:pt x="2054869" y="407296"/>
                  </a:lnTo>
                  <a:cubicBezTo>
                    <a:pt x="2054869" y="491464"/>
                    <a:pt x="1990391" y="559696"/>
                    <a:pt x="1910853" y="559696"/>
                  </a:cubicBezTo>
                  <a:cubicBezTo>
                    <a:pt x="1831315" y="559696"/>
                    <a:pt x="1766837" y="491464"/>
                    <a:pt x="1766837" y="407296"/>
                  </a:cubicBezTo>
                  <a:close/>
                  <a:moveTo>
                    <a:pt x="1910854" y="0"/>
                  </a:moveTo>
                  <a:cubicBezTo>
                    <a:pt x="2966190" y="0"/>
                    <a:pt x="3821708" y="849564"/>
                    <a:pt x="3821708" y="1897555"/>
                  </a:cubicBezTo>
                  <a:cubicBezTo>
                    <a:pt x="3821708" y="2945546"/>
                    <a:pt x="2966190" y="3795110"/>
                    <a:pt x="1910854" y="3795110"/>
                  </a:cubicBezTo>
                  <a:cubicBezTo>
                    <a:pt x="855518" y="3795110"/>
                    <a:pt x="0" y="2945546"/>
                    <a:pt x="0" y="1897555"/>
                  </a:cubicBezTo>
                  <a:cubicBezTo>
                    <a:pt x="0" y="849564"/>
                    <a:pt x="855518" y="0"/>
                    <a:pt x="19108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A47690-CAD7-19B1-3D5D-A558683678F6}"/>
              </a:ext>
            </a:extLst>
          </p:cNvPr>
          <p:cNvGrpSpPr/>
          <p:nvPr/>
        </p:nvGrpSpPr>
        <p:grpSpPr>
          <a:xfrm>
            <a:off x="2634397" y="3551020"/>
            <a:ext cx="446484" cy="446485"/>
            <a:chOff x="5056585" y="3412332"/>
            <a:chExt cx="446484" cy="44648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19F0F2B-282D-0704-FA46-35668F0AC9A5}"/>
                </a:ext>
              </a:extLst>
            </p:cNvPr>
            <p:cNvSpPr/>
            <p:nvPr/>
          </p:nvSpPr>
          <p:spPr>
            <a:xfrm>
              <a:off x="5056585" y="3412332"/>
              <a:ext cx="446484" cy="4464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1">
              <a:extLst>
                <a:ext uri="{FF2B5EF4-FFF2-40B4-BE49-F238E27FC236}">
                  <a16:creationId xmlns:a16="http://schemas.microsoft.com/office/drawing/2014/main" id="{C43BC47E-5DC3-CEE2-8600-83BBC7E849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3025" y="3484960"/>
              <a:ext cx="264319" cy="263128"/>
            </a:xfrm>
            <a:custGeom>
              <a:avLst/>
              <a:gdLst/>
              <a:ahLst/>
              <a:cxnLst/>
              <a:rect l="l" t="t" r="r" b="b"/>
              <a:pathLst>
                <a:path w="4020621" h="4012920">
                  <a:moveTo>
                    <a:pt x="780213" y="3724888"/>
                  </a:moveTo>
                  <a:lnTo>
                    <a:pt x="2868445" y="3724888"/>
                  </a:lnTo>
                  <a:lnTo>
                    <a:pt x="2868445" y="4012920"/>
                  </a:lnTo>
                  <a:lnTo>
                    <a:pt x="780213" y="4012920"/>
                  </a:lnTo>
                  <a:close/>
                  <a:moveTo>
                    <a:pt x="4020621" y="2152587"/>
                  </a:moveTo>
                  <a:lnTo>
                    <a:pt x="4020621" y="3448731"/>
                  </a:lnTo>
                  <a:lnTo>
                    <a:pt x="3903908" y="3386593"/>
                  </a:lnTo>
                  <a:lnTo>
                    <a:pt x="3903908" y="2214725"/>
                  </a:lnTo>
                  <a:close/>
                  <a:moveTo>
                    <a:pt x="1582587" y="1544569"/>
                  </a:moveTo>
                  <a:cubicBezTo>
                    <a:pt x="1525677" y="1652847"/>
                    <a:pt x="1434945" y="1739939"/>
                    <a:pt x="1324158" y="1792547"/>
                  </a:cubicBezTo>
                  <a:lnTo>
                    <a:pt x="1790243" y="1792547"/>
                  </a:lnTo>
                  <a:cubicBezTo>
                    <a:pt x="1708293" y="1721838"/>
                    <a:pt x="1638004" y="1638154"/>
                    <a:pt x="1582587" y="1544569"/>
                  </a:cubicBezTo>
                  <a:close/>
                  <a:moveTo>
                    <a:pt x="1238323" y="1312673"/>
                  </a:moveTo>
                  <a:cubicBezTo>
                    <a:pt x="1173622" y="1312673"/>
                    <a:pt x="1121172" y="1365123"/>
                    <a:pt x="1121172" y="1429824"/>
                  </a:cubicBezTo>
                  <a:cubicBezTo>
                    <a:pt x="1121172" y="1494525"/>
                    <a:pt x="1173622" y="1546975"/>
                    <a:pt x="1238323" y="1546975"/>
                  </a:cubicBezTo>
                  <a:cubicBezTo>
                    <a:pt x="1303024" y="1546975"/>
                    <a:pt x="1355474" y="1494525"/>
                    <a:pt x="1355474" y="1429824"/>
                  </a:cubicBezTo>
                  <a:cubicBezTo>
                    <a:pt x="1355474" y="1365123"/>
                    <a:pt x="1303024" y="1312673"/>
                    <a:pt x="1238323" y="1312673"/>
                  </a:cubicBezTo>
                  <a:close/>
                  <a:moveTo>
                    <a:pt x="870057" y="1312673"/>
                  </a:moveTo>
                  <a:cubicBezTo>
                    <a:pt x="805356" y="1312673"/>
                    <a:pt x="752906" y="1365123"/>
                    <a:pt x="752906" y="1429824"/>
                  </a:cubicBezTo>
                  <a:cubicBezTo>
                    <a:pt x="752906" y="1494525"/>
                    <a:pt x="805356" y="1546975"/>
                    <a:pt x="870057" y="1546975"/>
                  </a:cubicBezTo>
                  <a:cubicBezTo>
                    <a:pt x="934758" y="1546975"/>
                    <a:pt x="987208" y="1494525"/>
                    <a:pt x="987208" y="1429824"/>
                  </a:cubicBezTo>
                  <a:cubicBezTo>
                    <a:pt x="987208" y="1365123"/>
                    <a:pt x="934758" y="1312673"/>
                    <a:pt x="870057" y="1312673"/>
                  </a:cubicBezTo>
                  <a:close/>
                  <a:moveTo>
                    <a:pt x="2775838" y="1127627"/>
                  </a:moveTo>
                  <a:cubicBezTo>
                    <a:pt x="2666578" y="1127627"/>
                    <a:pt x="2578006" y="1216199"/>
                    <a:pt x="2578006" y="1325459"/>
                  </a:cubicBezTo>
                  <a:cubicBezTo>
                    <a:pt x="2578006" y="1434719"/>
                    <a:pt x="2666578" y="1523291"/>
                    <a:pt x="2775838" y="1523291"/>
                  </a:cubicBezTo>
                  <a:cubicBezTo>
                    <a:pt x="2885098" y="1523291"/>
                    <a:pt x="2973670" y="1434719"/>
                    <a:pt x="2973670" y="1325459"/>
                  </a:cubicBezTo>
                  <a:cubicBezTo>
                    <a:pt x="2973670" y="1216199"/>
                    <a:pt x="2885098" y="1127627"/>
                    <a:pt x="2775838" y="1127627"/>
                  </a:cubicBezTo>
                  <a:close/>
                  <a:moveTo>
                    <a:pt x="2153949" y="1127627"/>
                  </a:moveTo>
                  <a:cubicBezTo>
                    <a:pt x="2044689" y="1127627"/>
                    <a:pt x="1956117" y="1216199"/>
                    <a:pt x="1956117" y="1325459"/>
                  </a:cubicBezTo>
                  <a:cubicBezTo>
                    <a:pt x="1956117" y="1434719"/>
                    <a:pt x="2044689" y="1523291"/>
                    <a:pt x="2153949" y="1523291"/>
                  </a:cubicBezTo>
                  <a:cubicBezTo>
                    <a:pt x="2263209" y="1523291"/>
                    <a:pt x="2351781" y="1434719"/>
                    <a:pt x="2351781" y="1325459"/>
                  </a:cubicBezTo>
                  <a:cubicBezTo>
                    <a:pt x="2351781" y="1216199"/>
                    <a:pt x="2263209" y="1127627"/>
                    <a:pt x="2153949" y="1127627"/>
                  </a:cubicBezTo>
                  <a:close/>
                  <a:moveTo>
                    <a:pt x="1238323" y="956510"/>
                  </a:moveTo>
                  <a:cubicBezTo>
                    <a:pt x="1173622" y="956510"/>
                    <a:pt x="1121172" y="1008960"/>
                    <a:pt x="1121172" y="1073661"/>
                  </a:cubicBezTo>
                  <a:cubicBezTo>
                    <a:pt x="1121172" y="1138362"/>
                    <a:pt x="1173622" y="1190812"/>
                    <a:pt x="1238323" y="1190812"/>
                  </a:cubicBezTo>
                  <a:cubicBezTo>
                    <a:pt x="1303024" y="1190812"/>
                    <a:pt x="1355474" y="1138362"/>
                    <a:pt x="1355474" y="1073661"/>
                  </a:cubicBezTo>
                  <a:cubicBezTo>
                    <a:pt x="1355474" y="1008960"/>
                    <a:pt x="1303024" y="956510"/>
                    <a:pt x="1238323" y="956510"/>
                  </a:cubicBezTo>
                  <a:close/>
                  <a:moveTo>
                    <a:pt x="870057" y="956510"/>
                  </a:moveTo>
                  <a:cubicBezTo>
                    <a:pt x="805356" y="956510"/>
                    <a:pt x="752906" y="1008960"/>
                    <a:pt x="752906" y="1073661"/>
                  </a:cubicBezTo>
                  <a:cubicBezTo>
                    <a:pt x="752906" y="1138362"/>
                    <a:pt x="805356" y="1190812"/>
                    <a:pt x="870057" y="1190812"/>
                  </a:cubicBezTo>
                  <a:cubicBezTo>
                    <a:pt x="934758" y="1190812"/>
                    <a:pt x="987208" y="1138362"/>
                    <a:pt x="987208" y="1073661"/>
                  </a:cubicBezTo>
                  <a:cubicBezTo>
                    <a:pt x="987208" y="1008960"/>
                    <a:pt x="934758" y="956510"/>
                    <a:pt x="870057" y="956510"/>
                  </a:cubicBezTo>
                  <a:close/>
                  <a:moveTo>
                    <a:pt x="2775838" y="526176"/>
                  </a:moveTo>
                  <a:cubicBezTo>
                    <a:pt x="2666578" y="526176"/>
                    <a:pt x="2578006" y="614748"/>
                    <a:pt x="2578006" y="724008"/>
                  </a:cubicBezTo>
                  <a:cubicBezTo>
                    <a:pt x="2578006" y="833268"/>
                    <a:pt x="2666578" y="921840"/>
                    <a:pt x="2775838" y="921840"/>
                  </a:cubicBezTo>
                  <a:cubicBezTo>
                    <a:pt x="2885098" y="921840"/>
                    <a:pt x="2973670" y="833268"/>
                    <a:pt x="2973670" y="724008"/>
                  </a:cubicBezTo>
                  <a:cubicBezTo>
                    <a:pt x="2973670" y="614748"/>
                    <a:pt x="2885098" y="526176"/>
                    <a:pt x="2775838" y="526176"/>
                  </a:cubicBezTo>
                  <a:close/>
                  <a:moveTo>
                    <a:pt x="2153949" y="526176"/>
                  </a:moveTo>
                  <a:cubicBezTo>
                    <a:pt x="2044689" y="526176"/>
                    <a:pt x="1956117" y="614748"/>
                    <a:pt x="1956117" y="724008"/>
                  </a:cubicBezTo>
                  <a:cubicBezTo>
                    <a:pt x="1956117" y="833268"/>
                    <a:pt x="2044689" y="921840"/>
                    <a:pt x="2153949" y="921840"/>
                  </a:cubicBezTo>
                  <a:cubicBezTo>
                    <a:pt x="2263209" y="921840"/>
                    <a:pt x="2351781" y="833268"/>
                    <a:pt x="2351781" y="724008"/>
                  </a:cubicBezTo>
                  <a:cubicBezTo>
                    <a:pt x="2351781" y="614748"/>
                    <a:pt x="2263209" y="526176"/>
                    <a:pt x="2153949" y="526176"/>
                  </a:cubicBezTo>
                  <a:close/>
                  <a:moveTo>
                    <a:pt x="2464893" y="0"/>
                  </a:moveTo>
                  <a:cubicBezTo>
                    <a:pt x="3030837" y="0"/>
                    <a:pt x="3489626" y="458789"/>
                    <a:pt x="3489626" y="1024733"/>
                  </a:cubicBezTo>
                  <a:cubicBezTo>
                    <a:pt x="3489626" y="1442455"/>
                    <a:pt x="3239684" y="1801800"/>
                    <a:pt x="2880320" y="1959209"/>
                  </a:cubicBezTo>
                  <a:lnTo>
                    <a:pt x="2880320" y="2008571"/>
                  </a:lnTo>
                  <a:lnTo>
                    <a:pt x="3250857" y="2008571"/>
                  </a:lnTo>
                  <a:lnTo>
                    <a:pt x="3250857" y="2359970"/>
                  </a:lnTo>
                  <a:lnTo>
                    <a:pt x="3437294" y="2359970"/>
                  </a:lnTo>
                  <a:lnTo>
                    <a:pt x="3437294" y="2360694"/>
                  </a:lnTo>
                  <a:lnTo>
                    <a:pt x="3852060" y="2233461"/>
                  </a:lnTo>
                  <a:lnTo>
                    <a:pt x="3852060" y="3367858"/>
                  </a:lnTo>
                  <a:lnTo>
                    <a:pt x="3437294" y="3240624"/>
                  </a:lnTo>
                  <a:lnTo>
                    <a:pt x="3437294" y="3241349"/>
                  </a:lnTo>
                  <a:lnTo>
                    <a:pt x="3250857" y="3241349"/>
                  </a:lnTo>
                  <a:lnTo>
                    <a:pt x="3250857" y="3633063"/>
                  </a:lnTo>
                  <a:lnTo>
                    <a:pt x="298529" y="3633063"/>
                  </a:lnTo>
                  <a:lnTo>
                    <a:pt x="298529" y="2431730"/>
                  </a:lnTo>
                  <a:lnTo>
                    <a:pt x="0" y="2008571"/>
                  </a:lnTo>
                  <a:lnTo>
                    <a:pt x="298529" y="2008571"/>
                  </a:lnTo>
                  <a:lnTo>
                    <a:pt x="792088" y="2008571"/>
                  </a:lnTo>
                  <a:lnTo>
                    <a:pt x="792088" y="1796817"/>
                  </a:lnTo>
                  <a:cubicBezTo>
                    <a:pt x="587745" y="1700755"/>
                    <a:pt x="447370" y="1492642"/>
                    <a:pt x="447370" y="1251742"/>
                  </a:cubicBezTo>
                  <a:cubicBezTo>
                    <a:pt x="447370" y="916605"/>
                    <a:pt x="719053" y="644923"/>
                    <a:pt x="1054190" y="644923"/>
                  </a:cubicBezTo>
                  <a:cubicBezTo>
                    <a:pt x="1212753" y="644923"/>
                    <a:pt x="1357112" y="705740"/>
                    <a:pt x="1463939" y="806702"/>
                  </a:cubicBezTo>
                  <a:cubicBezTo>
                    <a:pt x="1563407" y="345444"/>
                    <a:pt x="1973809" y="0"/>
                    <a:pt x="24648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0E31768-08E4-54C1-2B13-368206987AEE}"/>
              </a:ext>
            </a:extLst>
          </p:cNvPr>
          <p:cNvGrpSpPr/>
          <p:nvPr/>
        </p:nvGrpSpPr>
        <p:grpSpPr>
          <a:xfrm>
            <a:off x="2613147" y="2332351"/>
            <a:ext cx="446484" cy="445294"/>
            <a:chOff x="5034776" y="2720578"/>
            <a:chExt cx="446484" cy="44529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E957B5-51BA-2D06-465E-8059B1E820A8}"/>
                </a:ext>
              </a:extLst>
            </p:cNvPr>
            <p:cNvSpPr/>
            <p:nvPr/>
          </p:nvSpPr>
          <p:spPr>
            <a:xfrm>
              <a:off x="5034776" y="2720578"/>
              <a:ext cx="446484" cy="44529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24">
              <a:extLst>
                <a:ext uri="{FF2B5EF4-FFF2-40B4-BE49-F238E27FC236}">
                  <a16:creationId xmlns:a16="http://schemas.microsoft.com/office/drawing/2014/main" id="{05B6B558-DA89-9707-DF67-171E4D55D7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5406" y="2845594"/>
              <a:ext cx="253604" cy="195263"/>
            </a:xfrm>
            <a:custGeom>
              <a:avLst/>
              <a:gdLst/>
              <a:ahLst/>
              <a:cxnLst/>
              <a:rect l="l" t="t" r="r" b="b"/>
              <a:pathLst>
                <a:path w="3960000" h="3064028">
                  <a:moveTo>
                    <a:pt x="1955333" y="1285185"/>
                  </a:moveTo>
                  <a:cubicBezTo>
                    <a:pt x="2192176" y="1285185"/>
                    <a:pt x="2384176" y="1477185"/>
                    <a:pt x="2384176" y="1714028"/>
                  </a:cubicBezTo>
                  <a:cubicBezTo>
                    <a:pt x="2384176" y="1950871"/>
                    <a:pt x="2192176" y="2142871"/>
                    <a:pt x="1955333" y="2142871"/>
                  </a:cubicBezTo>
                  <a:cubicBezTo>
                    <a:pt x="1718490" y="2142871"/>
                    <a:pt x="1526490" y="1950871"/>
                    <a:pt x="1526490" y="1714028"/>
                  </a:cubicBezTo>
                  <a:cubicBezTo>
                    <a:pt x="1526490" y="1477185"/>
                    <a:pt x="1718490" y="1285185"/>
                    <a:pt x="1955333" y="1285185"/>
                  </a:cubicBezTo>
                  <a:close/>
                  <a:moveTo>
                    <a:pt x="1955333" y="1074136"/>
                  </a:moveTo>
                  <a:cubicBezTo>
                    <a:pt x="1601930" y="1074136"/>
                    <a:pt x="1315441" y="1360625"/>
                    <a:pt x="1315441" y="1714028"/>
                  </a:cubicBezTo>
                  <a:cubicBezTo>
                    <a:pt x="1315441" y="2067431"/>
                    <a:pt x="1601930" y="2353920"/>
                    <a:pt x="1955333" y="2353920"/>
                  </a:cubicBezTo>
                  <a:cubicBezTo>
                    <a:pt x="2308736" y="2353920"/>
                    <a:pt x="2595225" y="2067431"/>
                    <a:pt x="2595225" y="1714028"/>
                  </a:cubicBezTo>
                  <a:cubicBezTo>
                    <a:pt x="2595225" y="1360625"/>
                    <a:pt x="2308736" y="1074136"/>
                    <a:pt x="1955333" y="1074136"/>
                  </a:cubicBezTo>
                  <a:close/>
                  <a:moveTo>
                    <a:pt x="1955333" y="849503"/>
                  </a:moveTo>
                  <a:cubicBezTo>
                    <a:pt x="2432797" y="849503"/>
                    <a:pt x="2819858" y="1236564"/>
                    <a:pt x="2819858" y="1714028"/>
                  </a:cubicBezTo>
                  <a:cubicBezTo>
                    <a:pt x="2819858" y="2191492"/>
                    <a:pt x="2432797" y="2578553"/>
                    <a:pt x="1955333" y="2578553"/>
                  </a:cubicBezTo>
                  <a:cubicBezTo>
                    <a:pt x="1477869" y="2578553"/>
                    <a:pt x="1090808" y="2191492"/>
                    <a:pt x="1090808" y="1714028"/>
                  </a:cubicBezTo>
                  <a:cubicBezTo>
                    <a:pt x="1090808" y="1236564"/>
                    <a:pt x="1477869" y="849503"/>
                    <a:pt x="1955333" y="849503"/>
                  </a:cubicBezTo>
                  <a:close/>
                  <a:moveTo>
                    <a:pt x="3253503" y="756254"/>
                  </a:moveTo>
                  <a:cubicBezTo>
                    <a:pt x="3162525" y="756254"/>
                    <a:pt x="3088773" y="830006"/>
                    <a:pt x="3088773" y="920984"/>
                  </a:cubicBezTo>
                  <a:cubicBezTo>
                    <a:pt x="3088773" y="1011962"/>
                    <a:pt x="3162525" y="1085714"/>
                    <a:pt x="3253503" y="1085714"/>
                  </a:cubicBezTo>
                  <a:cubicBezTo>
                    <a:pt x="3344481" y="1085714"/>
                    <a:pt x="3418233" y="1011962"/>
                    <a:pt x="3418233" y="920984"/>
                  </a:cubicBezTo>
                  <a:cubicBezTo>
                    <a:pt x="3418233" y="830006"/>
                    <a:pt x="3344481" y="756254"/>
                    <a:pt x="3253503" y="756254"/>
                  </a:cubicBezTo>
                  <a:close/>
                  <a:moveTo>
                    <a:pt x="1955333" y="744677"/>
                  </a:moveTo>
                  <a:cubicBezTo>
                    <a:pt x="1419975" y="744677"/>
                    <a:pt x="985982" y="1178670"/>
                    <a:pt x="985982" y="1714028"/>
                  </a:cubicBezTo>
                  <a:cubicBezTo>
                    <a:pt x="985982" y="2249386"/>
                    <a:pt x="1419975" y="2683379"/>
                    <a:pt x="1955333" y="2683379"/>
                  </a:cubicBezTo>
                  <a:cubicBezTo>
                    <a:pt x="2490691" y="2683379"/>
                    <a:pt x="2924684" y="2249386"/>
                    <a:pt x="2924684" y="1714028"/>
                  </a:cubicBezTo>
                  <a:cubicBezTo>
                    <a:pt x="2924684" y="1178670"/>
                    <a:pt x="2490691" y="744677"/>
                    <a:pt x="1955333" y="744677"/>
                  </a:cubicBezTo>
                  <a:close/>
                  <a:moveTo>
                    <a:pt x="1333922" y="0"/>
                  </a:moveTo>
                  <a:lnTo>
                    <a:pt x="2626078" y="0"/>
                  </a:lnTo>
                  <a:lnTo>
                    <a:pt x="2717085" y="364028"/>
                  </a:lnTo>
                  <a:lnTo>
                    <a:pt x="3699990" y="364028"/>
                  </a:lnTo>
                  <a:cubicBezTo>
                    <a:pt x="3843590" y="364028"/>
                    <a:pt x="3960000" y="480438"/>
                    <a:pt x="3960000" y="624038"/>
                  </a:cubicBezTo>
                  <a:lnTo>
                    <a:pt x="3960000" y="2804018"/>
                  </a:lnTo>
                  <a:cubicBezTo>
                    <a:pt x="3960000" y="2947618"/>
                    <a:pt x="3843590" y="3064028"/>
                    <a:pt x="3699990" y="3064028"/>
                  </a:cubicBezTo>
                  <a:lnTo>
                    <a:pt x="260010" y="3064028"/>
                  </a:lnTo>
                  <a:cubicBezTo>
                    <a:pt x="116410" y="3064028"/>
                    <a:pt x="0" y="2947618"/>
                    <a:pt x="0" y="2804018"/>
                  </a:cubicBezTo>
                  <a:lnTo>
                    <a:pt x="0" y="624038"/>
                  </a:lnTo>
                  <a:cubicBezTo>
                    <a:pt x="0" y="480438"/>
                    <a:pt x="116410" y="364028"/>
                    <a:pt x="260010" y="364028"/>
                  </a:cubicBezTo>
                  <a:lnTo>
                    <a:pt x="443165" y="364028"/>
                  </a:lnTo>
                  <a:lnTo>
                    <a:pt x="443165" y="237982"/>
                  </a:lnTo>
                  <a:cubicBezTo>
                    <a:pt x="443165" y="195266"/>
                    <a:pt x="477794" y="160637"/>
                    <a:pt x="520510" y="160637"/>
                  </a:cubicBezTo>
                  <a:lnTo>
                    <a:pt x="1049896" y="160637"/>
                  </a:lnTo>
                  <a:cubicBezTo>
                    <a:pt x="1092612" y="160637"/>
                    <a:pt x="1127241" y="195266"/>
                    <a:pt x="1127241" y="237982"/>
                  </a:cubicBezTo>
                  <a:lnTo>
                    <a:pt x="1127241" y="364028"/>
                  </a:lnTo>
                  <a:lnTo>
                    <a:pt x="1242915" y="3640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F116C68-270A-AEDE-4C5E-7911D0241502}"/>
              </a:ext>
            </a:extLst>
          </p:cNvPr>
          <p:cNvGrpSpPr/>
          <p:nvPr/>
        </p:nvGrpSpPr>
        <p:grpSpPr>
          <a:xfrm>
            <a:off x="2605696" y="1775139"/>
            <a:ext cx="446484" cy="446484"/>
            <a:chOff x="5056585" y="2027635"/>
            <a:chExt cx="446484" cy="44648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C18E10-F2E7-1C50-002D-6C2EFF54BBE2}"/>
                </a:ext>
              </a:extLst>
            </p:cNvPr>
            <p:cNvSpPr/>
            <p:nvPr/>
          </p:nvSpPr>
          <p:spPr>
            <a:xfrm>
              <a:off x="5056585" y="2027635"/>
              <a:ext cx="446484" cy="44648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BD17E10C-B833-1D05-6842-D6E6B15D9D42}"/>
                </a:ext>
              </a:extLst>
            </p:cNvPr>
            <p:cNvSpPr>
              <a:spLocks noChangeAspect="1"/>
            </p:cNvSpPr>
            <p:nvPr/>
          </p:nvSpPr>
          <p:spPr>
            <a:xfrm rot="8580000">
              <a:off x="5155406" y="2127647"/>
              <a:ext cx="248841" cy="247650"/>
            </a:xfrm>
            <a:custGeom>
              <a:avLst/>
              <a:gdLst/>
              <a:ahLst/>
              <a:cxnLst/>
              <a:rect l="l" t="t" r="r" b="b"/>
              <a:pathLst>
                <a:path w="3872365" h="3862045">
                  <a:moveTo>
                    <a:pt x="1786489" y="808318"/>
                  </a:moveTo>
                  <a:cubicBezTo>
                    <a:pt x="1525809" y="610106"/>
                    <a:pt x="1257124" y="397966"/>
                    <a:pt x="1040385" y="230829"/>
                  </a:cubicBezTo>
                  <a:cubicBezTo>
                    <a:pt x="1905215" y="-194386"/>
                    <a:pt x="2650439" y="24572"/>
                    <a:pt x="3162062" y="429660"/>
                  </a:cubicBezTo>
                  <a:cubicBezTo>
                    <a:pt x="3007351" y="875340"/>
                    <a:pt x="2905932" y="1443216"/>
                    <a:pt x="2745609" y="1410478"/>
                  </a:cubicBezTo>
                  <a:cubicBezTo>
                    <a:pt x="2633182" y="1430335"/>
                    <a:pt x="2220955" y="1138671"/>
                    <a:pt x="1786489" y="808318"/>
                  </a:cubicBezTo>
                  <a:close/>
                  <a:moveTo>
                    <a:pt x="2701004" y="2590217"/>
                  </a:moveTo>
                  <a:cubicBezTo>
                    <a:pt x="2682933" y="2576481"/>
                    <a:pt x="2672282" y="2559744"/>
                    <a:pt x="2670336" y="2539383"/>
                  </a:cubicBezTo>
                  <a:cubicBezTo>
                    <a:pt x="2587360" y="2376647"/>
                    <a:pt x="3042640" y="1246798"/>
                    <a:pt x="3299881" y="563773"/>
                  </a:cubicBezTo>
                  <a:cubicBezTo>
                    <a:pt x="3959368" y="1266493"/>
                    <a:pt x="3967860" y="2043171"/>
                    <a:pt x="3730056" y="2650875"/>
                  </a:cubicBezTo>
                  <a:cubicBezTo>
                    <a:pt x="3317547" y="2635434"/>
                    <a:pt x="2827499" y="2686366"/>
                    <a:pt x="2701004" y="2590217"/>
                  </a:cubicBezTo>
                  <a:close/>
                  <a:moveTo>
                    <a:pt x="19691" y="2248546"/>
                  </a:moveTo>
                  <a:cubicBezTo>
                    <a:pt x="-100797" y="1292396"/>
                    <a:pt x="348853" y="659059"/>
                    <a:pt x="898439" y="307194"/>
                  </a:cubicBezTo>
                  <a:cubicBezTo>
                    <a:pt x="1269469" y="598575"/>
                    <a:pt x="1773388" y="879352"/>
                    <a:pt x="1690237" y="1020281"/>
                  </a:cubicBezTo>
                  <a:cubicBezTo>
                    <a:pt x="1661713" y="1200709"/>
                    <a:pt x="629275" y="1847170"/>
                    <a:pt x="19691" y="2248546"/>
                  </a:cubicBezTo>
                  <a:close/>
                  <a:moveTo>
                    <a:pt x="1805382" y="3858278"/>
                  </a:moveTo>
                  <a:cubicBezTo>
                    <a:pt x="1676483" y="3404460"/>
                    <a:pt x="1433840" y="2881111"/>
                    <a:pt x="1583946" y="2815971"/>
                  </a:cubicBezTo>
                  <a:cubicBezTo>
                    <a:pt x="1713076" y="2686769"/>
                    <a:pt x="2928316" y="2770622"/>
                    <a:pt x="3657403" y="2804207"/>
                  </a:cubicBezTo>
                  <a:cubicBezTo>
                    <a:pt x="3192869" y="3648569"/>
                    <a:pt x="2456828" y="3896652"/>
                    <a:pt x="1805382" y="3858278"/>
                  </a:cubicBezTo>
                  <a:close/>
                  <a:moveTo>
                    <a:pt x="762284" y="3480575"/>
                  </a:moveTo>
                  <a:cubicBezTo>
                    <a:pt x="380940" y="3198297"/>
                    <a:pt x="161300" y="2806810"/>
                    <a:pt x="58293" y="2412172"/>
                  </a:cubicBezTo>
                  <a:cubicBezTo>
                    <a:pt x="450067" y="2149344"/>
                    <a:pt x="872820" y="1756853"/>
                    <a:pt x="981158" y="1879484"/>
                  </a:cubicBezTo>
                  <a:cubicBezTo>
                    <a:pt x="1143940" y="1962367"/>
                    <a:pt x="1439720" y="3144041"/>
                    <a:pt x="1633080" y="3847823"/>
                  </a:cubicBezTo>
                  <a:cubicBezTo>
                    <a:pt x="1278110" y="3779994"/>
                    <a:pt x="991090" y="3649942"/>
                    <a:pt x="762284" y="34805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80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Freeform 47">
            <a:extLst>
              <a:ext uri="{FF2B5EF4-FFF2-40B4-BE49-F238E27FC236}">
                <a16:creationId xmlns:a16="http://schemas.microsoft.com/office/drawing/2014/main" id="{1519CE4B-8E4A-A9A9-5552-39A7046A5047}"/>
              </a:ext>
            </a:extLst>
          </p:cNvPr>
          <p:cNvSpPr/>
          <p:nvPr/>
        </p:nvSpPr>
        <p:spPr>
          <a:xfrm>
            <a:off x="1699123" y="1233656"/>
            <a:ext cx="903684" cy="1514475"/>
          </a:xfrm>
          <a:custGeom>
            <a:avLst/>
            <a:gdLst>
              <a:gd name="connsiteX0" fmla="*/ 0 w 1177747"/>
              <a:gd name="connsiteY0" fmla="*/ 1945843 h 1945843"/>
              <a:gd name="connsiteX1" fmla="*/ 1177747 w 1177747"/>
              <a:gd name="connsiteY1" fmla="*/ 0 h 1945843"/>
              <a:gd name="connsiteX2" fmla="*/ 1177747 w 1177747"/>
              <a:gd name="connsiteY2" fmla="*/ 563270 h 1945843"/>
              <a:gd name="connsiteX3" fmla="*/ 0 w 1177747"/>
              <a:gd name="connsiteY3" fmla="*/ 1945843 h 1945843"/>
              <a:gd name="connsiteX0" fmla="*/ 0 w 1177747"/>
              <a:gd name="connsiteY0" fmla="*/ 1945843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45843 h 2001427"/>
              <a:gd name="connsiteX0" fmla="*/ 0 w 1177747"/>
              <a:gd name="connsiteY0" fmla="*/ 1905052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05052 h 2001427"/>
              <a:gd name="connsiteX0" fmla="*/ 0 w 1177747"/>
              <a:gd name="connsiteY0" fmla="*/ 1905052 h 1967434"/>
              <a:gd name="connsiteX1" fmla="*/ 1177747 w 1177747"/>
              <a:gd name="connsiteY1" fmla="*/ 0 h 1967434"/>
              <a:gd name="connsiteX2" fmla="*/ 1177747 w 1177747"/>
              <a:gd name="connsiteY2" fmla="*/ 563270 h 1967434"/>
              <a:gd name="connsiteX3" fmla="*/ 4432 w 1177747"/>
              <a:gd name="connsiteY3" fmla="*/ 1967434 h 1967434"/>
              <a:gd name="connsiteX4" fmla="*/ 0 w 1177747"/>
              <a:gd name="connsiteY4" fmla="*/ 1905052 h 1967434"/>
              <a:gd name="connsiteX0" fmla="*/ 0 w 1181147"/>
              <a:gd name="connsiteY0" fmla="*/ 1905052 h 1967434"/>
              <a:gd name="connsiteX1" fmla="*/ 1177747 w 1181147"/>
              <a:gd name="connsiteY1" fmla="*/ 0 h 1967434"/>
              <a:gd name="connsiteX2" fmla="*/ 1181147 w 1181147"/>
              <a:gd name="connsiteY2" fmla="*/ 580267 h 1967434"/>
              <a:gd name="connsiteX3" fmla="*/ 4432 w 1181147"/>
              <a:gd name="connsiteY3" fmla="*/ 1967434 h 1967434"/>
              <a:gd name="connsiteX4" fmla="*/ 0 w 1181147"/>
              <a:gd name="connsiteY4" fmla="*/ 1905052 h 1967434"/>
              <a:gd name="connsiteX0" fmla="*/ 0 w 1181147"/>
              <a:gd name="connsiteY0" fmla="*/ 1891455 h 1953837"/>
              <a:gd name="connsiteX1" fmla="*/ 1174347 w 1181147"/>
              <a:gd name="connsiteY1" fmla="*/ 0 h 1953837"/>
              <a:gd name="connsiteX2" fmla="*/ 1181147 w 1181147"/>
              <a:gd name="connsiteY2" fmla="*/ 566670 h 1953837"/>
              <a:gd name="connsiteX3" fmla="*/ 4432 w 1181147"/>
              <a:gd name="connsiteY3" fmla="*/ 1953837 h 1953837"/>
              <a:gd name="connsiteX4" fmla="*/ 0 w 1181147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66670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73468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457 w 1180262"/>
              <a:gd name="connsiteY0" fmla="*/ 1903679 h 1953837"/>
              <a:gd name="connsiteX1" fmla="*/ 1180112 w 1180262"/>
              <a:gd name="connsiteY1" fmla="*/ 0 h 1953837"/>
              <a:gd name="connsiteX2" fmla="*/ 1176715 w 1180262"/>
              <a:gd name="connsiteY2" fmla="*/ 573468 h 1953837"/>
              <a:gd name="connsiteX3" fmla="*/ 0 w 1180262"/>
              <a:gd name="connsiteY3" fmla="*/ 1953837 h 1953837"/>
              <a:gd name="connsiteX4" fmla="*/ 457 w 118026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711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9785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72452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065"/>
              <a:gd name="connsiteY0" fmla="*/ 1901373 h 1953837"/>
              <a:gd name="connsiteX1" fmla="*/ 1180112 w 1183065"/>
              <a:gd name="connsiteY1" fmla="*/ 0 h 1953837"/>
              <a:gd name="connsiteX2" fmla="*/ 1183065 w 1183065"/>
              <a:gd name="connsiteY2" fmla="*/ 572452 h 1953837"/>
              <a:gd name="connsiteX3" fmla="*/ 0 w 1183065"/>
              <a:gd name="connsiteY3" fmla="*/ 1953837 h 1953837"/>
              <a:gd name="connsiteX4" fmla="*/ 457 w 1183065"/>
              <a:gd name="connsiteY4" fmla="*/ 1901373 h 1953837"/>
              <a:gd name="connsiteX0" fmla="*/ 457 w 1183065"/>
              <a:gd name="connsiteY0" fmla="*/ 1901373 h 1956143"/>
              <a:gd name="connsiteX1" fmla="*/ 1180112 w 1183065"/>
              <a:gd name="connsiteY1" fmla="*/ 0 h 1956143"/>
              <a:gd name="connsiteX2" fmla="*/ 1183065 w 1183065"/>
              <a:gd name="connsiteY2" fmla="*/ 572452 h 1956143"/>
              <a:gd name="connsiteX3" fmla="*/ 0 w 1183065"/>
              <a:gd name="connsiteY3" fmla="*/ 1956143 h 1956143"/>
              <a:gd name="connsiteX4" fmla="*/ 457 w 1183065"/>
              <a:gd name="connsiteY4" fmla="*/ 1901373 h 195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3065" h="1956143">
                <a:moveTo>
                  <a:pt x="457" y="1901373"/>
                </a:moveTo>
                <a:lnTo>
                  <a:pt x="1180112" y="0"/>
                </a:lnTo>
                <a:cubicBezTo>
                  <a:pt x="1181245" y="193422"/>
                  <a:pt x="1181932" y="379030"/>
                  <a:pt x="1183065" y="572452"/>
                </a:cubicBezTo>
                <a:lnTo>
                  <a:pt x="0" y="1956143"/>
                </a:lnTo>
                <a:cubicBezTo>
                  <a:pt x="152" y="1939424"/>
                  <a:pt x="305" y="1918092"/>
                  <a:pt x="457" y="190137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800">
              <a:solidFill>
                <a:srgbClr val="092A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AF4B1BFC-3581-7FDD-B993-393AD139540A}"/>
              </a:ext>
            </a:extLst>
          </p:cNvPr>
          <p:cNvSpPr/>
          <p:nvPr/>
        </p:nvSpPr>
        <p:spPr>
          <a:xfrm flipV="1">
            <a:off x="1679189" y="2829489"/>
            <a:ext cx="901303" cy="1513284"/>
          </a:xfrm>
          <a:custGeom>
            <a:avLst/>
            <a:gdLst>
              <a:gd name="connsiteX0" fmla="*/ 0 w 1177747"/>
              <a:gd name="connsiteY0" fmla="*/ 1945843 h 1945843"/>
              <a:gd name="connsiteX1" fmla="*/ 1177747 w 1177747"/>
              <a:gd name="connsiteY1" fmla="*/ 0 h 1945843"/>
              <a:gd name="connsiteX2" fmla="*/ 1177747 w 1177747"/>
              <a:gd name="connsiteY2" fmla="*/ 563270 h 1945843"/>
              <a:gd name="connsiteX3" fmla="*/ 0 w 1177747"/>
              <a:gd name="connsiteY3" fmla="*/ 1945843 h 1945843"/>
              <a:gd name="connsiteX0" fmla="*/ 0 w 1177747"/>
              <a:gd name="connsiteY0" fmla="*/ 1945843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45843 h 2001427"/>
              <a:gd name="connsiteX0" fmla="*/ 0 w 1177747"/>
              <a:gd name="connsiteY0" fmla="*/ 1905052 h 2001427"/>
              <a:gd name="connsiteX1" fmla="*/ 1177747 w 1177747"/>
              <a:gd name="connsiteY1" fmla="*/ 0 h 2001427"/>
              <a:gd name="connsiteX2" fmla="*/ 1177747 w 1177747"/>
              <a:gd name="connsiteY2" fmla="*/ 563270 h 2001427"/>
              <a:gd name="connsiteX3" fmla="*/ 4432 w 1177747"/>
              <a:gd name="connsiteY3" fmla="*/ 2001427 h 2001427"/>
              <a:gd name="connsiteX4" fmla="*/ 0 w 1177747"/>
              <a:gd name="connsiteY4" fmla="*/ 1905052 h 2001427"/>
              <a:gd name="connsiteX0" fmla="*/ 0 w 1177747"/>
              <a:gd name="connsiteY0" fmla="*/ 1905052 h 1967434"/>
              <a:gd name="connsiteX1" fmla="*/ 1177747 w 1177747"/>
              <a:gd name="connsiteY1" fmla="*/ 0 h 1967434"/>
              <a:gd name="connsiteX2" fmla="*/ 1177747 w 1177747"/>
              <a:gd name="connsiteY2" fmla="*/ 563270 h 1967434"/>
              <a:gd name="connsiteX3" fmla="*/ 4432 w 1177747"/>
              <a:gd name="connsiteY3" fmla="*/ 1967434 h 1967434"/>
              <a:gd name="connsiteX4" fmla="*/ 0 w 1177747"/>
              <a:gd name="connsiteY4" fmla="*/ 1905052 h 1967434"/>
              <a:gd name="connsiteX0" fmla="*/ 0 w 1181147"/>
              <a:gd name="connsiteY0" fmla="*/ 1905052 h 1967434"/>
              <a:gd name="connsiteX1" fmla="*/ 1177747 w 1181147"/>
              <a:gd name="connsiteY1" fmla="*/ 0 h 1967434"/>
              <a:gd name="connsiteX2" fmla="*/ 1181147 w 1181147"/>
              <a:gd name="connsiteY2" fmla="*/ 580267 h 1967434"/>
              <a:gd name="connsiteX3" fmla="*/ 4432 w 1181147"/>
              <a:gd name="connsiteY3" fmla="*/ 1967434 h 1967434"/>
              <a:gd name="connsiteX4" fmla="*/ 0 w 1181147"/>
              <a:gd name="connsiteY4" fmla="*/ 1905052 h 1967434"/>
              <a:gd name="connsiteX0" fmla="*/ 0 w 1181147"/>
              <a:gd name="connsiteY0" fmla="*/ 1891455 h 1953837"/>
              <a:gd name="connsiteX1" fmla="*/ 1174347 w 1181147"/>
              <a:gd name="connsiteY1" fmla="*/ 0 h 1953837"/>
              <a:gd name="connsiteX2" fmla="*/ 1181147 w 1181147"/>
              <a:gd name="connsiteY2" fmla="*/ 566670 h 1953837"/>
              <a:gd name="connsiteX3" fmla="*/ 4432 w 1181147"/>
              <a:gd name="connsiteY3" fmla="*/ 1953837 h 1953837"/>
              <a:gd name="connsiteX4" fmla="*/ 0 w 1181147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66670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0 w 1184694"/>
              <a:gd name="connsiteY0" fmla="*/ 1891455 h 1953837"/>
              <a:gd name="connsiteX1" fmla="*/ 1184544 w 1184694"/>
              <a:gd name="connsiteY1" fmla="*/ 0 h 1953837"/>
              <a:gd name="connsiteX2" fmla="*/ 1181147 w 1184694"/>
              <a:gd name="connsiteY2" fmla="*/ 573468 h 1953837"/>
              <a:gd name="connsiteX3" fmla="*/ 4432 w 1184694"/>
              <a:gd name="connsiteY3" fmla="*/ 1953837 h 1953837"/>
              <a:gd name="connsiteX4" fmla="*/ 0 w 1184694"/>
              <a:gd name="connsiteY4" fmla="*/ 1891455 h 1953837"/>
              <a:gd name="connsiteX0" fmla="*/ 457 w 1180262"/>
              <a:gd name="connsiteY0" fmla="*/ 1903679 h 1953837"/>
              <a:gd name="connsiteX1" fmla="*/ 1180112 w 1180262"/>
              <a:gd name="connsiteY1" fmla="*/ 0 h 1953837"/>
              <a:gd name="connsiteX2" fmla="*/ 1176715 w 1180262"/>
              <a:gd name="connsiteY2" fmla="*/ 573468 h 1953837"/>
              <a:gd name="connsiteX3" fmla="*/ 0 w 1180262"/>
              <a:gd name="connsiteY3" fmla="*/ 1953837 h 1953837"/>
              <a:gd name="connsiteX4" fmla="*/ 457 w 118026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076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6612"/>
              <a:gd name="connsiteY0" fmla="*/ 1903679 h 1953837"/>
              <a:gd name="connsiteX1" fmla="*/ 1186462 w 1186612"/>
              <a:gd name="connsiteY1" fmla="*/ 0 h 1953837"/>
              <a:gd name="connsiteX2" fmla="*/ 1183065 w 1186612"/>
              <a:gd name="connsiteY2" fmla="*/ 560768 h 1953837"/>
              <a:gd name="connsiteX3" fmla="*/ 0 w 1186612"/>
              <a:gd name="connsiteY3" fmla="*/ 1953837 h 1953837"/>
              <a:gd name="connsiteX4" fmla="*/ 457 w 1186612"/>
              <a:gd name="connsiteY4" fmla="*/ 1903679 h 1953837"/>
              <a:gd name="connsiteX0" fmla="*/ 457 w 1183065"/>
              <a:gd name="connsiteY0" fmla="*/ 1903679 h 1953837"/>
              <a:gd name="connsiteX1" fmla="*/ 1180112 w 1183065"/>
              <a:gd name="connsiteY1" fmla="*/ 0 h 1953837"/>
              <a:gd name="connsiteX2" fmla="*/ 1183065 w 1183065"/>
              <a:gd name="connsiteY2" fmla="*/ 560768 h 1953837"/>
              <a:gd name="connsiteX3" fmla="*/ 0 w 1183065"/>
              <a:gd name="connsiteY3" fmla="*/ 1953837 h 1953837"/>
              <a:gd name="connsiteX4" fmla="*/ 457 w 1183065"/>
              <a:gd name="connsiteY4" fmla="*/ 1903679 h 1953837"/>
              <a:gd name="connsiteX0" fmla="*/ 457 w 1183262"/>
              <a:gd name="connsiteY0" fmla="*/ 1912094 h 1962252"/>
              <a:gd name="connsiteX1" fmla="*/ 1182917 w 1183262"/>
              <a:gd name="connsiteY1" fmla="*/ 0 h 1962252"/>
              <a:gd name="connsiteX2" fmla="*/ 1183065 w 1183262"/>
              <a:gd name="connsiteY2" fmla="*/ 569183 h 1962252"/>
              <a:gd name="connsiteX3" fmla="*/ 0 w 1183262"/>
              <a:gd name="connsiteY3" fmla="*/ 1962252 h 1962252"/>
              <a:gd name="connsiteX4" fmla="*/ 457 w 1183262"/>
              <a:gd name="connsiteY4" fmla="*/ 1912094 h 1962252"/>
              <a:gd name="connsiteX0" fmla="*/ 457 w 1183262"/>
              <a:gd name="connsiteY0" fmla="*/ 1912094 h 1962252"/>
              <a:gd name="connsiteX1" fmla="*/ 1182917 w 1183262"/>
              <a:gd name="connsiteY1" fmla="*/ 0 h 1962252"/>
              <a:gd name="connsiteX2" fmla="*/ 1183065 w 1183262"/>
              <a:gd name="connsiteY2" fmla="*/ 574518 h 1962252"/>
              <a:gd name="connsiteX3" fmla="*/ 0 w 1183262"/>
              <a:gd name="connsiteY3" fmla="*/ 1962252 h 1962252"/>
              <a:gd name="connsiteX4" fmla="*/ 457 w 1183262"/>
              <a:gd name="connsiteY4" fmla="*/ 1912094 h 1962252"/>
              <a:gd name="connsiteX0" fmla="*/ 3 w 1182808"/>
              <a:gd name="connsiteY0" fmla="*/ 1912094 h 1946110"/>
              <a:gd name="connsiteX1" fmla="*/ 1182463 w 1182808"/>
              <a:gd name="connsiteY1" fmla="*/ 0 h 1946110"/>
              <a:gd name="connsiteX2" fmla="*/ 1182611 w 1182808"/>
              <a:gd name="connsiteY2" fmla="*/ 574518 h 1946110"/>
              <a:gd name="connsiteX3" fmla="*/ 6561 w 1182808"/>
              <a:gd name="connsiteY3" fmla="*/ 1946110 h 1946110"/>
              <a:gd name="connsiteX4" fmla="*/ 3 w 1182808"/>
              <a:gd name="connsiteY4" fmla="*/ 1912094 h 1946110"/>
              <a:gd name="connsiteX0" fmla="*/ 8 w 1178136"/>
              <a:gd name="connsiteY0" fmla="*/ 1895953 h 1946110"/>
              <a:gd name="connsiteX1" fmla="*/ 1177791 w 1178136"/>
              <a:gd name="connsiteY1" fmla="*/ 0 h 1946110"/>
              <a:gd name="connsiteX2" fmla="*/ 1177939 w 1178136"/>
              <a:gd name="connsiteY2" fmla="*/ 574518 h 1946110"/>
              <a:gd name="connsiteX3" fmla="*/ 1889 w 1178136"/>
              <a:gd name="connsiteY3" fmla="*/ 1946110 h 1946110"/>
              <a:gd name="connsiteX4" fmla="*/ 8 w 1178136"/>
              <a:gd name="connsiteY4" fmla="*/ 1895953 h 1946110"/>
              <a:gd name="connsiteX0" fmla="*/ 457 w 1178585"/>
              <a:gd name="connsiteY0" fmla="*/ 1895953 h 1953027"/>
              <a:gd name="connsiteX1" fmla="*/ 1178240 w 1178585"/>
              <a:gd name="connsiteY1" fmla="*/ 0 h 1953027"/>
              <a:gd name="connsiteX2" fmla="*/ 1178388 w 1178585"/>
              <a:gd name="connsiteY2" fmla="*/ 574518 h 1953027"/>
              <a:gd name="connsiteX3" fmla="*/ 0 w 1178585"/>
              <a:gd name="connsiteY3" fmla="*/ 1953027 h 1953027"/>
              <a:gd name="connsiteX4" fmla="*/ 457 w 1178585"/>
              <a:gd name="connsiteY4" fmla="*/ 1895953 h 1953027"/>
              <a:gd name="connsiteX0" fmla="*/ 457 w 1178585"/>
              <a:gd name="connsiteY0" fmla="*/ 1895953 h 1953027"/>
              <a:gd name="connsiteX1" fmla="*/ 1178240 w 1178585"/>
              <a:gd name="connsiteY1" fmla="*/ 0 h 1953027"/>
              <a:gd name="connsiteX2" fmla="*/ 1178388 w 1178585"/>
              <a:gd name="connsiteY2" fmla="*/ 574518 h 1953027"/>
              <a:gd name="connsiteX3" fmla="*/ 0 w 1178585"/>
              <a:gd name="connsiteY3" fmla="*/ 1953027 h 1953027"/>
              <a:gd name="connsiteX4" fmla="*/ 457 w 1178585"/>
              <a:gd name="connsiteY4" fmla="*/ 1895953 h 1953027"/>
              <a:gd name="connsiteX0" fmla="*/ 2795 w 1180923"/>
              <a:gd name="connsiteY0" fmla="*/ 1895953 h 1948415"/>
              <a:gd name="connsiteX1" fmla="*/ 1180578 w 1180923"/>
              <a:gd name="connsiteY1" fmla="*/ 0 h 1948415"/>
              <a:gd name="connsiteX2" fmla="*/ 1180726 w 1180923"/>
              <a:gd name="connsiteY2" fmla="*/ 574518 h 1948415"/>
              <a:gd name="connsiteX3" fmla="*/ 0 w 1180923"/>
              <a:gd name="connsiteY3" fmla="*/ 1948415 h 1948415"/>
              <a:gd name="connsiteX4" fmla="*/ 2795 w 1180923"/>
              <a:gd name="connsiteY4" fmla="*/ 1895953 h 1948415"/>
              <a:gd name="connsiteX0" fmla="*/ 2795 w 1180923"/>
              <a:gd name="connsiteY0" fmla="*/ 1895953 h 1953027"/>
              <a:gd name="connsiteX1" fmla="*/ 1180578 w 1180923"/>
              <a:gd name="connsiteY1" fmla="*/ 0 h 1953027"/>
              <a:gd name="connsiteX2" fmla="*/ 1180726 w 1180923"/>
              <a:gd name="connsiteY2" fmla="*/ 574518 h 1953027"/>
              <a:gd name="connsiteX3" fmla="*/ 0 w 1180923"/>
              <a:gd name="connsiteY3" fmla="*/ 1953027 h 1953027"/>
              <a:gd name="connsiteX4" fmla="*/ 2795 w 1180923"/>
              <a:gd name="connsiteY4" fmla="*/ 1895953 h 1953027"/>
              <a:gd name="connsiteX0" fmla="*/ 456 w 1180923"/>
              <a:gd name="connsiteY0" fmla="*/ 1895953 h 1953027"/>
              <a:gd name="connsiteX1" fmla="*/ 1180578 w 1180923"/>
              <a:gd name="connsiteY1" fmla="*/ 0 h 1953027"/>
              <a:gd name="connsiteX2" fmla="*/ 1180726 w 1180923"/>
              <a:gd name="connsiteY2" fmla="*/ 574518 h 1953027"/>
              <a:gd name="connsiteX3" fmla="*/ 0 w 1180923"/>
              <a:gd name="connsiteY3" fmla="*/ 1953027 h 1953027"/>
              <a:gd name="connsiteX4" fmla="*/ 456 w 1180923"/>
              <a:gd name="connsiteY4" fmla="*/ 1895953 h 1953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0923" h="1953027">
                <a:moveTo>
                  <a:pt x="456" y="1895953"/>
                </a:moveTo>
                <a:lnTo>
                  <a:pt x="1180578" y="0"/>
                </a:lnTo>
                <a:cubicBezTo>
                  <a:pt x="1181711" y="193422"/>
                  <a:pt x="1179593" y="381096"/>
                  <a:pt x="1180726" y="574518"/>
                </a:cubicBezTo>
                <a:lnTo>
                  <a:pt x="0" y="1953027"/>
                </a:lnTo>
                <a:cubicBezTo>
                  <a:pt x="152" y="1936308"/>
                  <a:pt x="304" y="1912672"/>
                  <a:pt x="456" y="189595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2800">
              <a:solidFill>
                <a:srgbClr val="092A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802" name="Rectangle 50">
            <a:extLst>
              <a:ext uri="{FF2B5EF4-FFF2-40B4-BE49-F238E27FC236}">
                <a16:creationId xmlns:a16="http://schemas.microsoft.com/office/drawing/2014/main" id="{867C0453-7217-D849-599B-76FC89CA3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536" y="1115762"/>
            <a:ext cx="46481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4804" name="Rectangle 52">
            <a:extLst>
              <a:ext uri="{FF2B5EF4-FFF2-40B4-BE49-F238E27FC236}">
                <a16:creationId xmlns:a16="http://schemas.microsoft.com/office/drawing/2014/main" id="{CB745E8F-4F27-47CA-727B-A426896DB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462" y="1708070"/>
            <a:ext cx="47131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805" name="Rectangle 53">
            <a:extLst>
              <a:ext uri="{FF2B5EF4-FFF2-40B4-BE49-F238E27FC236}">
                <a16:creationId xmlns:a16="http://schemas.microsoft.com/office/drawing/2014/main" id="{72DF2180-80A2-2E09-2E05-05A9C1AFC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543" y="2324247"/>
            <a:ext cx="62304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GHĐ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altLang="en-US" sz="2800" b="1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806" name="Rectangle 54">
            <a:extLst>
              <a:ext uri="{FF2B5EF4-FFF2-40B4-BE49-F238E27FC236}">
                <a16:creationId xmlns:a16="http://schemas.microsoft.com/office/drawing/2014/main" id="{6224BAC8-F36C-1430-482D-F0B2483CC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9421" y="3387544"/>
            <a:ext cx="48411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807" name="Rectangle 55">
            <a:extLst>
              <a:ext uri="{FF2B5EF4-FFF2-40B4-BE49-F238E27FC236}">
                <a16:creationId xmlns:a16="http://schemas.microsoft.com/office/drawing/2014/main" id="{4F1AC6F5-1A85-E8E3-4F9E-E9558C774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4190" y="3959134"/>
            <a:ext cx="48411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vi-VN" alt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809" name="Rectangle 57">
            <a:extLst>
              <a:ext uri="{FF2B5EF4-FFF2-40B4-BE49-F238E27FC236}">
                <a16:creationId xmlns:a16="http://schemas.microsoft.com/office/drawing/2014/main" id="{13AF3CD4-4752-AB6E-1536-A280F3D05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75" y="1593209"/>
            <a:ext cx="1487714" cy="18158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ĐO THỜI GIAN</a:t>
            </a:r>
            <a:endParaRPr lang="vi-VN" altLang="en-US" sz="2800" dirty="0">
              <a:solidFill>
                <a:srgbClr val="092A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7">
            <a:extLst>
              <a:ext uri="{FF2B5EF4-FFF2-40B4-BE49-F238E27FC236}">
                <a16:creationId xmlns:a16="http://schemas.microsoft.com/office/drawing/2014/main" id="{120703EB-0CDD-D9B6-14C5-53E9EAD07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56" y="400548"/>
            <a:ext cx="7249887" cy="52322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BÀI 7: ĐO THỜI GIAN (</a:t>
            </a:r>
            <a:r>
              <a:rPr lang="en-US" altLang="en-US" sz="2800" dirty="0" err="1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>
                <a:solidFill>
                  <a:srgbClr val="092A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altLang="en-US" sz="2800" dirty="0">
              <a:solidFill>
                <a:srgbClr val="092A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4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4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4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4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4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2" grpId="0" animBg="1"/>
      <p:bldP spid="23" grpId="0" animBg="1"/>
      <p:bldP spid="24" grpId="0" animBg="1"/>
      <p:bldP spid="74802" grpId="0"/>
      <p:bldP spid="74804" grpId="0"/>
      <p:bldP spid="74805" grpId="0"/>
      <p:bldP spid="74806" grpId="0"/>
      <p:bldP spid="74807" grpId="0"/>
      <p:bldP spid="74809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3E7EEEC-93A4-479C-B4F8-179113B45E59}"/>
              </a:ext>
            </a:extLst>
          </p:cNvPr>
          <p:cNvSpPr txBox="1"/>
          <p:nvPr/>
        </p:nvSpPr>
        <p:spPr>
          <a:xfrm>
            <a:off x="191342" y="208880"/>
            <a:ext cx="8163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ĐƠN VỊ VÀ DỤNG CỤ ĐO THỜI GIAN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3464" y="1042778"/>
            <a:ext cx="8163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- Trong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lường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pháp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ta,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cơ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(Second),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kí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a typeface="A3.NotoSans-San" panose="020B0502040504020204" pitchFamily="34" charset="0"/>
                <a:cs typeface="Times New Roman" pitchFamily="18" charset="0"/>
              </a:rPr>
              <a:t> 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9601" y="2415441"/>
            <a:ext cx="7718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itchFamily="18" charset="0"/>
              </a:rPr>
              <a:t>Ngoài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ra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còn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sử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dụng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đơn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vị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khác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FD7812-4149-660D-4A92-E528FBFC4C86}"/>
              </a:ext>
            </a:extLst>
          </p:cNvPr>
          <p:cNvSpPr txBox="1"/>
          <p:nvPr/>
        </p:nvSpPr>
        <p:spPr>
          <a:xfrm>
            <a:off x="275692" y="655000"/>
            <a:ext cx="443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6BF11E-DD20-4D96-9256-8E530B0E3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16180"/>
              </p:ext>
            </p:extLst>
          </p:nvPr>
        </p:nvGraphicFramePr>
        <p:xfrm>
          <a:off x="191342" y="3000216"/>
          <a:ext cx="8814399" cy="1645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34258">
                  <a:extLst>
                    <a:ext uri="{9D8B030D-6E8A-4147-A177-3AD203B41FA5}">
                      <a16:colId xmlns:a16="http://schemas.microsoft.com/office/drawing/2014/main" val="3255270267"/>
                    </a:ext>
                  </a:extLst>
                </a:gridCol>
                <a:gridCol w="1690914">
                  <a:extLst>
                    <a:ext uri="{9D8B030D-6E8A-4147-A177-3AD203B41FA5}">
                      <a16:colId xmlns:a16="http://schemas.microsoft.com/office/drawing/2014/main" val="1996795614"/>
                    </a:ext>
                  </a:extLst>
                </a:gridCol>
                <a:gridCol w="1008743">
                  <a:extLst>
                    <a:ext uri="{9D8B030D-6E8A-4147-A177-3AD203B41FA5}">
                      <a16:colId xmlns:a16="http://schemas.microsoft.com/office/drawing/2014/main" val="2578727706"/>
                    </a:ext>
                  </a:extLst>
                </a:gridCol>
                <a:gridCol w="1153886">
                  <a:extLst>
                    <a:ext uri="{9D8B030D-6E8A-4147-A177-3AD203B41FA5}">
                      <a16:colId xmlns:a16="http://schemas.microsoft.com/office/drawing/2014/main" val="3890383248"/>
                    </a:ext>
                  </a:extLst>
                </a:gridCol>
                <a:gridCol w="1212383">
                  <a:extLst>
                    <a:ext uri="{9D8B030D-6E8A-4147-A177-3AD203B41FA5}">
                      <a16:colId xmlns:a16="http://schemas.microsoft.com/office/drawing/2014/main" val="999512949"/>
                    </a:ext>
                  </a:extLst>
                </a:gridCol>
                <a:gridCol w="1247415">
                  <a:extLst>
                    <a:ext uri="{9D8B030D-6E8A-4147-A177-3AD203B41FA5}">
                      <a16:colId xmlns:a16="http://schemas.microsoft.com/office/drawing/2014/main" val="12089246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3908571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Phút</a:t>
                      </a:r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Giờ</a:t>
                      </a:r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Ngày</a:t>
                      </a:r>
                      <a:r>
                        <a:rPr lang="en-US" sz="32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Tuần</a:t>
                      </a:r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Tháng</a:t>
                      </a:r>
                      <a:r>
                        <a:rPr lang="en-US" sz="32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Năm</a:t>
                      </a:r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048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Second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Min</a:t>
                      </a:r>
                    </a:p>
                    <a:p>
                      <a:r>
                        <a:rPr lang="en-US" sz="32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(Minute)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h</a:t>
                      </a:r>
                    </a:p>
                    <a:p>
                      <a:r>
                        <a:rPr lang="en-US" sz="3200" b="1" dirty="0">
                          <a:ln>
                            <a:solidFill>
                              <a:sysClr val="windowText" lastClr="000000"/>
                            </a:solidFill>
                          </a:ln>
                          <a:solidFill>
                            <a:srgbClr val="BE0206"/>
                          </a:solidFill>
                        </a:rPr>
                        <a:t>hour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1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BE0206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822407"/>
                  </a:ext>
                </a:extLst>
              </a:tr>
            </a:tbl>
          </a:graphicData>
        </a:graphic>
      </p:graphicFrame>
      <p:pic>
        <p:nvPicPr>
          <p:cNvPr id="5" name="Picture 4" descr="A cartoon character writing on a book&#10;&#10;Description automatically generated">
            <a:extLst>
              <a:ext uri="{FF2B5EF4-FFF2-40B4-BE49-F238E27FC236}">
                <a16:creationId xmlns:a16="http://schemas.microsoft.com/office/drawing/2014/main" id="{787BDE75-C0D3-5003-B08D-02AEB7F62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48" y="813055"/>
            <a:ext cx="437169" cy="3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563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47E2B7-DAC6-4AAE-D5A6-AEB7570C4BD8}"/>
              </a:ext>
            </a:extLst>
          </p:cNvPr>
          <p:cNvSpPr txBox="1"/>
          <p:nvPr/>
        </p:nvSpPr>
        <p:spPr>
          <a:xfrm>
            <a:off x="213484" y="433486"/>
            <a:ext cx="54543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(min) = 60s</a:t>
            </a: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(h) = 60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đêm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= 24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   = 7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tháng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365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nhuận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366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kỷ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= 100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86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05EB44-F19D-44D6-BD89-A30F04627F85}"/>
              </a:ext>
            </a:extLst>
          </p:cNvPr>
          <p:cNvSpPr txBox="1"/>
          <p:nvPr/>
        </p:nvSpPr>
        <p:spPr>
          <a:xfrm>
            <a:off x="264285" y="70371"/>
            <a:ext cx="74428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31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1,3,5,7,8,10,12</a:t>
            </a: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: 4,6,9,11</a:t>
            </a: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28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nhuận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29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07E10-AA26-3C96-1FD2-6DEF16C4BD39}"/>
              </a:ext>
            </a:extLst>
          </p:cNvPr>
          <p:cNvSpPr txBox="1"/>
          <p:nvPr/>
        </p:nvSpPr>
        <p:spPr>
          <a:xfrm>
            <a:off x="264284" y="2041531"/>
            <a:ext cx="66953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3.NotoSans-San" panose="020B0502040504020204" pitchFamily="34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= 15s</a:t>
            </a: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khắc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= 15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canh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= 2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trăng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A3.NotoSans-San" panose="020B0502040504020204" pitchFamily="34" charset="0"/>
              <a:cs typeface="Times New Roman" pitchFamily="18" charset="0"/>
            </a:endParaRPr>
          </a:p>
          <a:p>
            <a:pPr marL="321466" indent="-321466" algn="just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âm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lịch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A3.NotoSans-San" panose="020B0502040504020204" pitchFamily="34" charset="0"/>
                <a:cs typeface="Times New Roman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9972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45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7697160" y="1603903"/>
            <a:ext cx="914400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45">
              <a:defRPr/>
            </a:pP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575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75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1575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3126" y="1429732"/>
            <a:ext cx="41152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45">
              <a:defRPr/>
            </a:pP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87479" y="2505277"/>
            <a:ext cx="45993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1giờ =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04998" y="2482504"/>
            <a:ext cx="1218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F7C24D-0C6D-2928-C2A4-F42DF8D55DD4}"/>
              </a:ext>
            </a:extLst>
          </p:cNvPr>
          <p:cNvSpPr/>
          <p:nvPr/>
        </p:nvSpPr>
        <p:spPr>
          <a:xfrm>
            <a:off x="1687479" y="2681121"/>
            <a:ext cx="4570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1năm =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…..…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B27161-2486-4F74-3DC5-4C5041875DFF}"/>
              </a:ext>
            </a:extLst>
          </p:cNvPr>
          <p:cNvSpPr txBox="1"/>
          <p:nvPr/>
        </p:nvSpPr>
        <p:spPr>
          <a:xfrm>
            <a:off x="3615751" y="3083717"/>
            <a:ext cx="713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0FDB9B-2344-158B-5647-72136CC8BDB5}"/>
              </a:ext>
            </a:extLst>
          </p:cNvPr>
          <p:cNvSpPr/>
          <p:nvPr/>
        </p:nvSpPr>
        <p:spPr>
          <a:xfrm>
            <a:off x="2381302" y="733075"/>
            <a:ext cx="4495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45">
              <a:defRPr/>
            </a:pPr>
            <a:r>
              <a:rPr lang="en-US" sz="3200" b="1" dirty="0">
                <a:solidFill>
                  <a:srgbClr val="FF0000"/>
                </a:solidFill>
                <a:latin typeface="Aptos Black" panose="020B0004020202020204" pitchFamily="34" charset="0"/>
                <a:cs typeface="Times New Roman" pitchFamily="18" charset="0"/>
              </a:rPr>
              <a:t>BÀI TẬP VẬN DỤNG</a:t>
            </a:r>
            <a:endParaRPr lang="en-US" sz="3200" b="1" dirty="0">
              <a:solidFill>
                <a:prstClr val="black"/>
              </a:solidFill>
              <a:latin typeface="Aptos Black" panose="020B00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  <p:bldP spid="28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7703547" y="133940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0</a:t>
            </a:r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7719753" y="124985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1</a:t>
            </a:r>
          </a:p>
        </p:txBody>
      </p:sp>
      <p:sp>
        <p:nvSpPr>
          <p:cNvPr id="14" name="Oval 6"/>
          <p:cNvSpPr>
            <a:spLocks noChangeArrowheads="1"/>
          </p:cNvSpPr>
          <p:nvPr/>
        </p:nvSpPr>
        <p:spPr bwMode="auto">
          <a:xfrm>
            <a:off x="7719753" y="124985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2</a:t>
            </a:r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>
            <a:off x="7719753" y="133940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3</a:t>
            </a: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7719753" y="133940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4</a:t>
            </a: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719753" y="124985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5</a:t>
            </a:r>
          </a:p>
        </p:txBody>
      </p:sp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7719753" y="124985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6</a:t>
            </a:r>
          </a:p>
        </p:txBody>
      </p:sp>
      <p:sp>
        <p:nvSpPr>
          <p:cNvPr id="19" name="Oval 11"/>
          <p:cNvSpPr>
            <a:spLocks noChangeArrowheads="1"/>
          </p:cNvSpPr>
          <p:nvPr/>
        </p:nvSpPr>
        <p:spPr bwMode="auto">
          <a:xfrm>
            <a:off x="7703547" y="124985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7</a:t>
            </a: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7712076" y="133940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8</a:t>
            </a:r>
          </a:p>
        </p:txBody>
      </p:sp>
      <p:sp>
        <p:nvSpPr>
          <p:cNvPr id="21" name="Oval 13"/>
          <p:cNvSpPr>
            <a:spLocks noChangeArrowheads="1"/>
          </p:cNvSpPr>
          <p:nvPr/>
        </p:nvSpPr>
        <p:spPr bwMode="auto">
          <a:xfrm>
            <a:off x="7712076" y="133940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>
                <a:solidFill>
                  <a:srgbClr val="FF0066"/>
                </a:solidFill>
                <a:latin typeface="Georgia"/>
              </a:rPr>
              <a:t>9</a:t>
            </a:r>
          </a:p>
        </p:txBody>
      </p:sp>
      <p:sp>
        <p:nvSpPr>
          <p:cNvPr id="22" name="Oval 14"/>
          <p:cNvSpPr>
            <a:spLocks noChangeArrowheads="1"/>
          </p:cNvSpPr>
          <p:nvPr/>
        </p:nvSpPr>
        <p:spPr bwMode="auto">
          <a:xfrm>
            <a:off x="7719753" y="133940"/>
            <a:ext cx="1047185" cy="64293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 dirty="0">
                <a:solidFill>
                  <a:srgbClr val="FF0066"/>
                </a:solidFill>
                <a:latin typeface="Georgia"/>
              </a:rPr>
              <a:t>10</a:t>
            </a:r>
          </a:p>
        </p:txBody>
      </p:sp>
      <p:sp>
        <p:nvSpPr>
          <p:cNvPr id="23" name="Oval 14"/>
          <p:cNvSpPr>
            <a:spLocks noChangeArrowheads="1"/>
          </p:cNvSpPr>
          <p:nvPr/>
        </p:nvSpPr>
        <p:spPr bwMode="auto">
          <a:xfrm>
            <a:off x="7712929" y="124985"/>
            <a:ext cx="1047185" cy="642938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514345"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31071" y="767923"/>
            <a:ext cx="5548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45">
              <a:defRPr/>
            </a:pPr>
            <a:r>
              <a:rPr lang="en-US" sz="36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6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92AB7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514345"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2h18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………….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39177" y="1288982"/>
            <a:ext cx="141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45FDB29-D7DA-1626-ED8E-B618B9AC95C8}"/>
              </a:ext>
            </a:extLst>
          </p:cNvPr>
          <p:cNvSpPr/>
          <p:nvPr/>
        </p:nvSpPr>
        <p:spPr>
          <a:xfrm>
            <a:off x="1431071" y="1831162"/>
            <a:ext cx="5760758" cy="165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45">
              <a:lnSpc>
                <a:spcPct val="15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1giờ 30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………….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514345">
              <a:lnSpc>
                <a:spcPct val="150000"/>
              </a:lnSpc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e.  20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=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……….…. 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DF7193-5C97-CC65-7C82-15562C8B2220}"/>
              </a:ext>
            </a:extLst>
          </p:cNvPr>
          <p:cNvSpPr txBox="1"/>
          <p:nvPr/>
        </p:nvSpPr>
        <p:spPr>
          <a:xfrm>
            <a:off x="4995070" y="2013361"/>
            <a:ext cx="774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4A7019-5609-62CD-B4FC-72AEF39F11CD}"/>
              </a:ext>
            </a:extLst>
          </p:cNvPr>
          <p:cNvSpPr txBox="1"/>
          <p:nvPr/>
        </p:nvSpPr>
        <p:spPr>
          <a:xfrm>
            <a:off x="4205451" y="2654874"/>
            <a:ext cx="104686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1200</a:t>
            </a:r>
          </a:p>
        </p:txBody>
      </p:sp>
    </p:spTree>
    <p:extLst>
      <p:ext uri="{BB962C8B-B14F-4D97-AF65-F5344CB8AC3E}">
        <p14:creationId xmlns:p14="http://schemas.microsoft.com/office/powerpoint/2010/main" val="26253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/>
      <p:bldP spid="29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44CF4"/>
        </a:solidFill>
      </a:spPr>
      <a:bodyPr rtlCol="0" anchor="ctr"/>
      <a:lstStyle>
        <a:defPPr algn="ctr">
          <a:defRPr sz="1013">
            <a:solidFill>
              <a:srgbClr val="092AB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4338</TotalTime>
  <Words>1521</Words>
  <Application>Microsoft Office PowerPoint</Application>
  <PresentationFormat>On-screen Show (16:9)</PresentationFormat>
  <Paragraphs>339</Paragraphs>
  <Slides>35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宋体</vt:lpstr>
      <vt:lpstr>A3.NotoSans-San</vt:lpstr>
      <vt:lpstr>Aptos Black</vt:lpstr>
      <vt:lpstr>Arial</vt:lpstr>
      <vt:lpstr>Bernard MT Condensed</vt:lpstr>
      <vt:lpstr>Calibri</vt:lpstr>
      <vt:lpstr>Calibri Light</vt:lpstr>
      <vt:lpstr>Cambria Math</vt:lpstr>
      <vt:lpstr>Cooper</vt:lpstr>
      <vt:lpstr>Georgia</vt:lpstr>
      <vt:lpstr>Tiffany-Heavy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Officciall Microsoftc</cp:lastModifiedBy>
  <cp:revision>274</cp:revision>
  <dcterms:created xsi:type="dcterms:W3CDTF">2021-10-21T10:48:58Z</dcterms:created>
  <dcterms:modified xsi:type="dcterms:W3CDTF">2024-09-28T09:58:50Z</dcterms:modified>
</cp:coreProperties>
</file>