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  <p:sldMasterId id="2147483683" r:id="rId3"/>
  </p:sldMasterIdLst>
  <p:notesMasterIdLst>
    <p:notesMasterId r:id="rId31"/>
  </p:notesMasterIdLst>
  <p:handoutMasterIdLst>
    <p:handoutMasterId r:id="rId32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73" r:id="rId10"/>
    <p:sldId id="12574" r:id="rId11"/>
    <p:sldId id="12575" r:id="rId12"/>
    <p:sldId id="12577" r:id="rId13"/>
    <p:sldId id="1257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12586" r:id="rId25"/>
    <p:sldId id="12587" r:id="rId26"/>
    <p:sldId id="12588" r:id="rId27"/>
    <p:sldId id="331" r:id="rId28"/>
    <p:sldId id="1252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7409" autoAdjust="0"/>
  </p:normalViewPr>
  <p:slideViewPr>
    <p:cSldViewPr snapToGrid="0" showGuides="1">
      <p:cViewPr varScale="1">
        <p:scale>
          <a:sx n="61" d="100"/>
          <a:sy n="61" d="100"/>
        </p:scale>
        <p:origin x="-906" y="-78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999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99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1.GIF"/><Relationship Id="rId18" Type="http://schemas.openxmlformats.org/officeDocument/2006/relationships/image" Target="../media/image26.GIF"/><Relationship Id="rId3" Type="http://schemas.openxmlformats.org/officeDocument/2006/relationships/audio" Target="../media/audio1.wav"/><Relationship Id="rId21" Type="http://schemas.openxmlformats.org/officeDocument/2006/relationships/image" Target="../media/image29.GIF"/><Relationship Id="rId7" Type="http://schemas.openxmlformats.org/officeDocument/2006/relationships/audio" Target="../media/audio2.wav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audio" Target="file:///D:\Rung%20Chuong%20Vang\8.%20Ket%20thuc%20cau%20hoi.wav" TargetMode="External"/><Relationship Id="rId16" Type="http://schemas.openxmlformats.org/officeDocument/2006/relationships/image" Target="../media/image24.GIF"/><Relationship Id="rId20" Type="http://schemas.openxmlformats.org/officeDocument/2006/relationships/image" Target="../media/image28.GIF"/><Relationship Id="rId1" Type="http://schemas.microsoft.com/office/2007/relationships/media" Target="file:///D:\Rung%20Chuong%20Vang\8.%20Ket%20thuc%20cau%20hoi.wav" TargetMode="Externa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9.GIF"/><Relationship Id="rId5" Type="http://schemas.openxmlformats.org/officeDocument/2006/relationships/audio" Target="file:///D:\Rung%20Chuong%20Vang\chaomung.wav" TargetMode="External"/><Relationship Id="rId15" Type="http://schemas.openxmlformats.org/officeDocument/2006/relationships/image" Target="../media/image23.GIF"/><Relationship Id="rId10" Type="http://schemas.openxmlformats.org/officeDocument/2006/relationships/image" Target="../media/image18.png"/><Relationship Id="rId19" Type="http://schemas.openxmlformats.org/officeDocument/2006/relationships/image" Target="../media/image27.GIF"/><Relationship Id="rId4" Type="http://schemas.microsoft.com/office/2007/relationships/media" Target="file:///D:\Rung%20Chuong%20Vang\chaomung.wav" TargetMode="External"/><Relationship Id="rId9" Type="http://schemas.openxmlformats.org/officeDocument/2006/relationships/audio" Target="../media/audio3.wav"/><Relationship Id="rId14" Type="http://schemas.openxmlformats.org/officeDocument/2006/relationships/image" Target="../media/image22.GIF"/><Relationship Id="rId2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6.wav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9.wav"/><Relationship Id="rId11" Type="http://schemas.openxmlformats.org/officeDocument/2006/relationships/image" Target="../media/image35.GIF"/><Relationship Id="rId5" Type="http://schemas.openxmlformats.org/officeDocument/2006/relationships/audio" Target="../media/audio8.wav"/><Relationship Id="rId10" Type="http://schemas.openxmlformats.org/officeDocument/2006/relationships/image" Target="../media/image34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6.wav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9.wav"/><Relationship Id="rId11" Type="http://schemas.openxmlformats.org/officeDocument/2006/relationships/image" Target="../media/image35.GIF"/><Relationship Id="rId5" Type="http://schemas.openxmlformats.org/officeDocument/2006/relationships/audio" Target="../media/audio8.wav"/><Relationship Id="rId10" Type="http://schemas.openxmlformats.org/officeDocument/2006/relationships/image" Target="../media/image34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6.wav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9.wav"/><Relationship Id="rId11" Type="http://schemas.openxmlformats.org/officeDocument/2006/relationships/slide" Target="slide24.xml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6.wav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9.wav"/><Relationship Id="rId11" Type="http://schemas.openxmlformats.org/officeDocument/2006/relationships/image" Target="../media/image35.GIF"/><Relationship Id="rId5" Type="http://schemas.openxmlformats.org/officeDocument/2006/relationships/audio" Target="../media/audio8.wav"/><Relationship Id="rId10" Type="http://schemas.openxmlformats.org/officeDocument/2006/relationships/image" Target="../media/image34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6.wav"/><Relationship Id="rId7" Type="http://schemas.openxmlformats.org/officeDocument/2006/relationships/image" Target="../media/image32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9.wav"/><Relationship Id="rId11" Type="http://schemas.openxmlformats.org/officeDocument/2006/relationships/image" Target="../media/image35.GIF"/><Relationship Id="rId5" Type="http://schemas.openxmlformats.org/officeDocument/2006/relationships/audio" Target="../media/audio8.wav"/><Relationship Id="rId10" Type="http://schemas.openxmlformats.org/officeDocument/2006/relationships/image" Target="../media/image34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8.wav"/><Relationship Id="rId11" Type="http://schemas.openxmlformats.org/officeDocument/2006/relationships/image" Target="../media/image35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6.wav"/><Relationship Id="rId7" Type="http://schemas.openxmlformats.org/officeDocument/2006/relationships/image" Target="../media/image32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9.wav"/><Relationship Id="rId11" Type="http://schemas.openxmlformats.org/officeDocument/2006/relationships/image" Target="../media/image35.GIF"/><Relationship Id="rId5" Type="http://schemas.openxmlformats.org/officeDocument/2006/relationships/audio" Target="../media/audio8.wav"/><Relationship Id="rId10" Type="http://schemas.openxmlformats.org/officeDocument/2006/relationships/image" Target="../media/image34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8.wav"/><Relationship Id="rId11" Type="http://schemas.openxmlformats.org/officeDocument/2006/relationships/image" Target="../media/image35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audio" Target="../media/audio6.wav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10.wav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microsoft.com/office/2007/relationships/media" Target="file:///D:\rung%20chuog%20vang\Rung%20chuong%20vang%20-%20Buc%20Tuong%20%5bNCT%200445427527%5d.mp3" TargetMode="External"/><Relationship Id="rId7" Type="http://schemas.openxmlformats.org/officeDocument/2006/relationships/image" Target="../media/image29.GIF"/><Relationship Id="rId2" Type="http://schemas.openxmlformats.org/officeDocument/2006/relationships/audio" Target="file:///D:\Rung%20Chuong%20Vang\Rung%20chuong%20vang%20-%20Buc%20Tuong.mp3" TargetMode="External"/><Relationship Id="rId1" Type="http://schemas.microsoft.com/office/2007/relationships/media" Target="file:///D:\Rung%20Chuong%20Vang\Rung%20chuong%20vang%20-%20Buc%20Tuong.mp3" TargetMode="External"/><Relationship Id="rId6" Type="http://schemas.openxmlformats.org/officeDocument/2006/relationships/image" Target="../media/image30.png"/><Relationship Id="rId11" Type="http://schemas.openxmlformats.org/officeDocument/2006/relationships/slide" Target="slide25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37.GIF"/><Relationship Id="rId4" Type="http://schemas.openxmlformats.org/officeDocument/2006/relationships/audio" Target="file:///D:\rung%20chuog%20vang\Rung%20chuong%20vang%20-%20Buc%20Tuong%20%5bNCT%200445427527%5d.mp3" TargetMode="External"/><Relationship Id="rId9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19798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Yeseva One" panose="00000500000000000000" charset="0"/>
              <a:cs typeface="Times New Roman" panose="02020603050405020304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 rotWithShape="1">
                <a:blip r:embed="rId4"/>
                <a:stretch>
                  <a:fillRect l="-11" t="-2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m.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3384" y="288442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OpenSans" charset="0"/>
                <a:cs typeface="Times New Roman" panose="02020603050405020304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OpenSans" charset="0"/>
                <a:cs typeface="Times New Roman" panose="02020603050405020304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OpenSans" charset="0"/>
                <a:cs typeface="Times New Roman" panose="02020603050405020304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MJXc-TeX-main-R" charset="0"/>
                <a:cs typeface="Times New Roman" panose="02020603050405020304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OpenSans" charset="0"/>
                <a:cs typeface="Times New Roman" panose="02020603050405020304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OpenSans" charset="0"/>
                <a:cs typeface="Times New Roman" panose="02020603050405020304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OpenSans" charset="0"/>
                <a:cs typeface="Times New Roman" panose="02020603050405020304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OpenSans" charset="0"/>
                <a:cs typeface="Times New Roman" panose="02020603050405020304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OpenSans" charset="0"/>
                <a:cs typeface="Times New Roman" panose="02020603050405020304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MJXc-TeX-main-R" charset="0"/>
                <a:cs typeface="Times New Roman" panose="02020603050405020304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Yeseva One" panose="00000500000000000000" charset="0"/>
              <a:cs typeface="Times New Roman" panose="02020603050405020304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 rotWithShape="1">
                <a:blip r:embed="rId3"/>
                <a:stretch>
                  <a:fillRect l="-1" t="-9" r="2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8" action="ppaction://hlinksldjump" tooltip="Nhấn Enter">
              <a:snd r:embed="rId9" name="push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/>
          <p:cNvGrpSpPr/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/>
          <p:cNvGrpSpPr/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RUNG CHUÔNG VÀNG 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590800" y="2362200"/>
            <a:ext cx="6934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Tro Choi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beep.wav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/>
            <p:cNvGrpSpPr/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/>
              <p:cNvGrpSpPr/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/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/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/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/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/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/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/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/>
                <p:cNvSpPr/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/>
                <p:cNvSpPr/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/>
                <p:cNvSpPr/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/>
                <p:cNvSpPr/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/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/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/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/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/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/>
                <p:cNvSpPr/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/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/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/>
                <p:cNvSpPr/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/>
                <p:cNvSpPr/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/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/>
                <p:cNvSpPr/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/>
                <p:cNvSpPr/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/>
                <p:cNvSpPr/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/>
                <p:cNvSpPr/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/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/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/>
                <p:cNvSpPr/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/>
                <p:cNvSpPr/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/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/>
                <p:cNvSpPr/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/>
                <p:cNvSpPr/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/>
                <p:cNvSpPr/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/>
                <p:cNvSpPr/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/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/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/>
                <p:cNvSpPr/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/>
                <p:cNvSpPr/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/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/>
                <p:cNvSpPr/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/>
                <p:cNvSpPr/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/>
                <p:cNvSpPr/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/>
                <p:cNvSpPr/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/>
                <p:cNvSpPr/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/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/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/>
                <p:cNvSpPr/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/>
                <p:cNvSpPr/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/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/>
                <p:cNvSpPr/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/>
                <p:cNvSpPr/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/>
                <p:cNvSpPr/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/>
                <p:cNvSpPr/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/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/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/>
                <p:cNvSpPr/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/>
                <p:cNvSpPr/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/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/>
                <p:cNvSpPr/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/>
                <p:cNvSpPr/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/>
                <p:cNvSpPr/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/>
                <p:cNvSpPr/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/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/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" name="CorelDRAW" r:id="rId5" imgW="655320" imgH="5279390" progId="CorelDRAW.Graphic.11">
                    <p:embed/>
                  </p:oleObj>
                </mc:Choice>
                <mc:Fallback>
                  <p:oleObj name="CorelDRAW" r:id="rId5" imgW="655320" imgH="5279390" progId="CorelDRAW.Graphic.11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/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/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3077" name="AutoShape 109"/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grpSp>
        <p:nvGrpSpPr>
          <p:cNvPr id="7171" name="Group 51"/>
          <p:cNvGrpSpPr/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721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ra.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/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/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/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/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/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/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/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/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/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/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/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/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/>
          <p:cNvGrpSpPr/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/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9" name="WordArt 28"/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grpSp>
        <p:nvGrpSpPr>
          <p:cNvPr id="7171" name="Group 51"/>
          <p:cNvGrpSpPr/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721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162,5g.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48,75g.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97,5g.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16,25g.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/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/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/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/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/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/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/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/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/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/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/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/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/>
          <p:cNvGrpSpPr/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/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9" name="WordArt 28"/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grpSp>
        <p:nvGrpSpPr>
          <p:cNvPr id="12291" name="Group 51"/>
          <p:cNvGrpSpPr/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/>
              </a:endParaRPr>
            </a:p>
          </p:txBody>
        </p:sp>
        <p:sp>
          <p:nvSpPr>
            <p:cNvPr id="1233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  <a:cs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/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/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/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/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/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/>
          <p:cNvGrpSpPr/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/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CÂU 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171" name="Group 51"/>
          <p:cNvGrpSpPr/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721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	21,6 gam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/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/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/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/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/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/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/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/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/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/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/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/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/>
          <p:cNvGrpSpPr/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/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9" name="WordArt 28"/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mol HCl?</a:t>
            </a:r>
          </a:p>
        </p:txBody>
      </p:sp>
      <p:grpSp>
        <p:nvGrpSpPr>
          <p:cNvPr id="4099" name="Group 51"/>
          <p:cNvGrpSpPr/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/>
              </a:endParaRPr>
            </a:p>
          </p:txBody>
        </p:sp>
        <p:sp>
          <p:nvSpPr>
            <p:cNvPr id="414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  <a:cs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0,01 mol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0,04 mol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/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CÂU 5</a:t>
            </a:r>
          </a:p>
        </p:txBody>
      </p:sp>
      <p:pic>
        <p:nvPicPr>
          <p:cNvPr id="4121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/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/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/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/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/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/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/>
          <p:cNvGrpSpPr/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grpSp>
        <p:nvGrpSpPr>
          <p:cNvPr id="12291" name="Group 51"/>
          <p:cNvGrpSpPr/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233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34,0625 gam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28,94 gam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/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/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/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/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/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/>
          <p:cNvGrpSpPr/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/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6</a:t>
            </a:r>
          </a:p>
        </p:txBody>
      </p:sp>
      <p:sp>
        <p:nvSpPr>
          <p:cNvPr id="49" name="AutoShape 51"/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099" name="Group 51"/>
          <p:cNvGrpSpPr/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14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85%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/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7</a:t>
            </a:r>
          </a:p>
        </p:txBody>
      </p:sp>
      <p:pic>
        <p:nvPicPr>
          <p:cNvPr id="4121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/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/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/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/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/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/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/>
          <p:cNvGrpSpPr/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/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pSp>
        <p:nvGrpSpPr>
          <p:cNvPr id="12291" name="Group 51"/>
          <p:cNvGrpSpPr/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1233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5,4 gam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/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/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/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/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/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/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/>
          <p:cNvGrpSpPr/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/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8</a:t>
            </a:r>
          </a:p>
        </p:txBody>
      </p:sp>
      <p:sp>
        <p:nvSpPr>
          <p:cNvPr id="49" name="AutoShape 51"/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grpSp>
        <p:nvGrpSpPr>
          <p:cNvPr id="4099" name="Group 51"/>
          <p:cNvGrpSpPr/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14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</p:grpSp>
      <p:sp>
        <p:nvSpPr>
          <p:cNvPr id="62492" name="WordArt 28"/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9</a:t>
            </a:r>
          </a:p>
        </p:txBody>
      </p:sp>
      <p:pic>
        <p:nvPicPr>
          <p:cNvPr id="4121" name="Picture 29" descr="Picture1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/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/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/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/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/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/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/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/>
          <p:cNvGrpSpPr/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 rotWithShape="1">
                <a:blip r:embed="rId8"/>
                <a:stretch>
                  <a:fillRect t="-8" r="9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4099" name="Group 51"/>
          <p:cNvGrpSpPr/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414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</p:grpSp>
      <p:sp>
        <p:nvSpPr>
          <p:cNvPr id="62492" name="WordArt 28"/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10</a:t>
            </a:r>
          </a:p>
        </p:txBody>
      </p:sp>
      <p:pic>
        <p:nvPicPr>
          <p:cNvPr id="4121" name="Picture 29" descr="Picture1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/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/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/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/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/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/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/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/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/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/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/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/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/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/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/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/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/>
          <p:cNvGrpSpPr/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/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/>
          <p:cNvGrpSpPr/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  <p:sp>
          <p:nvSpPr>
            <p:cNvPr id="721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anose="020B7200000000000000" pitchFamily="34" charset="0"/>
                <a:ea typeface="+mn-ea"/>
                <a:cs typeface="Arial" panose="020B0604020202020204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(1)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= 0,4 . 36,5 = 7, 7 gam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 = 0,2 . 136 = 27,2 gam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charset="0"/>
                <a:ea typeface="OpenSans"/>
                <a:cs typeface="Times New Roman" panose="02020603050405020304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/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/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 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/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0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11" name="Arrow: Right 10"/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445328" y="872773"/>
            <a:ext cx="5301343" cy="3912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Yeseva One" panose="00000500000000000000" charset="0"/>
              <a:cs typeface="Times New Roman" panose="02020603050405020304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  <a:blipFill rotWithShape="1">
                <a:blip r:embed="rId2"/>
                <a:stretch>
                  <a:fillRect t="-3" r="2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5328" y="394179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mol?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85270" y="39417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3765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/>
          <p:cNvSpPr/>
          <p:nvPr/>
        </p:nvSpPr>
        <p:spPr>
          <a:xfrm>
            <a:off x="2159046" y="492976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4242" y="552053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913765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4106931" y="609030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  <a:blipFill rotWithShape="1">
                <a:blip r:embed="rId4"/>
                <a:stretch>
                  <a:fillRect l="-21" t="-68" r="-903" b="-16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19857" y="567146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charset="0"/>
                    <a:ea typeface="Calibri" panose="020F0502020204030204" pitchFamily="34" charset="0"/>
                    <a:cs typeface="Times New Roman" panose="02020603050405020304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7" y="5671464"/>
                <a:ext cx="2482346" cy="800732"/>
              </a:xfrm>
              <a:prstGeom prst="rect">
                <a:avLst/>
              </a:prstGeom>
              <a:blipFill rotWithShape="1">
                <a:blip r:embed="rId5"/>
                <a:stretch>
                  <a:fillRect l="-21" t="-35" r="-537" b="-17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bldLvl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Yeseva One" panose="00000500000000000000" charset="0"/>
              <a:cs typeface="Times New Roman" panose="02020603050405020304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Yeseva One" panose="00000500000000000000" charset="0"/>
              <a:cs typeface="Times New Roman" panose="02020603050405020304" charset="0"/>
              <a:sym typeface="Yeseva One" panose="00000500000000000000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r:id="rId4" imgW="2019300" imgH="457200" progId="Equation.DSMT4">
                  <p:embed/>
                </p:oleObj>
              </mc:Choice>
              <mc:Fallback>
                <p:oleObj r:id="rId4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r:id="rId6" imgW="1688465" imgH="444500" progId="Equation.DSMT4">
                  <p:embed/>
                </p:oleObj>
              </mc:Choice>
              <mc:Fallback>
                <p:oleObj r:id="rId6" imgW="1688465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  <a:sym typeface="Symbol" panose="05050102010706020507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42332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r:id="rId8" imgW="1651000" imgH="457200" progId="Equation.DSMT4">
                  <p:embed/>
                </p:oleObj>
              </mc:Choice>
              <mc:Fallback>
                <p:oleObj r:id="rId8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1583</Words>
  <Application>Microsoft Office PowerPoint</Application>
  <PresentationFormat>Custom</PresentationFormat>
  <Paragraphs>415</Paragraphs>
  <Slides>27</Slides>
  <Notes>9</Notes>
  <HiddenSlides>0</HiddenSlides>
  <MMClips>6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DELL</cp:lastModifiedBy>
  <cp:revision>145</cp:revision>
  <dcterms:created xsi:type="dcterms:W3CDTF">2018-12-13T14:11:00Z</dcterms:created>
  <dcterms:modified xsi:type="dcterms:W3CDTF">2024-10-22T14:15:58Z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1033-12.2.0.13266</vt:lpwstr>
  </property>
</Properties>
</file>