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3" r:id="rId2"/>
    <p:sldMasterId id="2147483758" r:id="rId3"/>
  </p:sldMasterIdLst>
  <p:notesMasterIdLst>
    <p:notesMasterId r:id="rId31"/>
  </p:notesMasterIdLst>
  <p:sldIdLst>
    <p:sldId id="256" r:id="rId4"/>
    <p:sldId id="288" r:id="rId5"/>
    <p:sldId id="289" r:id="rId6"/>
    <p:sldId id="290" r:id="rId7"/>
    <p:sldId id="293" r:id="rId8"/>
    <p:sldId id="292" r:id="rId9"/>
    <p:sldId id="291" r:id="rId10"/>
    <p:sldId id="300" r:id="rId11"/>
    <p:sldId id="259" r:id="rId12"/>
    <p:sldId id="295" r:id="rId13"/>
    <p:sldId id="296" r:id="rId14"/>
    <p:sldId id="260" r:id="rId15"/>
    <p:sldId id="261" r:id="rId16"/>
    <p:sldId id="297" r:id="rId17"/>
    <p:sldId id="272" r:id="rId18"/>
    <p:sldId id="273" r:id="rId19"/>
    <p:sldId id="275" r:id="rId20"/>
    <p:sldId id="276" r:id="rId21"/>
    <p:sldId id="277" r:id="rId22"/>
    <p:sldId id="271" r:id="rId23"/>
    <p:sldId id="267" r:id="rId24"/>
    <p:sldId id="298" r:id="rId25"/>
    <p:sldId id="282" r:id="rId26"/>
    <p:sldId id="286" r:id="rId27"/>
    <p:sldId id="301" r:id="rId28"/>
    <p:sldId id="287" r:id="rId29"/>
    <p:sldId id="268"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34858E8-74B6-4199-8B96-ABD040E67F50}">
          <p14:sldIdLst>
            <p14:sldId id="256"/>
            <p14:sldId id="288"/>
          </p14:sldIdLst>
        </p14:section>
        <p14:section name="Untitled Section" id="{4656B27B-AA09-4B38-A160-4B89DC09938F}">
          <p14:sldIdLst>
            <p14:sldId id="289"/>
            <p14:sldId id="290"/>
            <p14:sldId id="293"/>
            <p14:sldId id="292"/>
            <p14:sldId id="291"/>
            <p14:sldId id="300"/>
            <p14:sldId id="259"/>
            <p14:sldId id="295"/>
            <p14:sldId id="296"/>
            <p14:sldId id="260"/>
            <p14:sldId id="261"/>
            <p14:sldId id="297"/>
            <p14:sldId id="272"/>
            <p14:sldId id="273"/>
            <p14:sldId id="275"/>
            <p14:sldId id="276"/>
            <p14:sldId id="277"/>
            <p14:sldId id="271"/>
            <p14:sldId id="267"/>
            <p14:sldId id="298"/>
            <p14:sldId id="282"/>
            <p14:sldId id="286"/>
            <p14:sldId id="301"/>
            <p14:sldId id="287"/>
            <p14:sldId id="26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6" autoAdjust="0"/>
    <p:restoredTop sz="96678" autoAdjust="0"/>
  </p:normalViewPr>
  <p:slideViewPr>
    <p:cSldViewPr>
      <p:cViewPr varScale="1">
        <p:scale>
          <a:sx n="80" d="100"/>
          <a:sy n="80" d="100"/>
        </p:scale>
        <p:origin x="1020" y="78"/>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392B8F-EF30-4398-9035-E30E1BDFD5F8}" type="datetimeFigureOut">
              <a:rPr lang="vi-VN" smtClean="0"/>
              <a:t>15/10/2024</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0F69A9-B646-4546-8864-FC7545808C71}" type="slidenum">
              <a:rPr lang="vi-VN" smtClean="0"/>
              <a:t>‹#›</a:t>
            </a:fld>
            <a:endParaRPr lang="vi-VN"/>
          </a:p>
        </p:txBody>
      </p:sp>
    </p:spTree>
    <p:extLst>
      <p:ext uri="{BB962C8B-B14F-4D97-AF65-F5344CB8AC3E}">
        <p14:creationId xmlns:p14="http://schemas.microsoft.com/office/powerpoint/2010/main" val="2408742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0D0F69A9-B646-4546-8864-FC7545808C71}" type="slidenum">
              <a:rPr lang="vi-VN" smtClean="0"/>
              <a:t>17</a:t>
            </a:fld>
            <a:endParaRPr lang="vi-VN"/>
          </a:p>
        </p:txBody>
      </p:sp>
    </p:spTree>
    <p:extLst>
      <p:ext uri="{BB962C8B-B14F-4D97-AF65-F5344CB8AC3E}">
        <p14:creationId xmlns:p14="http://schemas.microsoft.com/office/powerpoint/2010/main" val="1531869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830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48556"/>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27" name="PlaceHolder 2"/>
          <p:cNvSpPr>
            <a:spLocks noGrp="1"/>
          </p:cNvSpPr>
          <p:nvPr>
            <p:ph type="body"/>
          </p:nvPr>
        </p:nvSpPr>
        <p:spPr>
          <a:xfrm>
            <a:off x="457200" y="1200150"/>
            <a:ext cx="822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28" name="PlaceHolder 3"/>
          <p:cNvSpPr>
            <a:spLocks noGrp="1"/>
          </p:cNvSpPr>
          <p:nvPr>
            <p:ph type="body"/>
          </p:nvPr>
        </p:nvSpPr>
        <p:spPr>
          <a:xfrm>
            <a:off x="457200" y="2973240"/>
            <a:ext cx="822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extLst>
      <p:ext uri="{BB962C8B-B14F-4D97-AF65-F5344CB8AC3E}">
        <p14:creationId xmlns:p14="http://schemas.microsoft.com/office/powerpoint/2010/main" val="3880103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48556"/>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30" name="PlaceHolder 2"/>
          <p:cNvSpPr>
            <a:spLocks noGrp="1"/>
          </p:cNvSpPr>
          <p:nvPr>
            <p:ph type="body"/>
          </p:nvPr>
        </p:nvSpPr>
        <p:spPr>
          <a:xfrm>
            <a:off x="457200" y="120015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1" name="PlaceHolder 3"/>
          <p:cNvSpPr>
            <a:spLocks noGrp="1"/>
          </p:cNvSpPr>
          <p:nvPr>
            <p:ph type="body"/>
          </p:nvPr>
        </p:nvSpPr>
        <p:spPr>
          <a:xfrm>
            <a:off x="4674240" y="120015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2" name="PlaceHolder 4"/>
          <p:cNvSpPr>
            <a:spLocks noGrp="1"/>
          </p:cNvSpPr>
          <p:nvPr>
            <p:ph type="body"/>
          </p:nvPr>
        </p:nvSpPr>
        <p:spPr>
          <a:xfrm>
            <a:off x="457200" y="297324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3" name="PlaceHolder 5"/>
          <p:cNvSpPr>
            <a:spLocks noGrp="1"/>
          </p:cNvSpPr>
          <p:nvPr>
            <p:ph type="body"/>
          </p:nvPr>
        </p:nvSpPr>
        <p:spPr>
          <a:xfrm>
            <a:off x="4674240" y="297324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extLst>
      <p:ext uri="{BB962C8B-B14F-4D97-AF65-F5344CB8AC3E}">
        <p14:creationId xmlns:p14="http://schemas.microsoft.com/office/powerpoint/2010/main" val="3084578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48556"/>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35" name="PlaceHolder 2"/>
          <p:cNvSpPr>
            <a:spLocks noGrp="1"/>
          </p:cNvSpPr>
          <p:nvPr>
            <p:ph type="body"/>
          </p:nvPr>
        </p:nvSpPr>
        <p:spPr>
          <a:xfrm>
            <a:off x="457200" y="1200150"/>
            <a:ext cx="264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6" name="PlaceHolder 3"/>
          <p:cNvSpPr>
            <a:spLocks noGrp="1"/>
          </p:cNvSpPr>
          <p:nvPr>
            <p:ph type="body"/>
          </p:nvPr>
        </p:nvSpPr>
        <p:spPr>
          <a:xfrm>
            <a:off x="3239640" y="1200150"/>
            <a:ext cx="264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7" name="PlaceHolder 4"/>
          <p:cNvSpPr>
            <a:spLocks noGrp="1"/>
          </p:cNvSpPr>
          <p:nvPr>
            <p:ph type="body"/>
          </p:nvPr>
        </p:nvSpPr>
        <p:spPr>
          <a:xfrm>
            <a:off x="6022080" y="1200150"/>
            <a:ext cx="264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8" name="PlaceHolder 5"/>
          <p:cNvSpPr>
            <a:spLocks noGrp="1"/>
          </p:cNvSpPr>
          <p:nvPr>
            <p:ph type="body"/>
          </p:nvPr>
        </p:nvSpPr>
        <p:spPr>
          <a:xfrm>
            <a:off x="457200" y="2973240"/>
            <a:ext cx="264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9" name="PlaceHolder 6"/>
          <p:cNvSpPr>
            <a:spLocks noGrp="1"/>
          </p:cNvSpPr>
          <p:nvPr>
            <p:ph type="body"/>
          </p:nvPr>
        </p:nvSpPr>
        <p:spPr>
          <a:xfrm>
            <a:off x="3239640" y="2973240"/>
            <a:ext cx="264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40" name="PlaceHolder 7"/>
          <p:cNvSpPr>
            <a:spLocks noGrp="1"/>
          </p:cNvSpPr>
          <p:nvPr>
            <p:ph type="body"/>
          </p:nvPr>
        </p:nvSpPr>
        <p:spPr>
          <a:xfrm>
            <a:off x="6022080" y="2973240"/>
            <a:ext cx="264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extLst>
      <p:ext uri="{BB962C8B-B14F-4D97-AF65-F5344CB8AC3E}">
        <p14:creationId xmlns:p14="http://schemas.microsoft.com/office/powerpoint/2010/main" val="4197805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48EB6E-5566-49F0-AA4C-178361FC8332}" type="datetimeFigureOut">
              <a:rPr lang="en-US" smtClean="0">
                <a:solidFill>
                  <a:srgbClr val="E7DEC9">
                    <a:shade val="50000"/>
                    <a:satMod val="200000"/>
                  </a:srgbClr>
                </a:solidFill>
              </a:rPr>
              <a:pPr/>
              <a:t>10/15/2024</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327EE1E-A06E-4D80-A612-FD9BA2CCC11A}"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245938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3163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48554"/>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6" name="PlaceHolder 2"/>
          <p:cNvSpPr>
            <a:spLocks noGrp="1"/>
          </p:cNvSpPr>
          <p:nvPr>
            <p:ph type="subTitle"/>
          </p:nvPr>
        </p:nvSpPr>
        <p:spPr>
          <a:xfrm>
            <a:off x="457200" y="2651149"/>
            <a:ext cx="8229600" cy="492443"/>
          </a:xfrm>
          <a:prstGeom prst="rect">
            <a:avLst/>
          </a:prstGeom>
        </p:spPr>
        <p:txBody>
          <a:bodyPr lIns="0" tIns="0" rIns="0" bIns="0" anchor="ctr">
            <a:spAutoFit/>
          </a:bodyPr>
          <a:lstStyle/>
          <a:p>
            <a:pPr algn="ctr">
              <a:spcBef>
                <a:spcPts val="799"/>
              </a:spcBef>
            </a:pPr>
            <a:endParaRPr lang="en-US" sz="3200" b="0" strike="noStrike" spc="-1">
              <a:solidFill>
                <a:srgbClr val="000000"/>
              </a:solidFill>
              <a:latin typeface="Arial"/>
            </a:endParaRPr>
          </a:p>
        </p:txBody>
      </p:sp>
    </p:spTree>
    <p:extLst>
      <p:ext uri="{BB962C8B-B14F-4D97-AF65-F5344CB8AC3E}">
        <p14:creationId xmlns:p14="http://schemas.microsoft.com/office/powerpoint/2010/main" val="3942870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48554"/>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8" name="PlaceHolder 2"/>
          <p:cNvSpPr>
            <a:spLocks noGrp="1"/>
          </p:cNvSpPr>
          <p:nvPr>
            <p:ph type="body"/>
          </p:nvPr>
        </p:nvSpPr>
        <p:spPr>
          <a:xfrm>
            <a:off x="457200" y="1200150"/>
            <a:ext cx="8229600" cy="339444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extLst>
      <p:ext uri="{BB962C8B-B14F-4D97-AF65-F5344CB8AC3E}">
        <p14:creationId xmlns:p14="http://schemas.microsoft.com/office/powerpoint/2010/main" val="506073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48554"/>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10" name="PlaceHolder 2"/>
          <p:cNvSpPr>
            <a:spLocks noGrp="1"/>
          </p:cNvSpPr>
          <p:nvPr>
            <p:ph type="body"/>
          </p:nvPr>
        </p:nvSpPr>
        <p:spPr>
          <a:xfrm>
            <a:off x="457200" y="1200150"/>
            <a:ext cx="4015800" cy="339444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11" name="PlaceHolder 3"/>
          <p:cNvSpPr>
            <a:spLocks noGrp="1"/>
          </p:cNvSpPr>
          <p:nvPr>
            <p:ph type="body"/>
          </p:nvPr>
        </p:nvSpPr>
        <p:spPr>
          <a:xfrm>
            <a:off x="4674240" y="1200150"/>
            <a:ext cx="4015800" cy="339444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extLst>
      <p:ext uri="{BB962C8B-B14F-4D97-AF65-F5344CB8AC3E}">
        <p14:creationId xmlns:p14="http://schemas.microsoft.com/office/powerpoint/2010/main" val="1057307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48554"/>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Tree>
    <p:extLst>
      <p:ext uri="{BB962C8B-B14F-4D97-AF65-F5344CB8AC3E}">
        <p14:creationId xmlns:p14="http://schemas.microsoft.com/office/powerpoint/2010/main" val="2879993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1946854"/>
            <a:ext cx="8229600" cy="492443"/>
          </a:xfrm>
          <a:prstGeom prst="rect">
            <a:avLst/>
          </a:prstGeom>
        </p:spPr>
        <p:txBody>
          <a:bodyPr lIns="0" tIns="0" rIns="0" bIns="0" anchor="ctr">
            <a:spAutoFit/>
          </a:bodyPr>
          <a:lstStyle/>
          <a:p>
            <a:pPr algn="ctr">
              <a:spcBef>
                <a:spcPts val="799"/>
              </a:spcBef>
            </a:pPr>
            <a:endParaRPr lang="en-US" sz="3200" b="0" strike="noStrike" spc="-1">
              <a:solidFill>
                <a:srgbClr val="000000"/>
              </a:solidFill>
              <a:latin typeface="Arial"/>
            </a:endParaRPr>
          </a:p>
        </p:txBody>
      </p:sp>
    </p:spTree>
    <p:extLst>
      <p:ext uri="{BB962C8B-B14F-4D97-AF65-F5344CB8AC3E}">
        <p14:creationId xmlns:p14="http://schemas.microsoft.com/office/powerpoint/2010/main" val="3798079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48556"/>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6" name="PlaceHolder 2"/>
          <p:cNvSpPr>
            <a:spLocks noGrp="1"/>
          </p:cNvSpPr>
          <p:nvPr>
            <p:ph type="subTitle"/>
          </p:nvPr>
        </p:nvSpPr>
        <p:spPr>
          <a:xfrm>
            <a:off x="457200" y="2651153"/>
            <a:ext cx="8229600" cy="492443"/>
          </a:xfrm>
          <a:prstGeom prst="rect">
            <a:avLst/>
          </a:prstGeom>
        </p:spPr>
        <p:txBody>
          <a:bodyPr lIns="0" tIns="0" rIns="0" bIns="0" anchor="ctr">
            <a:spAutoFit/>
          </a:bodyPr>
          <a:lstStyle/>
          <a:p>
            <a:pPr algn="ctr">
              <a:spcBef>
                <a:spcPts val="799"/>
              </a:spcBef>
            </a:pPr>
            <a:endParaRPr lang="en-US" sz="3200" b="0" strike="noStrike" spc="-1">
              <a:solidFill>
                <a:srgbClr val="000000"/>
              </a:solidFill>
              <a:latin typeface="Arial"/>
            </a:endParaRPr>
          </a:p>
        </p:txBody>
      </p:sp>
    </p:spTree>
    <p:extLst>
      <p:ext uri="{BB962C8B-B14F-4D97-AF65-F5344CB8AC3E}">
        <p14:creationId xmlns:p14="http://schemas.microsoft.com/office/powerpoint/2010/main" val="3731837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48554"/>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15" name="PlaceHolder 2"/>
          <p:cNvSpPr>
            <a:spLocks noGrp="1"/>
          </p:cNvSpPr>
          <p:nvPr>
            <p:ph type="body"/>
          </p:nvPr>
        </p:nvSpPr>
        <p:spPr>
          <a:xfrm>
            <a:off x="457200" y="120015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16" name="PlaceHolder 3"/>
          <p:cNvSpPr>
            <a:spLocks noGrp="1"/>
          </p:cNvSpPr>
          <p:nvPr>
            <p:ph type="body"/>
          </p:nvPr>
        </p:nvSpPr>
        <p:spPr>
          <a:xfrm>
            <a:off x="4674240" y="1200150"/>
            <a:ext cx="4015800" cy="339444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17" name="PlaceHolder 4"/>
          <p:cNvSpPr>
            <a:spLocks noGrp="1"/>
          </p:cNvSpPr>
          <p:nvPr>
            <p:ph type="body"/>
          </p:nvPr>
        </p:nvSpPr>
        <p:spPr>
          <a:xfrm>
            <a:off x="457200" y="297324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extLst>
      <p:ext uri="{BB962C8B-B14F-4D97-AF65-F5344CB8AC3E}">
        <p14:creationId xmlns:p14="http://schemas.microsoft.com/office/powerpoint/2010/main" val="3723493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48554"/>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19" name="PlaceHolder 2"/>
          <p:cNvSpPr>
            <a:spLocks noGrp="1"/>
          </p:cNvSpPr>
          <p:nvPr>
            <p:ph type="body"/>
          </p:nvPr>
        </p:nvSpPr>
        <p:spPr>
          <a:xfrm>
            <a:off x="457200" y="1200150"/>
            <a:ext cx="4015800" cy="339444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20" name="PlaceHolder 3"/>
          <p:cNvSpPr>
            <a:spLocks noGrp="1"/>
          </p:cNvSpPr>
          <p:nvPr>
            <p:ph type="body"/>
          </p:nvPr>
        </p:nvSpPr>
        <p:spPr>
          <a:xfrm>
            <a:off x="4674240" y="120015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21" name="PlaceHolder 4"/>
          <p:cNvSpPr>
            <a:spLocks noGrp="1"/>
          </p:cNvSpPr>
          <p:nvPr>
            <p:ph type="body"/>
          </p:nvPr>
        </p:nvSpPr>
        <p:spPr>
          <a:xfrm>
            <a:off x="4674240" y="297324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extLst>
      <p:ext uri="{BB962C8B-B14F-4D97-AF65-F5344CB8AC3E}">
        <p14:creationId xmlns:p14="http://schemas.microsoft.com/office/powerpoint/2010/main" val="2467877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48554"/>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23" name="PlaceHolder 2"/>
          <p:cNvSpPr>
            <a:spLocks noGrp="1"/>
          </p:cNvSpPr>
          <p:nvPr>
            <p:ph type="body"/>
          </p:nvPr>
        </p:nvSpPr>
        <p:spPr>
          <a:xfrm>
            <a:off x="457200" y="120015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24" name="PlaceHolder 3"/>
          <p:cNvSpPr>
            <a:spLocks noGrp="1"/>
          </p:cNvSpPr>
          <p:nvPr>
            <p:ph type="body"/>
          </p:nvPr>
        </p:nvSpPr>
        <p:spPr>
          <a:xfrm>
            <a:off x="4674240" y="120015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25" name="PlaceHolder 4"/>
          <p:cNvSpPr>
            <a:spLocks noGrp="1"/>
          </p:cNvSpPr>
          <p:nvPr>
            <p:ph type="body"/>
          </p:nvPr>
        </p:nvSpPr>
        <p:spPr>
          <a:xfrm>
            <a:off x="457200" y="2973240"/>
            <a:ext cx="822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extLst>
      <p:ext uri="{BB962C8B-B14F-4D97-AF65-F5344CB8AC3E}">
        <p14:creationId xmlns:p14="http://schemas.microsoft.com/office/powerpoint/2010/main" val="1885188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48554"/>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27" name="PlaceHolder 2"/>
          <p:cNvSpPr>
            <a:spLocks noGrp="1"/>
          </p:cNvSpPr>
          <p:nvPr>
            <p:ph type="body"/>
          </p:nvPr>
        </p:nvSpPr>
        <p:spPr>
          <a:xfrm>
            <a:off x="457200" y="1200150"/>
            <a:ext cx="822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28" name="PlaceHolder 3"/>
          <p:cNvSpPr>
            <a:spLocks noGrp="1"/>
          </p:cNvSpPr>
          <p:nvPr>
            <p:ph type="body"/>
          </p:nvPr>
        </p:nvSpPr>
        <p:spPr>
          <a:xfrm>
            <a:off x="457200" y="2973240"/>
            <a:ext cx="822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extLst>
      <p:ext uri="{BB962C8B-B14F-4D97-AF65-F5344CB8AC3E}">
        <p14:creationId xmlns:p14="http://schemas.microsoft.com/office/powerpoint/2010/main" val="2389116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48554"/>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30" name="PlaceHolder 2"/>
          <p:cNvSpPr>
            <a:spLocks noGrp="1"/>
          </p:cNvSpPr>
          <p:nvPr>
            <p:ph type="body"/>
          </p:nvPr>
        </p:nvSpPr>
        <p:spPr>
          <a:xfrm>
            <a:off x="457200" y="120015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1" name="PlaceHolder 3"/>
          <p:cNvSpPr>
            <a:spLocks noGrp="1"/>
          </p:cNvSpPr>
          <p:nvPr>
            <p:ph type="body"/>
          </p:nvPr>
        </p:nvSpPr>
        <p:spPr>
          <a:xfrm>
            <a:off x="4674240" y="120015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2" name="PlaceHolder 4"/>
          <p:cNvSpPr>
            <a:spLocks noGrp="1"/>
          </p:cNvSpPr>
          <p:nvPr>
            <p:ph type="body"/>
          </p:nvPr>
        </p:nvSpPr>
        <p:spPr>
          <a:xfrm>
            <a:off x="457200" y="297324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3" name="PlaceHolder 5"/>
          <p:cNvSpPr>
            <a:spLocks noGrp="1"/>
          </p:cNvSpPr>
          <p:nvPr>
            <p:ph type="body"/>
          </p:nvPr>
        </p:nvSpPr>
        <p:spPr>
          <a:xfrm>
            <a:off x="4674240" y="297324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extLst>
      <p:ext uri="{BB962C8B-B14F-4D97-AF65-F5344CB8AC3E}">
        <p14:creationId xmlns:p14="http://schemas.microsoft.com/office/powerpoint/2010/main" val="5585267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48554"/>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35" name="PlaceHolder 2"/>
          <p:cNvSpPr>
            <a:spLocks noGrp="1"/>
          </p:cNvSpPr>
          <p:nvPr>
            <p:ph type="body"/>
          </p:nvPr>
        </p:nvSpPr>
        <p:spPr>
          <a:xfrm>
            <a:off x="457200" y="1200150"/>
            <a:ext cx="264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6" name="PlaceHolder 3"/>
          <p:cNvSpPr>
            <a:spLocks noGrp="1"/>
          </p:cNvSpPr>
          <p:nvPr>
            <p:ph type="body"/>
          </p:nvPr>
        </p:nvSpPr>
        <p:spPr>
          <a:xfrm>
            <a:off x="3239640" y="1200150"/>
            <a:ext cx="264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7" name="PlaceHolder 4"/>
          <p:cNvSpPr>
            <a:spLocks noGrp="1"/>
          </p:cNvSpPr>
          <p:nvPr>
            <p:ph type="body"/>
          </p:nvPr>
        </p:nvSpPr>
        <p:spPr>
          <a:xfrm>
            <a:off x="6022080" y="1200150"/>
            <a:ext cx="264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8" name="PlaceHolder 5"/>
          <p:cNvSpPr>
            <a:spLocks noGrp="1"/>
          </p:cNvSpPr>
          <p:nvPr>
            <p:ph type="body"/>
          </p:nvPr>
        </p:nvSpPr>
        <p:spPr>
          <a:xfrm>
            <a:off x="457200" y="2973240"/>
            <a:ext cx="264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39" name="PlaceHolder 6"/>
          <p:cNvSpPr>
            <a:spLocks noGrp="1"/>
          </p:cNvSpPr>
          <p:nvPr>
            <p:ph type="body"/>
          </p:nvPr>
        </p:nvSpPr>
        <p:spPr>
          <a:xfrm>
            <a:off x="3239640" y="2973240"/>
            <a:ext cx="264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40" name="PlaceHolder 7"/>
          <p:cNvSpPr>
            <a:spLocks noGrp="1"/>
          </p:cNvSpPr>
          <p:nvPr>
            <p:ph type="body"/>
          </p:nvPr>
        </p:nvSpPr>
        <p:spPr>
          <a:xfrm>
            <a:off x="6022080" y="2973240"/>
            <a:ext cx="264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extLst>
      <p:ext uri="{BB962C8B-B14F-4D97-AF65-F5344CB8AC3E}">
        <p14:creationId xmlns:p14="http://schemas.microsoft.com/office/powerpoint/2010/main" val="2321855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790972" y="3778934"/>
            <a:ext cx="1419712"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582216"/>
            <a:ext cx="8062912" cy="1102519"/>
          </a:xfrm>
        </p:spPr>
        <p:txBody>
          <a:bodyPr anchor="b">
            <a:normAutofit/>
          </a:bodyPr>
          <a:lstStyle>
            <a:lvl1pPr algn="r">
              <a:defRPr sz="4400"/>
            </a:lvl1pPr>
          </a:lstStyle>
          <a:p>
            <a:r>
              <a:rPr kumimoji="0" lang="en-US"/>
              <a:t>Click to edit Master title style</a:t>
            </a:r>
          </a:p>
        </p:txBody>
      </p:sp>
      <p:sp>
        <p:nvSpPr>
          <p:cNvPr id="9" name="Subtitle 8"/>
          <p:cNvSpPr>
            <a:spLocks noGrp="1"/>
          </p:cNvSpPr>
          <p:nvPr>
            <p:ph type="subTitle" idx="1"/>
          </p:nvPr>
        </p:nvSpPr>
        <p:spPr>
          <a:xfrm>
            <a:off x="540544" y="1687710"/>
            <a:ext cx="8062912" cy="131445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371600" y="4509492"/>
            <a:ext cx="5791200" cy="273844"/>
          </a:xfrm>
        </p:spPr>
        <p:txBody>
          <a:bodyPr tIns="0" bIns="0" anchor="t"/>
          <a:lstStyle>
            <a:lvl1pPr algn="r">
              <a:defRPr sz="1000"/>
            </a:lvl1pPr>
          </a:lstStyle>
          <a:p>
            <a:fld id="{2248EB6E-5566-49F0-AA4C-178361FC8332}" type="datetimeFigureOut">
              <a:rPr lang="en-US" smtClean="0"/>
              <a:t>10/15/2024</a:t>
            </a:fld>
            <a:endParaRPr lang="en-US"/>
          </a:p>
        </p:txBody>
      </p:sp>
      <p:sp>
        <p:nvSpPr>
          <p:cNvPr id="17" name="Footer Placeholder 16"/>
          <p:cNvSpPr>
            <a:spLocks noGrp="1"/>
          </p:cNvSpPr>
          <p:nvPr>
            <p:ph type="ftr" sz="quarter" idx="11"/>
          </p:nvPr>
        </p:nvSpPr>
        <p:spPr>
          <a:xfrm>
            <a:off x="1371600" y="4238028"/>
            <a:ext cx="5791200" cy="273844"/>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4314231"/>
            <a:ext cx="502920" cy="273844"/>
          </a:xfrm>
        </p:spPr>
        <p:txBody>
          <a:bodyPr anchor="ctr"/>
          <a:lstStyle>
            <a:lvl1pPr algn="ctr">
              <a:defRPr sz="1300">
                <a:solidFill>
                  <a:srgbClr val="FFFFFF"/>
                </a:solidFill>
              </a:defRPr>
            </a:lvl1pPr>
          </a:lstStyle>
          <a:p>
            <a:fld id="{2327EE1E-A06E-4D80-A612-FD9BA2CCC11A}"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0620"/>
            <a:ext cx="8229600" cy="1049274"/>
          </a:xfrm>
        </p:spPr>
        <p:txBody>
          <a:bodyPr/>
          <a:lstStyle/>
          <a:p>
            <a:r>
              <a:rPr kumimoji="0" lang="en-US"/>
              <a:t>Click to edit Master title style</a:t>
            </a:r>
          </a:p>
        </p:txBody>
      </p:sp>
      <p:sp>
        <p:nvSpPr>
          <p:cNvPr id="3" name="Content Placeholder 2"/>
          <p:cNvSpPr>
            <a:spLocks noGrp="1"/>
          </p:cNvSpPr>
          <p:nvPr>
            <p:ph idx="1"/>
          </p:nvPr>
        </p:nvSpPr>
        <p:spPr>
          <a:xfrm>
            <a:off x="457200" y="1412106"/>
            <a:ext cx="8229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91456" y="4860036"/>
            <a:ext cx="2133600" cy="226314"/>
          </a:xfrm>
        </p:spPr>
        <p:txBody>
          <a:bodyPr/>
          <a:lstStyle/>
          <a:p>
            <a:fld id="{2248EB6E-5566-49F0-AA4C-178361FC8332}" type="datetimeFigureOut">
              <a:rPr lang="en-US" smtClean="0"/>
              <a:t>10/15/2024</a:t>
            </a:fld>
            <a:endParaRPr lang="en-US"/>
          </a:p>
        </p:txBody>
      </p:sp>
      <p:sp>
        <p:nvSpPr>
          <p:cNvPr id="5" name="Footer Placeholder 4"/>
          <p:cNvSpPr>
            <a:spLocks noGrp="1"/>
          </p:cNvSpPr>
          <p:nvPr>
            <p:ph type="ftr" sz="quarter" idx="11"/>
          </p:nvPr>
        </p:nvSpPr>
        <p:spPr>
          <a:xfrm>
            <a:off x="457200" y="4860727"/>
            <a:ext cx="4260056" cy="225623"/>
          </a:xfrm>
        </p:spPr>
        <p:txBody>
          <a:bodyPr/>
          <a:lstStyle/>
          <a:p>
            <a:endParaRPr lang="en-US"/>
          </a:p>
        </p:txBody>
      </p:sp>
      <p:sp>
        <p:nvSpPr>
          <p:cNvPr id="6" name="Slide Number Placeholder 5"/>
          <p:cNvSpPr>
            <a:spLocks noGrp="1"/>
          </p:cNvSpPr>
          <p:nvPr>
            <p:ph type="sldNum" sz="quarter" idx="12"/>
          </p:nvPr>
        </p:nvSpPr>
        <p:spPr/>
        <p:txBody>
          <a:bodyPr/>
          <a:lstStyle/>
          <a:p>
            <a:fld id="{2327EE1E-A06E-4D80-A612-FD9BA2CCC11A}"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5276"/>
            <a:ext cx="9129932" cy="5127674"/>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790972" y="70339"/>
            <a:ext cx="1419712"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4857750"/>
            <a:ext cx="2133600" cy="228600"/>
          </a:xfrm>
        </p:spPr>
        <p:txBody>
          <a:bodyPr/>
          <a:lstStyle/>
          <a:p>
            <a:fld id="{2248EB6E-5566-49F0-AA4C-178361FC8332}" type="datetimeFigureOut">
              <a:rPr lang="en-US" smtClean="0"/>
              <a:t>10/15/2024</a:t>
            </a:fld>
            <a:endParaRPr lang="en-US"/>
          </a:p>
        </p:txBody>
      </p:sp>
      <p:sp>
        <p:nvSpPr>
          <p:cNvPr id="5" name="Footer Placeholder 4"/>
          <p:cNvSpPr>
            <a:spLocks noGrp="1"/>
          </p:cNvSpPr>
          <p:nvPr>
            <p:ph type="ftr" sz="quarter" idx="11"/>
          </p:nvPr>
        </p:nvSpPr>
        <p:spPr>
          <a:xfrm>
            <a:off x="2619376" y="4860727"/>
            <a:ext cx="4260056" cy="225623"/>
          </a:xfrm>
        </p:spPr>
        <p:txBody>
          <a:bodyPr/>
          <a:lstStyle/>
          <a:p>
            <a:endParaRPr lang="en-US"/>
          </a:p>
        </p:txBody>
      </p:sp>
      <p:sp>
        <p:nvSpPr>
          <p:cNvPr id="6" name="Slide Number Placeholder 5"/>
          <p:cNvSpPr>
            <a:spLocks noGrp="1"/>
          </p:cNvSpPr>
          <p:nvPr>
            <p:ph type="sldNum" sz="quarter" idx="12"/>
          </p:nvPr>
        </p:nvSpPr>
        <p:spPr>
          <a:xfrm>
            <a:off x="8451056" y="607219"/>
            <a:ext cx="502920" cy="225623"/>
          </a:xfrm>
        </p:spPr>
        <p:txBody>
          <a:bodyPr/>
          <a:lstStyle/>
          <a:p>
            <a:fld id="{2327EE1E-A06E-4D80-A612-FD9BA2CCC11A}" type="slidenum">
              <a:rPr lang="en-US" smtClean="0"/>
              <a:t>‹#›</a:t>
            </a:fld>
            <a:endParaRPr lang="en-US"/>
          </a:p>
        </p:txBody>
      </p:sp>
      <p:cxnSp>
        <p:nvCxnSpPr>
          <p:cNvPr id="11" name="Straight Connector 10"/>
          <p:cNvCxnSpPr/>
          <p:nvPr/>
        </p:nvCxnSpPr>
        <p:spPr>
          <a:xfrm rot="10800000">
            <a:off x="6468795" y="7036"/>
            <a:ext cx="2672861" cy="142515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5276"/>
            <a:ext cx="9136966" cy="513295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03599"/>
            <a:ext cx="7239000" cy="1021556"/>
          </a:xfrm>
        </p:spPr>
        <p:txBody>
          <a:bodyPr anchor="ctr"/>
          <a:lstStyle>
            <a:lvl1pPr marL="0" algn="l">
              <a:buNone/>
              <a:defRPr sz="3600" b="1" cap="none" baseline="0"/>
            </a:lvl1pPr>
          </a:lstStyle>
          <a:p>
            <a:r>
              <a:rPr kumimoji="0" lang="en-US"/>
              <a:t>Click to edit Master title style</a:t>
            </a:r>
          </a:p>
        </p:txBody>
      </p:sp>
      <p:sp>
        <p:nvSpPr>
          <p:cNvPr id="3" name="Text Placeholder 2"/>
          <p:cNvSpPr>
            <a:spLocks noGrp="1"/>
          </p:cNvSpPr>
          <p:nvPr>
            <p:ph type="body" idx="1"/>
          </p:nvPr>
        </p:nvSpPr>
        <p:spPr>
          <a:xfrm>
            <a:off x="381000" y="1225152"/>
            <a:ext cx="3886200" cy="17145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457200" y="1291828"/>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291828"/>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791456" y="4860727"/>
            <a:ext cx="2133600" cy="226314"/>
          </a:xfrm>
        </p:spPr>
        <p:txBody>
          <a:bodyPr/>
          <a:lstStyle/>
          <a:p>
            <a:fld id="{2248EB6E-5566-49F0-AA4C-178361FC8332}" type="datetimeFigureOut">
              <a:rPr lang="en-US" smtClean="0"/>
              <a:t>10/15/2024</a:t>
            </a:fld>
            <a:endParaRPr lang="en-US"/>
          </a:p>
        </p:txBody>
      </p:sp>
      <p:sp>
        <p:nvSpPr>
          <p:cNvPr id="6" name="Footer Placeholder 5"/>
          <p:cNvSpPr>
            <a:spLocks noGrp="1"/>
          </p:cNvSpPr>
          <p:nvPr>
            <p:ph type="ftr" sz="quarter" idx="11"/>
          </p:nvPr>
        </p:nvSpPr>
        <p:spPr>
          <a:xfrm>
            <a:off x="457200" y="4860727"/>
            <a:ext cx="4260056" cy="226314"/>
          </a:xfrm>
        </p:spPr>
        <p:txBody>
          <a:bodyPr/>
          <a:lstStyle/>
          <a:p>
            <a:endParaRPr lang="en-US"/>
          </a:p>
        </p:txBody>
      </p:sp>
      <p:sp>
        <p:nvSpPr>
          <p:cNvPr id="7" name="Slide Number Placeholder 6"/>
          <p:cNvSpPr>
            <a:spLocks noGrp="1"/>
          </p:cNvSpPr>
          <p:nvPr>
            <p:ph type="sldNum" sz="quarter" idx="12"/>
          </p:nvPr>
        </p:nvSpPr>
        <p:spPr>
          <a:xfrm>
            <a:off x="7589520" y="4860727"/>
            <a:ext cx="502920" cy="226314"/>
          </a:xfrm>
        </p:spPr>
        <p:txBody>
          <a:bodyPr/>
          <a:lstStyle/>
          <a:p>
            <a:fld id="{2327EE1E-A06E-4D80-A612-FD9BA2CCC11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48556"/>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8" name="PlaceHolder 2"/>
          <p:cNvSpPr>
            <a:spLocks noGrp="1"/>
          </p:cNvSpPr>
          <p:nvPr>
            <p:ph type="body"/>
          </p:nvPr>
        </p:nvSpPr>
        <p:spPr>
          <a:xfrm>
            <a:off x="457200" y="1200150"/>
            <a:ext cx="8229600" cy="339444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extLst>
      <p:ext uri="{BB962C8B-B14F-4D97-AF65-F5344CB8AC3E}">
        <p14:creationId xmlns:p14="http://schemas.microsoft.com/office/powerpoint/2010/main" val="8626916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18049"/>
            <a:ext cx="1066800" cy="4615434"/>
          </a:xfrm>
        </p:spPr>
        <p:txBody>
          <a:bodyPr vert="vert270" anchor="b"/>
          <a:lstStyle>
            <a:lvl1pPr marL="0" algn="ctr">
              <a:defRPr sz="33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1365006" y="218049"/>
            <a:ext cx="581024" cy="226314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365006" y="2570343"/>
            <a:ext cx="581024" cy="226314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022230" y="218049"/>
            <a:ext cx="6858000" cy="226314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022230" y="2570343"/>
            <a:ext cx="6858000" cy="226314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791456" y="4860727"/>
            <a:ext cx="2130552" cy="226314"/>
          </a:xfrm>
        </p:spPr>
        <p:txBody>
          <a:bodyPr/>
          <a:lstStyle/>
          <a:p>
            <a:fld id="{2248EB6E-5566-49F0-AA4C-178361FC8332}" type="datetimeFigureOut">
              <a:rPr lang="en-US" smtClean="0"/>
              <a:t>10/15/2024</a:t>
            </a:fld>
            <a:endParaRPr lang="en-US"/>
          </a:p>
        </p:txBody>
      </p:sp>
      <p:sp>
        <p:nvSpPr>
          <p:cNvPr id="8" name="Footer Placeholder 7"/>
          <p:cNvSpPr>
            <a:spLocks noGrp="1"/>
          </p:cNvSpPr>
          <p:nvPr>
            <p:ph type="ftr" sz="quarter" idx="11"/>
          </p:nvPr>
        </p:nvSpPr>
        <p:spPr>
          <a:xfrm>
            <a:off x="457200" y="4860727"/>
            <a:ext cx="4261104" cy="226314"/>
          </a:xfrm>
        </p:spPr>
        <p:txBody>
          <a:bodyPr/>
          <a:lstStyle/>
          <a:p>
            <a:endParaRPr lang="en-US"/>
          </a:p>
        </p:txBody>
      </p:sp>
      <p:sp>
        <p:nvSpPr>
          <p:cNvPr id="9" name="Slide Number Placeholder 8"/>
          <p:cNvSpPr>
            <a:spLocks noGrp="1"/>
          </p:cNvSpPr>
          <p:nvPr>
            <p:ph type="sldNum" sz="quarter" idx="12"/>
          </p:nvPr>
        </p:nvSpPr>
        <p:spPr>
          <a:xfrm>
            <a:off x="7589520" y="4862322"/>
            <a:ext cx="502920" cy="226314"/>
          </a:xfrm>
        </p:spPr>
        <p:txBody>
          <a:bodyPr/>
          <a:lstStyle>
            <a:lvl1pPr algn="ctr">
              <a:defRPr/>
            </a:lvl1pPr>
          </a:lstStyle>
          <a:p>
            <a:fld id="{2327EE1E-A06E-4D80-A612-FD9BA2CCC11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fld id="{2248EB6E-5566-49F0-AA4C-178361FC8332}" type="datetimeFigureOut">
              <a:rPr lang="en-US" smtClean="0"/>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27EE1E-A06E-4D80-A612-FD9BA2CCC11A}"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4860727"/>
            <a:ext cx="2133600" cy="226314"/>
          </a:xfrm>
        </p:spPr>
        <p:txBody>
          <a:bodyPr/>
          <a:lstStyle/>
          <a:p>
            <a:fld id="{2248EB6E-5566-49F0-AA4C-178361FC8332}" type="datetimeFigureOut">
              <a:rPr lang="en-US" smtClean="0"/>
              <a:t>10/15/2024</a:t>
            </a:fld>
            <a:endParaRPr lang="en-US"/>
          </a:p>
        </p:txBody>
      </p:sp>
      <p:sp>
        <p:nvSpPr>
          <p:cNvPr id="3" name="Footer Placeholder 2"/>
          <p:cNvSpPr>
            <a:spLocks noGrp="1"/>
          </p:cNvSpPr>
          <p:nvPr>
            <p:ph type="ftr" sz="quarter" idx="11"/>
          </p:nvPr>
        </p:nvSpPr>
        <p:spPr>
          <a:xfrm>
            <a:off x="457200" y="4861418"/>
            <a:ext cx="4260056" cy="225623"/>
          </a:xfrm>
        </p:spPr>
        <p:txBody>
          <a:bodyPr/>
          <a:lstStyle/>
          <a:p>
            <a:endParaRPr lang="en-US"/>
          </a:p>
        </p:txBody>
      </p:sp>
      <p:sp>
        <p:nvSpPr>
          <p:cNvPr id="4" name="Slide Number Placeholder 3"/>
          <p:cNvSpPr>
            <a:spLocks noGrp="1"/>
          </p:cNvSpPr>
          <p:nvPr>
            <p:ph type="sldNum" sz="quarter" idx="12"/>
          </p:nvPr>
        </p:nvSpPr>
        <p:spPr>
          <a:xfrm>
            <a:off x="7589520" y="4860727"/>
            <a:ext cx="502920" cy="226314"/>
          </a:xfrm>
        </p:spPr>
        <p:txBody>
          <a:bodyPr/>
          <a:lstStyle/>
          <a:p>
            <a:fld id="{2327EE1E-A06E-4D80-A612-FD9BA2CCC11A}"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5748"/>
            <a:ext cx="914400" cy="4457700"/>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135856" y="275748"/>
            <a:ext cx="2438400" cy="44577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651250" y="240030"/>
            <a:ext cx="5276088" cy="449199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278976" y="4917186"/>
            <a:ext cx="2133600" cy="226314"/>
          </a:xfrm>
        </p:spPr>
        <p:txBody>
          <a:bodyPr/>
          <a:lstStyle>
            <a:lvl1pPr>
              <a:defRPr sz="900"/>
            </a:lvl1pPr>
          </a:lstStyle>
          <a:p>
            <a:fld id="{2248EB6E-5566-49F0-AA4C-178361FC8332}" type="datetimeFigureOut">
              <a:rPr lang="en-US" smtClean="0"/>
              <a:t>10/15/2024</a:t>
            </a:fld>
            <a:endParaRPr lang="en-US"/>
          </a:p>
        </p:txBody>
      </p:sp>
      <p:sp>
        <p:nvSpPr>
          <p:cNvPr id="6" name="Footer Placeholder 5"/>
          <p:cNvSpPr>
            <a:spLocks noGrp="1"/>
          </p:cNvSpPr>
          <p:nvPr>
            <p:ph type="ftr" sz="quarter" idx="11"/>
          </p:nvPr>
        </p:nvSpPr>
        <p:spPr>
          <a:xfrm>
            <a:off x="1135856" y="4917186"/>
            <a:ext cx="5143120" cy="226314"/>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4917186"/>
            <a:ext cx="502920" cy="226314"/>
          </a:xfrm>
        </p:spPr>
        <p:txBody>
          <a:bodyPr/>
          <a:lstStyle>
            <a:lvl1pPr>
              <a:defRPr sz="900"/>
            </a:lvl1pPr>
          </a:lstStyle>
          <a:p>
            <a:fld id="{2327EE1E-A06E-4D80-A612-FD9BA2CCC11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13172"/>
            <a:ext cx="914400" cy="48006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138237" y="280475"/>
            <a:ext cx="7333488" cy="4114800"/>
          </a:xfrm>
          <a:solidFill>
            <a:schemeClr val="bg2">
              <a:shade val="50000"/>
            </a:schemeClr>
          </a:solidFill>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143000" y="4400550"/>
            <a:ext cx="7333488" cy="51435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108192" y="4917186"/>
            <a:ext cx="2103120" cy="226314"/>
          </a:xfrm>
        </p:spPr>
        <p:txBody>
          <a:bodyPr/>
          <a:lstStyle>
            <a:lvl1pPr>
              <a:defRPr sz="900"/>
            </a:lvl1pPr>
          </a:lstStyle>
          <a:p>
            <a:fld id="{2248EB6E-5566-49F0-AA4C-178361FC8332}" type="datetimeFigureOut">
              <a:rPr lang="en-US" smtClean="0"/>
              <a:t>10/15/2024</a:t>
            </a:fld>
            <a:endParaRPr lang="en-US"/>
          </a:p>
        </p:txBody>
      </p:sp>
      <p:sp>
        <p:nvSpPr>
          <p:cNvPr id="6" name="Footer Placeholder 5"/>
          <p:cNvSpPr>
            <a:spLocks noGrp="1"/>
          </p:cNvSpPr>
          <p:nvPr>
            <p:ph type="ftr" sz="quarter" idx="11"/>
          </p:nvPr>
        </p:nvSpPr>
        <p:spPr>
          <a:xfrm>
            <a:off x="1170432" y="4917877"/>
            <a:ext cx="4948072" cy="226314"/>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4917186"/>
            <a:ext cx="365760" cy="226314"/>
          </a:xfrm>
        </p:spPr>
        <p:txBody>
          <a:bodyPr/>
          <a:lstStyle>
            <a:lvl1pPr algn="ctr">
              <a:defRPr sz="900"/>
            </a:lvl1pPr>
          </a:lstStyle>
          <a:p>
            <a:fld id="{2327EE1E-A06E-4D80-A612-FD9BA2CCC11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48EB6E-5566-49F0-AA4C-178361FC8332}"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7EE1E-A06E-4D80-A612-FD9BA2CCC11A}"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85750"/>
            <a:ext cx="1905000" cy="41148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85750"/>
            <a:ext cx="6248400" cy="41148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48EB6E-5566-49F0-AA4C-178361FC8332}"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7EE1E-A06E-4D80-A612-FD9BA2CCC11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48556"/>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10" name="PlaceHolder 2"/>
          <p:cNvSpPr>
            <a:spLocks noGrp="1"/>
          </p:cNvSpPr>
          <p:nvPr>
            <p:ph type="body"/>
          </p:nvPr>
        </p:nvSpPr>
        <p:spPr>
          <a:xfrm>
            <a:off x="457200" y="1200150"/>
            <a:ext cx="4015800" cy="339444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11" name="PlaceHolder 3"/>
          <p:cNvSpPr>
            <a:spLocks noGrp="1"/>
          </p:cNvSpPr>
          <p:nvPr>
            <p:ph type="body"/>
          </p:nvPr>
        </p:nvSpPr>
        <p:spPr>
          <a:xfrm>
            <a:off x="4674240" y="1200150"/>
            <a:ext cx="4015800" cy="339444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extLst>
      <p:ext uri="{BB962C8B-B14F-4D97-AF65-F5344CB8AC3E}">
        <p14:creationId xmlns:p14="http://schemas.microsoft.com/office/powerpoint/2010/main" val="89484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48556"/>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Tree>
    <p:extLst>
      <p:ext uri="{BB962C8B-B14F-4D97-AF65-F5344CB8AC3E}">
        <p14:creationId xmlns:p14="http://schemas.microsoft.com/office/powerpoint/2010/main" val="760171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1946858"/>
            <a:ext cx="8229600" cy="492443"/>
          </a:xfrm>
          <a:prstGeom prst="rect">
            <a:avLst/>
          </a:prstGeom>
        </p:spPr>
        <p:txBody>
          <a:bodyPr lIns="0" tIns="0" rIns="0" bIns="0" anchor="ctr">
            <a:spAutoFit/>
          </a:bodyPr>
          <a:lstStyle/>
          <a:p>
            <a:pPr algn="ctr">
              <a:spcBef>
                <a:spcPts val="799"/>
              </a:spcBef>
            </a:pPr>
            <a:endParaRPr lang="en-US" sz="3200" b="0" strike="noStrike" spc="-1">
              <a:solidFill>
                <a:srgbClr val="000000"/>
              </a:solidFill>
              <a:latin typeface="Arial"/>
            </a:endParaRPr>
          </a:p>
        </p:txBody>
      </p:sp>
    </p:spTree>
    <p:extLst>
      <p:ext uri="{BB962C8B-B14F-4D97-AF65-F5344CB8AC3E}">
        <p14:creationId xmlns:p14="http://schemas.microsoft.com/office/powerpoint/2010/main" val="2783420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48556"/>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15" name="PlaceHolder 2"/>
          <p:cNvSpPr>
            <a:spLocks noGrp="1"/>
          </p:cNvSpPr>
          <p:nvPr>
            <p:ph type="body"/>
          </p:nvPr>
        </p:nvSpPr>
        <p:spPr>
          <a:xfrm>
            <a:off x="457200" y="120015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16" name="PlaceHolder 3"/>
          <p:cNvSpPr>
            <a:spLocks noGrp="1"/>
          </p:cNvSpPr>
          <p:nvPr>
            <p:ph type="body"/>
          </p:nvPr>
        </p:nvSpPr>
        <p:spPr>
          <a:xfrm>
            <a:off x="4674240" y="1200150"/>
            <a:ext cx="4015800" cy="339444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17" name="PlaceHolder 4"/>
          <p:cNvSpPr>
            <a:spLocks noGrp="1"/>
          </p:cNvSpPr>
          <p:nvPr>
            <p:ph type="body"/>
          </p:nvPr>
        </p:nvSpPr>
        <p:spPr>
          <a:xfrm>
            <a:off x="457200" y="297324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extLst>
      <p:ext uri="{BB962C8B-B14F-4D97-AF65-F5344CB8AC3E}">
        <p14:creationId xmlns:p14="http://schemas.microsoft.com/office/powerpoint/2010/main" val="3424346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48556"/>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19" name="PlaceHolder 2"/>
          <p:cNvSpPr>
            <a:spLocks noGrp="1"/>
          </p:cNvSpPr>
          <p:nvPr>
            <p:ph type="body"/>
          </p:nvPr>
        </p:nvSpPr>
        <p:spPr>
          <a:xfrm>
            <a:off x="457200" y="1200150"/>
            <a:ext cx="4015800" cy="339444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20" name="PlaceHolder 3"/>
          <p:cNvSpPr>
            <a:spLocks noGrp="1"/>
          </p:cNvSpPr>
          <p:nvPr>
            <p:ph type="body"/>
          </p:nvPr>
        </p:nvSpPr>
        <p:spPr>
          <a:xfrm>
            <a:off x="4674240" y="120015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21" name="PlaceHolder 4"/>
          <p:cNvSpPr>
            <a:spLocks noGrp="1"/>
          </p:cNvSpPr>
          <p:nvPr>
            <p:ph type="body"/>
          </p:nvPr>
        </p:nvSpPr>
        <p:spPr>
          <a:xfrm>
            <a:off x="4674240" y="297324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extLst>
      <p:ext uri="{BB962C8B-B14F-4D97-AF65-F5344CB8AC3E}">
        <p14:creationId xmlns:p14="http://schemas.microsoft.com/office/powerpoint/2010/main" val="3796349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48556"/>
            <a:ext cx="8229600" cy="771623"/>
          </a:xfrm>
          <a:prstGeom prst="rect">
            <a:avLst/>
          </a:prstGeom>
        </p:spPr>
        <p:txBody>
          <a:bodyPr lIns="90000" tIns="46800" rIns="90000" bIns="46800" anchor="ctr">
            <a:spAutoFit/>
          </a:bodyPr>
          <a:lstStyle/>
          <a:p>
            <a:pPr algn="ctr"/>
            <a:endParaRPr lang="en-US" sz="4400" b="0" strike="noStrike" spc="-1">
              <a:solidFill>
                <a:srgbClr val="000000"/>
              </a:solidFill>
              <a:latin typeface="Arial"/>
            </a:endParaRPr>
          </a:p>
        </p:txBody>
      </p:sp>
      <p:sp>
        <p:nvSpPr>
          <p:cNvPr id="23" name="PlaceHolder 2"/>
          <p:cNvSpPr>
            <a:spLocks noGrp="1"/>
          </p:cNvSpPr>
          <p:nvPr>
            <p:ph type="body"/>
          </p:nvPr>
        </p:nvSpPr>
        <p:spPr>
          <a:xfrm>
            <a:off x="457200" y="120015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24" name="PlaceHolder 3"/>
          <p:cNvSpPr>
            <a:spLocks noGrp="1"/>
          </p:cNvSpPr>
          <p:nvPr>
            <p:ph type="body"/>
          </p:nvPr>
        </p:nvSpPr>
        <p:spPr>
          <a:xfrm>
            <a:off x="4674240" y="1200150"/>
            <a:ext cx="40158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
        <p:nvSpPr>
          <p:cNvPr id="25" name="PlaceHolder 4"/>
          <p:cNvSpPr>
            <a:spLocks noGrp="1"/>
          </p:cNvSpPr>
          <p:nvPr>
            <p:ph type="body"/>
          </p:nvPr>
        </p:nvSpPr>
        <p:spPr>
          <a:xfrm>
            <a:off x="457200" y="2973240"/>
            <a:ext cx="8229600" cy="1618920"/>
          </a:xfrm>
          <a:prstGeom prst="rect">
            <a:avLst/>
          </a:prstGeom>
        </p:spPr>
        <p:txBody>
          <a:bodyPr lIns="90000" tIns="46800" rIns="90000" bIns="46800">
            <a:normAutofit/>
          </a:bodyPr>
          <a:lstStyle/>
          <a:p>
            <a:endParaRPr lang="en-US" sz="3200" b="0" strike="noStrike" spc="-1">
              <a:solidFill>
                <a:srgbClr val="000000"/>
              </a:solidFill>
              <a:latin typeface="Arial"/>
            </a:endParaRPr>
          </a:p>
        </p:txBody>
      </p:sp>
    </p:spTree>
    <p:extLst>
      <p:ext uri="{BB962C8B-B14F-4D97-AF65-F5344CB8AC3E}">
        <p14:creationId xmlns:p14="http://schemas.microsoft.com/office/powerpoint/2010/main" val="3489893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740"/>
            <a:ext cx="8229600" cy="857250"/>
          </a:xfrm>
          <a:prstGeom prst="rect">
            <a:avLst/>
          </a:prstGeom>
        </p:spPr>
        <p:txBody>
          <a:bodyPr lIns="90000" tIns="46800" rIns="90000" bIns="46800" anchor="ctr">
            <a:noAutofit/>
          </a:bodyPr>
          <a:lstStyle/>
          <a:p>
            <a:pPr algn="ctr"/>
            <a:r>
              <a:rPr lang="en-US" sz="4400" b="0" strike="noStrike" spc="-1">
                <a:solidFill>
                  <a:srgbClr val="000000"/>
                </a:solidFill>
                <a:latin typeface="Arial"/>
              </a:rPr>
              <a:t>Click to edit the title text format</a:t>
            </a:r>
          </a:p>
        </p:txBody>
      </p:sp>
      <p:sp>
        <p:nvSpPr>
          <p:cNvPr id="6" name="PlaceHolder 2"/>
          <p:cNvSpPr>
            <a:spLocks noGrp="1"/>
          </p:cNvSpPr>
          <p:nvPr>
            <p:ph type="body"/>
          </p:nvPr>
        </p:nvSpPr>
        <p:spPr>
          <a:xfrm>
            <a:off x="457200" y="1200150"/>
            <a:ext cx="8229600" cy="3394440"/>
          </a:xfrm>
          <a:prstGeom prst="rect">
            <a:avLst/>
          </a:prstGeom>
        </p:spPr>
        <p:txBody>
          <a:bodyPr lIns="90000" tIns="46800" rIns="90000" bIns="46800">
            <a:normAutofit/>
          </a:bodyPr>
          <a:lstStyle/>
          <a:p>
            <a:pPr marL="342720" indent="-342720">
              <a:spcBef>
                <a:spcPts val="799"/>
              </a:spcBef>
              <a:buClr>
                <a:srgbClr val="000000"/>
              </a:buClr>
              <a:buFont typeface="Arial"/>
              <a:buChar char="•"/>
            </a:pPr>
            <a:r>
              <a:rPr lang="en-US" sz="3200" b="0" strike="noStrike" spc="-1">
                <a:solidFill>
                  <a:srgbClr val="000000"/>
                </a:solidFill>
                <a:latin typeface="Arial"/>
              </a:rPr>
              <a:t>Click to edit the outline text format</a:t>
            </a:r>
          </a:p>
          <a:p>
            <a:pPr marL="742680" lvl="1" indent="-285480">
              <a:spcBef>
                <a:spcPts val="799"/>
              </a:spcBef>
              <a:buClr>
                <a:srgbClr val="000000"/>
              </a:buClr>
              <a:buFont typeface="Arial"/>
              <a:buChar char="–"/>
            </a:pPr>
            <a:r>
              <a:rPr lang="en-US" sz="3200" b="0" strike="noStrike" spc="-1">
                <a:solidFill>
                  <a:srgbClr val="000000"/>
                </a:solidFill>
                <a:latin typeface="Arial"/>
              </a:rPr>
              <a:t>Second Outline Level</a:t>
            </a:r>
          </a:p>
          <a:p>
            <a:pPr marL="1143000" lvl="2" indent="-228600">
              <a:spcBef>
                <a:spcPts val="799"/>
              </a:spcBef>
              <a:buClr>
                <a:srgbClr val="000000"/>
              </a:buClr>
              <a:buFont typeface="Arial"/>
              <a:buChar char="•"/>
            </a:pPr>
            <a:r>
              <a:rPr lang="en-US" sz="3200" b="0" strike="noStrike" spc="-1">
                <a:solidFill>
                  <a:srgbClr val="000000"/>
                </a:solidFill>
                <a:latin typeface="Arial"/>
              </a:rPr>
              <a:t>Third Outline Level</a:t>
            </a:r>
          </a:p>
          <a:p>
            <a:pPr marL="1600200" lvl="3" indent="-228600">
              <a:spcBef>
                <a:spcPts val="799"/>
              </a:spcBef>
              <a:buClr>
                <a:srgbClr val="000000"/>
              </a:buClr>
              <a:buFont typeface="Arial"/>
              <a:buChar char="–"/>
            </a:pPr>
            <a:r>
              <a:rPr lang="en-US" sz="3200" b="0" strike="noStrike" spc="-1">
                <a:solidFill>
                  <a:srgbClr val="000000"/>
                </a:solidFill>
                <a:latin typeface="Arial"/>
              </a:rPr>
              <a:t>Fourth Outline Level</a:t>
            </a:r>
          </a:p>
          <a:p>
            <a:pPr marL="2057400" lvl="4" indent="-228600">
              <a:spcBef>
                <a:spcPts val="799"/>
              </a:spcBef>
              <a:buClr>
                <a:srgbClr val="000000"/>
              </a:buClr>
              <a:buFont typeface="Arial"/>
              <a:buChar char="»"/>
            </a:pPr>
            <a:r>
              <a:rPr lang="en-US" sz="3200" b="0" strike="noStrike" spc="-1">
                <a:solidFill>
                  <a:srgbClr val="000000"/>
                </a:solidFill>
                <a:latin typeface="Arial"/>
              </a:rPr>
              <a:t>Fifth Outline Level</a:t>
            </a:r>
          </a:p>
          <a:p>
            <a:pPr marL="2057400" lvl="5" indent="-228600">
              <a:spcBef>
                <a:spcPts val="799"/>
              </a:spcBef>
              <a:buClr>
                <a:srgbClr val="000000"/>
              </a:buClr>
              <a:buFont typeface="Arial"/>
              <a:buChar char="»"/>
            </a:pPr>
            <a:r>
              <a:rPr lang="en-US" sz="3200" b="0" strike="noStrike" spc="-1">
                <a:solidFill>
                  <a:srgbClr val="000000"/>
                </a:solidFill>
                <a:latin typeface="Arial"/>
              </a:rPr>
              <a:t>Sixth Outline Level</a:t>
            </a:r>
          </a:p>
          <a:p>
            <a:pPr marL="2057400" lvl="6" indent="-228600">
              <a:spcBef>
                <a:spcPts val="799"/>
              </a:spcBef>
              <a:buClr>
                <a:srgbClr val="000000"/>
              </a:buClr>
              <a:buFont typeface="Arial"/>
              <a:buChar char="»"/>
            </a:pPr>
            <a:r>
              <a:rPr lang="en-US" sz="3200" b="0" strike="noStrike" spc="-1">
                <a:solidFill>
                  <a:srgbClr val="000000"/>
                </a:solidFill>
                <a:latin typeface="Arial"/>
              </a:rPr>
              <a:t>Seventh Outline Level</a:t>
            </a:r>
          </a:p>
        </p:txBody>
      </p:sp>
      <p:sp>
        <p:nvSpPr>
          <p:cNvPr id="2" name="PlaceHolder 3"/>
          <p:cNvSpPr>
            <a:spLocks noGrp="1"/>
          </p:cNvSpPr>
          <p:nvPr>
            <p:ph type="dt"/>
          </p:nvPr>
        </p:nvSpPr>
        <p:spPr>
          <a:xfrm>
            <a:off x="456840" y="4683690"/>
            <a:ext cx="2133720" cy="357210"/>
          </a:xfrm>
          <a:prstGeom prst="rect">
            <a:avLst/>
          </a:prstGeom>
        </p:spPr>
        <p:txBody>
          <a:bodyPr lIns="90000" tIns="46800" rIns="90000" bIns="46800">
            <a:noAutofit/>
          </a:bodyPr>
          <a:lstStyle/>
          <a:p>
            <a:r>
              <a:rPr lang="en-US" sz="1400" spc="-1">
                <a:solidFill>
                  <a:srgbClr val="000000"/>
                </a:solidFill>
              </a:rPr>
              <a:t>&lt;date/time&gt;</a:t>
            </a:r>
          </a:p>
        </p:txBody>
      </p:sp>
      <p:sp>
        <p:nvSpPr>
          <p:cNvPr id="3" name="PlaceHolder 4"/>
          <p:cNvSpPr>
            <a:spLocks noGrp="1"/>
          </p:cNvSpPr>
          <p:nvPr>
            <p:ph type="ftr"/>
          </p:nvPr>
        </p:nvSpPr>
        <p:spPr>
          <a:xfrm>
            <a:off x="3124080" y="4683690"/>
            <a:ext cx="2895840" cy="357210"/>
          </a:xfrm>
          <a:prstGeom prst="rect">
            <a:avLst/>
          </a:prstGeom>
        </p:spPr>
        <p:txBody>
          <a:bodyPr lIns="90000" tIns="46800" rIns="90000" bIns="46800">
            <a:noAutofit/>
          </a:bodyPr>
          <a:lstStyle/>
          <a:p>
            <a:pPr algn="ctr"/>
            <a:r>
              <a:rPr lang="en-US" sz="1400" spc="-1">
                <a:solidFill>
                  <a:srgbClr val="000000"/>
                </a:solidFill>
              </a:rPr>
              <a:t>&lt;footer&gt;</a:t>
            </a:r>
          </a:p>
        </p:txBody>
      </p:sp>
      <p:sp>
        <p:nvSpPr>
          <p:cNvPr id="4" name="PlaceHolder 5"/>
          <p:cNvSpPr>
            <a:spLocks noGrp="1"/>
          </p:cNvSpPr>
          <p:nvPr>
            <p:ph type="sldNum"/>
          </p:nvPr>
        </p:nvSpPr>
        <p:spPr>
          <a:xfrm>
            <a:off x="6552720" y="4683690"/>
            <a:ext cx="2133720" cy="357210"/>
          </a:xfrm>
          <a:prstGeom prst="rect">
            <a:avLst/>
          </a:prstGeom>
        </p:spPr>
        <p:txBody>
          <a:bodyPr lIns="90000" tIns="46800" rIns="90000" bIns="46800">
            <a:noAutofit/>
          </a:bodyPr>
          <a:lstStyle/>
          <a:p>
            <a:pPr algn="r"/>
            <a:fld id="{EBACC640-15FF-44C0-80FE-4A742EAEB059}" type="slidenum">
              <a:rPr lang="en-US" sz="1400" spc="-1">
                <a:solidFill>
                  <a:srgbClr val="000000"/>
                </a:solidFill>
              </a:rPr>
              <a:pPr algn="r"/>
              <a:t>‹#›</a:t>
            </a:fld>
            <a:endParaRPr lang="en-US" sz="1400" spc="-1">
              <a:solidFill>
                <a:srgbClr val="000000"/>
              </a:solidFill>
            </a:endParaRPr>
          </a:p>
        </p:txBody>
      </p:sp>
    </p:spTree>
    <p:extLst>
      <p:ext uri="{BB962C8B-B14F-4D97-AF65-F5344CB8AC3E}">
        <p14:creationId xmlns:p14="http://schemas.microsoft.com/office/powerpoint/2010/main" val="38995913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70" r:id="rId13"/>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740"/>
            <a:ext cx="8229600" cy="857250"/>
          </a:xfrm>
          <a:prstGeom prst="rect">
            <a:avLst/>
          </a:prstGeom>
        </p:spPr>
        <p:txBody>
          <a:bodyPr lIns="90000" tIns="46800" rIns="90000" bIns="46800" anchor="ctr">
            <a:noAutofit/>
          </a:bodyPr>
          <a:lstStyle/>
          <a:p>
            <a:pPr algn="ctr"/>
            <a:r>
              <a:rPr lang="en-US" sz="4400" b="0" strike="noStrike" spc="-1">
                <a:solidFill>
                  <a:srgbClr val="000000"/>
                </a:solidFill>
                <a:latin typeface="Arial"/>
              </a:rPr>
              <a:t>Click to edit the title text format</a:t>
            </a:r>
          </a:p>
        </p:txBody>
      </p:sp>
      <p:sp>
        <p:nvSpPr>
          <p:cNvPr id="6" name="PlaceHolder 2"/>
          <p:cNvSpPr>
            <a:spLocks noGrp="1"/>
          </p:cNvSpPr>
          <p:nvPr>
            <p:ph type="body"/>
          </p:nvPr>
        </p:nvSpPr>
        <p:spPr>
          <a:xfrm>
            <a:off x="457200" y="1200150"/>
            <a:ext cx="8229600" cy="3394440"/>
          </a:xfrm>
          <a:prstGeom prst="rect">
            <a:avLst/>
          </a:prstGeom>
        </p:spPr>
        <p:txBody>
          <a:bodyPr lIns="90000" tIns="46800" rIns="90000" bIns="46800">
            <a:normAutofit/>
          </a:bodyPr>
          <a:lstStyle/>
          <a:p>
            <a:pPr marL="342720" indent="-342720">
              <a:spcBef>
                <a:spcPts val="799"/>
              </a:spcBef>
              <a:buClr>
                <a:srgbClr val="000000"/>
              </a:buClr>
              <a:buFont typeface="Arial"/>
              <a:buChar char="•"/>
            </a:pPr>
            <a:r>
              <a:rPr lang="en-US" sz="3200" b="0" strike="noStrike" spc="-1">
                <a:solidFill>
                  <a:srgbClr val="000000"/>
                </a:solidFill>
                <a:latin typeface="Arial"/>
              </a:rPr>
              <a:t>Click to edit the outline text format</a:t>
            </a:r>
          </a:p>
          <a:p>
            <a:pPr marL="742680" lvl="1" indent="-285480">
              <a:spcBef>
                <a:spcPts val="799"/>
              </a:spcBef>
              <a:buClr>
                <a:srgbClr val="000000"/>
              </a:buClr>
              <a:buFont typeface="Arial"/>
              <a:buChar char="–"/>
            </a:pPr>
            <a:r>
              <a:rPr lang="en-US" sz="3200" b="0" strike="noStrike" spc="-1">
                <a:solidFill>
                  <a:srgbClr val="000000"/>
                </a:solidFill>
                <a:latin typeface="Arial"/>
              </a:rPr>
              <a:t>Second Outline Level</a:t>
            </a:r>
          </a:p>
          <a:p>
            <a:pPr marL="1143000" lvl="2" indent="-228600">
              <a:spcBef>
                <a:spcPts val="799"/>
              </a:spcBef>
              <a:buClr>
                <a:srgbClr val="000000"/>
              </a:buClr>
              <a:buFont typeface="Arial"/>
              <a:buChar char="•"/>
            </a:pPr>
            <a:r>
              <a:rPr lang="en-US" sz="3200" b="0" strike="noStrike" spc="-1">
                <a:solidFill>
                  <a:srgbClr val="000000"/>
                </a:solidFill>
                <a:latin typeface="Arial"/>
              </a:rPr>
              <a:t>Third Outline Level</a:t>
            </a:r>
          </a:p>
          <a:p>
            <a:pPr marL="1600200" lvl="3" indent="-228600">
              <a:spcBef>
                <a:spcPts val="799"/>
              </a:spcBef>
              <a:buClr>
                <a:srgbClr val="000000"/>
              </a:buClr>
              <a:buFont typeface="Arial"/>
              <a:buChar char="–"/>
            </a:pPr>
            <a:r>
              <a:rPr lang="en-US" sz="3200" b="0" strike="noStrike" spc="-1">
                <a:solidFill>
                  <a:srgbClr val="000000"/>
                </a:solidFill>
                <a:latin typeface="Arial"/>
              </a:rPr>
              <a:t>Fourth Outline Level</a:t>
            </a:r>
          </a:p>
          <a:p>
            <a:pPr marL="2057400" lvl="4" indent="-228600">
              <a:spcBef>
                <a:spcPts val="799"/>
              </a:spcBef>
              <a:buClr>
                <a:srgbClr val="000000"/>
              </a:buClr>
              <a:buFont typeface="Arial"/>
              <a:buChar char="»"/>
            </a:pPr>
            <a:r>
              <a:rPr lang="en-US" sz="3200" b="0" strike="noStrike" spc="-1">
                <a:solidFill>
                  <a:srgbClr val="000000"/>
                </a:solidFill>
                <a:latin typeface="Arial"/>
              </a:rPr>
              <a:t>Fifth Outline Level</a:t>
            </a:r>
          </a:p>
          <a:p>
            <a:pPr marL="2057400" lvl="5" indent="-228600">
              <a:spcBef>
                <a:spcPts val="799"/>
              </a:spcBef>
              <a:buClr>
                <a:srgbClr val="000000"/>
              </a:buClr>
              <a:buFont typeface="Arial"/>
              <a:buChar char="»"/>
            </a:pPr>
            <a:r>
              <a:rPr lang="en-US" sz="3200" b="0" strike="noStrike" spc="-1">
                <a:solidFill>
                  <a:srgbClr val="000000"/>
                </a:solidFill>
                <a:latin typeface="Arial"/>
              </a:rPr>
              <a:t>Sixth Outline Level</a:t>
            </a:r>
          </a:p>
          <a:p>
            <a:pPr marL="2057400" lvl="6" indent="-228600">
              <a:spcBef>
                <a:spcPts val="799"/>
              </a:spcBef>
              <a:buClr>
                <a:srgbClr val="000000"/>
              </a:buClr>
              <a:buFont typeface="Arial"/>
              <a:buChar char="»"/>
            </a:pPr>
            <a:r>
              <a:rPr lang="en-US" sz="3200" b="0" strike="noStrike" spc="-1">
                <a:solidFill>
                  <a:srgbClr val="000000"/>
                </a:solidFill>
                <a:latin typeface="Arial"/>
              </a:rPr>
              <a:t>Seventh Outline Level</a:t>
            </a:r>
          </a:p>
        </p:txBody>
      </p:sp>
      <p:sp>
        <p:nvSpPr>
          <p:cNvPr id="2" name="PlaceHolder 3"/>
          <p:cNvSpPr>
            <a:spLocks noGrp="1"/>
          </p:cNvSpPr>
          <p:nvPr>
            <p:ph type="dt"/>
          </p:nvPr>
        </p:nvSpPr>
        <p:spPr>
          <a:xfrm>
            <a:off x="456840" y="4683690"/>
            <a:ext cx="2133720" cy="357210"/>
          </a:xfrm>
          <a:prstGeom prst="rect">
            <a:avLst/>
          </a:prstGeom>
        </p:spPr>
        <p:txBody>
          <a:bodyPr lIns="90000" tIns="46800" rIns="90000" bIns="46800">
            <a:noAutofit/>
          </a:bodyPr>
          <a:lstStyle/>
          <a:p>
            <a:r>
              <a:rPr lang="en-US" sz="1400" spc="-1">
                <a:solidFill>
                  <a:srgbClr val="000000"/>
                </a:solidFill>
              </a:rPr>
              <a:t>&lt;date/time&gt;</a:t>
            </a:r>
          </a:p>
        </p:txBody>
      </p:sp>
      <p:sp>
        <p:nvSpPr>
          <p:cNvPr id="3" name="PlaceHolder 4"/>
          <p:cNvSpPr>
            <a:spLocks noGrp="1"/>
          </p:cNvSpPr>
          <p:nvPr>
            <p:ph type="ftr"/>
          </p:nvPr>
        </p:nvSpPr>
        <p:spPr>
          <a:xfrm>
            <a:off x="3124080" y="4683690"/>
            <a:ext cx="2895840" cy="357210"/>
          </a:xfrm>
          <a:prstGeom prst="rect">
            <a:avLst/>
          </a:prstGeom>
        </p:spPr>
        <p:txBody>
          <a:bodyPr lIns="90000" tIns="46800" rIns="90000" bIns="46800">
            <a:noAutofit/>
          </a:bodyPr>
          <a:lstStyle/>
          <a:p>
            <a:pPr algn="ctr"/>
            <a:r>
              <a:rPr lang="en-US" sz="1400" spc="-1">
                <a:solidFill>
                  <a:srgbClr val="000000"/>
                </a:solidFill>
              </a:rPr>
              <a:t>&lt;footer&gt;</a:t>
            </a:r>
          </a:p>
        </p:txBody>
      </p:sp>
      <p:sp>
        <p:nvSpPr>
          <p:cNvPr id="4" name="PlaceHolder 5"/>
          <p:cNvSpPr>
            <a:spLocks noGrp="1"/>
          </p:cNvSpPr>
          <p:nvPr>
            <p:ph type="sldNum"/>
          </p:nvPr>
        </p:nvSpPr>
        <p:spPr>
          <a:xfrm>
            <a:off x="6552720" y="4683690"/>
            <a:ext cx="2133720" cy="357210"/>
          </a:xfrm>
          <a:prstGeom prst="rect">
            <a:avLst/>
          </a:prstGeom>
        </p:spPr>
        <p:txBody>
          <a:bodyPr lIns="90000" tIns="46800" rIns="90000" bIns="46800">
            <a:noAutofit/>
          </a:bodyPr>
          <a:lstStyle/>
          <a:p>
            <a:pPr algn="r"/>
            <a:fld id="{37B044FC-A0A3-4F4B-8F5E-A2C51C59A012}" type="slidenum">
              <a:rPr lang="en-US" sz="1400" spc="-1">
                <a:solidFill>
                  <a:srgbClr val="000000"/>
                </a:solidFill>
              </a:rPr>
              <a:pPr algn="r"/>
              <a:t>‹#›</a:t>
            </a:fld>
            <a:endParaRPr lang="en-US" sz="1400" spc="-1">
              <a:solidFill>
                <a:srgbClr val="000000"/>
              </a:solidFill>
            </a:endParaRPr>
          </a:p>
        </p:txBody>
      </p:sp>
    </p:spTree>
    <p:extLst>
      <p:ext uri="{BB962C8B-B14F-4D97-AF65-F5344CB8AC3E}">
        <p14:creationId xmlns:p14="http://schemas.microsoft.com/office/powerpoint/2010/main" val="254706031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ight Triangle 10"/>
          <p:cNvSpPr/>
          <p:nvPr/>
        </p:nvSpPr>
        <p:spPr>
          <a:xfrm>
            <a:off x="7034" y="10552"/>
            <a:ext cx="9129932" cy="5127674"/>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5276"/>
            <a:ext cx="9136966" cy="513295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5" y="3711307"/>
            <a:ext cx="2672861" cy="142515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00620"/>
            <a:ext cx="8229600" cy="1049274"/>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1412106"/>
            <a:ext cx="8229600" cy="3429000"/>
          </a:xfrm>
          <a:prstGeom prst="rect">
            <a:avLst/>
          </a:prstGeom>
        </p:spPr>
        <p:txBody>
          <a:bodyPr vert="horz"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791456" y="4860727"/>
            <a:ext cx="2133600" cy="226314"/>
          </a:xfrm>
          <a:prstGeom prst="rect">
            <a:avLst/>
          </a:prstGeom>
        </p:spPr>
        <p:txBody>
          <a:bodyPr vert="horz" anchor="b"/>
          <a:lstStyle>
            <a:lvl1pPr algn="l" eaLnBrk="1" latinLnBrk="0" hangingPunct="1">
              <a:defRPr kumimoji="0" sz="1000" b="0">
                <a:solidFill>
                  <a:schemeClr val="tx1"/>
                </a:solidFill>
              </a:defRPr>
            </a:lvl1pPr>
          </a:lstStyle>
          <a:p>
            <a:fld id="{2248EB6E-5566-49F0-AA4C-178361FC8332}" type="datetimeFigureOut">
              <a:rPr lang="en-US" smtClean="0"/>
              <a:t>10/15/2024</a:t>
            </a:fld>
            <a:endParaRPr lang="en-US"/>
          </a:p>
        </p:txBody>
      </p:sp>
      <p:sp>
        <p:nvSpPr>
          <p:cNvPr id="3" name="Footer Placeholder 2"/>
          <p:cNvSpPr>
            <a:spLocks noGrp="1"/>
          </p:cNvSpPr>
          <p:nvPr>
            <p:ph type="ftr" sz="quarter" idx="3"/>
          </p:nvPr>
        </p:nvSpPr>
        <p:spPr>
          <a:xfrm>
            <a:off x="457200" y="4861418"/>
            <a:ext cx="4260056" cy="225623"/>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4860727"/>
            <a:ext cx="502920" cy="226314"/>
          </a:xfrm>
          <a:prstGeom prst="rect">
            <a:avLst/>
          </a:prstGeom>
        </p:spPr>
        <p:txBody>
          <a:bodyPr vert="horz" anchor="b"/>
          <a:lstStyle>
            <a:lvl1pPr algn="ctr" eaLnBrk="1" latinLnBrk="0" hangingPunct="1">
              <a:defRPr kumimoji="0" sz="1200">
                <a:solidFill>
                  <a:schemeClr val="tx1"/>
                </a:solidFill>
              </a:defRPr>
            </a:lvl1pPr>
          </a:lstStyle>
          <a:p>
            <a:fld id="{2327EE1E-A06E-4D80-A612-FD9BA2CCC11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27.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29.png"/><Relationship Id="rId9"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7.xml"/><Relationship Id="rId4" Type="http://schemas.openxmlformats.org/officeDocument/2006/relationships/image" Target="../media/image37.tmp"/></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7.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7.xml"/><Relationship Id="rId5" Type="http://schemas.openxmlformats.org/officeDocument/2006/relationships/image" Target="../media/image50.jpeg"/><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7.xml"/><Relationship Id="rId4" Type="http://schemas.openxmlformats.org/officeDocument/2006/relationships/image" Target="../media/image53.jpeg"/></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png"/><Relationship Id="rId26" Type="http://schemas.openxmlformats.org/officeDocument/2006/relationships/image" Target="../media/image79.png"/><Relationship Id="rId3" Type="http://schemas.openxmlformats.org/officeDocument/2006/relationships/image" Target="../media/image56.png"/><Relationship Id="rId21" Type="http://schemas.openxmlformats.org/officeDocument/2006/relationships/image" Target="../media/image74.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5" Type="http://schemas.openxmlformats.org/officeDocument/2006/relationships/image" Target="../media/image78.png"/><Relationship Id="rId2" Type="http://schemas.openxmlformats.org/officeDocument/2006/relationships/image" Target="../media/image55.png"/><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14.xml"/><Relationship Id="rId6" Type="http://schemas.openxmlformats.org/officeDocument/2006/relationships/image" Target="../media/image59.png"/><Relationship Id="rId11" Type="http://schemas.openxmlformats.org/officeDocument/2006/relationships/image" Target="../media/image64.png"/><Relationship Id="rId24" Type="http://schemas.openxmlformats.org/officeDocument/2006/relationships/image" Target="../media/image77.png"/><Relationship Id="rId5" Type="http://schemas.openxmlformats.org/officeDocument/2006/relationships/image" Target="../media/image58.png"/><Relationship Id="rId15" Type="http://schemas.openxmlformats.org/officeDocument/2006/relationships/image" Target="../media/image68.png"/><Relationship Id="rId23" Type="http://schemas.openxmlformats.org/officeDocument/2006/relationships/image" Target="../media/image76.png"/><Relationship Id="rId10" Type="http://schemas.openxmlformats.org/officeDocument/2006/relationships/image" Target="../media/image63.png"/><Relationship Id="rId19" Type="http://schemas.openxmlformats.org/officeDocument/2006/relationships/image" Target="../media/image72.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 Id="rId22" Type="http://schemas.openxmlformats.org/officeDocument/2006/relationships/image" Target="../media/image7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7.xml"/><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 name="Picture 14" descr="3d bir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685800" y="1638199"/>
            <a:ext cx="14414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descr="3d bir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6947043" y="1914722"/>
            <a:ext cx="14478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WordArt 16"/>
          <p:cNvSpPr>
            <a:spLocks noChangeArrowheads="1" noChangeShapeType="1" noTextEdit="1"/>
          </p:cNvSpPr>
          <p:nvPr/>
        </p:nvSpPr>
        <p:spPr bwMode="auto">
          <a:xfrm>
            <a:off x="327025" y="313406"/>
            <a:ext cx="8740774" cy="7032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vi-VN" sz="1800" b="1" kern="10" spc="0" dirty="0">
                <a:ln w="9525">
                  <a:solidFill>
                    <a:srgbClr val="00FFFF"/>
                  </a:solidFill>
                  <a:round/>
                  <a:headEnd/>
                  <a:tailEnd/>
                </a:ln>
                <a:solidFill>
                  <a:srgbClr val="008000"/>
                </a:solidFill>
                <a:effectLst/>
                <a:latin typeface="Times New Roman"/>
                <a:cs typeface="Times New Roman"/>
              </a:rPr>
              <a:t>NHIỆT LIỆT CHÀO MỪNG CÁC THẦY, CÔ GIÁO ĐẾN DỰ GIỜ THĂM LỚP </a:t>
            </a:r>
          </a:p>
        </p:txBody>
      </p:sp>
      <p:sp>
        <p:nvSpPr>
          <p:cNvPr id="23" name="WordArt 8"/>
          <p:cNvSpPr>
            <a:spLocks noChangeArrowheads="1" noChangeShapeType="1" noTextEdit="1"/>
          </p:cNvSpPr>
          <p:nvPr/>
        </p:nvSpPr>
        <p:spPr bwMode="auto">
          <a:xfrm>
            <a:off x="3554412" y="1047750"/>
            <a:ext cx="2286000" cy="287338"/>
          </a:xfrm>
          <a:prstGeom prst="rect">
            <a:avLst/>
          </a:prstGeom>
        </p:spPr>
        <p:txBody>
          <a:bodyPr wrap="none" fromWordArt="1">
            <a:prstTxWarp prst="textPlain">
              <a:avLst>
                <a:gd name="adj" fmla="val 50000"/>
              </a:avLst>
            </a:prstTxWarp>
          </a:bodyPr>
          <a:lstStyle/>
          <a:p>
            <a:pPr algn="ctr" rtl="0">
              <a:buNone/>
            </a:pPr>
            <a:r>
              <a:rPr lang="vi-VN" sz="300" b="1" kern="10" dirty="0">
                <a:ln w="9525">
                  <a:solidFill>
                    <a:srgbClr val="FF66CC"/>
                  </a:solidFill>
                  <a:round/>
                  <a:headEnd/>
                  <a:tailEnd/>
                </a:ln>
                <a:solidFill>
                  <a:srgbClr val="0070C0"/>
                </a:solidFill>
                <a:effectLst>
                  <a:outerShdw dist="35921" dir="2700000" algn="ctr" rotWithShape="0">
                    <a:srgbClr val="C0C0C0">
                      <a:alpha val="80000"/>
                    </a:srgbClr>
                  </a:outerShdw>
                </a:effectLst>
                <a:latin typeface="Times New Roman"/>
                <a:cs typeface="Times New Roman"/>
              </a:rPr>
              <a:t>LỚP 6</a:t>
            </a:r>
            <a:r>
              <a:rPr lang="vi-VN" sz="300" b="1" kern="10" spc="0" dirty="0">
                <a:ln w="9525">
                  <a:solidFill>
                    <a:srgbClr val="FF66CC"/>
                  </a:solidFill>
                  <a:round/>
                  <a:headEnd/>
                  <a:tailEnd/>
                </a:ln>
                <a:solidFill>
                  <a:srgbClr val="0070C0"/>
                </a:solidFill>
                <a:effectLst>
                  <a:outerShdw dist="35921" dir="2700000" algn="ctr" rotWithShape="0">
                    <a:srgbClr val="C0C0C0">
                      <a:alpha val="80000"/>
                    </a:srgbClr>
                  </a:outerShdw>
                </a:effectLst>
                <a:latin typeface="Times New Roman"/>
                <a:cs typeface="Times New Roman"/>
              </a:rPr>
              <a:t> A</a:t>
            </a:r>
          </a:p>
        </p:txBody>
      </p:sp>
      <p:sp>
        <p:nvSpPr>
          <p:cNvPr id="19" name="TextBox 18"/>
          <p:cNvSpPr txBox="1"/>
          <p:nvPr/>
        </p:nvSpPr>
        <p:spPr>
          <a:xfrm>
            <a:off x="2971800" y="4585216"/>
            <a:ext cx="4292565" cy="369332"/>
          </a:xfrm>
          <a:prstGeom prst="rect">
            <a:avLst/>
          </a:prstGeom>
          <a:noFill/>
        </p:spPr>
        <p:txBody>
          <a:bodyPr wrap="square" rtlCol="0">
            <a:spAutoFit/>
          </a:bodyPr>
          <a:lstStyle/>
          <a:p>
            <a:r>
              <a:rPr lang="vi-V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GIÁO VIÊN</a:t>
            </a:r>
          </a:p>
        </p:txBody>
      </p:sp>
    </p:spTree>
    <p:extLst>
      <p:ext uri="{BB962C8B-B14F-4D97-AF65-F5344CB8AC3E}">
        <p14:creationId xmlns:p14="http://schemas.microsoft.com/office/powerpoint/2010/main" val="6490670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4600" y="43180"/>
            <a:ext cx="6172200" cy="5715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11. OXYGEN –  </a:t>
            </a:r>
            <a:r>
              <a:rPr lang="en-US" sz="2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KHÔNG</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KHÍ</a:t>
            </a: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ounded Rectangle 4"/>
          <p:cNvSpPr/>
          <p:nvPr/>
        </p:nvSpPr>
        <p:spPr>
          <a:xfrm>
            <a:off x="1128215" y="895350"/>
            <a:ext cx="37338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just"/>
            <a:r>
              <a:rPr lang="en-US" sz="2400" b="1" dirty="0">
                <a:solidFill>
                  <a:prstClr val="black"/>
                </a:solidFill>
                <a:latin typeface="Times New Roman" pitchFamily="18" charset="0"/>
                <a:cs typeface="Times New Roman" pitchFamily="18" charset="0"/>
              </a:rPr>
              <a:t>I. Oxygen </a:t>
            </a:r>
            <a:r>
              <a:rPr lang="en-US" sz="2400" b="1" dirty="0" err="1">
                <a:solidFill>
                  <a:prstClr val="black"/>
                </a:solidFill>
                <a:latin typeface="Times New Roman" pitchFamily="18" charset="0"/>
                <a:cs typeface="Times New Roman" pitchFamily="18" charset="0"/>
              </a:rPr>
              <a:t>trên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Trái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đất</a:t>
            </a:r>
            <a:endParaRPr lang="en-US" sz="2400" b="1" dirty="0">
              <a:solidFill>
                <a:prstClr val="black"/>
              </a:solidFill>
              <a:latin typeface="Times New Roman" pitchFamily="18" charset="0"/>
              <a:cs typeface="Times New Roman" pitchFamily="18" charset="0"/>
            </a:endParaRPr>
          </a:p>
        </p:txBody>
      </p:sp>
      <p:sp>
        <p:nvSpPr>
          <p:cNvPr id="12" name="Rounded Rectangle 11"/>
          <p:cNvSpPr/>
          <p:nvPr/>
        </p:nvSpPr>
        <p:spPr>
          <a:xfrm>
            <a:off x="1128215" y="2469725"/>
            <a:ext cx="7739418" cy="4953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just"/>
            <a:r>
              <a:rPr lang="en-US" sz="2400" b="1" dirty="0">
                <a:solidFill>
                  <a:prstClr val="black"/>
                </a:solidFill>
                <a:latin typeface="Times New Roman" pitchFamily="18" charset="0"/>
                <a:cs typeface="Times New Roman" pitchFamily="18" charset="0"/>
              </a:rPr>
              <a:t>II. </a:t>
            </a:r>
            <a:r>
              <a:rPr lang="en-US" sz="2400" b="1" dirty="0" err="1">
                <a:solidFill>
                  <a:prstClr val="black"/>
                </a:solidFill>
                <a:latin typeface="Times New Roman" pitchFamily="18" charset="0"/>
                <a:cs typeface="Times New Roman" pitchFamily="18" charset="0"/>
              </a:rPr>
              <a:t>Tính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chất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vật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lí</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và</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tầm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quan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trọng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của</a:t>
            </a:r>
            <a:r>
              <a:rPr lang="en-US" sz="2400" b="1" dirty="0">
                <a:solidFill>
                  <a:prstClr val="black"/>
                </a:solidFill>
                <a:latin typeface="Times New Roman" pitchFamily="18" charset="0"/>
                <a:cs typeface="Times New Roman" pitchFamily="18" charset="0"/>
              </a:rPr>
              <a:t> oxygen</a:t>
            </a:r>
          </a:p>
        </p:txBody>
      </p:sp>
      <p:sp>
        <p:nvSpPr>
          <p:cNvPr id="13" name="Rounded Rectangle 12"/>
          <p:cNvSpPr/>
          <p:nvPr/>
        </p:nvSpPr>
        <p:spPr>
          <a:xfrm>
            <a:off x="1364974" y="3150765"/>
            <a:ext cx="7739418" cy="4953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just"/>
            <a:r>
              <a:rPr lang="en-US" sz="2400" b="1" dirty="0">
                <a:solidFill>
                  <a:prstClr val="black"/>
                </a:solidFill>
                <a:latin typeface="Times New Roman" pitchFamily="18" charset="0"/>
                <a:cs typeface="Times New Roman" pitchFamily="18" charset="0"/>
              </a:rPr>
              <a:t>1. </a:t>
            </a:r>
            <a:r>
              <a:rPr lang="en-US" sz="2400" b="1" dirty="0" err="1">
                <a:solidFill>
                  <a:prstClr val="black"/>
                </a:solidFill>
                <a:latin typeface="Times New Roman" pitchFamily="18" charset="0"/>
                <a:cs typeface="Times New Roman" pitchFamily="18" charset="0"/>
              </a:rPr>
              <a:t>Tính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chất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vật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lí</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của</a:t>
            </a:r>
            <a:r>
              <a:rPr lang="en-US" sz="2400" b="1" dirty="0">
                <a:solidFill>
                  <a:prstClr val="black"/>
                </a:solidFill>
                <a:latin typeface="Times New Roman" pitchFamily="18" charset="0"/>
                <a:cs typeface="Times New Roman" pitchFamily="18" charset="0"/>
              </a:rPr>
              <a:t> oxygen</a:t>
            </a:r>
          </a:p>
        </p:txBody>
      </p:sp>
      <p:sp>
        <p:nvSpPr>
          <p:cNvPr id="7" name="TextBox 6"/>
          <p:cNvSpPr txBox="1"/>
          <p:nvPr/>
        </p:nvSpPr>
        <p:spPr>
          <a:xfrm>
            <a:off x="1524000" y="1581152"/>
            <a:ext cx="7329078" cy="830997"/>
          </a:xfrm>
          <a:prstGeom prst="rect">
            <a:avLst/>
          </a:prstGeom>
          <a:noFill/>
        </p:spPr>
        <p:txBody>
          <a:bodyPr wrap="square" rtlCol="0">
            <a:spAutoFit/>
          </a:bodyPr>
          <a:lstStyle/>
          <a:p>
            <a:r>
              <a:rPr lang="vi-VN" sz="2400" b="1" dirty="0">
                <a:solidFill>
                  <a:srgbClr val="FF0000"/>
                </a:solidFill>
                <a:latin typeface="Times New Roman" panose="02020603050405020304" pitchFamily="18" charset="0"/>
                <a:cs typeface="Times New Roman" panose="02020603050405020304" pitchFamily="18" charset="0"/>
              </a:rPr>
              <a:t>Trên Trái Đất oxygen có trong không khí, trong đất, trong nước...</a:t>
            </a:r>
          </a:p>
        </p:txBody>
      </p:sp>
    </p:spTree>
    <p:extLst>
      <p:ext uri="{BB962C8B-B14F-4D97-AF65-F5344CB8AC3E}">
        <p14:creationId xmlns:p14="http://schemas.microsoft.com/office/powerpoint/2010/main" val="327614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0550"/>
            <a:ext cx="8610600" cy="2133600"/>
          </a:xfrm>
        </p:spPr>
        <p:txBody>
          <a:bodyPr>
            <a:noAutofit/>
          </a:bodyPr>
          <a:lstStyle/>
          <a:p>
            <a:r>
              <a:rPr lang="vi-VN" sz="3200" b="1" dirty="0">
                <a:latin typeface="Times New Roman" panose="02020603050405020304" pitchFamily="18" charset="0"/>
                <a:cs typeface="Times New Roman" panose="02020603050405020304" pitchFamily="18" charset="0"/>
              </a:rPr>
              <a:t>Đọc thông tin sách giáo khoa, liên hệ thực tế quan sát oxygen xung quanh chúng ta, thảo luận cặp đôi theo bàn hoàn thành phiếu học tập 1</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sym typeface="Wingdings" pitchFamily="2" charset="2"/>
              </a:rPr>
              <a:t>(3phút)</a:t>
            </a:r>
            <a:endParaRPr lang="vi-VN" sz="3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066800" y="2300447"/>
            <a:ext cx="7685070" cy="1938992"/>
          </a:xfrm>
          <a:prstGeom prst="rect">
            <a:avLst/>
          </a:prstGeom>
          <a:noFill/>
        </p:spPr>
        <p:txBody>
          <a:bodyPr wrap="square" rtlCol="0">
            <a:spAutoFit/>
          </a:bodyPr>
          <a:lstStyle/>
          <a:p>
            <a:pPr>
              <a:spcAft>
                <a:spcPts val="0"/>
              </a:spcAft>
              <a:tabLst>
                <a:tab pos="8101330" algn="l"/>
              </a:tabLst>
            </a:pPr>
            <a:r>
              <a:rPr lang="en-US" sz="2400" b="1" u="sng" dirty="0" err="1">
                <a:solidFill>
                  <a:srgbClr val="222222"/>
                </a:solidFill>
                <a:latin typeface="Times New Roman"/>
                <a:ea typeface="Times New Roman"/>
              </a:rPr>
              <a:t>Phiếu</a:t>
            </a:r>
            <a:r>
              <a:rPr lang="en-US" sz="2400" b="1" u="sng" dirty="0">
                <a:solidFill>
                  <a:srgbClr val="222222"/>
                </a:solidFill>
                <a:latin typeface="Times New Roman"/>
                <a:ea typeface="Times New Roman"/>
              </a:rPr>
              <a:t> </a:t>
            </a:r>
            <a:r>
              <a:rPr lang="en-US" sz="2400" b="1" u="sng" dirty="0" err="1">
                <a:solidFill>
                  <a:srgbClr val="222222"/>
                </a:solidFill>
                <a:latin typeface="Times New Roman"/>
                <a:ea typeface="Times New Roman"/>
              </a:rPr>
              <a:t>học</a:t>
            </a:r>
            <a:r>
              <a:rPr lang="en-US" sz="2400" b="1" u="sng" dirty="0">
                <a:solidFill>
                  <a:srgbClr val="222222"/>
                </a:solidFill>
                <a:latin typeface="Times New Roman"/>
                <a:ea typeface="Times New Roman"/>
              </a:rPr>
              <a:t> </a:t>
            </a:r>
            <a:r>
              <a:rPr lang="en-US" sz="2400" b="1" u="sng" dirty="0" err="1">
                <a:solidFill>
                  <a:srgbClr val="222222"/>
                </a:solidFill>
                <a:latin typeface="Times New Roman"/>
                <a:ea typeface="Times New Roman"/>
              </a:rPr>
              <a:t>tập</a:t>
            </a:r>
            <a:r>
              <a:rPr lang="en-US" sz="2400" b="1" u="sng" dirty="0">
                <a:solidFill>
                  <a:srgbClr val="222222"/>
                </a:solidFill>
                <a:latin typeface="Times New Roman"/>
                <a:ea typeface="Times New Roman"/>
              </a:rPr>
              <a:t> </a:t>
            </a:r>
            <a:r>
              <a:rPr lang="en-US" sz="2400" b="1" u="sng" dirty="0" err="1">
                <a:solidFill>
                  <a:srgbClr val="222222"/>
                </a:solidFill>
                <a:latin typeface="Times New Roman"/>
                <a:ea typeface="Times New Roman"/>
              </a:rPr>
              <a:t>số</a:t>
            </a:r>
            <a:r>
              <a:rPr lang="en-US" sz="2400" b="1" u="sng" dirty="0">
                <a:solidFill>
                  <a:srgbClr val="222222"/>
                </a:solidFill>
                <a:latin typeface="Times New Roman"/>
                <a:ea typeface="Times New Roman"/>
              </a:rPr>
              <a:t> :</a:t>
            </a:r>
            <a:r>
              <a:rPr lang="en-US" sz="2400" b="1" dirty="0">
                <a:solidFill>
                  <a:srgbClr val="222222"/>
                </a:solidFill>
                <a:latin typeface="Times New Roman"/>
                <a:ea typeface="Times New Roman"/>
              </a:rPr>
              <a:t> </a:t>
            </a:r>
          </a:p>
          <a:p>
            <a:pPr>
              <a:spcAft>
                <a:spcPts val="0"/>
              </a:spcAft>
              <a:tabLst>
                <a:tab pos="8101330" algn="l"/>
              </a:tabLst>
            </a:pPr>
            <a:r>
              <a:rPr lang="en-US" sz="2400" b="1" dirty="0">
                <a:solidFill>
                  <a:srgbClr val="222222"/>
                </a:solidFill>
                <a:latin typeface="Times New Roman"/>
                <a:ea typeface="Times New Roman"/>
              </a:rPr>
              <a:t>Ở </a:t>
            </a:r>
            <a:r>
              <a:rPr lang="en-US" sz="2400" b="1" dirty="0" err="1">
                <a:solidFill>
                  <a:srgbClr val="222222"/>
                </a:solidFill>
                <a:latin typeface="Times New Roman"/>
                <a:ea typeface="Times New Roman"/>
              </a:rPr>
              <a:t>nhiệt</a:t>
            </a:r>
            <a:r>
              <a:rPr lang="en-US" sz="2400" b="1" dirty="0">
                <a:solidFill>
                  <a:srgbClr val="222222"/>
                </a:solidFill>
                <a:latin typeface="Times New Roman"/>
                <a:ea typeface="Times New Roman"/>
              </a:rPr>
              <a:t> </a:t>
            </a:r>
            <a:r>
              <a:rPr lang="en-US" sz="2400" b="1" dirty="0" err="1">
                <a:solidFill>
                  <a:srgbClr val="222222"/>
                </a:solidFill>
                <a:latin typeface="Times New Roman"/>
                <a:ea typeface="Times New Roman"/>
              </a:rPr>
              <a:t>độ</a:t>
            </a:r>
            <a:r>
              <a:rPr lang="en-US" sz="2400" b="1" dirty="0">
                <a:solidFill>
                  <a:srgbClr val="222222"/>
                </a:solidFill>
                <a:latin typeface="Times New Roman"/>
                <a:ea typeface="Times New Roman"/>
              </a:rPr>
              <a:t> </a:t>
            </a:r>
            <a:r>
              <a:rPr lang="en-US" sz="2400" b="1" dirty="0" err="1">
                <a:solidFill>
                  <a:srgbClr val="222222"/>
                </a:solidFill>
                <a:latin typeface="Times New Roman"/>
                <a:ea typeface="Times New Roman"/>
              </a:rPr>
              <a:t>thường</a:t>
            </a:r>
            <a:r>
              <a:rPr lang="en-US" sz="2400" b="1" dirty="0">
                <a:solidFill>
                  <a:srgbClr val="222222"/>
                </a:solidFill>
                <a:latin typeface="Times New Roman"/>
                <a:ea typeface="Times New Roman"/>
              </a:rPr>
              <a:t>, oxygen </a:t>
            </a:r>
            <a:r>
              <a:rPr lang="en-US" sz="2400" b="1" dirty="0" err="1">
                <a:solidFill>
                  <a:srgbClr val="222222"/>
                </a:solidFill>
                <a:latin typeface="Times New Roman"/>
                <a:ea typeface="Times New Roman"/>
              </a:rPr>
              <a:t>tồn</a:t>
            </a:r>
            <a:r>
              <a:rPr lang="en-US" sz="2400" b="1" dirty="0">
                <a:solidFill>
                  <a:srgbClr val="222222"/>
                </a:solidFill>
                <a:latin typeface="Times New Roman"/>
                <a:ea typeface="Times New Roman"/>
              </a:rPr>
              <a:t> </a:t>
            </a:r>
            <a:r>
              <a:rPr lang="en-US" sz="2400" b="1" dirty="0" err="1">
                <a:solidFill>
                  <a:srgbClr val="222222"/>
                </a:solidFill>
                <a:latin typeface="Times New Roman"/>
                <a:ea typeface="Times New Roman"/>
              </a:rPr>
              <a:t>tại</a:t>
            </a:r>
            <a:r>
              <a:rPr lang="en-US" sz="2400" b="1" dirty="0">
                <a:solidFill>
                  <a:srgbClr val="222222"/>
                </a:solidFill>
                <a:latin typeface="Times New Roman"/>
                <a:ea typeface="Times New Roman"/>
              </a:rPr>
              <a:t> ở </a:t>
            </a:r>
            <a:r>
              <a:rPr lang="en-US" sz="2400" b="1" dirty="0" err="1">
                <a:solidFill>
                  <a:srgbClr val="222222"/>
                </a:solidFill>
                <a:latin typeface="Times New Roman"/>
                <a:ea typeface="Times New Roman"/>
              </a:rPr>
              <a:t>thể</a:t>
            </a:r>
            <a:r>
              <a:rPr lang="en-US" sz="2400" b="1" dirty="0">
                <a:solidFill>
                  <a:srgbClr val="222222"/>
                </a:solidFill>
                <a:latin typeface="Times New Roman"/>
                <a:ea typeface="Times New Roman"/>
              </a:rPr>
              <a:t> .……   </a:t>
            </a:r>
            <a:r>
              <a:rPr lang="en-US" sz="2400" b="1" dirty="0" err="1">
                <a:solidFill>
                  <a:srgbClr val="222222"/>
                </a:solidFill>
                <a:latin typeface="Times New Roman"/>
                <a:ea typeface="Times New Roman"/>
              </a:rPr>
              <a:t>Không</a:t>
            </a:r>
            <a:r>
              <a:rPr lang="en-US" sz="2400" b="1" dirty="0">
                <a:solidFill>
                  <a:srgbClr val="222222"/>
                </a:solidFill>
                <a:latin typeface="Times New Roman"/>
                <a:ea typeface="Times New Roman"/>
              </a:rPr>
              <a:t> …….., ………….</a:t>
            </a:r>
            <a:r>
              <a:rPr lang="en-US" sz="2400" b="1" dirty="0" err="1">
                <a:solidFill>
                  <a:srgbClr val="222222"/>
                </a:solidFill>
                <a:latin typeface="Times New Roman"/>
                <a:ea typeface="Times New Roman"/>
              </a:rPr>
              <a:t>mùi</a:t>
            </a:r>
            <a:r>
              <a:rPr lang="en-US" sz="2400" b="1" dirty="0">
                <a:solidFill>
                  <a:srgbClr val="222222"/>
                </a:solidFill>
                <a:latin typeface="Times New Roman"/>
                <a:ea typeface="Times New Roman"/>
              </a:rPr>
              <a:t>, </a:t>
            </a:r>
            <a:r>
              <a:rPr lang="en-US" sz="2400" b="1" dirty="0" err="1">
                <a:solidFill>
                  <a:srgbClr val="222222"/>
                </a:solidFill>
                <a:latin typeface="Times New Roman"/>
                <a:ea typeface="Times New Roman"/>
              </a:rPr>
              <a:t>không</a:t>
            </a:r>
            <a:r>
              <a:rPr lang="en-US" sz="2400" b="1" dirty="0">
                <a:solidFill>
                  <a:srgbClr val="222222"/>
                </a:solidFill>
                <a:latin typeface="Times New Roman"/>
                <a:ea typeface="Times New Roman"/>
              </a:rPr>
              <a:t>……, </a:t>
            </a:r>
            <a:r>
              <a:rPr lang="en-US" sz="2400" b="1" dirty="0" err="1">
                <a:solidFill>
                  <a:srgbClr val="222222"/>
                </a:solidFill>
                <a:latin typeface="Times New Roman"/>
                <a:ea typeface="Times New Roman"/>
              </a:rPr>
              <a:t>một</a:t>
            </a:r>
            <a:r>
              <a:rPr lang="en-US" sz="2400" b="1" dirty="0">
                <a:solidFill>
                  <a:srgbClr val="222222"/>
                </a:solidFill>
                <a:latin typeface="Times New Roman"/>
                <a:ea typeface="Times New Roman"/>
              </a:rPr>
              <a:t> </a:t>
            </a:r>
            <a:r>
              <a:rPr lang="en-US" sz="2400" b="1" dirty="0" err="1">
                <a:solidFill>
                  <a:srgbClr val="222222"/>
                </a:solidFill>
                <a:latin typeface="Times New Roman"/>
                <a:ea typeface="Times New Roman"/>
              </a:rPr>
              <a:t>lít</a:t>
            </a:r>
            <a:r>
              <a:rPr lang="en-US" sz="2400" b="1" dirty="0">
                <a:solidFill>
                  <a:srgbClr val="222222"/>
                </a:solidFill>
                <a:latin typeface="Times New Roman"/>
                <a:ea typeface="Times New Roman"/>
              </a:rPr>
              <a:t> </a:t>
            </a:r>
            <a:r>
              <a:rPr lang="en-US" sz="2400" b="1" dirty="0" err="1">
                <a:solidFill>
                  <a:srgbClr val="222222"/>
                </a:solidFill>
                <a:latin typeface="Times New Roman"/>
                <a:ea typeface="Times New Roman"/>
              </a:rPr>
              <a:t>nước</a:t>
            </a:r>
            <a:r>
              <a:rPr lang="en-US" sz="2400" b="1" dirty="0">
                <a:solidFill>
                  <a:srgbClr val="222222"/>
                </a:solidFill>
                <a:latin typeface="Times New Roman"/>
                <a:ea typeface="Times New Roman"/>
              </a:rPr>
              <a:t> </a:t>
            </a:r>
            <a:r>
              <a:rPr lang="en-US" sz="2400" b="1" dirty="0" err="1">
                <a:solidFill>
                  <a:srgbClr val="222222"/>
                </a:solidFill>
                <a:latin typeface="Times New Roman"/>
                <a:ea typeface="Times New Roman"/>
              </a:rPr>
              <a:t>hòa</a:t>
            </a:r>
            <a:r>
              <a:rPr lang="en-US" sz="2400" b="1" dirty="0">
                <a:solidFill>
                  <a:srgbClr val="222222"/>
                </a:solidFill>
                <a:latin typeface="Times New Roman"/>
                <a:ea typeface="Times New Roman"/>
              </a:rPr>
              <a:t> tan </a:t>
            </a:r>
            <a:r>
              <a:rPr lang="en-US" sz="2400" b="1" dirty="0" err="1">
                <a:solidFill>
                  <a:srgbClr val="222222"/>
                </a:solidFill>
                <a:latin typeface="Times New Roman"/>
                <a:ea typeface="Times New Roman"/>
              </a:rPr>
              <a:t>được</a:t>
            </a:r>
            <a:r>
              <a:rPr lang="en-US" sz="2400" b="1" dirty="0">
                <a:solidFill>
                  <a:srgbClr val="222222"/>
                </a:solidFill>
                <a:latin typeface="Times New Roman"/>
                <a:ea typeface="Times New Roman"/>
              </a:rPr>
              <a:t> 31ml </a:t>
            </a:r>
            <a:r>
              <a:rPr lang="en-US" sz="2400" b="1" dirty="0" err="1">
                <a:solidFill>
                  <a:srgbClr val="222222"/>
                </a:solidFill>
                <a:latin typeface="Times New Roman"/>
                <a:ea typeface="Times New Roman"/>
              </a:rPr>
              <a:t>khí</a:t>
            </a:r>
            <a:r>
              <a:rPr lang="en-US" sz="2400" b="1" dirty="0">
                <a:solidFill>
                  <a:srgbClr val="222222"/>
                </a:solidFill>
                <a:latin typeface="Times New Roman"/>
                <a:ea typeface="Times New Roman"/>
              </a:rPr>
              <a:t> </a:t>
            </a:r>
            <a:r>
              <a:rPr lang="en-US" sz="2400" b="1" dirty="0" err="1">
                <a:solidFill>
                  <a:srgbClr val="222222"/>
                </a:solidFill>
                <a:latin typeface="Times New Roman"/>
                <a:ea typeface="Times New Roman"/>
              </a:rPr>
              <a:t>oxi</a:t>
            </a:r>
            <a:r>
              <a:rPr lang="en-US" sz="2400" b="1" dirty="0">
                <a:solidFill>
                  <a:srgbClr val="222222"/>
                </a:solidFill>
                <a:latin typeface="Times New Roman"/>
                <a:ea typeface="Times New Roman"/>
              </a:rPr>
              <a:t>. </a:t>
            </a:r>
            <a:r>
              <a:rPr lang="en-US" sz="2400" b="1" dirty="0" err="1">
                <a:solidFill>
                  <a:srgbClr val="222222"/>
                </a:solidFill>
                <a:latin typeface="Times New Roman"/>
                <a:ea typeface="Times New Roman"/>
              </a:rPr>
              <a:t>Như</a:t>
            </a:r>
            <a:r>
              <a:rPr lang="en-US" sz="2400" b="1" dirty="0">
                <a:solidFill>
                  <a:srgbClr val="222222"/>
                </a:solidFill>
                <a:latin typeface="Times New Roman"/>
                <a:ea typeface="Times New Roman"/>
              </a:rPr>
              <a:t> </a:t>
            </a:r>
            <a:r>
              <a:rPr lang="en-US" sz="2400" b="1" dirty="0" err="1">
                <a:solidFill>
                  <a:srgbClr val="222222"/>
                </a:solidFill>
                <a:latin typeface="Times New Roman"/>
                <a:ea typeface="Times New Roman"/>
              </a:rPr>
              <a:t>vậy</a:t>
            </a:r>
            <a:r>
              <a:rPr lang="en-US" sz="2400" b="1" dirty="0">
                <a:solidFill>
                  <a:srgbClr val="222222"/>
                </a:solidFill>
                <a:latin typeface="Times New Roman"/>
                <a:ea typeface="Times New Roman"/>
              </a:rPr>
              <a:t>, </a:t>
            </a:r>
            <a:r>
              <a:rPr lang="en-US" sz="2400" b="1" dirty="0" err="1">
                <a:solidFill>
                  <a:srgbClr val="222222"/>
                </a:solidFill>
                <a:latin typeface="Times New Roman"/>
                <a:ea typeface="Times New Roman"/>
              </a:rPr>
              <a:t>oxi</a:t>
            </a:r>
            <a:r>
              <a:rPr lang="en-US" sz="2400" b="1" dirty="0">
                <a:solidFill>
                  <a:srgbClr val="222222"/>
                </a:solidFill>
                <a:latin typeface="Times New Roman"/>
                <a:ea typeface="Times New Roman"/>
              </a:rPr>
              <a:t>  tan……… </a:t>
            </a:r>
            <a:r>
              <a:rPr lang="en-US" sz="2400" b="1" dirty="0" err="1">
                <a:solidFill>
                  <a:srgbClr val="222222"/>
                </a:solidFill>
                <a:latin typeface="Times New Roman"/>
                <a:ea typeface="Times New Roman"/>
              </a:rPr>
              <a:t>trong</a:t>
            </a:r>
            <a:r>
              <a:rPr lang="en-US" sz="2400" b="1" dirty="0">
                <a:solidFill>
                  <a:srgbClr val="222222"/>
                </a:solidFill>
                <a:latin typeface="Times New Roman"/>
                <a:ea typeface="Times New Roman"/>
              </a:rPr>
              <a:t> </a:t>
            </a:r>
            <a:r>
              <a:rPr lang="en-US" sz="2400" b="1" dirty="0" err="1">
                <a:solidFill>
                  <a:srgbClr val="222222"/>
                </a:solidFill>
                <a:latin typeface="Times New Roman"/>
                <a:ea typeface="Times New Roman"/>
              </a:rPr>
              <a:t>nước</a:t>
            </a:r>
            <a:r>
              <a:rPr lang="en-US" sz="2400" b="1" dirty="0">
                <a:solidFill>
                  <a:srgbClr val="222222"/>
                </a:solidFill>
                <a:latin typeface="Times New Roman"/>
                <a:ea typeface="Times New Roman"/>
              </a:rPr>
              <a:t>.</a:t>
            </a:r>
          </a:p>
          <a:p>
            <a:pPr algn="just">
              <a:spcAft>
                <a:spcPts val="0"/>
              </a:spcAft>
              <a:tabLst>
                <a:tab pos="8101330" algn="l"/>
              </a:tabLst>
            </a:pPr>
            <a:r>
              <a:rPr lang="en-US" sz="2400" b="1" dirty="0">
                <a:solidFill>
                  <a:srgbClr val="222222"/>
                </a:solidFill>
                <a:latin typeface="Times New Roman"/>
                <a:ea typeface="Times New Roman"/>
              </a:rPr>
              <a:t>Ở -</a:t>
            </a:r>
            <a:r>
              <a:rPr lang="en-US" sz="2400" b="1" dirty="0" err="1">
                <a:solidFill>
                  <a:srgbClr val="222222"/>
                </a:solidFill>
                <a:latin typeface="Times New Roman"/>
                <a:ea typeface="Times New Roman"/>
              </a:rPr>
              <a:t>183</a:t>
            </a:r>
            <a:r>
              <a:rPr lang="en-US" sz="2400" b="1" baseline="30000" dirty="0" err="1">
                <a:solidFill>
                  <a:srgbClr val="222222"/>
                </a:solidFill>
                <a:latin typeface="Times New Roman"/>
                <a:ea typeface="Times New Roman"/>
              </a:rPr>
              <a:t>0</a:t>
            </a:r>
            <a:r>
              <a:rPr lang="en-US" sz="2400" b="1" dirty="0" err="1">
                <a:solidFill>
                  <a:srgbClr val="222222"/>
                </a:solidFill>
                <a:latin typeface="Times New Roman"/>
                <a:ea typeface="Times New Roman"/>
              </a:rPr>
              <a:t>C</a:t>
            </a:r>
            <a:r>
              <a:rPr lang="en-US" sz="2400" b="1" dirty="0">
                <a:solidFill>
                  <a:srgbClr val="222222"/>
                </a:solidFill>
                <a:latin typeface="Times New Roman"/>
                <a:ea typeface="Times New Roman"/>
              </a:rPr>
              <a:t> oxygen ở </a:t>
            </a:r>
            <a:r>
              <a:rPr lang="en-US" sz="2400" b="1" dirty="0" err="1">
                <a:solidFill>
                  <a:srgbClr val="222222"/>
                </a:solidFill>
                <a:latin typeface="Times New Roman"/>
                <a:ea typeface="Times New Roman"/>
              </a:rPr>
              <a:t>thể</a:t>
            </a:r>
            <a:r>
              <a:rPr lang="en-US" sz="2400" b="1" dirty="0">
                <a:solidFill>
                  <a:srgbClr val="222222"/>
                </a:solidFill>
                <a:latin typeface="Times New Roman"/>
                <a:ea typeface="Times New Roman"/>
              </a:rPr>
              <a:t>……….</a:t>
            </a:r>
            <a:r>
              <a:rPr lang="en-US" sz="2400" b="1" dirty="0" err="1">
                <a:solidFill>
                  <a:srgbClr val="222222"/>
                </a:solidFill>
                <a:latin typeface="Times New Roman"/>
                <a:ea typeface="Times New Roman"/>
              </a:rPr>
              <a:t>còn</a:t>
            </a:r>
            <a:r>
              <a:rPr lang="en-US" sz="2400" b="1" dirty="0">
                <a:solidFill>
                  <a:srgbClr val="222222"/>
                </a:solidFill>
                <a:latin typeface="Times New Roman"/>
                <a:ea typeface="Times New Roman"/>
              </a:rPr>
              <a:t> ở -</a:t>
            </a:r>
            <a:r>
              <a:rPr lang="en-US" sz="2400" b="1" dirty="0" err="1">
                <a:solidFill>
                  <a:srgbClr val="222222"/>
                </a:solidFill>
                <a:latin typeface="Times New Roman"/>
                <a:ea typeface="Times New Roman"/>
              </a:rPr>
              <a:t>218</a:t>
            </a:r>
            <a:r>
              <a:rPr lang="en-US" sz="2400" b="1" baseline="30000" dirty="0" err="1">
                <a:solidFill>
                  <a:srgbClr val="222222"/>
                </a:solidFill>
                <a:latin typeface="Times New Roman"/>
                <a:ea typeface="Times New Roman"/>
              </a:rPr>
              <a:t>0</a:t>
            </a:r>
            <a:r>
              <a:rPr lang="en-US" sz="2400" b="1" dirty="0" err="1">
                <a:solidFill>
                  <a:srgbClr val="222222"/>
                </a:solidFill>
                <a:latin typeface="Times New Roman"/>
                <a:ea typeface="Times New Roman"/>
              </a:rPr>
              <a:t>C</a:t>
            </a:r>
            <a:r>
              <a:rPr lang="en-US" sz="2400" b="1" dirty="0">
                <a:solidFill>
                  <a:srgbClr val="222222"/>
                </a:solidFill>
                <a:latin typeface="Times New Roman"/>
                <a:ea typeface="Times New Roman"/>
              </a:rPr>
              <a:t> ở </a:t>
            </a:r>
            <a:r>
              <a:rPr lang="en-US" sz="2400" b="1" dirty="0" err="1">
                <a:solidFill>
                  <a:srgbClr val="222222"/>
                </a:solidFill>
                <a:latin typeface="Times New Roman"/>
                <a:ea typeface="Times New Roman"/>
              </a:rPr>
              <a:t>thể</a:t>
            </a:r>
            <a:r>
              <a:rPr lang="en-US" sz="2400" b="1" dirty="0">
                <a:solidFill>
                  <a:srgbClr val="222222"/>
                </a:solidFill>
                <a:latin typeface="Times New Roman"/>
                <a:ea typeface="Times New Roman"/>
              </a:rPr>
              <a:t>…….</a:t>
            </a:r>
            <a:endParaRPr lang="vi-VN" sz="2400" b="1" dirty="0">
              <a:effectLst/>
              <a:latin typeface="Times New Roman"/>
              <a:ea typeface="Times New Roman"/>
            </a:endParaRPr>
          </a:p>
        </p:txBody>
      </p:sp>
      <p:sp>
        <p:nvSpPr>
          <p:cNvPr id="5" name="TextBox 4"/>
          <p:cNvSpPr txBox="1"/>
          <p:nvPr/>
        </p:nvSpPr>
        <p:spPr>
          <a:xfrm>
            <a:off x="6806946" y="2681266"/>
            <a:ext cx="609600" cy="369332"/>
          </a:xfrm>
          <a:prstGeom prst="rect">
            <a:avLst/>
          </a:prstGeom>
          <a:noFill/>
        </p:spPr>
        <p:txBody>
          <a:bodyPr wrap="square" rtlCol="0">
            <a:spAutoFit/>
          </a:bodyPr>
          <a:lstStyle/>
          <a:p>
            <a:r>
              <a:rPr lang="en-US" dirty="0"/>
              <a:t>(</a:t>
            </a:r>
            <a:r>
              <a:rPr lang="en-US" dirty="0">
                <a:latin typeface="Times New Roman" pitchFamily="18" charset="0"/>
                <a:cs typeface="Times New Roman" pitchFamily="18" charset="0"/>
              </a:rPr>
              <a:t>1</a:t>
            </a:r>
            <a:r>
              <a:rPr lang="en-US" dirty="0"/>
              <a:t>)</a:t>
            </a:r>
            <a:endParaRPr lang="vi-VN" dirty="0"/>
          </a:p>
        </p:txBody>
      </p:sp>
      <p:sp>
        <p:nvSpPr>
          <p:cNvPr id="6" name="TextBox 5"/>
          <p:cNvSpPr txBox="1"/>
          <p:nvPr/>
        </p:nvSpPr>
        <p:spPr>
          <a:xfrm>
            <a:off x="1780890" y="3026625"/>
            <a:ext cx="609600" cy="369332"/>
          </a:xfrm>
          <a:prstGeom prst="rect">
            <a:avLst/>
          </a:prstGeom>
          <a:noFill/>
        </p:spPr>
        <p:txBody>
          <a:bodyPr wrap="square" rtlCol="0">
            <a:spAutoFit/>
          </a:bodyPr>
          <a:lstStyle/>
          <a:p>
            <a:r>
              <a:rPr lang="en-US" dirty="0">
                <a:latin typeface="Times New Roman" pitchFamily="18" charset="0"/>
                <a:cs typeface="Times New Roman" pitchFamily="18" charset="0"/>
              </a:rPr>
              <a:t>(2)</a:t>
            </a:r>
            <a:endParaRPr lang="vi-VN" dirty="0">
              <a:latin typeface="Times New Roman" pitchFamily="18" charset="0"/>
              <a:cs typeface="Times New Roman" pitchFamily="18" charset="0"/>
            </a:endParaRPr>
          </a:p>
        </p:txBody>
      </p:sp>
      <p:sp>
        <p:nvSpPr>
          <p:cNvPr id="7" name="TextBox 6"/>
          <p:cNvSpPr txBox="1"/>
          <p:nvPr/>
        </p:nvSpPr>
        <p:spPr>
          <a:xfrm>
            <a:off x="2971573" y="3015149"/>
            <a:ext cx="609600" cy="369332"/>
          </a:xfrm>
          <a:prstGeom prst="rect">
            <a:avLst/>
          </a:prstGeom>
          <a:noFill/>
        </p:spPr>
        <p:txBody>
          <a:bodyPr wrap="square" rtlCol="0">
            <a:spAutoFit/>
          </a:bodyPr>
          <a:lstStyle/>
          <a:p>
            <a:r>
              <a:rPr lang="en-US" dirty="0">
                <a:latin typeface="Times New Roman" pitchFamily="18" charset="0"/>
                <a:cs typeface="Times New Roman" pitchFamily="18" charset="0"/>
              </a:rPr>
              <a:t>(3)</a:t>
            </a:r>
            <a:endParaRPr lang="vi-VN" dirty="0">
              <a:latin typeface="Times New Roman" pitchFamily="18" charset="0"/>
              <a:cs typeface="Times New Roman" pitchFamily="18" charset="0"/>
            </a:endParaRPr>
          </a:p>
        </p:txBody>
      </p:sp>
      <p:sp>
        <p:nvSpPr>
          <p:cNvPr id="8" name="TextBox 7"/>
          <p:cNvSpPr txBox="1"/>
          <p:nvPr/>
        </p:nvSpPr>
        <p:spPr>
          <a:xfrm>
            <a:off x="5141823" y="3013583"/>
            <a:ext cx="685800" cy="369332"/>
          </a:xfrm>
          <a:prstGeom prst="rect">
            <a:avLst/>
          </a:prstGeom>
          <a:noFill/>
        </p:spPr>
        <p:txBody>
          <a:bodyPr wrap="square" rtlCol="0">
            <a:spAutoFit/>
          </a:bodyPr>
          <a:lstStyle/>
          <a:p>
            <a:r>
              <a:rPr lang="en-US" dirty="0">
                <a:latin typeface="Times New Roman" pitchFamily="18" charset="0"/>
                <a:cs typeface="Times New Roman" pitchFamily="18" charset="0"/>
              </a:rPr>
              <a:t>(4)</a:t>
            </a:r>
            <a:endParaRPr lang="vi-VN" dirty="0">
              <a:latin typeface="Times New Roman" pitchFamily="18" charset="0"/>
              <a:cs typeface="Times New Roman" pitchFamily="18" charset="0"/>
            </a:endParaRPr>
          </a:p>
        </p:txBody>
      </p:sp>
      <p:sp>
        <p:nvSpPr>
          <p:cNvPr id="9" name="TextBox 8"/>
          <p:cNvSpPr txBox="1"/>
          <p:nvPr/>
        </p:nvSpPr>
        <p:spPr>
          <a:xfrm>
            <a:off x="6223202" y="3400679"/>
            <a:ext cx="609600" cy="369332"/>
          </a:xfrm>
          <a:prstGeom prst="rect">
            <a:avLst/>
          </a:prstGeom>
          <a:noFill/>
        </p:spPr>
        <p:txBody>
          <a:bodyPr wrap="square" rtlCol="0">
            <a:spAutoFit/>
          </a:bodyPr>
          <a:lstStyle/>
          <a:p>
            <a:r>
              <a:rPr lang="en-US" dirty="0">
                <a:latin typeface="Times New Roman" pitchFamily="18" charset="0"/>
                <a:cs typeface="Times New Roman" pitchFamily="18" charset="0"/>
              </a:rPr>
              <a:t>(5)</a:t>
            </a:r>
            <a:endParaRPr lang="vi-VN" dirty="0">
              <a:latin typeface="Times New Roman" pitchFamily="18" charset="0"/>
              <a:cs typeface="Times New Roman" pitchFamily="18" charset="0"/>
            </a:endParaRPr>
          </a:p>
        </p:txBody>
      </p:sp>
      <p:sp>
        <p:nvSpPr>
          <p:cNvPr id="10" name="TextBox 9"/>
          <p:cNvSpPr txBox="1"/>
          <p:nvPr/>
        </p:nvSpPr>
        <p:spPr>
          <a:xfrm>
            <a:off x="4638858" y="3756691"/>
            <a:ext cx="609600" cy="369332"/>
          </a:xfrm>
          <a:prstGeom prst="rect">
            <a:avLst/>
          </a:prstGeom>
          <a:noFill/>
        </p:spPr>
        <p:txBody>
          <a:bodyPr wrap="square" rtlCol="0">
            <a:spAutoFit/>
          </a:bodyPr>
          <a:lstStyle/>
          <a:p>
            <a:r>
              <a:rPr lang="en-US" dirty="0">
                <a:latin typeface="Times New Roman" pitchFamily="18" charset="0"/>
                <a:cs typeface="Times New Roman" pitchFamily="18" charset="0"/>
              </a:rPr>
              <a:t>(6)</a:t>
            </a:r>
            <a:endParaRPr lang="vi-VN" dirty="0">
              <a:latin typeface="Times New Roman" pitchFamily="18" charset="0"/>
              <a:cs typeface="Times New Roman" pitchFamily="18" charset="0"/>
            </a:endParaRPr>
          </a:p>
        </p:txBody>
      </p:sp>
      <p:sp>
        <p:nvSpPr>
          <p:cNvPr id="11" name="TextBox 10"/>
          <p:cNvSpPr txBox="1"/>
          <p:nvPr/>
        </p:nvSpPr>
        <p:spPr>
          <a:xfrm>
            <a:off x="7979134" y="3750961"/>
            <a:ext cx="609600" cy="369332"/>
          </a:xfrm>
          <a:prstGeom prst="rect">
            <a:avLst/>
          </a:prstGeom>
          <a:noFill/>
        </p:spPr>
        <p:txBody>
          <a:bodyPr wrap="square" rtlCol="0">
            <a:spAutoFit/>
          </a:bodyPr>
          <a:lstStyle/>
          <a:p>
            <a:r>
              <a:rPr lang="en-US" dirty="0">
                <a:latin typeface="Times New Roman" pitchFamily="18" charset="0"/>
                <a:cs typeface="Times New Roman" pitchFamily="18" charset="0"/>
              </a:rPr>
              <a:t>(7)</a:t>
            </a:r>
            <a:endParaRPr lang="vi-VN" dirty="0">
              <a:latin typeface="Times New Roman" pitchFamily="18" charset="0"/>
              <a:cs typeface="Times New Roman" pitchFamily="18" charset="0"/>
            </a:endParaRPr>
          </a:p>
        </p:txBody>
      </p:sp>
      <p:sp>
        <p:nvSpPr>
          <p:cNvPr id="14" name="TextBox 13"/>
          <p:cNvSpPr txBox="1"/>
          <p:nvPr/>
        </p:nvSpPr>
        <p:spPr>
          <a:xfrm>
            <a:off x="6377682" y="2588933"/>
            <a:ext cx="609600"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khí</a:t>
            </a:r>
            <a:endParaRPr lang="vi-VN" sz="2400" dirty="0">
              <a:solidFill>
                <a:srgbClr val="FF0000"/>
              </a:solidFill>
              <a:latin typeface="Times New Roman" pitchFamily="18" charset="0"/>
              <a:cs typeface="Times New Roman" pitchFamily="18" charset="0"/>
            </a:endParaRPr>
          </a:p>
        </p:txBody>
      </p:sp>
      <p:sp>
        <p:nvSpPr>
          <p:cNvPr id="15" name="TextBox 14"/>
          <p:cNvSpPr txBox="1"/>
          <p:nvPr/>
        </p:nvSpPr>
        <p:spPr>
          <a:xfrm>
            <a:off x="1233345" y="2925222"/>
            <a:ext cx="990600"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màu</a:t>
            </a:r>
            <a:endParaRPr lang="vi-VN" sz="2400" dirty="0">
              <a:solidFill>
                <a:srgbClr val="FF0000"/>
              </a:solidFill>
              <a:latin typeface="Times New Roman" pitchFamily="18" charset="0"/>
              <a:cs typeface="Times New Roman" pitchFamily="18" charset="0"/>
            </a:endParaRPr>
          </a:p>
        </p:txBody>
      </p:sp>
      <p:sp>
        <p:nvSpPr>
          <p:cNvPr id="17" name="TextBox 16"/>
          <p:cNvSpPr txBox="1"/>
          <p:nvPr/>
        </p:nvSpPr>
        <p:spPr>
          <a:xfrm>
            <a:off x="2223945" y="2980458"/>
            <a:ext cx="990600"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không</a:t>
            </a:r>
            <a:endParaRPr lang="vi-VN" sz="2400" dirty="0">
              <a:solidFill>
                <a:srgbClr val="FF0000"/>
              </a:solidFill>
              <a:latin typeface="Times New Roman" pitchFamily="18" charset="0"/>
              <a:cs typeface="Times New Roman" pitchFamily="18" charset="0"/>
            </a:endParaRPr>
          </a:p>
        </p:txBody>
      </p:sp>
      <p:sp>
        <p:nvSpPr>
          <p:cNvPr id="18" name="TextBox 17"/>
          <p:cNvSpPr txBox="1"/>
          <p:nvPr/>
        </p:nvSpPr>
        <p:spPr>
          <a:xfrm>
            <a:off x="4887446" y="2969518"/>
            <a:ext cx="485973"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vị</a:t>
            </a:r>
            <a:endParaRPr lang="vi-VN" sz="2400" dirty="0">
              <a:solidFill>
                <a:srgbClr val="FF0000"/>
              </a:solidFill>
              <a:latin typeface="Times New Roman" pitchFamily="18" charset="0"/>
              <a:cs typeface="Times New Roman" pitchFamily="18" charset="0"/>
            </a:endParaRPr>
          </a:p>
        </p:txBody>
      </p:sp>
      <p:sp>
        <p:nvSpPr>
          <p:cNvPr id="19" name="TextBox 18"/>
          <p:cNvSpPr txBox="1"/>
          <p:nvPr/>
        </p:nvSpPr>
        <p:spPr>
          <a:xfrm>
            <a:off x="5939874" y="3368019"/>
            <a:ext cx="609600"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ít</a:t>
            </a:r>
            <a:endParaRPr lang="vi-VN" sz="2400" dirty="0">
              <a:solidFill>
                <a:srgbClr val="FF0000"/>
              </a:solidFill>
              <a:latin typeface="Times New Roman" pitchFamily="18" charset="0"/>
              <a:cs typeface="Times New Roman" pitchFamily="18" charset="0"/>
            </a:endParaRPr>
          </a:p>
        </p:txBody>
      </p:sp>
      <p:sp>
        <p:nvSpPr>
          <p:cNvPr id="20" name="TextBox 19"/>
          <p:cNvSpPr txBox="1"/>
          <p:nvPr/>
        </p:nvSpPr>
        <p:spPr>
          <a:xfrm>
            <a:off x="4083145" y="3678580"/>
            <a:ext cx="990600"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lỏng</a:t>
            </a:r>
            <a:endParaRPr lang="vi-VN" sz="2400" dirty="0">
              <a:solidFill>
                <a:srgbClr val="FF0000"/>
              </a:solidFill>
              <a:latin typeface="Times New Roman" pitchFamily="18" charset="0"/>
              <a:cs typeface="Times New Roman" pitchFamily="18" charset="0"/>
            </a:endParaRPr>
          </a:p>
        </p:txBody>
      </p:sp>
      <p:sp>
        <p:nvSpPr>
          <p:cNvPr id="21" name="TextBox 20"/>
          <p:cNvSpPr txBox="1"/>
          <p:nvPr/>
        </p:nvSpPr>
        <p:spPr>
          <a:xfrm>
            <a:off x="7581900" y="3698396"/>
            <a:ext cx="990600"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rắn</a:t>
            </a:r>
            <a:endParaRPr lang="vi-VN"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240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xit" presetSubtype="4" fill="hold" grpId="0" nodeType="clickEffect">
                                  <p:stCondLst>
                                    <p:cond delay="0"/>
                                  </p:stCondLst>
                                  <p:childTnLst>
                                    <p:animEffect transition="out" filter="wipe(down)">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par>
                          <p:cTn id="36" fill="hold">
                            <p:stCondLst>
                              <p:cond delay="500"/>
                            </p:stCondLst>
                            <p:childTnLst>
                              <p:par>
                                <p:cTn id="37" presetID="16" presetClass="entr" presetSubtype="2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childTnLst>
                          </p:cTn>
                        </p:par>
                        <p:par>
                          <p:cTn id="45" fill="hold">
                            <p:stCondLst>
                              <p:cond delay="500"/>
                            </p:stCondLst>
                            <p:childTnLst>
                              <p:par>
                                <p:cTn id="46" presetID="2" presetClass="entr" presetSubtype="4"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11"/>
                                        </p:tgtEl>
                                      </p:cBhvr>
                                    </p:animEffect>
                                    <p:set>
                                      <p:cBhvr>
                                        <p:cTn id="63" dur="1" fill="hold">
                                          <p:stCondLst>
                                            <p:cond delay="499"/>
                                          </p:stCondLst>
                                        </p:cTn>
                                        <p:tgtEl>
                                          <p:spTgt spid="11"/>
                                        </p:tgtEl>
                                        <p:attrNameLst>
                                          <p:attrName>style.visibility</p:attrName>
                                        </p:attrNameLst>
                                      </p:cBhvr>
                                      <p:to>
                                        <p:strVal val="hidden"/>
                                      </p:to>
                                    </p:set>
                                  </p:childTnLst>
                                </p:cTn>
                              </p:par>
                            </p:childTnLst>
                          </p:cTn>
                        </p:par>
                        <p:par>
                          <p:cTn id="64" fill="hold">
                            <p:stCondLst>
                              <p:cond delay="500"/>
                            </p:stCondLst>
                            <p:childTnLst>
                              <p:par>
                                <p:cTn id="65" presetID="2" presetClass="entr" presetSubtype="4"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4" grpId="0"/>
      <p:bldP spid="15" grpId="0"/>
      <p:bldP spid="17" grpId="0"/>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Oval 11"/>
          <p:cNvSpPr/>
          <p:nvPr/>
        </p:nvSpPr>
        <p:spPr>
          <a:xfrm>
            <a:off x="4460696" y="3125698"/>
            <a:ext cx="531347"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rgbClr val="FF0000"/>
              </a:solidFill>
            </a:endParaRPr>
          </a:p>
        </p:txBody>
      </p:sp>
      <p:sp>
        <p:nvSpPr>
          <p:cNvPr id="9" name="Oval 8"/>
          <p:cNvSpPr/>
          <p:nvPr/>
        </p:nvSpPr>
        <p:spPr>
          <a:xfrm>
            <a:off x="2667000" y="1756694"/>
            <a:ext cx="531347"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rgbClr val="FF0000"/>
              </a:solidFill>
            </a:endParaRPr>
          </a:p>
        </p:txBody>
      </p:sp>
      <p:sp>
        <p:nvSpPr>
          <p:cNvPr id="2" name="TextBox 1"/>
          <p:cNvSpPr txBox="1"/>
          <p:nvPr/>
        </p:nvSpPr>
        <p:spPr>
          <a:xfrm>
            <a:off x="1487953" y="137378"/>
            <a:ext cx="5410200" cy="646331"/>
          </a:xfrm>
          <a:prstGeom prst="rect">
            <a:avLst/>
          </a:prstGeom>
          <a:noFill/>
          <a:ln>
            <a:solidFill>
              <a:schemeClr val="tx1"/>
            </a:solidFill>
          </a:ln>
        </p:spPr>
        <p:txBody>
          <a:bodyPr wrap="square" rtlCol="0">
            <a:spAutoFit/>
          </a:bodyPr>
          <a:lstStyle/>
          <a:p>
            <a:r>
              <a:rPr lang="en-US" sz="3600" dirty="0">
                <a:solidFill>
                  <a:schemeClr val="bg2"/>
                </a:solidFill>
                <a:latin typeface="Times New Roman" pitchFamily="18" charset="0"/>
                <a:cs typeface="Times New Roman" pitchFamily="18" charset="0"/>
              </a:rPr>
              <a:t>         </a:t>
            </a:r>
            <a:r>
              <a:rPr lang="en-US" sz="3600" b="1" dirty="0" err="1">
                <a:solidFill>
                  <a:schemeClr val="accent6"/>
                </a:solidFill>
                <a:latin typeface="Times New Roman" pitchFamily="18" charset="0"/>
                <a:cs typeface="Times New Roman" pitchFamily="18" charset="0"/>
              </a:rPr>
              <a:t>Trả</a:t>
            </a:r>
            <a:r>
              <a:rPr lang="en-US" sz="3600" b="1" dirty="0">
                <a:solidFill>
                  <a:schemeClr val="accent6"/>
                </a:solidFill>
                <a:latin typeface="Times New Roman" pitchFamily="18" charset="0"/>
                <a:cs typeface="Times New Roman" pitchFamily="18" charset="0"/>
              </a:rPr>
              <a:t> </a:t>
            </a:r>
            <a:r>
              <a:rPr lang="en-US" sz="3600" b="1" dirty="0" err="1">
                <a:solidFill>
                  <a:schemeClr val="accent6"/>
                </a:solidFill>
                <a:latin typeface="Times New Roman" pitchFamily="18" charset="0"/>
                <a:cs typeface="Times New Roman" pitchFamily="18" charset="0"/>
              </a:rPr>
              <a:t>lời</a:t>
            </a:r>
            <a:r>
              <a:rPr lang="en-US" sz="3600" b="1" dirty="0">
                <a:solidFill>
                  <a:schemeClr val="accent6"/>
                </a:solidFill>
                <a:latin typeface="Times New Roman" pitchFamily="18" charset="0"/>
                <a:cs typeface="Times New Roman" pitchFamily="18" charset="0"/>
              </a:rPr>
              <a:t> </a:t>
            </a:r>
            <a:r>
              <a:rPr lang="en-US" sz="3600" b="1" dirty="0" err="1">
                <a:solidFill>
                  <a:schemeClr val="accent6"/>
                </a:solidFill>
                <a:latin typeface="Times New Roman" pitchFamily="18" charset="0"/>
                <a:cs typeface="Times New Roman" pitchFamily="18" charset="0"/>
              </a:rPr>
              <a:t>nhanh</a:t>
            </a:r>
            <a:endParaRPr lang="vi-VN" sz="3600" b="1" dirty="0">
              <a:solidFill>
                <a:schemeClr val="accent6"/>
              </a:solidFill>
              <a:latin typeface="Times New Roman" pitchFamily="18" charset="0"/>
              <a:cs typeface="Times New Roman" pitchFamily="18" charset="0"/>
            </a:endParaRPr>
          </a:p>
        </p:txBody>
      </p:sp>
      <p:pic>
        <p:nvPicPr>
          <p:cNvPr id="1026" name="Picture 2" descr="C:\Users\ADMIN\Desktop\Oxi\398424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056" y="178730"/>
            <a:ext cx="848562" cy="5727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94282" y="834678"/>
            <a:ext cx="7848599" cy="1384995"/>
          </a:xfrm>
          <a:prstGeom prst="rect">
            <a:avLst/>
          </a:prstGeom>
          <a:noFill/>
        </p:spPr>
        <p:txBody>
          <a:bodyPr wrap="square" rtlCol="0">
            <a:spAutoFit/>
          </a:bodyPr>
          <a:lstStyle/>
          <a:p>
            <a:r>
              <a:rPr lang="nl-NL" sz="2800" dirty="0">
                <a:solidFill>
                  <a:srgbClr val="0070C0"/>
                </a:solidFill>
                <a:latin typeface="Times New Roman"/>
                <a:ea typeface="Calibri"/>
              </a:rPr>
              <a:t>Câu 1</a:t>
            </a:r>
            <a:r>
              <a:rPr lang="nl-NL" sz="2800" dirty="0">
                <a:solidFill>
                  <a:schemeClr val="bg1"/>
                </a:solidFill>
                <a:latin typeface="Times New Roman"/>
                <a:ea typeface="Calibri"/>
              </a:rPr>
              <a:t>: Nhiệt độ lạnh nhất trên Trái Đất từng ghi lại được là -89 °C. Khi đó oxygen ở thể:</a:t>
            </a:r>
          </a:p>
          <a:p>
            <a:r>
              <a:rPr lang="nl-NL" sz="2800" dirty="0">
                <a:solidFill>
                  <a:schemeClr val="bg1"/>
                </a:solidFill>
                <a:latin typeface="Times New Roman"/>
              </a:rPr>
              <a:t>A. Lỏng	B. Khí	C. Rắn</a:t>
            </a:r>
            <a:endParaRPr lang="vi-VN" sz="2800" dirty="0">
              <a:solidFill>
                <a:schemeClr val="bg1"/>
              </a:solidFill>
            </a:endParaRPr>
          </a:p>
        </p:txBody>
      </p:sp>
      <p:sp>
        <p:nvSpPr>
          <p:cNvPr id="11" name="TextBox 10"/>
          <p:cNvSpPr txBox="1"/>
          <p:nvPr/>
        </p:nvSpPr>
        <p:spPr>
          <a:xfrm>
            <a:off x="877586" y="2266736"/>
            <a:ext cx="7924799" cy="1384995"/>
          </a:xfrm>
          <a:prstGeom prst="rect">
            <a:avLst/>
          </a:prstGeom>
          <a:noFill/>
        </p:spPr>
        <p:txBody>
          <a:bodyPr wrap="square" rtlCol="0">
            <a:spAutoFit/>
          </a:bodyPr>
          <a:lstStyle/>
          <a:p>
            <a:r>
              <a:rPr lang="nl-NL" sz="2800" dirty="0">
                <a:solidFill>
                  <a:srgbClr val="0070C0"/>
                </a:solidFill>
                <a:latin typeface="Times New Roman"/>
                <a:ea typeface="Calibri"/>
              </a:rPr>
              <a:t>Câu 2</a:t>
            </a:r>
            <a:r>
              <a:rPr lang="nl-NL" sz="2800" dirty="0">
                <a:solidFill>
                  <a:schemeClr val="bg1"/>
                </a:solidFill>
                <a:latin typeface="Times New Roman"/>
                <a:ea typeface="Calibri"/>
              </a:rPr>
              <a:t>: Không nhìn thấy oxygen ở nhiệt độ phòng vì:</a:t>
            </a:r>
          </a:p>
          <a:p>
            <a:pPr marL="514350" indent="-514350">
              <a:buAutoNum type="alphaUcPeriod"/>
            </a:pPr>
            <a:r>
              <a:rPr lang="nl-NL" sz="2800" dirty="0">
                <a:solidFill>
                  <a:schemeClr val="bg1"/>
                </a:solidFill>
                <a:latin typeface="Times New Roman"/>
              </a:rPr>
              <a:t>Nặng hơn không khí	B. Không mùi</a:t>
            </a:r>
          </a:p>
          <a:p>
            <a:pPr marL="514350" indent="-514350">
              <a:buAutoNum type="alphaUcPeriod"/>
            </a:pPr>
            <a:r>
              <a:rPr lang="nl-NL" sz="2800" dirty="0">
                <a:solidFill>
                  <a:schemeClr val="bg1"/>
                </a:solidFill>
                <a:latin typeface="Times New Roman"/>
              </a:rPr>
              <a:t>Không vị		D. Không màu.	</a:t>
            </a:r>
          </a:p>
        </p:txBody>
      </p:sp>
      <p:sp>
        <p:nvSpPr>
          <p:cNvPr id="10" name="TextBox 9"/>
          <p:cNvSpPr txBox="1"/>
          <p:nvPr/>
        </p:nvSpPr>
        <p:spPr>
          <a:xfrm>
            <a:off x="916369" y="3661296"/>
            <a:ext cx="7620000" cy="954107"/>
          </a:xfrm>
          <a:prstGeom prst="rect">
            <a:avLst/>
          </a:prstGeom>
          <a:noFill/>
        </p:spPr>
        <p:txBody>
          <a:bodyPr wrap="square" rtlCol="0">
            <a:spAutoFit/>
          </a:bodyPr>
          <a:lstStyle/>
          <a:p>
            <a:r>
              <a:rPr lang="nl-NL" sz="2800" dirty="0">
                <a:solidFill>
                  <a:srgbClr val="0070C0"/>
                </a:solidFill>
                <a:latin typeface="Times New Roman"/>
                <a:ea typeface="Calibri"/>
              </a:rPr>
              <a:t>Câu 3</a:t>
            </a:r>
            <a:r>
              <a:rPr lang="nl-NL" sz="2800" dirty="0">
                <a:solidFill>
                  <a:schemeClr val="bg1"/>
                </a:solidFill>
                <a:latin typeface="Times New Roman"/>
                <a:ea typeface="Calibri"/>
              </a:rPr>
              <a:t>: Cá và nhiều sinh vật sống được trong nước vì có...............................</a:t>
            </a:r>
            <a:endParaRPr lang="vi-VN" dirty="0">
              <a:solidFill>
                <a:schemeClr val="bg1"/>
              </a:solidFill>
            </a:endParaRPr>
          </a:p>
        </p:txBody>
      </p:sp>
      <p:sp>
        <p:nvSpPr>
          <p:cNvPr id="14" name="TextBox 13"/>
          <p:cNvSpPr txBox="1"/>
          <p:nvPr/>
        </p:nvSpPr>
        <p:spPr>
          <a:xfrm>
            <a:off x="1844211" y="4046090"/>
            <a:ext cx="4079779"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oxygen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hòa</a:t>
            </a:r>
            <a:r>
              <a:rPr lang="en-US" sz="2400" b="1" dirty="0">
                <a:solidFill>
                  <a:srgbClr val="FF0000"/>
                </a:solidFill>
                <a:latin typeface="Times New Roman" pitchFamily="18" charset="0"/>
                <a:cs typeface="Times New Roman" pitchFamily="18" charset="0"/>
              </a:rPr>
              <a:t> tan </a:t>
            </a:r>
            <a:r>
              <a:rPr lang="en-US" sz="2400" b="1" dirty="0" err="1">
                <a:solidFill>
                  <a:srgbClr val="FF0000"/>
                </a:solidFill>
                <a:latin typeface="Times New Roman" pitchFamily="18" charset="0"/>
                <a:cs typeface="Times New Roman" pitchFamily="18" charset="0"/>
              </a:rPr>
              <a:t>trong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nước</a:t>
            </a:r>
            <a:endParaRPr lang="vi-VN"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398476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7" grpId="0"/>
      <p:bldP spid="11" grpId="0"/>
      <p:bldP spid="10"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AutoShape 2" descr="Điều gì sẽ xảy ra nếu toàn bộ khí quyển là Oxy? | Báo Dân tr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Điều gì sẽ xảy ra nếu toàn bộ khí quyển là Oxy? | Báo Dân trí"/>
          <p:cNvSpPr>
            <a:spLocks noChangeAspect="1" noChangeArrowheads="1"/>
          </p:cNvSpPr>
          <p:nvPr/>
        </p:nvSpPr>
        <p:spPr bwMode="auto">
          <a:xfrm>
            <a:off x="307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Tìm hiểu về nồng độ Oxy hòa tan trong nước DO (Dissolved Oxygen), Ảnh hưởng  của hàm lượng Oxy trong nước DO đến tôm, cá và chất lượng nước sông"/>
          <p:cNvSpPr>
            <a:spLocks noChangeAspect="1" noChangeArrowheads="1"/>
          </p:cNvSpPr>
          <p:nvPr/>
        </p:nvSpPr>
        <p:spPr bwMode="auto">
          <a:xfrm>
            <a:off x="460375" y="1603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3" name="Picture 9" descr="Em hãy cho biết oxygen tồn tại ở đâu Thường xuyên hít thở khí oxygen trong  không khí, em có cảm nhận được màu, mùi, vị của oxygen không? - Giải sách"/>
          <p:cNvPicPr>
            <a:picLocks noChangeAspect="1" noChangeArrowheads="1"/>
          </p:cNvPicPr>
          <p:nvPr/>
        </p:nvPicPr>
        <p:blipFill rotWithShape="1">
          <a:blip r:embed="rId2">
            <a:extLst>
              <a:ext uri="{28A0092B-C50C-407E-A947-70E740481C1C}">
                <a14:useLocalDpi xmlns:a14="http://schemas.microsoft.com/office/drawing/2010/main" val="0"/>
              </a:ext>
            </a:extLst>
          </a:blip>
          <a:srcRect l="4131" t="2984" r="2067" b="9662"/>
          <a:stretch/>
        </p:blipFill>
        <p:spPr bwMode="auto">
          <a:xfrm>
            <a:off x="4769373" y="53934"/>
            <a:ext cx="3429000" cy="2374994"/>
          </a:xfrm>
          <a:prstGeom prst="teardrop">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307975" y="2536337"/>
            <a:ext cx="7540625"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pPr algn="just"/>
            <a:r>
              <a:rPr lang="vi-VN" sz="2400" dirty="0">
                <a:solidFill>
                  <a:schemeClr val="accent1"/>
                </a:solidFill>
                <a:latin typeface="Times New Roman" pitchFamily="18" charset="0"/>
                <a:cs typeface="Times New Roman" pitchFamily="18" charset="0"/>
              </a:rPr>
              <a:t>Câu 4.</a:t>
            </a:r>
            <a:r>
              <a:rPr lang="vi-VN" sz="2400" dirty="0">
                <a:latin typeface="Times New Roman" pitchFamily="18" charset="0"/>
                <a:cs typeface="Times New Roman" pitchFamily="18" charset="0"/>
              </a:rPr>
              <a:t> Vì  sao người ta thường phải sục khí vào chậu nuôi cá hay ở đám nuôi tôm thường lắp đặt hệ thống quạt khí ?</a:t>
            </a:r>
            <a:endParaRPr lang="en-US" sz="2400" dirty="0">
              <a:latin typeface="Times New Roman" pitchFamily="18" charset="0"/>
              <a:cs typeface="Times New Roman" pitchFamily="18" charset="0"/>
            </a:endParaRPr>
          </a:p>
        </p:txBody>
      </p:sp>
      <p:pic>
        <p:nvPicPr>
          <p:cNvPr id="2050" name="Picture 2" descr="C:\Users\ADMIN\Desktop\Oxi\3148_8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933" y="53934"/>
            <a:ext cx="4110770" cy="2226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1933" y="3459761"/>
            <a:ext cx="7769225" cy="1569660"/>
          </a:xfrm>
          <a:prstGeom prst="rect">
            <a:avLst/>
          </a:prstGeom>
          <a:noFill/>
        </p:spPr>
        <p:txBody>
          <a:bodyPr wrap="square" rtlCol="0">
            <a:spAutoFit/>
          </a:bodyPr>
          <a:lstStyle/>
          <a:p>
            <a:pPr lvl="0" algn="just"/>
            <a:r>
              <a:rPr lang="vi-VN" sz="2400" b="1" dirty="0">
                <a:solidFill>
                  <a:schemeClr val="accent6"/>
                </a:solidFill>
                <a:latin typeface="Times New Roman" pitchFamily="18" charset="0"/>
                <a:cs typeface="Times New Roman" pitchFamily="18" charset="0"/>
              </a:rPr>
              <a:t>Trả lời: Do oxygen ít tan trong nước nên người ta phải dùng sục hay quạt khí liên tục vào nước giúp cho oxygen tan nhiều hơn trong nước, từ đó cá, tôm có đủ oxygen để hô hấp tốt hơn.</a:t>
            </a:r>
          </a:p>
        </p:txBody>
      </p:sp>
    </p:spTree>
    <p:extLst>
      <p:ext uri="{BB962C8B-B14F-4D97-AF65-F5344CB8AC3E}">
        <p14:creationId xmlns:p14="http://schemas.microsoft.com/office/powerpoint/2010/main" val="13620407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4600" y="43180"/>
            <a:ext cx="6172200" cy="5715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11. OXYGEN –  </a:t>
            </a:r>
            <a:r>
              <a:rPr lang="en-US" sz="2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KHÔNG</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KHÍ</a:t>
            </a: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ounded Rectangle 4"/>
          <p:cNvSpPr/>
          <p:nvPr/>
        </p:nvSpPr>
        <p:spPr>
          <a:xfrm>
            <a:off x="1128215" y="895350"/>
            <a:ext cx="37338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just"/>
            <a:r>
              <a:rPr lang="en-US" sz="2400" b="1" dirty="0">
                <a:solidFill>
                  <a:prstClr val="black"/>
                </a:solidFill>
                <a:latin typeface="Times New Roman" pitchFamily="18" charset="0"/>
                <a:cs typeface="Times New Roman" pitchFamily="18" charset="0"/>
              </a:rPr>
              <a:t>I. Oxygen </a:t>
            </a:r>
            <a:r>
              <a:rPr lang="en-US" sz="2400" b="1" dirty="0" err="1">
                <a:solidFill>
                  <a:prstClr val="black"/>
                </a:solidFill>
                <a:latin typeface="Times New Roman" pitchFamily="18" charset="0"/>
                <a:cs typeface="Times New Roman" pitchFamily="18" charset="0"/>
              </a:rPr>
              <a:t>trên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Trái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đất</a:t>
            </a:r>
            <a:endParaRPr lang="en-US" sz="2400" b="1" dirty="0">
              <a:solidFill>
                <a:prstClr val="black"/>
              </a:solidFill>
              <a:latin typeface="Times New Roman" pitchFamily="18" charset="0"/>
              <a:cs typeface="Times New Roman" pitchFamily="18" charset="0"/>
            </a:endParaRPr>
          </a:p>
        </p:txBody>
      </p:sp>
      <p:sp>
        <p:nvSpPr>
          <p:cNvPr id="12" name="Rounded Rectangle 11"/>
          <p:cNvSpPr/>
          <p:nvPr/>
        </p:nvSpPr>
        <p:spPr>
          <a:xfrm>
            <a:off x="1099782" y="1581150"/>
            <a:ext cx="7739418" cy="4953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just"/>
            <a:r>
              <a:rPr lang="en-US" sz="2400" b="1" dirty="0">
                <a:solidFill>
                  <a:prstClr val="black"/>
                </a:solidFill>
                <a:latin typeface="Times New Roman" pitchFamily="18" charset="0"/>
                <a:cs typeface="Times New Roman" pitchFamily="18" charset="0"/>
              </a:rPr>
              <a:t>II. </a:t>
            </a:r>
            <a:r>
              <a:rPr lang="en-US" sz="2400" b="1" dirty="0" err="1">
                <a:solidFill>
                  <a:prstClr val="black"/>
                </a:solidFill>
                <a:latin typeface="Times New Roman" pitchFamily="18" charset="0"/>
                <a:cs typeface="Times New Roman" pitchFamily="18" charset="0"/>
              </a:rPr>
              <a:t>Tính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chất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vật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lí</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và</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tầm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quan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trọng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của</a:t>
            </a:r>
            <a:r>
              <a:rPr lang="en-US" sz="2400" b="1" dirty="0">
                <a:solidFill>
                  <a:prstClr val="black"/>
                </a:solidFill>
                <a:latin typeface="Times New Roman" pitchFamily="18" charset="0"/>
                <a:cs typeface="Times New Roman" pitchFamily="18" charset="0"/>
              </a:rPr>
              <a:t> oxygen</a:t>
            </a:r>
          </a:p>
        </p:txBody>
      </p:sp>
      <p:sp>
        <p:nvSpPr>
          <p:cNvPr id="13" name="Rounded Rectangle 12"/>
          <p:cNvSpPr/>
          <p:nvPr/>
        </p:nvSpPr>
        <p:spPr>
          <a:xfrm>
            <a:off x="1388091" y="2158338"/>
            <a:ext cx="7739418" cy="4953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just"/>
            <a:r>
              <a:rPr lang="en-US" sz="2400" b="1" dirty="0">
                <a:solidFill>
                  <a:prstClr val="black"/>
                </a:solidFill>
                <a:latin typeface="Times New Roman" pitchFamily="18" charset="0"/>
                <a:cs typeface="Times New Roman" pitchFamily="18" charset="0"/>
              </a:rPr>
              <a:t>1. </a:t>
            </a:r>
            <a:r>
              <a:rPr lang="en-US" sz="2400" b="1" dirty="0" err="1">
                <a:solidFill>
                  <a:prstClr val="black"/>
                </a:solidFill>
                <a:latin typeface="Times New Roman" pitchFamily="18" charset="0"/>
                <a:cs typeface="Times New Roman" pitchFamily="18" charset="0"/>
              </a:rPr>
              <a:t>Tính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chất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vật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lí</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của</a:t>
            </a:r>
            <a:r>
              <a:rPr lang="en-US" sz="2400" b="1" dirty="0">
                <a:solidFill>
                  <a:prstClr val="black"/>
                </a:solidFill>
                <a:latin typeface="Times New Roman" pitchFamily="18" charset="0"/>
                <a:cs typeface="Times New Roman" pitchFamily="18" charset="0"/>
              </a:rPr>
              <a:t> oxygen</a:t>
            </a:r>
          </a:p>
        </p:txBody>
      </p:sp>
      <p:sp>
        <p:nvSpPr>
          <p:cNvPr id="2" name="TextBox 1"/>
          <p:cNvSpPr txBox="1"/>
          <p:nvPr/>
        </p:nvSpPr>
        <p:spPr>
          <a:xfrm>
            <a:off x="1676400" y="2876552"/>
            <a:ext cx="7239000" cy="1200329"/>
          </a:xfrm>
          <a:prstGeom prst="rect">
            <a:avLst/>
          </a:prstGeom>
          <a:noFill/>
        </p:spPr>
        <p:txBody>
          <a:bodyPr wrap="square" rtlCol="0">
            <a:spAutoFit/>
          </a:bodyPr>
          <a:lstStyle/>
          <a:p>
            <a:r>
              <a:rPr lang="vi-VN" sz="2400" b="1" dirty="0">
                <a:solidFill>
                  <a:srgbClr val="FF0000"/>
                </a:solidFill>
                <a:latin typeface="Times New Roman" pitchFamily="18" charset="0"/>
                <a:cs typeface="Times New Roman" pitchFamily="18" charset="0"/>
              </a:rPr>
              <a:t>Ở điều kiện thường oxygen ở thể khí, không màu, không mùi, không vị, ít tan trong nước, nặng hơn không khí, hóa lỏng ở -183</a:t>
            </a:r>
            <a:r>
              <a:rPr lang="vi-VN" sz="2400" b="1" baseline="30000" dirty="0">
                <a:solidFill>
                  <a:srgbClr val="FF0000"/>
                </a:solidFill>
                <a:latin typeface="Times New Roman" pitchFamily="18" charset="0"/>
                <a:cs typeface="Times New Roman" pitchFamily="18" charset="0"/>
              </a:rPr>
              <a:t>0</a:t>
            </a:r>
            <a:r>
              <a:rPr lang="vi-VN" sz="2400" b="1" dirty="0">
                <a:solidFill>
                  <a:srgbClr val="FF0000"/>
                </a:solidFill>
                <a:latin typeface="Times New Roman" pitchFamily="18" charset="0"/>
                <a:cs typeface="Times New Roman" pitchFamily="18" charset="0"/>
              </a:rPr>
              <a:t>c, hóa rắn ở -218</a:t>
            </a:r>
            <a:r>
              <a:rPr lang="vi-VN" sz="2400" b="1" baseline="30000" dirty="0">
                <a:solidFill>
                  <a:srgbClr val="FF0000"/>
                </a:solidFill>
                <a:latin typeface="Times New Roman" pitchFamily="18" charset="0"/>
                <a:cs typeface="Times New Roman" pitchFamily="18" charset="0"/>
              </a:rPr>
              <a:t>0</a:t>
            </a:r>
            <a:r>
              <a:rPr lang="vi-VN" sz="2400" b="1" dirty="0">
                <a:solidFill>
                  <a:srgbClr val="FF0000"/>
                </a:solidFill>
                <a:latin typeface="Times New Roman" pitchFamily="18" charset="0"/>
                <a:cs typeface="Times New Roman" pitchFamily="18" charset="0"/>
              </a:rPr>
              <a:t>c.</a:t>
            </a:r>
          </a:p>
        </p:txBody>
      </p:sp>
      <p:sp>
        <p:nvSpPr>
          <p:cNvPr id="7" name="Rounded Rectangle 6"/>
          <p:cNvSpPr/>
          <p:nvPr/>
        </p:nvSpPr>
        <p:spPr>
          <a:xfrm>
            <a:off x="1524000" y="4110607"/>
            <a:ext cx="7739418" cy="4953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just"/>
            <a:r>
              <a:rPr lang="en-US" sz="2400" b="1" dirty="0">
                <a:solidFill>
                  <a:prstClr val="black"/>
                </a:solidFill>
                <a:latin typeface="Times New Roman" pitchFamily="18" charset="0"/>
                <a:cs typeface="Times New Roman" pitchFamily="18" charset="0"/>
              </a:rPr>
              <a:t>2. </a:t>
            </a:r>
            <a:r>
              <a:rPr lang="en-US" sz="2400" b="1" dirty="0" err="1">
                <a:solidFill>
                  <a:prstClr val="black"/>
                </a:solidFill>
                <a:latin typeface="Times New Roman" pitchFamily="18" charset="0"/>
                <a:cs typeface="Times New Roman" pitchFamily="18" charset="0"/>
              </a:rPr>
              <a:t>Tầm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quan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trọng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của</a:t>
            </a:r>
            <a:r>
              <a:rPr lang="en-US" sz="2400" b="1" dirty="0">
                <a:solidFill>
                  <a:prstClr val="black"/>
                </a:solidFill>
                <a:latin typeface="Times New Roman" pitchFamily="18" charset="0"/>
                <a:cs typeface="Times New Roman" pitchFamily="18" charset="0"/>
              </a:rPr>
              <a:t> oxygen</a:t>
            </a:r>
          </a:p>
        </p:txBody>
      </p:sp>
    </p:spTree>
    <p:extLst>
      <p:ext uri="{BB962C8B-B14F-4D97-AF65-F5344CB8AC3E}">
        <p14:creationId xmlns:p14="http://schemas.microsoft.com/office/powerpoint/2010/main" val="40429803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2"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17835" y="1047750"/>
            <a:ext cx="7086600" cy="2133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just"/>
            <a:r>
              <a:rPr lang="en-US" sz="2800" b="1" dirty="0" err="1">
                <a:solidFill>
                  <a:prstClr val="black"/>
                </a:solidFill>
                <a:latin typeface="Times New Roman" pitchFamily="18" charset="0"/>
                <a:cs typeface="Times New Roman" pitchFamily="18" charset="0"/>
              </a:rPr>
              <a:t>Quan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sát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tranh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kết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hợp</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với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kiến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thức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SGK</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kiến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thức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hiểu</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biết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của</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em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hãy</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kể</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các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ứng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dụng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của</a:t>
            </a:r>
            <a:r>
              <a:rPr lang="en-US" sz="2800" b="1" dirty="0">
                <a:solidFill>
                  <a:prstClr val="black"/>
                </a:solidFill>
                <a:latin typeface="Times New Roman" pitchFamily="18" charset="0"/>
                <a:cs typeface="Times New Roman" pitchFamily="18" charset="0"/>
              </a:rPr>
              <a:t> oxygen </a:t>
            </a:r>
            <a:r>
              <a:rPr lang="en-US" sz="2800" b="1" dirty="0" err="1">
                <a:solidFill>
                  <a:prstClr val="black"/>
                </a:solidFill>
                <a:latin typeface="Times New Roman" pitchFamily="18" charset="0"/>
                <a:cs typeface="Times New Roman" pitchFamily="18" charset="0"/>
              </a:rPr>
              <a:t>trong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đời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sống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và</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sản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xuất</a:t>
            </a:r>
            <a:r>
              <a:rPr lang="en-US" sz="2800" b="1" dirty="0">
                <a:solidFill>
                  <a:prstClr val="black"/>
                </a:solidFill>
                <a:latin typeface="Times New Roman" pitchFamily="18" charset="0"/>
                <a:cs typeface="Times New Roman" pitchFamily="18" charset="0"/>
              </a:rPr>
              <a:t>?</a:t>
            </a:r>
          </a:p>
        </p:txBody>
      </p:sp>
      <p:sp>
        <p:nvSpPr>
          <p:cNvPr id="2" name="TextBox 1"/>
          <p:cNvSpPr txBox="1"/>
          <p:nvPr/>
        </p:nvSpPr>
        <p:spPr>
          <a:xfrm>
            <a:off x="1692669" y="113496"/>
            <a:ext cx="6536933" cy="523220"/>
          </a:xfrm>
          <a:prstGeom prst="rect">
            <a:avLst/>
          </a:prstGeom>
          <a:noFill/>
        </p:spPr>
        <p:txBody>
          <a:bodyPr wrap="square" rtlCol="0">
            <a:spAutoFit/>
          </a:bodyPr>
          <a:lstStyle/>
          <a:p>
            <a:r>
              <a:rPr lang="en-US" sz="2800" b="1" dirty="0" err="1">
                <a:solidFill>
                  <a:srgbClr val="002060"/>
                </a:solidFill>
                <a:latin typeface="Times New Roman" pitchFamily="18" charset="0"/>
                <a:cs typeface="Times New Roman" pitchFamily="18" charset="0"/>
              </a:rPr>
              <a:t>Thảo</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luận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nhóm</a:t>
            </a:r>
            <a:r>
              <a:rPr lang="en-US" sz="2800" b="1" dirty="0">
                <a:solidFill>
                  <a:srgbClr val="002060"/>
                </a:solidFill>
                <a:latin typeface="Times New Roman" pitchFamily="18" charset="0"/>
                <a:cs typeface="Times New Roman" pitchFamily="18" charset="0"/>
              </a:rPr>
              <a:t> (6 </a:t>
            </a:r>
            <a:r>
              <a:rPr lang="en-US" sz="2800" b="1" dirty="0" err="1">
                <a:solidFill>
                  <a:srgbClr val="002060"/>
                </a:solidFill>
                <a:latin typeface="Times New Roman" pitchFamily="18" charset="0"/>
                <a:cs typeface="Times New Roman" pitchFamily="18" charset="0"/>
              </a:rPr>
              <a:t>bạn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thời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gian</a:t>
            </a:r>
            <a:r>
              <a:rPr lang="en-US" sz="2800" b="1" dirty="0">
                <a:solidFill>
                  <a:srgbClr val="002060"/>
                </a:solidFill>
                <a:latin typeface="Times New Roman" pitchFamily="18" charset="0"/>
                <a:cs typeface="Times New Roman" pitchFamily="18" charset="0"/>
              </a:rPr>
              <a:t> 6 </a:t>
            </a:r>
            <a:r>
              <a:rPr lang="en-US" sz="2800" b="1" dirty="0" err="1">
                <a:solidFill>
                  <a:srgbClr val="002060"/>
                </a:solidFill>
                <a:latin typeface="Times New Roman" pitchFamily="18" charset="0"/>
                <a:cs typeface="Times New Roman" pitchFamily="18" charset="0"/>
              </a:rPr>
              <a:t>phút</a:t>
            </a:r>
            <a:endParaRPr lang="vi-VN" dirty="0">
              <a:solidFill>
                <a:srgbClr val="002060"/>
              </a:solidFill>
            </a:endParaRPr>
          </a:p>
        </p:txBody>
      </p:sp>
    </p:spTree>
    <p:extLst>
      <p:ext uri="{BB962C8B-B14F-4D97-AF65-F5344CB8AC3E}">
        <p14:creationId xmlns:p14="http://schemas.microsoft.com/office/powerpoint/2010/main" val="40679710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4" descr="Khí Oxy y t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3485" y="723552"/>
            <a:ext cx="2708097" cy="18625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he Most Important Scuba Diving Ru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4354" y="635022"/>
            <a:ext cx="2881046" cy="18602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creen Clipping"/>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1096" y="577078"/>
            <a:ext cx="2810838" cy="1976167"/>
          </a:xfrm>
          <a:prstGeom prst="rect">
            <a:avLst/>
          </a:prstGeom>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016102"/>
            <a:ext cx="1953694"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ADMIN\Desktop\Oxi\images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6" y="2980090"/>
            <a:ext cx="1543157" cy="1675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DMIN\Desktop\Oxi\tải xuống (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6" y="3061093"/>
            <a:ext cx="1610901" cy="1605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28800" y="0"/>
            <a:ext cx="63246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oxygen</a:t>
            </a:r>
            <a:endParaRPr lang="vi-VN" sz="2800" b="1" dirty="0">
              <a:latin typeface="Times New Roman" pitchFamily="18" charset="0"/>
              <a:cs typeface="Times New Roman" pitchFamily="18" charset="0"/>
            </a:endParaRPr>
          </a:p>
        </p:txBody>
      </p:sp>
      <p:pic>
        <p:nvPicPr>
          <p:cNvPr id="12" name="Picture 6" descr="Dầu đèn ở phố | Tin tức mới nhất 24h - Đọc Báo Lao Động online - Laodong.vn"/>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6855" t="3644" r="1708" b="3644"/>
          <a:stretch/>
        </p:blipFill>
        <p:spPr bwMode="auto">
          <a:xfrm>
            <a:off x="2429758" y="3092302"/>
            <a:ext cx="1898665" cy="1543050"/>
          </a:xfrm>
          <a:prstGeom prst="flowChartAlternateProcess">
            <a:avLst/>
          </a:prstGeom>
          <a:noFill/>
          <a:ln>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47798" y="891030"/>
            <a:ext cx="1093090" cy="369332"/>
          </a:xfrm>
          <a:prstGeom prst="rect">
            <a:avLst/>
          </a:prstGeom>
          <a:noFill/>
        </p:spPr>
        <p:txBody>
          <a:bodyPr wrap="square" rtlCol="0">
            <a:spAutoFit/>
          </a:bodyPr>
          <a:lstStyle/>
          <a:p>
            <a:r>
              <a:rPr lang="en-US" dirty="0" err="1">
                <a:solidFill>
                  <a:schemeClr val="bg1"/>
                </a:solidFill>
                <a:latin typeface="Times New Roman" pitchFamily="18" charset="0"/>
                <a:cs typeface="Times New Roman" pitchFamily="18" charset="0"/>
              </a:rPr>
              <a:t>Hô</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hấp</a:t>
            </a:r>
            <a:endParaRPr lang="vi-VN" dirty="0">
              <a:solidFill>
                <a:schemeClr val="bg1"/>
              </a:solidFill>
              <a:latin typeface="Times New Roman" pitchFamily="18" charset="0"/>
              <a:cs typeface="Times New Roman" pitchFamily="18" charset="0"/>
            </a:endParaRPr>
          </a:p>
        </p:txBody>
      </p:sp>
      <p:sp>
        <p:nvSpPr>
          <p:cNvPr id="13" name="TextBox 12"/>
          <p:cNvSpPr txBox="1"/>
          <p:nvPr/>
        </p:nvSpPr>
        <p:spPr>
          <a:xfrm>
            <a:off x="3921252" y="1939788"/>
            <a:ext cx="1453895" cy="646331"/>
          </a:xfrm>
          <a:prstGeom prst="rect">
            <a:avLst/>
          </a:prstGeom>
          <a:noFill/>
        </p:spPr>
        <p:txBody>
          <a:bodyPr wrap="square" rtlCol="0">
            <a:spAutoFit/>
          </a:bodyPr>
          <a:lstStyle/>
          <a:p>
            <a:r>
              <a:rPr lang="en-US" dirty="0" err="1">
                <a:solidFill>
                  <a:schemeClr val="bg1"/>
                </a:solidFill>
                <a:latin typeface="Times New Roman" pitchFamily="18" charset="0"/>
                <a:cs typeface="Times New Roman" pitchFamily="18" charset="0"/>
              </a:rPr>
              <a:t>Bệnh</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nhân</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khó</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thở</a:t>
            </a:r>
            <a:endParaRPr lang="vi-VN" dirty="0">
              <a:solidFill>
                <a:schemeClr val="bg1"/>
              </a:solidFill>
              <a:latin typeface="Times New Roman" pitchFamily="18" charset="0"/>
              <a:cs typeface="Times New Roman" pitchFamily="18" charset="0"/>
            </a:endParaRPr>
          </a:p>
        </p:txBody>
      </p:sp>
      <p:sp>
        <p:nvSpPr>
          <p:cNvPr id="14" name="TextBox 13"/>
          <p:cNvSpPr txBox="1"/>
          <p:nvPr/>
        </p:nvSpPr>
        <p:spPr>
          <a:xfrm>
            <a:off x="7426452" y="756850"/>
            <a:ext cx="1453895" cy="646331"/>
          </a:xfrm>
          <a:prstGeom prst="rect">
            <a:avLst/>
          </a:prstGeom>
          <a:noFill/>
        </p:spPr>
        <p:txBody>
          <a:bodyPr wrap="square" rtlCol="0">
            <a:spAutoFit/>
          </a:bodyPr>
          <a:lstStyle/>
          <a:p>
            <a:r>
              <a:rPr lang="en-US" dirty="0" err="1">
                <a:solidFill>
                  <a:schemeClr val="bg1"/>
                </a:solidFill>
                <a:latin typeface="Times New Roman" pitchFamily="18" charset="0"/>
                <a:cs typeface="Times New Roman" pitchFamily="18" charset="0"/>
              </a:rPr>
              <a:t>Thợ</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lặn</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sâu</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dưới</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nước</a:t>
            </a:r>
            <a:endParaRPr lang="vi-VN" dirty="0">
              <a:solidFill>
                <a:schemeClr val="bg1"/>
              </a:solidFill>
              <a:latin typeface="Times New Roman" pitchFamily="18" charset="0"/>
              <a:cs typeface="Times New Roman" pitchFamily="18" charset="0"/>
            </a:endParaRPr>
          </a:p>
        </p:txBody>
      </p:sp>
      <p:sp>
        <p:nvSpPr>
          <p:cNvPr id="15" name="TextBox 14"/>
          <p:cNvSpPr txBox="1"/>
          <p:nvPr/>
        </p:nvSpPr>
        <p:spPr>
          <a:xfrm>
            <a:off x="12843" y="4095750"/>
            <a:ext cx="2209800" cy="369332"/>
          </a:xfrm>
          <a:prstGeom prst="rect">
            <a:avLst/>
          </a:prstGeom>
          <a:noFill/>
        </p:spPr>
        <p:txBody>
          <a:bodyPr wrap="square" rtlCol="0">
            <a:spAutoFit/>
          </a:bodyPr>
          <a:lstStyle/>
          <a:p>
            <a:r>
              <a:rPr lang="en-US" dirty="0">
                <a:solidFill>
                  <a:schemeClr val="bg1"/>
                </a:solidFill>
                <a:latin typeface="Times New Roman" pitchFamily="18" charset="0"/>
                <a:cs typeface="Times New Roman" pitchFamily="18" charset="0"/>
              </a:rPr>
              <a:t>Phi </a:t>
            </a:r>
            <a:r>
              <a:rPr lang="en-US" dirty="0" err="1">
                <a:solidFill>
                  <a:schemeClr val="bg1"/>
                </a:solidFill>
                <a:latin typeface="Times New Roman" pitchFamily="18" charset="0"/>
                <a:cs typeface="Times New Roman" pitchFamily="18" charset="0"/>
              </a:rPr>
              <a:t>công</a:t>
            </a:r>
            <a:r>
              <a:rPr lang="en-US" dirty="0">
                <a:solidFill>
                  <a:schemeClr val="bg1"/>
                </a:solidFill>
                <a:latin typeface="Times New Roman" pitchFamily="18" charset="0"/>
                <a:cs typeface="Times New Roman" pitchFamily="18" charset="0"/>
              </a:rPr>
              <a:t> bay </a:t>
            </a:r>
            <a:r>
              <a:rPr lang="en-US" dirty="0" err="1">
                <a:solidFill>
                  <a:schemeClr val="bg1"/>
                </a:solidFill>
                <a:latin typeface="Times New Roman" pitchFamily="18" charset="0"/>
                <a:cs typeface="Times New Roman" pitchFamily="18" charset="0"/>
              </a:rPr>
              <a:t>trên</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cao</a:t>
            </a:r>
            <a:endParaRPr lang="vi-VN" dirty="0">
              <a:solidFill>
                <a:schemeClr val="bg1"/>
              </a:solidFill>
              <a:latin typeface="Times New Roman" pitchFamily="18" charset="0"/>
              <a:cs typeface="Times New Roman" pitchFamily="18" charset="0"/>
            </a:endParaRPr>
          </a:p>
        </p:txBody>
      </p:sp>
      <p:sp>
        <p:nvSpPr>
          <p:cNvPr id="16" name="TextBox 15"/>
          <p:cNvSpPr txBox="1"/>
          <p:nvPr/>
        </p:nvSpPr>
        <p:spPr>
          <a:xfrm>
            <a:off x="2102248" y="4711552"/>
            <a:ext cx="2601457" cy="369332"/>
          </a:xfrm>
          <a:prstGeom prst="rect">
            <a:avLst/>
          </a:prstGeom>
          <a:noFill/>
        </p:spPr>
        <p:txBody>
          <a:bodyPr wrap="square" rtlCol="0">
            <a:spAutoFit/>
          </a:bodyPr>
          <a:lstStyle/>
          <a:p>
            <a:r>
              <a:rPr lang="en-US" dirty="0" err="1">
                <a:solidFill>
                  <a:schemeClr val="bg1"/>
                </a:solidFill>
                <a:latin typeface="Times New Roman" pitchFamily="18" charset="0"/>
                <a:cs typeface="Times New Roman" pitchFamily="18" charset="0"/>
              </a:rPr>
              <a:t>Đốt</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nhiên</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liệu</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thắp</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sáng</a:t>
            </a:r>
            <a:r>
              <a:rPr lang="en-US" dirty="0">
                <a:solidFill>
                  <a:schemeClr val="bg1"/>
                </a:solidFill>
                <a:latin typeface="Times New Roman" pitchFamily="18" charset="0"/>
                <a:cs typeface="Times New Roman" pitchFamily="18" charset="0"/>
              </a:rPr>
              <a:t>.</a:t>
            </a:r>
            <a:endParaRPr lang="vi-VN" dirty="0">
              <a:solidFill>
                <a:schemeClr val="bg1"/>
              </a:solidFill>
              <a:latin typeface="Times New Roman" pitchFamily="18" charset="0"/>
              <a:cs typeface="Times New Roman" pitchFamily="18" charset="0"/>
            </a:endParaRPr>
          </a:p>
        </p:txBody>
      </p:sp>
      <p:sp>
        <p:nvSpPr>
          <p:cNvPr id="17" name="TextBox 16"/>
          <p:cNvSpPr txBox="1"/>
          <p:nvPr/>
        </p:nvSpPr>
        <p:spPr>
          <a:xfrm>
            <a:off x="5373350" y="4681889"/>
            <a:ext cx="3506997" cy="369332"/>
          </a:xfrm>
          <a:prstGeom prst="rect">
            <a:avLst/>
          </a:prstGeom>
          <a:noFill/>
        </p:spPr>
        <p:txBody>
          <a:bodyPr wrap="square" rtlCol="0">
            <a:spAutoFit/>
          </a:bodyPr>
          <a:lstStyle/>
          <a:p>
            <a:r>
              <a:rPr lang="en-US" dirty="0" err="1">
                <a:solidFill>
                  <a:schemeClr val="bg1"/>
                </a:solidFill>
                <a:latin typeface="Times New Roman" pitchFamily="18" charset="0"/>
                <a:cs typeface="Times New Roman" pitchFamily="18" charset="0"/>
              </a:rPr>
              <a:t>Đốt</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nhiên</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liệu</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tạo</a:t>
            </a:r>
            <a:r>
              <a:rPr lang="en-US" dirty="0">
                <a:solidFill>
                  <a:schemeClr val="bg1"/>
                </a:solidFill>
                <a:latin typeface="Times New Roman" pitchFamily="18" charset="0"/>
                <a:cs typeface="Times New Roman" pitchFamily="18" charset="0"/>
              </a:rPr>
              <a:t> </a:t>
            </a:r>
            <a:r>
              <a:rPr lang="en-US" dirty="0" err="1">
                <a:solidFill>
                  <a:schemeClr val="bg1"/>
                </a:solidFill>
                <a:latin typeface="Times New Roman" pitchFamily="18" charset="0"/>
                <a:cs typeface="Times New Roman" pitchFamily="18" charset="0"/>
              </a:rPr>
              <a:t>nhiệt</a:t>
            </a:r>
            <a:r>
              <a:rPr lang="en-US" dirty="0">
                <a:solidFill>
                  <a:schemeClr val="bg1"/>
                </a:solidFill>
                <a:latin typeface="Times New Roman" pitchFamily="18" charset="0"/>
                <a:cs typeface="Times New Roman" pitchFamily="18" charset="0"/>
              </a:rPr>
              <a:t> </a:t>
            </a:r>
            <a:endParaRPr lang="vi-VN"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698323881"/>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Horizontal Scroll 3"/>
          <p:cNvSpPr/>
          <p:nvPr/>
        </p:nvSpPr>
        <p:spPr>
          <a:xfrm>
            <a:off x="29570" y="1347664"/>
            <a:ext cx="3345976" cy="1182380"/>
          </a:xfrm>
          <a:prstGeom prst="horizontalScroll">
            <a:avLst/>
          </a:prstGeom>
          <a:ln>
            <a:noFill/>
          </a:ln>
        </p:spPr>
        <p:style>
          <a:lnRef idx="2">
            <a:schemeClr val="accent2"/>
          </a:lnRef>
          <a:fillRef idx="1">
            <a:schemeClr val="lt1"/>
          </a:fillRef>
          <a:effectRef idx="0">
            <a:schemeClr val="accent2"/>
          </a:effectRef>
          <a:fontRef idx="minor">
            <a:schemeClr val="dk1"/>
          </a:fontRef>
        </p:style>
        <p:txBody>
          <a:bodyPr rtlCol="0" anchor="t"/>
          <a:lstStyle/>
          <a:p>
            <a:pPr algn="just"/>
            <a:r>
              <a:rPr lang="en-US" sz="2000" dirty="0" err="1">
                <a:latin typeface="Times New Roman" pitchFamily="18" charset="0"/>
                <a:cs typeface="Times New Roman" pitchFamily="18" charset="0"/>
              </a:rPr>
              <a:t>Nếu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oxygen </a:t>
            </a:r>
            <a:r>
              <a:rPr lang="en-US" sz="2000" dirty="0" err="1">
                <a:latin typeface="Times New Roman" pitchFamily="18" charset="0"/>
                <a:cs typeface="Times New Roman" pitchFamily="18" charset="0"/>
              </a:rPr>
              <a:t>thì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4-5 </a:t>
            </a:r>
            <a:r>
              <a:rPr lang="en-US" sz="2000" dirty="0" err="1">
                <a:latin typeface="Times New Roman" pitchFamily="18" charset="0"/>
                <a:cs typeface="Times New Roman" pitchFamily="18" charset="0"/>
              </a:rPr>
              <a:t>phút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endParaRPr lang="en-US" sz="2000" dirty="0">
              <a:latin typeface="Times New Roman" pitchFamily="18" charset="0"/>
              <a:cs typeface="Times New Roman" pitchFamily="18" charset="0"/>
            </a:endParaRPr>
          </a:p>
        </p:txBody>
      </p:sp>
      <p:pic>
        <p:nvPicPr>
          <p:cNvPr id="12290" name="Picture 2" descr="Triệu chứng thiếu oxy não – những dấu hiệu cảnh báo nguy hiểm"/>
          <p:cNvPicPr>
            <a:picLocks noChangeAspect="1" noChangeArrowheads="1"/>
          </p:cNvPicPr>
          <p:nvPr/>
        </p:nvPicPr>
        <p:blipFill rotWithShape="1">
          <a:blip r:embed="rId3">
            <a:extLst>
              <a:ext uri="{28A0092B-C50C-407E-A947-70E740481C1C}">
                <a14:useLocalDpi xmlns:a14="http://schemas.microsoft.com/office/drawing/2010/main" val="0"/>
              </a:ext>
            </a:extLst>
          </a:blip>
          <a:srcRect l="5188" t="5711" r="13343" b="-1547"/>
          <a:stretch/>
        </p:blipFill>
        <p:spPr bwMode="auto">
          <a:xfrm>
            <a:off x="3200400" y="1576262"/>
            <a:ext cx="2859206" cy="3129088"/>
          </a:xfrm>
          <a:prstGeom prst="roundRect">
            <a:avLst/>
          </a:prstGeom>
          <a:noFill/>
          <a:extLst>
            <a:ext uri="{909E8E84-426E-40DD-AFC4-6F175D3DCCD1}">
              <a14:hiddenFill xmlns:a14="http://schemas.microsoft.com/office/drawing/2010/main">
                <a:solidFill>
                  <a:srgbClr val="FFFFFF"/>
                </a:solidFill>
              </a14:hiddenFill>
            </a:ext>
          </a:extLst>
        </p:spPr>
      </p:pic>
      <p:sp>
        <p:nvSpPr>
          <p:cNvPr id="6" name="Horizontal Scroll 5"/>
          <p:cNvSpPr/>
          <p:nvPr/>
        </p:nvSpPr>
        <p:spPr>
          <a:xfrm>
            <a:off x="895925" y="-19050"/>
            <a:ext cx="7028881" cy="1295400"/>
          </a:xfrm>
          <a:prstGeom prst="horizontalScroll">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US" sz="2000" dirty="0">
                <a:latin typeface="Times New Roman" pitchFamily="18" charset="0"/>
                <a:cs typeface="Times New Roman" pitchFamily="18" charset="0"/>
              </a:rPr>
              <a:t>Oxygen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trò</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trọng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thiếu</a:t>
            </a:r>
            <a:r>
              <a:rPr lang="en-US" sz="2000" dirty="0">
                <a:latin typeface="Times New Roman" pitchFamily="18" charset="0"/>
                <a:cs typeface="Times New Roman" pitchFamily="18" charset="0"/>
              </a:rPr>
              <a:t> oxygen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bệnh</a:t>
            </a:r>
            <a:endParaRPr lang="en-US" sz="2000" dirty="0">
              <a:latin typeface="Times New Roman" pitchFamily="18" charset="0"/>
              <a:cs typeface="Times New Roman" pitchFamily="18" charset="0"/>
            </a:endParaRPr>
          </a:p>
        </p:txBody>
      </p:sp>
      <p:sp>
        <p:nvSpPr>
          <p:cNvPr id="10" name="Curved Down Arrow 9"/>
          <p:cNvSpPr/>
          <p:nvPr/>
        </p:nvSpPr>
        <p:spPr>
          <a:xfrm flipH="1">
            <a:off x="2353670" y="971551"/>
            <a:ext cx="2244488" cy="4350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orizontal Scroll 11"/>
          <p:cNvSpPr/>
          <p:nvPr/>
        </p:nvSpPr>
        <p:spPr>
          <a:xfrm>
            <a:off x="6025487" y="1367281"/>
            <a:ext cx="2994546" cy="1076576"/>
          </a:xfrm>
          <a:prstGeom prst="horizontalScroll">
            <a:avLst/>
          </a:prstGeom>
          <a:ln>
            <a:noFill/>
          </a:ln>
        </p:spPr>
        <p:style>
          <a:lnRef idx="2">
            <a:schemeClr val="accent2"/>
          </a:lnRef>
          <a:fillRef idx="1">
            <a:schemeClr val="lt1"/>
          </a:fillRef>
          <a:effectRef idx="0">
            <a:schemeClr val="accent2"/>
          </a:effectRef>
          <a:fontRef idx="minor">
            <a:schemeClr val="dk1"/>
          </a:fontRef>
        </p:style>
        <p:txBody>
          <a:bodyPr rtlCol="0" anchor="t"/>
          <a:lstStyle/>
          <a:p>
            <a:pPr algn="just"/>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9-10 </a:t>
            </a:r>
            <a:r>
              <a:rPr lang="en-US" sz="2000" dirty="0" err="1">
                <a:latin typeface="Times New Roman" pitchFamily="18" charset="0"/>
                <a:cs typeface="Times New Roman" pitchFamily="18" charset="0"/>
              </a:rPr>
              <a:t>phút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tổn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hồi</a:t>
            </a:r>
            <a:endParaRPr lang="en-US" sz="2000" dirty="0">
              <a:latin typeface="Times New Roman" pitchFamily="18" charset="0"/>
              <a:cs typeface="Times New Roman" pitchFamily="18" charset="0"/>
            </a:endParaRPr>
          </a:p>
        </p:txBody>
      </p:sp>
      <p:sp>
        <p:nvSpPr>
          <p:cNvPr id="13" name="Curved Down Arrow 12"/>
          <p:cNvSpPr/>
          <p:nvPr/>
        </p:nvSpPr>
        <p:spPr>
          <a:xfrm>
            <a:off x="4886752" y="971551"/>
            <a:ext cx="2277470" cy="4350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431143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4" presetClass="entr" presetSubtype="5"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vertical)">
                                      <p:cBhvr>
                                        <p:cTn id="14" dur="500"/>
                                        <p:tgtEl>
                                          <p:spTgt spid="13"/>
                                        </p:tgtEl>
                                      </p:cBhvr>
                                    </p:animEffect>
                                  </p:childTnLst>
                                </p:cTn>
                              </p:par>
                              <p:par>
                                <p:cTn id="15" presetID="14" presetClass="entr" presetSubtype="5"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0" grpId="0" animBg="1"/>
      <p:bldP spid="10" grpId="1" animBg="1"/>
      <p:bldP spid="12" grpId="0" animBg="1"/>
      <p:bldP spid="12" grpId="1" animBg="1"/>
      <p:bldP spid="13" grpId="0" animBg="1"/>
      <p:bldP spid="1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ounded Rectangle 4"/>
          <p:cNvSpPr/>
          <p:nvPr/>
        </p:nvSpPr>
        <p:spPr>
          <a:xfrm>
            <a:off x="25027" y="2278323"/>
            <a:ext cx="2413379" cy="750628"/>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tIns="0" rtlCol="0" anchor="t"/>
          <a:lstStyle/>
          <a:p>
            <a:pPr algn="ctr"/>
            <a:r>
              <a:rPr lang="en-US" sz="2000" dirty="0" err="1">
                <a:solidFill>
                  <a:schemeClr val="bg1"/>
                </a:solidFill>
                <a:latin typeface="Times New Roman" pitchFamily="18" charset="0"/>
                <a:cs typeface="Times New Roman" pitchFamily="18" charset="0"/>
              </a:rPr>
              <a:t>Bị</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lão</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hóa</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sạm</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khô</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độ</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đàn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hồi</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kém</a:t>
            </a:r>
            <a:endParaRPr lang="vi-VN" sz="2000" dirty="0">
              <a:solidFill>
                <a:schemeClr val="bg1"/>
              </a:solidFill>
              <a:latin typeface="Times New Roman" pitchFamily="18" charset="0"/>
              <a:cs typeface="Times New Roman" pitchFamily="18" charset="0"/>
            </a:endParaRPr>
          </a:p>
        </p:txBody>
      </p:sp>
      <p:pic>
        <p:nvPicPr>
          <p:cNvPr id="1331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7778"/>
          <a:stretch/>
        </p:blipFill>
        <p:spPr bwMode="auto">
          <a:xfrm>
            <a:off x="3013313" y="1200150"/>
            <a:ext cx="3352800" cy="2590800"/>
          </a:xfrm>
          <a:prstGeom prst="flowChartConnector">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3690012" y="209550"/>
            <a:ext cx="2057400" cy="392372"/>
          </a:xfrm>
          <a:prstGeom prst="roundRect">
            <a:avLst/>
          </a:prstGeom>
        </p:spPr>
        <p:style>
          <a:lnRef idx="1">
            <a:schemeClr val="accent3"/>
          </a:lnRef>
          <a:fillRef idx="2">
            <a:schemeClr val="accent3"/>
          </a:fillRef>
          <a:effectRef idx="1">
            <a:schemeClr val="accent3"/>
          </a:effectRef>
          <a:fontRef idx="minor">
            <a:schemeClr val="dk1"/>
          </a:fontRef>
        </p:style>
        <p:txBody>
          <a:bodyPr tIns="0" rtlCol="0" anchor="t"/>
          <a:lstStyle/>
          <a:p>
            <a:pPr algn="ctr"/>
            <a:r>
              <a:rPr lang="en-US" sz="2000" dirty="0">
                <a:solidFill>
                  <a:schemeClr val="bg1"/>
                </a:solidFill>
                <a:latin typeface="Times New Roman" pitchFamily="18" charset="0"/>
                <a:cs typeface="Times New Roman" pitchFamily="18" charset="0"/>
              </a:rPr>
              <a:t>Da </a:t>
            </a:r>
            <a:r>
              <a:rPr lang="en-US" sz="2000" dirty="0" err="1">
                <a:solidFill>
                  <a:schemeClr val="bg1"/>
                </a:solidFill>
                <a:latin typeface="Times New Roman" pitchFamily="18" charset="0"/>
                <a:cs typeface="Times New Roman" pitchFamily="18" charset="0"/>
              </a:rPr>
              <a:t>thiếu</a:t>
            </a:r>
            <a:r>
              <a:rPr lang="en-US" sz="2000" dirty="0">
                <a:solidFill>
                  <a:schemeClr val="bg1"/>
                </a:solidFill>
                <a:latin typeface="Times New Roman" pitchFamily="18" charset="0"/>
                <a:cs typeface="Times New Roman" pitchFamily="18" charset="0"/>
              </a:rPr>
              <a:t> oxygen</a:t>
            </a:r>
            <a:endParaRPr lang="vi-VN" sz="2000" dirty="0">
              <a:solidFill>
                <a:schemeClr val="bg1"/>
              </a:solidFill>
              <a:latin typeface="Times New Roman" pitchFamily="18" charset="0"/>
              <a:cs typeface="Times New Roman" pitchFamily="18" charset="0"/>
            </a:endParaRPr>
          </a:p>
        </p:txBody>
      </p:sp>
      <p:sp>
        <p:nvSpPr>
          <p:cNvPr id="9" name="Rounded Rectangle 8"/>
          <p:cNvSpPr/>
          <p:nvPr/>
        </p:nvSpPr>
        <p:spPr>
          <a:xfrm>
            <a:off x="6565710" y="2273634"/>
            <a:ext cx="2482190" cy="1607166"/>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tIns="0" rtlCol="0" anchor="t"/>
          <a:lstStyle/>
          <a:p>
            <a:pPr algn="just"/>
            <a:r>
              <a:rPr lang="en-US" sz="2000" dirty="0" err="1">
                <a:solidFill>
                  <a:schemeClr val="bg1"/>
                </a:solidFill>
                <a:latin typeface="Times New Roman" pitchFamily="18" charset="0"/>
                <a:cs typeface="Times New Roman" pitchFamily="18" charset="0"/>
              </a:rPr>
              <a:t>Mất</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cân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bằng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của</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sự</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bài</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tiết</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chất</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nhờn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và</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trở</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nên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xám</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xỉn,dễ</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nổi</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mụn</a:t>
            </a:r>
            <a:r>
              <a:rPr lang="en-US" sz="2000" dirty="0">
                <a:solidFill>
                  <a:schemeClr val="bg1"/>
                </a:solidFill>
                <a:latin typeface="Times New Roman" pitchFamily="18" charset="0"/>
                <a:cs typeface="Times New Roman" pitchFamily="18" charset="0"/>
              </a:rPr>
              <a:t>.</a:t>
            </a:r>
            <a:endParaRPr lang="vi-VN" sz="2000" dirty="0">
              <a:solidFill>
                <a:schemeClr val="bg1"/>
              </a:solidFill>
              <a:latin typeface="Times New Roman" pitchFamily="18" charset="0"/>
              <a:cs typeface="Times New Roman" pitchFamily="18" charset="0"/>
            </a:endParaRPr>
          </a:p>
        </p:txBody>
      </p:sp>
      <p:sp>
        <p:nvSpPr>
          <p:cNvPr id="20" name="Rounded Rectangle 19"/>
          <p:cNvSpPr/>
          <p:nvPr/>
        </p:nvSpPr>
        <p:spPr>
          <a:xfrm>
            <a:off x="214958" y="4649338"/>
            <a:ext cx="2798361" cy="513212"/>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tIns="0" rtlCol="0" anchor="t"/>
          <a:lstStyle/>
          <a:p>
            <a:pPr algn="just"/>
            <a:r>
              <a:rPr lang="en-US" sz="2000" dirty="0" err="1">
                <a:solidFill>
                  <a:schemeClr val="bg1"/>
                </a:solidFill>
                <a:latin typeface="Times New Roman" pitchFamily="18" charset="0"/>
                <a:cs typeface="Times New Roman" pitchFamily="18" charset="0"/>
              </a:rPr>
              <a:t>Hình</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thành</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các</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nếp</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nhăn</a:t>
            </a:r>
            <a:endParaRPr lang="vi-VN" sz="2000" dirty="0">
              <a:solidFill>
                <a:schemeClr val="bg1"/>
              </a:solidFill>
              <a:latin typeface="Times New Roman" pitchFamily="18" charset="0"/>
              <a:cs typeface="Times New Roman" pitchFamily="18" charset="0"/>
            </a:endParaRPr>
          </a:p>
        </p:txBody>
      </p:sp>
      <p:pic>
        <p:nvPicPr>
          <p:cNvPr id="2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123" r="75877" b="70969"/>
          <a:stretch/>
        </p:blipFill>
        <p:spPr bwMode="auto">
          <a:xfrm>
            <a:off x="702771" y="3213768"/>
            <a:ext cx="1507035" cy="1435573"/>
          </a:xfrm>
          <a:prstGeom prst="flowChartConnector">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Arrow Connector 22"/>
          <p:cNvCxnSpPr>
            <a:endCxn id="21" idx="6"/>
          </p:cNvCxnSpPr>
          <p:nvPr/>
        </p:nvCxnSpPr>
        <p:spPr>
          <a:xfrm flipH="1">
            <a:off x="2209800" y="3213768"/>
            <a:ext cx="1143000" cy="717787"/>
          </a:xfrm>
          <a:prstGeom prst="straightConnector1">
            <a:avLst/>
          </a:prstGeom>
          <a:ln w="28575">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3313" idx="6"/>
          </p:cNvCxnSpPr>
          <p:nvPr/>
        </p:nvCxnSpPr>
        <p:spPr>
          <a:xfrm flipH="1" flipV="1">
            <a:off x="1874799" y="1618360"/>
            <a:ext cx="1138514" cy="507565"/>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pic>
        <p:nvPicPr>
          <p:cNvPr id="2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123" t="36328" r="75877" b="32286"/>
          <a:stretch/>
        </p:blipFill>
        <p:spPr bwMode="auto">
          <a:xfrm>
            <a:off x="7315206" y="831508"/>
            <a:ext cx="1393835" cy="1435442"/>
          </a:xfrm>
          <a:prstGeom prst="flowChartConnector">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 name="Straight Arrow Connector 29"/>
          <p:cNvCxnSpPr>
            <a:endCxn id="29" idx="2"/>
          </p:cNvCxnSpPr>
          <p:nvPr/>
        </p:nvCxnSpPr>
        <p:spPr>
          <a:xfrm flipV="1">
            <a:off x="6366119" y="1549232"/>
            <a:ext cx="949087" cy="577679"/>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pic>
        <p:nvPicPr>
          <p:cNvPr id="13313" name="Picture 1331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1" y="969766"/>
            <a:ext cx="1417598" cy="1297187"/>
          </a:xfrm>
          <a:prstGeom prst="flowChartConnector">
            <a:avLst/>
          </a:prstGeom>
          <a:ln>
            <a:solidFill>
              <a:srgbClr val="00B0F0"/>
            </a:solidFill>
          </a:ln>
        </p:spPr>
      </p:pic>
    </p:spTree>
    <p:extLst>
      <p:ext uri="{BB962C8B-B14F-4D97-AF65-F5344CB8AC3E}">
        <p14:creationId xmlns:p14="http://schemas.microsoft.com/office/powerpoint/2010/main" val="838710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par>
                                <p:cTn id="8" presetID="22" presetClass="entr" presetSubtype="2" fill="hold" nodeType="withEffect">
                                  <p:stCondLst>
                                    <p:cond delay="0"/>
                                  </p:stCondLst>
                                  <p:childTnLst>
                                    <p:set>
                                      <p:cBhvr>
                                        <p:cTn id="9" dur="1" fill="hold">
                                          <p:stCondLst>
                                            <p:cond delay="0"/>
                                          </p:stCondLst>
                                        </p:cTn>
                                        <p:tgtEl>
                                          <p:spTgt spid="13313"/>
                                        </p:tgtEl>
                                        <p:attrNameLst>
                                          <p:attrName>style.visibility</p:attrName>
                                        </p:attrNameLst>
                                      </p:cBhvr>
                                      <p:to>
                                        <p:strVal val="visible"/>
                                      </p:to>
                                    </p:set>
                                    <p:animEffect transition="in" filter="wipe(right)">
                                      <p:cBhvr>
                                        <p:cTn id="10" dur="500"/>
                                        <p:tgtEl>
                                          <p:spTgt spid="13313"/>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500"/>
                                        <p:tgtEl>
                                          <p:spTgt spid="23"/>
                                        </p:tgtEl>
                                      </p:cBhvr>
                                    </p:animEffect>
                                  </p:childTnLst>
                                </p:cTn>
                              </p:par>
                              <p:par>
                                <p:cTn id="18" presetID="22" presetClass="entr" presetSubtype="2"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right)">
                                      <p:cBhvr>
                                        <p:cTn id="20" dur="500"/>
                                        <p:tgtEl>
                                          <p:spTgt spid="21"/>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right)">
                                      <p:cBhvr>
                                        <p:cTn id="23" dur="500"/>
                                        <p:tgtEl>
                                          <p:spTgt spid="20"/>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par>
                                <p:cTn id="28" presetID="22" presetClass="entr" presetSubtype="8"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2822" t="12808" r="10956" b="14357"/>
          <a:stretch/>
        </p:blipFill>
        <p:spPr bwMode="auto">
          <a:xfrm>
            <a:off x="3365310" y="586241"/>
            <a:ext cx="2743200" cy="2192073"/>
          </a:xfrm>
          <a:prstGeom prst="flowChartConnector">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72319" y="4718149"/>
            <a:ext cx="2413379" cy="375314"/>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tIns="0" rtlCol="0" anchor="t"/>
          <a:lstStyle/>
          <a:p>
            <a:pPr algn="ctr"/>
            <a:r>
              <a:rPr lang="en-US" sz="2000" dirty="0">
                <a:solidFill>
                  <a:schemeClr val="bg1"/>
                </a:solidFill>
                <a:latin typeface="Times New Roman" pitchFamily="18" charset="0"/>
                <a:cs typeface="Times New Roman" pitchFamily="18" charset="0"/>
              </a:rPr>
              <a:t>Cao </a:t>
            </a:r>
            <a:r>
              <a:rPr lang="en-US" sz="2000" dirty="0" err="1">
                <a:solidFill>
                  <a:schemeClr val="bg1"/>
                </a:solidFill>
                <a:latin typeface="Times New Roman" pitchFamily="18" charset="0"/>
                <a:cs typeface="Times New Roman" pitchFamily="18" charset="0"/>
              </a:rPr>
              <a:t>huyết</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áp</a:t>
            </a:r>
            <a:endParaRPr lang="vi-VN" sz="2000" dirty="0">
              <a:solidFill>
                <a:schemeClr val="bg1"/>
              </a:solidFill>
              <a:latin typeface="Times New Roman" pitchFamily="18" charset="0"/>
              <a:cs typeface="Times New Roman" pitchFamily="18" charset="0"/>
            </a:endParaRPr>
          </a:p>
        </p:txBody>
      </p:sp>
      <p:sp>
        <p:nvSpPr>
          <p:cNvPr id="10" name="Rounded Rectangle 9"/>
          <p:cNvSpPr/>
          <p:nvPr/>
        </p:nvSpPr>
        <p:spPr>
          <a:xfrm>
            <a:off x="3690012" y="133351"/>
            <a:ext cx="2057400" cy="392372"/>
          </a:xfrm>
          <a:prstGeom prst="roundRect">
            <a:avLst/>
          </a:prstGeom>
        </p:spPr>
        <p:style>
          <a:lnRef idx="1">
            <a:schemeClr val="accent3"/>
          </a:lnRef>
          <a:fillRef idx="2">
            <a:schemeClr val="accent3"/>
          </a:fillRef>
          <a:effectRef idx="1">
            <a:schemeClr val="accent3"/>
          </a:effectRef>
          <a:fontRef idx="minor">
            <a:schemeClr val="dk1"/>
          </a:fontRef>
        </p:style>
        <p:txBody>
          <a:bodyPr tIns="0" rtlCol="0" anchor="t"/>
          <a:lstStyle/>
          <a:p>
            <a:pPr algn="ctr"/>
            <a:r>
              <a:rPr lang="en-US" sz="2000" dirty="0" err="1">
                <a:solidFill>
                  <a:schemeClr val="bg1"/>
                </a:solidFill>
                <a:latin typeface="Times New Roman" pitchFamily="18" charset="0"/>
                <a:cs typeface="Times New Roman" pitchFamily="18" charset="0"/>
              </a:rPr>
              <a:t>Não</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thiếu</a:t>
            </a:r>
            <a:r>
              <a:rPr lang="en-US" sz="2000" dirty="0">
                <a:solidFill>
                  <a:schemeClr val="bg1"/>
                </a:solidFill>
                <a:latin typeface="Times New Roman" pitchFamily="18" charset="0"/>
                <a:cs typeface="Times New Roman" pitchFamily="18" charset="0"/>
              </a:rPr>
              <a:t> oxygen </a:t>
            </a:r>
            <a:endParaRPr lang="vi-VN" sz="2000" dirty="0">
              <a:solidFill>
                <a:schemeClr val="bg1"/>
              </a:solidFill>
              <a:latin typeface="Times New Roman" pitchFamily="18" charset="0"/>
              <a:cs typeface="Times New Roman" pitchFamily="18" charset="0"/>
            </a:endParaRPr>
          </a:p>
        </p:txBody>
      </p:sp>
      <p:sp>
        <p:nvSpPr>
          <p:cNvPr id="11" name="Rounded Rectangle 10"/>
          <p:cNvSpPr/>
          <p:nvPr/>
        </p:nvSpPr>
        <p:spPr>
          <a:xfrm>
            <a:off x="6883027" y="2208946"/>
            <a:ext cx="2413379" cy="375314"/>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tIns="0" rtlCol="0" anchor="t"/>
          <a:lstStyle/>
          <a:p>
            <a:pPr algn="ctr"/>
            <a:r>
              <a:rPr lang="en-US" sz="2000" dirty="0" err="1">
                <a:solidFill>
                  <a:schemeClr val="bg1"/>
                </a:solidFill>
                <a:latin typeface="Times New Roman" pitchFamily="18" charset="0"/>
                <a:cs typeface="Times New Roman" pitchFamily="18" charset="0"/>
              </a:rPr>
              <a:t>Mỏi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mắt</a:t>
            </a:r>
            <a:endParaRPr lang="vi-VN" sz="2000" dirty="0">
              <a:solidFill>
                <a:schemeClr val="tx1"/>
              </a:solidFill>
              <a:latin typeface="Times New Roman" pitchFamily="18" charset="0"/>
              <a:cs typeface="Times New Roman" pitchFamily="18" charset="0"/>
            </a:endParaRPr>
          </a:p>
        </p:txBody>
      </p:sp>
      <p:sp>
        <p:nvSpPr>
          <p:cNvPr id="12" name="Rounded Rectangle 11"/>
          <p:cNvSpPr/>
          <p:nvPr/>
        </p:nvSpPr>
        <p:spPr>
          <a:xfrm>
            <a:off x="228606" y="2196154"/>
            <a:ext cx="2413379" cy="375314"/>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tIns="0" rtlCol="0" anchor="t"/>
          <a:lstStyle/>
          <a:p>
            <a:pPr algn="ctr"/>
            <a:r>
              <a:rPr lang="en-US" sz="2000" dirty="0" err="1">
                <a:solidFill>
                  <a:schemeClr val="bg1"/>
                </a:solidFill>
                <a:latin typeface="Times New Roman" pitchFamily="18" charset="0"/>
                <a:cs typeface="Times New Roman" pitchFamily="18" charset="0"/>
              </a:rPr>
              <a:t>Trí</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nhớ</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suy</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giảm</a:t>
            </a:r>
            <a:endParaRPr lang="vi-VN" sz="2000" dirty="0">
              <a:solidFill>
                <a:schemeClr val="bg1"/>
              </a:solidFill>
              <a:latin typeface="Times New Roman" pitchFamily="18" charset="0"/>
              <a:cs typeface="Times New Roman" pitchFamily="18" charset="0"/>
            </a:endParaRPr>
          </a:p>
        </p:txBody>
      </p:sp>
      <p:sp>
        <p:nvSpPr>
          <p:cNvPr id="13" name="Rounded Rectangle 12"/>
          <p:cNvSpPr/>
          <p:nvPr/>
        </p:nvSpPr>
        <p:spPr>
          <a:xfrm>
            <a:off x="6710154" y="4787236"/>
            <a:ext cx="2413379" cy="375314"/>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tIns="0" rtlCol="0" anchor="t"/>
          <a:lstStyle/>
          <a:p>
            <a:pPr algn="ctr"/>
            <a:r>
              <a:rPr lang="en-US" sz="2000" dirty="0" err="1">
                <a:solidFill>
                  <a:schemeClr val="bg1"/>
                </a:solidFill>
                <a:latin typeface="Times New Roman" pitchFamily="18" charset="0"/>
                <a:cs typeface="Times New Roman" pitchFamily="18" charset="0"/>
              </a:rPr>
              <a:t>Xung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huyết</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não</a:t>
            </a:r>
            <a:endParaRPr lang="vi-VN" sz="2000" dirty="0">
              <a:solidFill>
                <a:schemeClr val="bg1"/>
              </a:solidFill>
              <a:latin typeface="Times New Roman" pitchFamily="18" charset="0"/>
              <a:cs typeface="Times New Roman" pitchFamily="18" charset="0"/>
            </a:endParaRPr>
          </a:p>
        </p:txBody>
      </p:sp>
      <p:sp>
        <p:nvSpPr>
          <p:cNvPr id="14" name="Rounded Rectangle 13"/>
          <p:cNvSpPr/>
          <p:nvPr/>
        </p:nvSpPr>
        <p:spPr>
          <a:xfrm>
            <a:off x="3581405" y="4705351"/>
            <a:ext cx="2413379" cy="375314"/>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tIns="0" rtlCol="0" anchor="t"/>
          <a:lstStyle/>
          <a:p>
            <a:pPr algn="ctr"/>
            <a:r>
              <a:rPr lang="en-US" sz="2000" dirty="0" err="1">
                <a:solidFill>
                  <a:schemeClr val="bg1"/>
                </a:solidFill>
                <a:latin typeface="Times New Roman" pitchFamily="18" charset="0"/>
                <a:cs typeface="Times New Roman" pitchFamily="18" charset="0"/>
              </a:rPr>
              <a:t>Tắc</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nghẽn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mạch</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máu</a:t>
            </a:r>
            <a:endParaRPr lang="vi-VN" sz="2000" dirty="0">
              <a:solidFill>
                <a:schemeClr val="bg1"/>
              </a:solidFill>
              <a:latin typeface="Times New Roman" pitchFamily="18" charset="0"/>
              <a:cs typeface="Times New Roman" pitchFamily="18" charset="0"/>
            </a:endParaRPr>
          </a:p>
        </p:txBody>
      </p:sp>
      <p:sp>
        <p:nvSpPr>
          <p:cNvPr id="15" name="Rounded Rectangle 14"/>
          <p:cNvSpPr/>
          <p:nvPr/>
        </p:nvSpPr>
        <p:spPr>
          <a:xfrm>
            <a:off x="6" y="5543551"/>
            <a:ext cx="2413379" cy="375314"/>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tIns="0" rtlCol="0" anchor="t"/>
          <a:lstStyle/>
          <a:p>
            <a:pPr algn="ctr"/>
            <a:r>
              <a:rPr lang="en-US" sz="2000" dirty="0" err="1">
                <a:solidFill>
                  <a:schemeClr val="tx1"/>
                </a:solidFill>
                <a:latin typeface="Times New Roman" pitchFamily="18" charset="0"/>
                <a:cs typeface="Times New Roman" pitchFamily="18" charset="0"/>
              </a:rPr>
              <a:t>Sơ</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vữa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mạch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máu</a:t>
            </a:r>
            <a:endParaRPr lang="vi-VN" sz="2000" dirty="0">
              <a:solidFill>
                <a:schemeClr val="tx1"/>
              </a:solidFill>
              <a:latin typeface="Times New Roman" pitchFamily="18" charset="0"/>
              <a:cs typeface="Times New Roman" pitchFamily="18" charset="0"/>
            </a:endParaRPr>
          </a:p>
        </p:txBody>
      </p:sp>
      <p:pic>
        <p:nvPicPr>
          <p:cNvPr id="16" name="Picture 4" descr="Nếu có 6 dấu hiệu này chắc chắc hệ miễn dịch đang kêu cứu, tuyệt đối không  được phớt lờ : Phụ nữ đương thờ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149" y="422037"/>
            <a:ext cx="2310027" cy="1743076"/>
          </a:xfrm>
          <a:prstGeom prst="ellipse">
            <a:avLst/>
          </a:prstGeom>
          <a:noFill/>
          <a:ln>
            <a:solidFill>
              <a:schemeClr val="accent5">
                <a:lumMod val="75000"/>
              </a:schemeClr>
            </a:solidFill>
          </a:ln>
          <a:extLst>
            <a:ext uri="{909E8E84-426E-40DD-AFC4-6F175D3DCCD1}">
              <a14:hiddenFill xmlns:a14="http://schemas.microsoft.com/office/drawing/2010/main">
                <a:solidFill>
                  <a:srgbClr val="FFFFFF"/>
                </a:solidFill>
              </a14:hiddenFill>
            </a:ext>
          </a:extLst>
        </p:spPr>
      </p:pic>
      <p:pic>
        <p:nvPicPr>
          <p:cNvPr id="17" name="Picture 2" descr="4 nguyên nhân suy giảm trí nhớ ở người trẻ phổ biến nh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6" y="429930"/>
            <a:ext cx="2318427" cy="1733551"/>
          </a:xfrm>
          <a:prstGeom prst="ellipse">
            <a:avLst/>
          </a:prstGeom>
          <a:noFill/>
          <a:ln>
            <a:solidFill>
              <a:schemeClr val="accent5">
                <a:lumMod val="75000"/>
              </a:schemeClr>
            </a:solidFill>
          </a:ln>
          <a:extLst>
            <a:ext uri="{909E8E84-426E-40DD-AFC4-6F175D3DCCD1}">
              <a14:hiddenFill xmlns:a14="http://schemas.microsoft.com/office/drawing/2010/main">
                <a:solidFill>
                  <a:srgbClr val="FFFFFF"/>
                </a:solidFill>
              </a14:hiddenFill>
            </a:ext>
          </a:extLst>
        </p:spPr>
      </p:pic>
      <p:pic>
        <p:nvPicPr>
          <p:cNvPr id="18"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t="6967" b="13711"/>
          <a:stretch/>
        </p:blipFill>
        <p:spPr bwMode="auto">
          <a:xfrm>
            <a:off x="48551" y="3187036"/>
            <a:ext cx="2694653" cy="1518314"/>
          </a:xfrm>
          <a:prstGeom prst="round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4" y="3009900"/>
            <a:ext cx="2657333" cy="177165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4947" y="3105153"/>
            <a:ext cx="2685340" cy="1585141"/>
          </a:xfrm>
          <a:prstGeom prst="round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H="1">
            <a:off x="2470833" y="1428750"/>
            <a:ext cx="894483" cy="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110293" y="1428750"/>
            <a:ext cx="599861" cy="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4340" idx="3"/>
          </p:cNvCxnSpPr>
          <p:nvPr/>
        </p:nvCxnSpPr>
        <p:spPr>
          <a:xfrm flipH="1">
            <a:off x="2133600" y="2457292"/>
            <a:ext cx="1633442" cy="729744"/>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4340" idx="4"/>
            <a:endCxn id="20" idx="0"/>
          </p:cNvCxnSpPr>
          <p:nvPr/>
        </p:nvCxnSpPr>
        <p:spPr>
          <a:xfrm>
            <a:off x="4736916" y="2778315"/>
            <a:ext cx="30707" cy="326836"/>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943606" y="2196153"/>
            <a:ext cx="1921561" cy="813748"/>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4590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par>
                                <p:cTn id="8" presetID="6" presetClass="entr" presetSubtype="32"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out)">
                                      <p:cBhvr>
                                        <p:cTn id="10" dur="2000"/>
                                        <p:tgtEl>
                                          <p:spTgt spid="17"/>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out)">
                                      <p:cBhvr>
                                        <p:cTn id="13" dur="2000"/>
                                        <p:tgtEl>
                                          <p:spTgt spid="12"/>
                                        </p:tgtEl>
                                      </p:cBhvr>
                                    </p:animEffect>
                                  </p:childTnLst>
                                </p:cTn>
                              </p:par>
                            </p:childTnLst>
                          </p:cTn>
                        </p:par>
                        <p:par>
                          <p:cTn id="14" fill="hold">
                            <p:stCondLst>
                              <p:cond delay="2000"/>
                            </p:stCondLst>
                            <p:childTnLst>
                              <p:par>
                                <p:cTn id="15" presetID="6" presetClass="entr" presetSubtype="16"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2000"/>
                                        <p:tgtEl>
                                          <p:spTgt spid="22"/>
                                        </p:tgtEl>
                                      </p:cBhvr>
                                    </p:animEffect>
                                  </p:childTnLst>
                                </p:cTn>
                              </p:par>
                            </p:childTnLst>
                          </p:cTn>
                        </p:par>
                        <p:par>
                          <p:cTn id="18" fill="hold">
                            <p:stCondLst>
                              <p:cond delay="4000"/>
                            </p:stCondLst>
                            <p:childTnLst>
                              <p:par>
                                <p:cTn id="19" presetID="6"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2000"/>
                                        <p:tgtEl>
                                          <p:spTgt spid="16"/>
                                        </p:tgtEl>
                                      </p:cBhvr>
                                    </p:animEffect>
                                  </p:childTnLst>
                                </p:cTn>
                              </p:par>
                            </p:childTnLst>
                          </p:cTn>
                        </p:par>
                        <p:par>
                          <p:cTn id="22" fill="hold">
                            <p:stCondLst>
                              <p:cond delay="6000"/>
                            </p:stCondLst>
                            <p:childTnLst>
                              <p:par>
                                <p:cTn id="23" presetID="6"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par>
                          <p:cTn id="26" fill="hold">
                            <p:stCondLst>
                              <p:cond delay="8000"/>
                            </p:stCondLst>
                            <p:childTnLst>
                              <p:par>
                                <p:cTn id="27" presetID="6" presetClass="entr" presetSubtype="16"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circle(in)">
                                      <p:cBhvr>
                                        <p:cTn id="29" dur="2000"/>
                                        <p:tgtEl>
                                          <p:spTgt spid="24"/>
                                        </p:tgtEl>
                                      </p:cBhvr>
                                    </p:animEffect>
                                  </p:childTnLst>
                                </p:cTn>
                              </p:par>
                              <p:par>
                                <p:cTn id="30" presetID="6" presetClass="entr" presetSubtype="16"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2000"/>
                                        <p:tgtEl>
                                          <p:spTgt spid="18"/>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par>
                          <p:cTn id="36" fill="hold">
                            <p:stCondLst>
                              <p:cond delay="10000"/>
                            </p:stCondLst>
                            <p:childTnLst>
                              <p:par>
                                <p:cTn id="37" presetID="6"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circle(in)">
                                      <p:cBhvr>
                                        <p:cTn id="39" dur="2000"/>
                                        <p:tgtEl>
                                          <p:spTgt spid="26"/>
                                        </p:tgtEl>
                                      </p:cBhvr>
                                    </p:animEffect>
                                  </p:childTnLst>
                                </p:cTn>
                              </p:par>
                              <p:par>
                                <p:cTn id="40" presetID="6" presetClass="entr" presetSubtype="16"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ircle(in)">
                                      <p:cBhvr>
                                        <p:cTn id="42" dur="2000"/>
                                        <p:tgtEl>
                                          <p:spTgt spid="20"/>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circle(in)">
                                      <p:cBhvr>
                                        <p:cTn id="45" dur="2000"/>
                                        <p:tgtEl>
                                          <p:spTgt spid="14"/>
                                        </p:tgtEl>
                                      </p:cBhvr>
                                    </p:animEffect>
                                  </p:childTnLst>
                                </p:cTn>
                              </p:par>
                            </p:childTnLst>
                          </p:cTn>
                        </p:par>
                        <p:par>
                          <p:cTn id="46" fill="hold">
                            <p:stCondLst>
                              <p:cond delay="12000"/>
                            </p:stCondLst>
                            <p:childTnLst>
                              <p:par>
                                <p:cTn id="47" presetID="6" presetClass="entr" presetSubtype="16"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circle(in)">
                                      <p:cBhvr>
                                        <p:cTn id="49" dur="2000"/>
                                        <p:tgtEl>
                                          <p:spTgt spid="30"/>
                                        </p:tgtEl>
                                      </p:cBhvr>
                                    </p:animEffect>
                                  </p:childTnLst>
                                </p:cTn>
                              </p:par>
                              <p:par>
                                <p:cTn id="50" presetID="6" presetClass="entr" presetSubtype="16"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circle(in)">
                                      <p:cBhvr>
                                        <p:cTn id="52" dur="2000"/>
                                        <p:tgtEl>
                                          <p:spTgt spid="19"/>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circle(in)">
                                      <p:cBhvr>
                                        <p:cTn id="5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89401" y="1352553"/>
            <a:ext cx="8229600" cy="689371"/>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normAutofit/>
          </a:bodyPr>
          <a:lstStyle/>
          <a:p>
            <a:pPr algn="ctr"/>
            <a:r>
              <a:rPr lang="en-US" sz="2800" b="1" dirty="0" err="1">
                <a:solidFill>
                  <a:srgbClr val="0070C0"/>
                </a:solidFill>
                <a:latin typeface="Times New Roman" pitchFamily="18" charset="0"/>
                <a:cs typeface="Times New Roman" pitchFamily="18" charset="0"/>
              </a:rPr>
              <a:t>Trò</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chơi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TÔI</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LÀ</a:t>
            </a:r>
            <a:r>
              <a:rPr lang="en-US" sz="2800" b="1" dirty="0">
                <a:solidFill>
                  <a:srgbClr val="0070C0"/>
                </a:solidFill>
                <a:latin typeface="Times New Roman" pitchFamily="18" charset="0"/>
                <a:cs typeface="Times New Roman" pitchFamily="18" charset="0"/>
              </a:rPr>
              <a:t> AI?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735" y="2495553"/>
            <a:ext cx="8450263" cy="1295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3"/>
          <p:cNvSpPr txBox="1">
            <a:spLocks/>
          </p:cNvSpPr>
          <p:nvPr/>
        </p:nvSpPr>
        <p:spPr>
          <a:xfrm>
            <a:off x="580040" y="285753"/>
            <a:ext cx="8229600" cy="689371"/>
          </a:xfrm>
          <a:prstGeom prst="round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800" b="1" dirty="0" err="1">
                <a:solidFill>
                  <a:srgbClr val="FF0000"/>
                </a:solidFill>
                <a:latin typeface="Times New Roman" pitchFamily="18" charset="0"/>
                <a:cs typeface="Times New Roman" pitchFamily="18" charset="0"/>
              </a:rPr>
              <a:t>KHỞI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ĐỘNG</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7110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ounded Rectangle 10"/>
          <p:cNvSpPr/>
          <p:nvPr/>
        </p:nvSpPr>
        <p:spPr>
          <a:xfrm>
            <a:off x="1768955" y="4019552"/>
            <a:ext cx="5410199" cy="725463"/>
          </a:xfrm>
          <a:prstGeom prst="roundRect">
            <a:avLst/>
          </a:prstGeom>
        </p:spPr>
        <p:style>
          <a:lnRef idx="2">
            <a:schemeClr val="accent3"/>
          </a:lnRef>
          <a:fillRef idx="1">
            <a:schemeClr val="lt1"/>
          </a:fillRef>
          <a:effectRef idx="0">
            <a:schemeClr val="accent3"/>
          </a:effectRef>
          <a:fontRef idx="minor">
            <a:schemeClr val="dk1"/>
          </a:fontRef>
        </p:style>
        <p:txBody>
          <a:bodyPr tIns="0" rtlCol="0" anchor="t"/>
          <a:lstStyle/>
          <a:p>
            <a:pPr algn="just"/>
            <a:r>
              <a:rPr lang="en-US" sz="2000" dirty="0" err="1">
                <a:solidFill>
                  <a:schemeClr val="bg1"/>
                </a:solidFill>
                <a:latin typeface="Times New Roman" pitchFamily="18" charset="0"/>
                <a:cs typeface="Times New Roman" pitchFamily="18" charset="0"/>
              </a:rPr>
              <a:t>Để</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cơ</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thể</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khỏe</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mạnh</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làm</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việc</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có</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năng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suất</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luôn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luôn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cần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đảm</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bảo</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đủ</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nhu</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cầu</a:t>
            </a:r>
            <a:r>
              <a:rPr lang="en-US" sz="2000" dirty="0">
                <a:solidFill>
                  <a:schemeClr val="bg1"/>
                </a:solidFill>
                <a:latin typeface="Times New Roman" pitchFamily="18" charset="0"/>
                <a:cs typeface="Times New Roman" pitchFamily="18" charset="0"/>
              </a:rPr>
              <a:t> oxygen </a:t>
            </a:r>
            <a:r>
              <a:rPr lang="en-US" sz="2000" dirty="0" err="1">
                <a:solidFill>
                  <a:schemeClr val="bg1"/>
                </a:solidFill>
                <a:latin typeface="Times New Roman" pitchFamily="18" charset="0"/>
                <a:cs typeface="Times New Roman" pitchFamily="18" charset="0"/>
              </a:rPr>
              <a:t>cho</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cơ</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thể</a:t>
            </a:r>
            <a:endParaRPr lang="vi-VN" sz="2000" dirty="0">
              <a:solidFill>
                <a:schemeClr val="bg1"/>
              </a:solidFill>
              <a:latin typeface="Times New Roman" pitchFamily="18" charset="0"/>
              <a:cs typeface="Times New Roman" pitchFamily="18" charset="0"/>
            </a:endParaRPr>
          </a:p>
        </p:txBody>
      </p:sp>
      <p:pic>
        <p:nvPicPr>
          <p:cNvPr id="15371"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r="4657"/>
          <a:stretch/>
        </p:blipFill>
        <p:spPr bwMode="auto">
          <a:xfrm>
            <a:off x="3266221" y="1331936"/>
            <a:ext cx="2415654" cy="2343150"/>
          </a:xfrm>
          <a:prstGeom prst="flowChartConnector">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le 12"/>
          <p:cNvSpPr/>
          <p:nvPr/>
        </p:nvSpPr>
        <p:spPr>
          <a:xfrm>
            <a:off x="2362200" y="442644"/>
            <a:ext cx="5638800" cy="457200"/>
          </a:xfrm>
          <a:prstGeom prst="roundRect">
            <a:avLst/>
          </a:prstGeom>
        </p:spPr>
        <p:style>
          <a:lnRef idx="1">
            <a:schemeClr val="accent3"/>
          </a:lnRef>
          <a:fillRef idx="2">
            <a:schemeClr val="accent3"/>
          </a:fillRef>
          <a:effectRef idx="1">
            <a:schemeClr val="accent3"/>
          </a:effectRef>
          <a:fontRef idx="minor">
            <a:schemeClr val="dk1"/>
          </a:fontRef>
        </p:style>
        <p:txBody>
          <a:bodyPr tIns="0" rtlCol="0" anchor="t"/>
          <a:lstStyle/>
          <a:p>
            <a:pPr algn="ctr"/>
            <a:r>
              <a:rPr lang="en-US" sz="2000" dirty="0" err="1">
                <a:solidFill>
                  <a:schemeClr val="bg1"/>
                </a:solidFill>
                <a:latin typeface="Times New Roman" pitchFamily="18" charset="0"/>
                <a:cs typeface="Times New Roman" pitchFamily="18" charset="0"/>
              </a:rPr>
              <a:t>Để</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cung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cấp</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đủ</a:t>
            </a:r>
            <a:r>
              <a:rPr lang="en-US" sz="2000" dirty="0">
                <a:solidFill>
                  <a:schemeClr val="bg1"/>
                </a:solidFill>
                <a:latin typeface="Times New Roman" pitchFamily="18" charset="0"/>
                <a:cs typeface="Times New Roman" pitchFamily="18" charset="0"/>
              </a:rPr>
              <a:t> oxygen </a:t>
            </a:r>
            <a:r>
              <a:rPr lang="en-US" sz="2000" dirty="0" err="1">
                <a:solidFill>
                  <a:schemeClr val="bg1"/>
                </a:solidFill>
                <a:latin typeface="Times New Roman" pitchFamily="18" charset="0"/>
                <a:cs typeface="Times New Roman" pitchFamily="18" charset="0"/>
              </a:rPr>
              <a:t>cho</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cơ</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thể</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cần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phải</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làm</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gì</a:t>
            </a:r>
            <a:r>
              <a:rPr lang="en-US" sz="2000" dirty="0">
                <a:solidFill>
                  <a:schemeClr val="bg1"/>
                </a:solidFill>
                <a:latin typeface="Times New Roman" pitchFamily="18" charset="0"/>
                <a:cs typeface="Times New Roman" pitchFamily="18" charset="0"/>
              </a:rPr>
              <a:t> ?</a:t>
            </a:r>
            <a:endParaRPr lang="vi-VN" sz="2000" dirty="0">
              <a:solidFill>
                <a:schemeClr val="bg1"/>
              </a:solidFill>
              <a:latin typeface="Times New Roman" pitchFamily="18" charset="0"/>
              <a:cs typeface="Times New Roman" pitchFamily="18" charset="0"/>
            </a:endParaRPr>
          </a:p>
        </p:txBody>
      </p:sp>
      <p:pic>
        <p:nvPicPr>
          <p:cNvPr id="1537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57150"/>
            <a:ext cx="3048000" cy="24384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ed Rectangle 14"/>
          <p:cNvSpPr/>
          <p:nvPr/>
        </p:nvSpPr>
        <p:spPr>
          <a:xfrm>
            <a:off x="85725" y="2519860"/>
            <a:ext cx="2657476" cy="966290"/>
          </a:xfrm>
          <a:prstGeom prst="roundRect">
            <a:avLst/>
          </a:prstGeom>
        </p:spPr>
        <p:style>
          <a:lnRef idx="2">
            <a:schemeClr val="accent3"/>
          </a:lnRef>
          <a:fillRef idx="1">
            <a:schemeClr val="lt1"/>
          </a:fillRef>
          <a:effectRef idx="0">
            <a:schemeClr val="accent3"/>
          </a:effectRef>
          <a:fontRef idx="minor">
            <a:schemeClr val="dk1"/>
          </a:fontRef>
        </p:style>
        <p:txBody>
          <a:bodyPr tIns="0" rtlCol="0" anchor="t"/>
          <a:lstStyle/>
          <a:p>
            <a:pPr algn="ctr"/>
            <a:r>
              <a:rPr lang="en-US" sz="2000" dirty="0" err="1">
                <a:solidFill>
                  <a:schemeClr val="bg1"/>
                </a:solidFill>
                <a:latin typeface="Times New Roman" pitchFamily="18" charset="0"/>
                <a:cs typeface="Times New Roman" pitchFamily="18" charset="0"/>
              </a:rPr>
              <a:t>Tạo</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môi</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trường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sống</a:t>
            </a:r>
            <a:r>
              <a:rPr lang="en-US" sz="2000" dirty="0">
                <a:solidFill>
                  <a:schemeClr val="bg1"/>
                </a:solidFill>
                <a:latin typeface="Times New Roman" pitchFamily="18" charset="0"/>
                <a:cs typeface="Times New Roman" pitchFamily="18" charset="0"/>
              </a:rPr>
              <a:t>, </a:t>
            </a:r>
          </a:p>
          <a:p>
            <a:pPr algn="ctr"/>
            <a:r>
              <a:rPr lang="en-US" sz="2000" dirty="0" err="1">
                <a:solidFill>
                  <a:schemeClr val="bg1"/>
                </a:solidFill>
                <a:latin typeface="Times New Roman" pitchFamily="18" charset="0"/>
                <a:cs typeface="Times New Roman" pitchFamily="18" charset="0"/>
              </a:rPr>
              <a:t>làm</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việc</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nghỉ</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ngơi</a:t>
            </a:r>
            <a:endParaRPr lang="en-US" sz="2000" dirty="0">
              <a:solidFill>
                <a:schemeClr val="bg1"/>
              </a:solidFill>
              <a:latin typeface="Times New Roman" pitchFamily="18" charset="0"/>
              <a:cs typeface="Times New Roman" pitchFamily="18" charset="0"/>
            </a:endParaRPr>
          </a:p>
          <a:p>
            <a:pPr algn="ct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thông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thoáng</a:t>
            </a:r>
            <a:endParaRPr lang="vi-VN" sz="2000" dirty="0">
              <a:solidFill>
                <a:schemeClr val="bg1"/>
              </a:solidFill>
              <a:latin typeface="Times New Roman" pitchFamily="18" charset="0"/>
              <a:cs typeface="Times New Roman" pitchFamily="18" charset="0"/>
            </a:endParaRPr>
          </a:p>
        </p:txBody>
      </p:sp>
      <p:pic>
        <p:nvPicPr>
          <p:cNvPr id="1537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6" y="1"/>
            <a:ext cx="3036627" cy="2471666"/>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ounded Rectangle 16"/>
          <p:cNvSpPr/>
          <p:nvPr/>
        </p:nvSpPr>
        <p:spPr>
          <a:xfrm>
            <a:off x="5943606" y="2503513"/>
            <a:ext cx="3036627" cy="966290"/>
          </a:xfrm>
          <a:prstGeom prst="roundRect">
            <a:avLst/>
          </a:prstGeom>
        </p:spPr>
        <p:style>
          <a:lnRef idx="2">
            <a:schemeClr val="accent3"/>
          </a:lnRef>
          <a:fillRef idx="1">
            <a:schemeClr val="lt1"/>
          </a:fillRef>
          <a:effectRef idx="0">
            <a:schemeClr val="accent3"/>
          </a:effectRef>
          <a:fontRef idx="minor">
            <a:schemeClr val="dk1"/>
          </a:fontRef>
        </p:style>
        <p:txBody>
          <a:bodyPr tIns="0" rtlCol="0" anchor="t"/>
          <a:lstStyle/>
          <a:p>
            <a:pPr algn="ctr"/>
            <a:r>
              <a:rPr lang="en-US" sz="2000" dirty="0" err="1">
                <a:solidFill>
                  <a:schemeClr val="bg1"/>
                </a:solidFill>
                <a:latin typeface="Times New Roman" pitchFamily="18" charset="0"/>
                <a:cs typeface="Times New Roman" pitchFamily="18" charset="0"/>
              </a:rPr>
              <a:t>Có</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nhiều</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cây</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xanh</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là</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biện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pháp</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cung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cấp</a:t>
            </a:r>
            <a:r>
              <a:rPr lang="en-US" sz="2000" dirty="0">
                <a:solidFill>
                  <a:schemeClr val="bg1"/>
                </a:solidFill>
                <a:latin typeface="Times New Roman" pitchFamily="18" charset="0"/>
                <a:cs typeface="Times New Roman" pitchFamily="18" charset="0"/>
              </a:rPr>
              <a:t> oxygen </a:t>
            </a:r>
            <a:r>
              <a:rPr lang="en-US" sz="2000" dirty="0" err="1">
                <a:solidFill>
                  <a:schemeClr val="bg1"/>
                </a:solidFill>
                <a:latin typeface="Times New Roman" pitchFamily="18" charset="0"/>
                <a:cs typeface="Times New Roman" pitchFamily="18" charset="0"/>
              </a:rPr>
              <a:t>tự</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nhiên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và</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hữu</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ích</a:t>
            </a:r>
            <a:endParaRPr lang="vi-VN" sz="2000" dirty="0">
              <a:solidFill>
                <a:schemeClr val="bg1"/>
              </a:solidFill>
              <a:latin typeface="Times New Roman" pitchFamily="18" charset="0"/>
              <a:cs typeface="Times New Roman" pitchFamily="18" charset="0"/>
            </a:endParaRPr>
          </a:p>
        </p:txBody>
      </p:sp>
      <p:sp>
        <p:nvSpPr>
          <p:cNvPr id="18" name="Rounded Rectangle 17"/>
          <p:cNvSpPr/>
          <p:nvPr/>
        </p:nvSpPr>
        <p:spPr>
          <a:xfrm>
            <a:off x="3130300" y="4019552"/>
            <a:ext cx="3036627" cy="653814"/>
          </a:xfrm>
          <a:prstGeom prst="roundRect">
            <a:avLst/>
          </a:prstGeom>
        </p:spPr>
        <p:style>
          <a:lnRef idx="2">
            <a:schemeClr val="accent3"/>
          </a:lnRef>
          <a:fillRef idx="1">
            <a:schemeClr val="lt1"/>
          </a:fillRef>
          <a:effectRef idx="0">
            <a:schemeClr val="accent3"/>
          </a:effectRef>
          <a:fontRef idx="minor">
            <a:schemeClr val="dk1"/>
          </a:fontRef>
        </p:style>
        <p:txBody>
          <a:bodyPr tIns="0" rtlCol="0" anchor="t"/>
          <a:lstStyle/>
          <a:p>
            <a:pPr algn="ctr"/>
            <a:r>
              <a:rPr lang="en-US" sz="2000" dirty="0" err="1">
                <a:solidFill>
                  <a:schemeClr val="bg1"/>
                </a:solidFill>
                <a:latin typeface="Times New Roman" pitchFamily="18" charset="0"/>
                <a:cs typeface="Times New Roman" pitchFamily="18" charset="0"/>
              </a:rPr>
              <a:t>Tập</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thể</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dục</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thể</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thao</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thường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xuyên</a:t>
            </a:r>
            <a:r>
              <a:rPr lang="en-US" sz="2000" dirty="0">
                <a:solidFill>
                  <a:schemeClr val="bg1"/>
                </a:solidFill>
                <a:latin typeface="Times New Roman" pitchFamily="18" charset="0"/>
                <a:cs typeface="Times New Roman" pitchFamily="18" charset="0"/>
              </a:rPr>
              <a:t>…..</a:t>
            </a:r>
            <a:endParaRPr lang="vi-VN" sz="20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9575081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5372"/>
                                        </p:tgtEl>
                                        <p:attrNameLst>
                                          <p:attrName>style.visibility</p:attrName>
                                        </p:attrNameLst>
                                      </p:cBhvr>
                                      <p:to>
                                        <p:strVal val="visible"/>
                                      </p:to>
                                    </p:set>
                                    <p:animEffect transition="in" filter="wipe(left)">
                                      <p:cBhvr>
                                        <p:cTn id="20" dur="500"/>
                                        <p:tgtEl>
                                          <p:spTgt spid="1537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15373"/>
                                        </p:tgtEl>
                                        <p:attrNameLst>
                                          <p:attrName>style.visibility</p:attrName>
                                        </p:attrNameLst>
                                      </p:cBhvr>
                                      <p:to>
                                        <p:strVal val="visible"/>
                                      </p:to>
                                    </p:set>
                                    <p:animEffect transition="in" filter="wipe(left)">
                                      <p:cBhvr>
                                        <p:cTn id="27" dur="500"/>
                                        <p:tgtEl>
                                          <p:spTgt spid="15373"/>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3" grpId="1" animBg="1"/>
      <p:bldP spid="15"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Ngồi xổm ảnh hưởng khớp xương không BS?"/>
          <p:cNvPicPr>
            <a:picLocks noChangeAspect="1" noChangeArrowheads="1"/>
          </p:cNvPicPr>
          <p:nvPr/>
        </p:nvPicPr>
        <p:blipFill rotWithShape="1">
          <a:blip r:embed="rId2">
            <a:extLst>
              <a:ext uri="{28A0092B-C50C-407E-A947-70E740481C1C}">
                <a14:useLocalDpi xmlns:a14="http://schemas.microsoft.com/office/drawing/2010/main" val="0"/>
              </a:ext>
            </a:extLst>
          </a:blip>
          <a:srcRect l="11522" t="21776" r="50000"/>
          <a:stretch/>
        </p:blipFill>
        <p:spPr bwMode="auto">
          <a:xfrm>
            <a:off x="381006" y="209551"/>
            <a:ext cx="2808453" cy="2061806"/>
          </a:xfrm>
          <a:prstGeom prst="flowChartAlternateProcess">
            <a:avLst/>
          </a:prstGeom>
          <a:noFill/>
          <a:ln>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pic>
        <p:nvPicPr>
          <p:cNvPr id="3" name="Picture 11" descr="Kinh nghiệm chọn mua bếp ga dương tốt nhất hiện nay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078" y="281344"/>
            <a:ext cx="2828925" cy="2061806"/>
          </a:xfrm>
          <a:prstGeom prst="flowChartAlternateProcess">
            <a:avLst/>
          </a:prstGeom>
          <a:noFill/>
          <a:ln>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pic>
        <p:nvPicPr>
          <p:cNvPr id="4" name="Picture 4" descr="Tác hại của bếp than tổ ong: Mỗi bếp than là một lò sinh độc tố"/>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6" y="2528959"/>
            <a:ext cx="2808453" cy="2061806"/>
          </a:xfrm>
          <a:prstGeom prst="flowChartAlternateProcess">
            <a:avLst/>
          </a:prstGeom>
          <a:noFill/>
          <a:ln>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pic>
        <p:nvPicPr>
          <p:cNvPr id="5" name="Picture 6" descr="Dầu đèn ở phố | Tin tức mới nhất 24h - Đọc Báo Lao Động online - Laodong.vn"/>
          <p:cNvPicPr>
            <a:picLocks noChangeAspect="1" noChangeArrowheads="1"/>
          </p:cNvPicPr>
          <p:nvPr/>
        </p:nvPicPr>
        <p:blipFill rotWithShape="1">
          <a:blip r:embed="rId5">
            <a:extLst>
              <a:ext uri="{28A0092B-C50C-407E-A947-70E740481C1C}">
                <a14:useLocalDpi xmlns:a14="http://schemas.microsoft.com/office/drawing/2010/main" val="0"/>
              </a:ext>
            </a:extLst>
          </a:blip>
          <a:srcRect l="26855" t="3644" r="1708" b="3644"/>
          <a:stretch/>
        </p:blipFill>
        <p:spPr bwMode="auto">
          <a:xfrm>
            <a:off x="5839685" y="2554265"/>
            <a:ext cx="2999521" cy="2128623"/>
          </a:xfrm>
          <a:prstGeom prst="flowChartAlternateProcess">
            <a:avLst/>
          </a:prstGeom>
          <a:noFill/>
          <a:ln>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276605" y="792564"/>
            <a:ext cx="2449347" cy="3101172"/>
          </a:xfrm>
          <a:prstGeom prst="roundRect">
            <a:avLst/>
          </a:prstGeom>
        </p:spPr>
        <p:style>
          <a:lnRef idx="1">
            <a:schemeClr val="accent3"/>
          </a:lnRef>
          <a:fillRef idx="2">
            <a:schemeClr val="accent3"/>
          </a:fillRef>
          <a:effectRef idx="1">
            <a:schemeClr val="accent3"/>
          </a:effectRef>
          <a:fontRef idx="minor">
            <a:schemeClr val="dk1"/>
          </a:fontRef>
        </p:style>
        <p:txBody>
          <a:bodyPr tIns="0" rtlCol="0" anchor="t"/>
          <a:lstStyle/>
          <a:p>
            <a:r>
              <a:rPr lang="en-US" sz="2000" b="1" dirty="0">
                <a:solidFill>
                  <a:schemeClr val="bg1"/>
                </a:solidFill>
                <a:latin typeface="Times New Roman" pitchFamily="18" charset="0"/>
                <a:cs typeface="Times New Roman" pitchFamily="18" charset="0"/>
              </a:rPr>
              <a:t>  </a:t>
            </a:r>
            <a:r>
              <a:rPr lang="vi-VN" sz="2400" b="1" dirty="0">
                <a:solidFill>
                  <a:schemeClr val="bg1"/>
                </a:solidFill>
                <a:latin typeface="Times New Roman" pitchFamily="18" charset="0"/>
                <a:cs typeface="Times New Roman" pitchFamily="18" charset="0"/>
              </a:rPr>
              <a:t>Than tổ ong, củi, gas, dầu... Những nhiên liệu này cần phải cung cấp </a:t>
            </a:r>
            <a:r>
              <a:rPr lang="vi-VN" sz="2400" b="1" dirty="0">
                <a:solidFill>
                  <a:srgbClr val="FF0000"/>
                </a:solidFill>
                <a:latin typeface="Times New Roman" pitchFamily="18" charset="0"/>
                <a:cs typeface="Times New Roman" pitchFamily="18" charset="0"/>
              </a:rPr>
              <a:t>oxygen</a:t>
            </a:r>
            <a:r>
              <a:rPr lang="vi-VN" sz="2400" b="1" dirty="0">
                <a:solidFill>
                  <a:schemeClr val="bg1"/>
                </a:solidFill>
                <a:latin typeface="Times New Roman" pitchFamily="18" charset="0"/>
                <a:cs typeface="Times New Roman" pitchFamily="18" charset="0"/>
              </a:rPr>
              <a:t> (không khí) mới cháy được.</a:t>
            </a:r>
          </a:p>
        </p:txBody>
      </p:sp>
    </p:spTree>
    <p:extLst>
      <p:ext uri="{BB962C8B-B14F-4D97-AF65-F5344CB8AC3E}">
        <p14:creationId xmlns:p14="http://schemas.microsoft.com/office/powerpoint/2010/main" val="35713748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5BDD038-F345-433A-B715-30DEEC152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B89AF2A-4ED1-4E6B-907C-ED98F10E7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6463" y="1504950"/>
            <a:ext cx="8586537" cy="3638550"/>
          </a:xfrm>
          <a:prstGeom prst="rect">
            <a:avLst/>
          </a:prstGeom>
        </p:spPr>
        <p:txBody>
          <a:bodyPr vert="horz" lIns="91440" tIns="45720" rIns="91440" bIns="45720" rtlCol="0">
            <a:noAutofit/>
          </a:bodyPr>
          <a:lstStyle/>
          <a:p>
            <a:r>
              <a:rPr lang="en-US" sz="3200" b="1" kern="1200" dirty="0">
                <a:latin typeface="Times New Roman" panose="02020603050405020304" pitchFamily="18" charset="0"/>
                <a:cs typeface="Times New Roman" panose="02020603050405020304" pitchFamily="18" charset="0"/>
              </a:rPr>
              <a:t>Duy </a:t>
            </a:r>
            <a:r>
              <a:rPr lang="en-US" sz="3200" b="1" kern="1200" dirty="0" err="1">
                <a:latin typeface="Times New Roman" panose="02020603050405020304" pitchFamily="18" charset="0"/>
                <a:cs typeface="Times New Roman" panose="02020603050405020304" pitchFamily="18" charset="0"/>
              </a:rPr>
              <a:t>trì</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sự</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sống</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cần</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thiết</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cho</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sự</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hô</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hấp</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của</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sinh</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vật</a:t>
            </a:r>
            <a:endParaRPr lang="en-US" sz="3200" b="1" kern="1200" dirty="0">
              <a:latin typeface="Times New Roman" panose="02020603050405020304" pitchFamily="18" charset="0"/>
              <a:cs typeface="Times New Roman" panose="02020603050405020304" pitchFamily="18" charset="0"/>
            </a:endParaRPr>
          </a:p>
          <a:p>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Cần</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cho</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bệnh</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nhân</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khó</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thở</a:t>
            </a:r>
            <a:endParaRPr lang="en-US" sz="3200" b="1" kern="1200" dirty="0">
              <a:latin typeface="Times New Roman" panose="02020603050405020304" pitchFamily="18" charset="0"/>
              <a:cs typeface="Times New Roman" panose="02020603050405020304" pitchFamily="18" charset="0"/>
            </a:endParaRPr>
          </a:p>
          <a:p>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Cần</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cho</a:t>
            </a:r>
            <a:r>
              <a:rPr lang="en-US" sz="3200" b="1" kern="1200" dirty="0">
                <a:latin typeface="Times New Roman" panose="02020603050405020304" pitchFamily="18" charset="0"/>
                <a:cs typeface="Times New Roman" panose="02020603050405020304" pitchFamily="18" charset="0"/>
              </a:rPr>
              <a:t> phi </a:t>
            </a:r>
            <a:r>
              <a:rPr lang="en-US" sz="3200" b="1" kern="1200" dirty="0" err="1">
                <a:latin typeface="Times New Roman" panose="02020603050405020304" pitchFamily="18" charset="0"/>
                <a:cs typeface="Times New Roman" panose="02020603050405020304" pitchFamily="18" charset="0"/>
              </a:rPr>
              <a:t>công</a:t>
            </a:r>
            <a:r>
              <a:rPr lang="en-US" sz="3200" b="1" kern="1200" dirty="0">
                <a:latin typeface="Times New Roman" panose="02020603050405020304" pitchFamily="18" charset="0"/>
                <a:cs typeface="Times New Roman" panose="02020603050405020304" pitchFamily="18" charset="0"/>
              </a:rPr>
              <a:t> bay </a:t>
            </a:r>
            <a:r>
              <a:rPr lang="en-US" sz="3200" b="1" kern="1200" dirty="0" err="1">
                <a:latin typeface="Times New Roman" panose="02020603050405020304" pitchFamily="18" charset="0"/>
                <a:cs typeface="Times New Roman" panose="02020603050405020304" pitchFamily="18" charset="0"/>
              </a:rPr>
              <a:t>trên</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cao</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thợ</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lặn</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sâu</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dưới</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nước</a:t>
            </a:r>
            <a:r>
              <a:rPr lang="en-US" sz="3200" b="1" kern="1200" dirty="0">
                <a:latin typeface="Times New Roman" panose="02020603050405020304" pitchFamily="18" charset="0"/>
                <a:cs typeface="Times New Roman" panose="02020603050405020304" pitchFamily="18" charset="0"/>
              </a:rPr>
              <a:t>....</a:t>
            </a:r>
          </a:p>
          <a:p>
            <a:r>
              <a:rPr lang="en-US" sz="3200" b="1" kern="1200" dirty="0">
                <a:latin typeface="Times New Roman" panose="02020603050405020304" pitchFamily="18" charset="0"/>
                <a:cs typeface="Times New Roman" panose="02020603050405020304" pitchFamily="18" charset="0"/>
              </a:rPr>
              <a:t>- Duy </a:t>
            </a:r>
            <a:r>
              <a:rPr lang="en-US" sz="3200" b="1" kern="1200" dirty="0" err="1">
                <a:latin typeface="Times New Roman" panose="02020603050405020304" pitchFamily="18" charset="0"/>
                <a:cs typeface="Times New Roman" panose="02020603050405020304" pitchFamily="18" charset="0"/>
              </a:rPr>
              <a:t>trì</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sự</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cháy</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Đốt</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nhiên</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liệu</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thắp</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sáng</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cung</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cấp</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nhiệt</a:t>
            </a:r>
            <a:r>
              <a:rPr lang="en-US" sz="3200" b="1" kern="1200" dirty="0">
                <a:latin typeface="Times New Roman" panose="02020603050405020304" pitchFamily="18" charset="0"/>
                <a:cs typeface="Times New Roman" panose="02020603050405020304" pitchFamily="18" charset="0"/>
              </a:rPr>
              <a:t>.... </a:t>
            </a:r>
          </a:p>
        </p:txBody>
      </p:sp>
      <p:sp>
        <p:nvSpPr>
          <p:cNvPr id="7" name="Rounded Rectangle 6"/>
          <p:cNvSpPr/>
          <p:nvPr/>
        </p:nvSpPr>
        <p:spPr>
          <a:xfrm>
            <a:off x="152400" y="666750"/>
            <a:ext cx="7739418" cy="4953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just">
              <a:spcAft>
                <a:spcPts val="600"/>
              </a:spcAft>
            </a:pPr>
            <a:r>
              <a:rPr lang="en-US" sz="2400" b="1" dirty="0">
                <a:solidFill>
                  <a:prstClr val="black"/>
                </a:solidFill>
                <a:latin typeface="Times New Roman" pitchFamily="18" charset="0"/>
                <a:cs typeface="Times New Roman" pitchFamily="18" charset="0"/>
              </a:rPr>
              <a:t>2. </a:t>
            </a:r>
            <a:r>
              <a:rPr lang="en-US" sz="2400" b="1" dirty="0" err="1">
                <a:solidFill>
                  <a:prstClr val="black"/>
                </a:solidFill>
                <a:latin typeface="Times New Roman" pitchFamily="18" charset="0"/>
                <a:cs typeface="Times New Roman" pitchFamily="18" charset="0"/>
              </a:rPr>
              <a:t>Tầm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quan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trọng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của</a:t>
            </a:r>
            <a:r>
              <a:rPr lang="en-US" sz="2400" b="1" dirty="0">
                <a:solidFill>
                  <a:prstClr val="black"/>
                </a:solidFill>
                <a:latin typeface="Times New Roman" pitchFamily="18" charset="0"/>
                <a:cs typeface="Times New Roman" pitchFamily="18" charset="0"/>
              </a:rPr>
              <a:t> oxygen</a:t>
            </a:r>
            <a:endParaRPr lang="en-US" sz="2400" b="1">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1184568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val 1"/>
          <p:cNvSpPr/>
          <p:nvPr/>
        </p:nvSpPr>
        <p:spPr>
          <a:xfrm>
            <a:off x="2760399" y="2952743"/>
            <a:ext cx="559107" cy="5004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b="1" dirty="0">
              <a:solidFill>
                <a:srgbClr val="FF0000"/>
              </a:solidFill>
            </a:endParaRPr>
          </a:p>
        </p:txBody>
      </p:sp>
      <p:sp>
        <p:nvSpPr>
          <p:cNvPr id="4" name="Rounded Rectangle 3"/>
          <p:cNvSpPr/>
          <p:nvPr/>
        </p:nvSpPr>
        <p:spPr>
          <a:xfrm>
            <a:off x="990600" y="178846"/>
            <a:ext cx="7848600" cy="487907"/>
          </a:xfrm>
          <a:prstGeom prst="roundRect">
            <a:avLst/>
          </a:prstGeom>
        </p:spPr>
        <p:style>
          <a:lnRef idx="1">
            <a:schemeClr val="accent3"/>
          </a:lnRef>
          <a:fillRef idx="2">
            <a:schemeClr val="accent3"/>
          </a:fillRef>
          <a:effectRef idx="1">
            <a:schemeClr val="accent3"/>
          </a:effectRef>
          <a:fontRef idx="minor">
            <a:schemeClr val="dk1"/>
          </a:fontRef>
        </p:style>
        <p:txBody>
          <a:bodyPr tIns="0" rtlCol="0" anchor="t"/>
          <a:lstStyle/>
          <a:p>
            <a:pPr algn="just"/>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Hình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ảnh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nào</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sau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đây</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chứng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tỏ</a:t>
            </a:r>
            <a:r>
              <a:rPr lang="en-US" sz="2400" b="1" dirty="0">
                <a:solidFill>
                  <a:schemeClr val="bg1"/>
                </a:solidFill>
                <a:latin typeface="Times New Roman" pitchFamily="18" charset="0"/>
                <a:cs typeface="Times New Roman" pitchFamily="18" charset="0"/>
              </a:rPr>
              <a:t> oxygen </a:t>
            </a:r>
            <a:r>
              <a:rPr lang="en-US" sz="2400" b="1" dirty="0" err="1">
                <a:solidFill>
                  <a:schemeClr val="bg1"/>
                </a:solidFill>
                <a:latin typeface="Times New Roman" pitchFamily="18" charset="0"/>
                <a:cs typeface="Times New Roman" pitchFamily="18" charset="0"/>
              </a:rPr>
              <a:t>duy</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trì</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sự</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sống</a:t>
            </a:r>
            <a:r>
              <a:rPr lang="en-US" sz="2400" b="1" dirty="0">
                <a:solidFill>
                  <a:schemeClr val="bg1"/>
                </a:solidFill>
                <a:latin typeface="Times New Roman" pitchFamily="18" charset="0"/>
                <a:cs typeface="Times New Roman" pitchFamily="18" charset="0"/>
              </a:rPr>
              <a:t> ?</a:t>
            </a:r>
            <a:endParaRPr lang="vi-VN" sz="2400" b="1" dirty="0">
              <a:solidFill>
                <a:schemeClr val="bg1"/>
              </a:solidFill>
              <a:latin typeface="Times New Roman" pitchFamily="18" charset="0"/>
              <a:cs typeface="Times New Roman" pitchFamily="18" charset="0"/>
            </a:endParaRPr>
          </a:p>
        </p:txBody>
      </p:sp>
      <p:sp>
        <p:nvSpPr>
          <p:cNvPr id="11" name="4-Point Star 10"/>
          <p:cNvSpPr/>
          <p:nvPr/>
        </p:nvSpPr>
        <p:spPr>
          <a:xfrm>
            <a:off x="266700" y="98946"/>
            <a:ext cx="533400" cy="647700"/>
          </a:xfrm>
          <a:prstGeom prst="star4">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9953" y="1002635"/>
            <a:ext cx="2693461" cy="1676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822895" y="2952743"/>
            <a:ext cx="3759047" cy="1815882"/>
          </a:xfrm>
          <a:prstGeom prst="rect">
            <a:avLst/>
          </a:prstGeom>
        </p:spPr>
        <p:txBody>
          <a:bodyPr wrap="square">
            <a:spAutoFit/>
          </a:bodyPr>
          <a:lstStyle/>
          <a:p>
            <a:r>
              <a:rPr lang="vi-VN" sz="2800" b="1" dirty="0">
                <a:solidFill>
                  <a:schemeClr val="bg1"/>
                </a:solidFill>
                <a:latin typeface="Times New Roman" panose="02020603050405020304" pitchFamily="18" charset="0"/>
                <a:cs typeface="Times New Roman" panose="02020603050405020304" pitchFamily="18" charset="0"/>
              </a:rPr>
              <a:t>B. Công nhân làm việc trong các đường hầm phải đeo bình dưỡng khí (chứa oxygen)</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5" y="971550"/>
            <a:ext cx="2693463" cy="1676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6561889" y="2952743"/>
            <a:ext cx="2667000" cy="1815882"/>
          </a:xfrm>
          <a:prstGeom prst="rect">
            <a:avLst/>
          </a:prstGeom>
        </p:spPr>
        <p:txBody>
          <a:bodyPr wrap="square">
            <a:spAutoFit/>
          </a:bodyPr>
          <a:lstStyle/>
          <a:p>
            <a:r>
              <a:rPr lang="vi-VN" sz="2800" b="1" dirty="0">
                <a:solidFill>
                  <a:schemeClr val="bg1"/>
                </a:solidFill>
                <a:latin typeface="Times New Roman" panose="02020603050405020304" pitchFamily="18" charset="0"/>
                <a:cs typeface="Times New Roman" panose="02020603050405020304" pitchFamily="18" charset="0"/>
              </a:rPr>
              <a:t>C. Nến cháy được là do trong không khí có oxyen</a:t>
            </a:r>
          </a:p>
        </p:txBody>
      </p:sp>
      <p:pic>
        <p:nvPicPr>
          <p:cNvPr id="4098" name="Picture 2" descr="C:\Users\ADMIN\Desktop\Oxi\ym5sfnh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200850"/>
            <a:ext cx="2160026" cy="165178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6200" y="2876550"/>
            <a:ext cx="2895600" cy="2246769"/>
          </a:xfrm>
          <a:prstGeom prst="rect">
            <a:avLst/>
          </a:prstGeom>
        </p:spPr>
        <p:txBody>
          <a:bodyPr wrap="square">
            <a:spAutoFit/>
          </a:bodyPr>
          <a:lstStyle/>
          <a:p>
            <a:r>
              <a:rPr lang="vi-VN" sz="2800" b="1" dirty="0">
                <a:solidFill>
                  <a:schemeClr val="bg1"/>
                </a:solidFill>
                <a:latin typeface="Times New Roman" panose="02020603050405020304" pitchFamily="18" charset="0"/>
                <a:cs typeface="Times New Roman" panose="02020603050405020304" pitchFamily="18" charset="0"/>
              </a:rPr>
              <a:t>A. Axetilen cháy trong oxygen tạo ra nhiệt lượng lớn dùng để hàn cắt kim loại.</a:t>
            </a:r>
          </a:p>
        </p:txBody>
      </p:sp>
    </p:spTree>
    <p:extLst>
      <p:ext uri="{BB962C8B-B14F-4D97-AF65-F5344CB8AC3E}">
        <p14:creationId xmlns:p14="http://schemas.microsoft.com/office/powerpoint/2010/main" val="22537212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295400" y="3204508"/>
            <a:ext cx="7696200" cy="1569660"/>
          </a:xfrm>
          <a:prstGeom prst="rect">
            <a:avLst/>
          </a:prstGeom>
        </p:spPr>
        <p:txBody>
          <a:bodyPr wrap="square">
            <a:spAutoFit/>
          </a:bodyPr>
          <a:lstStyle/>
          <a:p>
            <a:r>
              <a:rPr lang="vi-VN" sz="2400" dirty="0">
                <a:solidFill>
                  <a:schemeClr val="bg1"/>
                </a:solidFill>
                <a:latin typeface="Times New Roman" pitchFamily="18" charset="0"/>
                <a:cs typeface="Times New Roman" pitchFamily="18" charset="0"/>
              </a:rPr>
              <a:t>Một số hộ gia đình sử dụng bếp củi để đun nấu hằng ngày. Khi lửa sắp tàn, người ta thêm củi và thổi hoặc quạt vào bếp thì ngọn lửa cháy bùng lên.</a:t>
            </a:r>
            <a:endParaRPr lang="en-US" sz="2400" dirty="0">
              <a:solidFill>
                <a:schemeClr val="bg1"/>
              </a:solidFill>
              <a:latin typeface="Times New Roman" pitchFamily="18" charset="0"/>
              <a:cs typeface="Times New Roman" pitchFamily="18" charset="0"/>
            </a:endParaRPr>
          </a:p>
          <a:p>
            <a:r>
              <a:rPr lang="vi-VN" sz="2400" dirty="0">
                <a:solidFill>
                  <a:schemeClr val="bg1"/>
                </a:solidFill>
                <a:latin typeface="Times New Roman" pitchFamily="18" charset="0"/>
                <a:cs typeface="Times New Roman" pitchFamily="18" charset="0"/>
              </a:rPr>
              <a:t> Em hãy giải thích cách làm đó.</a:t>
            </a:r>
            <a:r>
              <a:rPr lang="en-US" sz="2400">
                <a:solidFill>
                  <a:schemeClr val="bg1"/>
                </a:solidFill>
                <a:latin typeface="Times New Roman" pitchFamily="18" charset="0"/>
                <a:cs typeface="Times New Roman" pitchFamily="18" charset="0"/>
              </a:rPr>
              <a:t>63</a:t>
            </a:r>
            <a:endParaRPr lang="en-US" sz="2400" dirty="0">
              <a:solidFill>
                <a:schemeClr val="bg1"/>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6" y="320241"/>
            <a:ext cx="3748087" cy="2861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76400" y="5314952"/>
            <a:ext cx="4572000" cy="1015663"/>
          </a:xfrm>
          <a:prstGeom prst="rect">
            <a:avLst/>
          </a:prstGeom>
        </p:spPr>
        <p:txBody>
          <a:bodyPr>
            <a:spAutoFit/>
          </a:bodyPr>
          <a:lstStyle/>
          <a:p>
            <a:r>
              <a:rPr lang="vi-VN" sz="2000" dirty="0">
                <a:latin typeface="+mj-lt"/>
              </a:rPr>
              <a:t>- Thêm </a:t>
            </a:r>
            <a:r>
              <a:rPr lang="en-US" sz="2000" dirty="0" err="1">
                <a:latin typeface="+mj-lt"/>
              </a:rPr>
              <a:t>củi</a:t>
            </a:r>
            <a:r>
              <a:rPr lang="vi-VN" sz="2000" dirty="0">
                <a:latin typeface="+mj-lt"/>
              </a:rPr>
              <a:t> tức là thêm nhiên liệu, thổi hoặc quạt là tăng hàm lượng khí oxygen để duy trì sự cháy.</a:t>
            </a:r>
          </a:p>
        </p:txBody>
      </p:sp>
    </p:spTree>
    <p:extLst>
      <p:ext uri="{BB962C8B-B14F-4D97-AF65-F5344CB8AC3E}">
        <p14:creationId xmlns:p14="http://schemas.microsoft.com/office/powerpoint/2010/main" val="9566753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p:nvPr/>
        </p:nvPicPr>
        <p:blipFill>
          <a:blip r:embed="rId2"/>
          <a:stretch/>
        </p:blipFill>
        <p:spPr>
          <a:xfrm>
            <a:off x="6660635" y="4465590"/>
            <a:ext cx="1948405" cy="461100"/>
          </a:xfrm>
          <a:prstGeom prst="rect">
            <a:avLst/>
          </a:prstGeom>
          <a:ln>
            <a:noFill/>
          </a:ln>
        </p:spPr>
      </p:pic>
      <p:pic>
        <p:nvPicPr>
          <p:cNvPr id="42" name="Picture 41"/>
          <p:cNvPicPr/>
          <p:nvPr/>
        </p:nvPicPr>
        <p:blipFill>
          <a:blip r:embed="rId3"/>
          <a:stretch/>
        </p:blipFill>
        <p:spPr>
          <a:xfrm>
            <a:off x="6677018" y="4239085"/>
            <a:ext cx="1476262" cy="405455"/>
          </a:xfrm>
          <a:prstGeom prst="rect">
            <a:avLst/>
          </a:prstGeom>
          <a:ln>
            <a:noFill/>
          </a:ln>
        </p:spPr>
      </p:pic>
      <p:pic>
        <p:nvPicPr>
          <p:cNvPr id="43" name="Picture 42"/>
          <p:cNvPicPr/>
          <p:nvPr/>
        </p:nvPicPr>
        <p:blipFill>
          <a:blip r:embed="rId4"/>
          <a:stretch/>
        </p:blipFill>
        <p:spPr>
          <a:xfrm>
            <a:off x="4308095" y="4121923"/>
            <a:ext cx="2645305" cy="522617"/>
          </a:xfrm>
          <a:prstGeom prst="rect">
            <a:avLst/>
          </a:prstGeom>
          <a:ln>
            <a:noFill/>
          </a:ln>
        </p:spPr>
      </p:pic>
      <p:pic>
        <p:nvPicPr>
          <p:cNvPr id="44" name="Picture 43"/>
          <p:cNvPicPr/>
          <p:nvPr/>
        </p:nvPicPr>
        <p:blipFill>
          <a:blip r:embed="rId5"/>
          <a:stretch/>
        </p:blipFill>
        <p:spPr>
          <a:xfrm>
            <a:off x="7114408" y="3825162"/>
            <a:ext cx="1124552" cy="492138"/>
          </a:xfrm>
          <a:prstGeom prst="rect">
            <a:avLst/>
          </a:prstGeom>
          <a:ln>
            <a:noFill/>
          </a:ln>
        </p:spPr>
      </p:pic>
      <p:pic>
        <p:nvPicPr>
          <p:cNvPr id="45" name="Picture 44"/>
          <p:cNvPicPr/>
          <p:nvPr/>
        </p:nvPicPr>
        <p:blipFill>
          <a:blip r:embed="rId6"/>
          <a:stretch/>
        </p:blipFill>
        <p:spPr>
          <a:xfrm>
            <a:off x="7102660" y="3815442"/>
            <a:ext cx="1315940" cy="358758"/>
          </a:xfrm>
          <a:prstGeom prst="rect">
            <a:avLst/>
          </a:prstGeom>
          <a:ln>
            <a:noFill/>
          </a:ln>
        </p:spPr>
      </p:pic>
      <p:pic>
        <p:nvPicPr>
          <p:cNvPr id="46" name="Picture 45"/>
          <p:cNvPicPr/>
          <p:nvPr/>
        </p:nvPicPr>
        <p:blipFill>
          <a:blip r:embed="rId7"/>
          <a:stretch/>
        </p:blipFill>
        <p:spPr>
          <a:xfrm>
            <a:off x="7098398" y="3708556"/>
            <a:ext cx="1385362" cy="287174"/>
          </a:xfrm>
          <a:prstGeom prst="rect">
            <a:avLst/>
          </a:prstGeom>
          <a:ln>
            <a:noFill/>
          </a:ln>
        </p:spPr>
      </p:pic>
      <p:pic>
        <p:nvPicPr>
          <p:cNvPr id="47" name="Picture 46"/>
          <p:cNvPicPr/>
          <p:nvPr/>
        </p:nvPicPr>
        <p:blipFill>
          <a:blip r:embed="rId8"/>
          <a:stretch/>
        </p:blipFill>
        <p:spPr>
          <a:xfrm>
            <a:off x="7033874" y="3473006"/>
            <a:ext cx="2102206" cy="517864"/>
          </a:xfrm>
          <a:prstGeom prst="rect">
            <a:avLst/>
          </a:prstGeom>
          <a:ln>
            <a:noFill/>
          </a:ln>
        </p:spPr>
      </p:pic>
      <p:pic>
        <p:nvPicPr>
          <p:cNvPr id="48" name="Picture 47"/>
          <p:cNvPicPr/>
          <p:nvPr/>
        </p:nvPicPr>
        <p:blipFill>
          <a:blip r:embed="rId9"/>
          <a:stretch/>
        </p:blipFill>
        <p:spPr>
          <a:xfrm>
            <a:off x="6054602" y="3697595"/>
            <a:ext cx="1294078" cy="323245"/>
          </a:xfrm>
          <a:prstGeom prst="rect">
            <a:avLst/>
          </a:prstGeom>
          <a:ln>
            <a:noFill/>
          </a:ln>
        </p:spPr>
      </p:pic>
      <p:pic>
        <p:nvPicPr>
          <p:cNvPr id="49" name="Picture 48"/>
          <p:cNvPicPr/>
          <p:nvPr/>
        </p:nvPicPr>
        <p:blipFill>
          <a:blip r:embed="rId10"/>
          <a:stretch/>
        </p:blipFill>
        <p:spPr>
          <a:xfrm>
            <a:off x="5958025" y="3154005"/>
            <a:ext cx="2222255" cy="866835"/>
          </a:xfrm>
          <a:prstGeom prst="rect">
            <a:avLst/>
          </a:prstGeom>
          <a:ln>
            <a:noFill/>
          </a:ln>
        </p:spPr>
      </p:pic>
      <p:pic>
        <p:nvPicPr>
          <p:cNvPr id="50" name="Picture 49"/>
          <p:cNvPicPr/>
          <p:nvPr/>
        </p:nvPicPr>
        <p:blipFill>
          <a:blip r:embed="rId11"/>
          <a:stretch/>
        </p:blipFill>
        <p:spPr>
          <a:xfrm>
            <a:off x="4321709" y="3708509"/>
            <a:ext cx="1983691" cy="594481"/>
          </a:xfrm>
          <a:prstGeom prst="rect">
            <a:avLst/>
          </a:prstGeom>
          <a:ln>
            <a:noFill/>
          </a:ln>
        </p:spPr>
      </p:pic>
      <p:pic>
        <p:nvPicPr>
          <p:cNvPr id="51" name="Picture 50"/>
          <p:cNvPicPr/>
          <p:nvPr/>
        </p:nvPicPr>
        <p:blipFill>
          <a:blip r:embed="rId12"/>
          <a:stretch/>
        </p:blipFill>
        <p:spPr>
          <a:xfrm>
            <a:off x="725027" y="2423766"/>
            <a:ext cx="3988093" cy="2087394"/>
          </a:xfrm>
          <a:prstGeom prst="rect">
            <a:avLst/>
          </a:prstGeom>
          <a:ln>
            <a:noFill/>
          </a:ln>
        </p:spPr>
      </p:pic>
      <p:pic>
        <p:nvPicPr>
          <p:cNvPr id="52" name="Picture 51"/>
          <p:cNvPicPr/>
          <p:nvPr/>
        </p:nvPicPr>
        <p:blipFill>
          <a:blip r:embed="rId13"/>
          <a:stretch/>
        </p:blipFill>
        <p:spPr>
          <a:xfrm>
            <a:off x="4499397" y="2331500"/>
            <a:ext cx="2320443" cy="892840"/>
          </a:xfrm>
          <a:prstGeom prst="rect">
            <a:avLst/>
          </a:prstGeom>
          <a:ln>
            <a:noFill/>
          </a:ln>
        </p:spPr>
      </p:pic>
      <p:pic>
        <p:nvPicPr>
          <p:cNvPr id="53" name="Picture 52"/>
          <p:cNvPicPr/>
          <p:nvPr/>
        </p:nvPicPr>
        <p:blipFill>
          <a:blip r:embed="rId14"/>
          <a:stretch/>
        </p:blipFill>
        <p:spPr>
          <a:xfrm>
            <a:off x="4456618" y="2319123"/>
            <a:ext cx="3017342" cy="522897"/>
          </a:xfrm>
          <a:prstGeom prst="rect">
            <a:avLst/>
          </a:prstGeom>
          <a:ln>
            <a:noFill/>
          </a:ln>
        </p:spPr>
      </p:pic>
      <p:pic>
        <p:nvPicPr>
          <p:cNvPr id="54" name="Picture 53"/>
          <p:cNvPicPr/>
          <p:nvPr/>
        </p:nvPicPr>
        <p:blipFill>
          <a:blip r:embed="rId15"/>
          <a:stretch/>
        </p:blipFill>
        <p:spPr>
          <a:xfrm>
            <a:off x="4515808" y="2223104"/>
            <a:ext cx="2053112" cy="308146"/>
          </a:xfrm>
          <a:prstGeom prst="rect">
            <a:avLst/>
          </a:prstGeom>
          <a:ln>
            <a:noFill/>
          </a:ln>
        </p:spPr>
      </p:pic>
      <p:pic>
        <p:nvPicPr>
          <p:cNvPr id="55" name="Picture 54"/>
          <p:cNvPicPr/>
          <p:nvPr/>
        </p:nvPicPr>
        <p:blipFill>
          <a:blip r:embed="rId16"/>
          <a:stretch/>
        </p:blipFill>
        <p:spPr>
          <a:xfrm>
            <a:off x="4484183" y="1977409"/>
            <a:ext cx="2462737" cy="527651"/>
          </a:xfrm>
          <a:prstGeom prst="rect">
            <a:avLst/>
          </a:prstGeom>
          <a:ln>
            <a:noFill/>
          </a:ln>
        </p:spPr>
      </p:pic>
      <p:pic>
        <p:nvPicPr>
          <p:cNvPr id="56" name="Picture 55"/>
          <p:cNvPicPr/>
          <p:nvPr/>
        </p:nvPicPr>
        <p:blipFill>
          <a:blip r:embed="rId17"/>
          <a:stretch/>
        </p:blipFill>
        <p:spPr>
          <a:xfrm>
            <a:off x="4497798" y="1808478"/>
            <a:ext cx="1701402" cy="697662"/>
          </a:xfrm>
          <a:prstGeom prst="rect">
            <a:avLst/>
          </a:prstGeom>
          <a:ln>
            <a:noFill/>
          </a:ln>
        </p:spPr>
      </p:pic>
      <p:pic>
        <p:nvPicPr>
          <p:cNvPr id="57" name="Picture 56"/>
          <p:cNvPicPr/>
          <p:nvPr/>
        </p:nvPicPr>
        <p:blipFill>
          <a:blip r:embed="rId18"/>
          <a:stretch/>
        </p:blipFill>
        <p:spPr>
          <a:xfrm>
            <a:off x="4482583" y="1557028"/>
            <a:ext cx="1843697" cy="943172"/>
          </a:xfrm>
          <a:prstGeom prst="rect">
            <a:avLst/>
          </a:prstGeom>
          <a:ln>
            <a:noFill/>
          </a:ln>
        </p:spPr>
      </p:pic>
      <p:pic>
        <p:nvPicPr>
          <p:cNvPr id="58" name="Picture 57"/>
          <p:cNvPicPr/>
          <p:nvPr/>
        </p:nvPicPr>
        <p:blipFill>
          <a:blip r:embed="rId19"/>
          <a:stretch/>
        </p:blipFill>
        <p:spPr>
          <a:xfrm>
            <a:off x="4479169" y="1259576"/>
            <a:ext cx="1899311" cy="1246564"/>
          </a:xfrm>
          <a:prstGeom prst="rect">
            <a:avLst/>
          </a:prstGeom>
          <a:ln>
            <a:noFill/>
          </a:ln>
        </p:spPr>
      </p:pic>
      <p:pic>
        <p:nvPicPr>
          <p:cNvPr id="59" name="Picture 58"/>
          <p:cNvPicPr/>
          <p:nvPr/>
        </p:nvPicPr>
        <p:blipFill>
          <a:blip r:embed="rId20"/>
          <a:stretch/>
        </p:blipFill>
        <p:spPr>
          <a:xfrm>
            <a:off x="4489402" y="1038991"/>
            <a:ext cx="1603598" cy="1466069"/>
          </a:xfrm>
          <a:prstGeom prst="rect">
            <a:avLst/>
          </a:prstGeom>
          <a:ln>
            <a:noFill/>
          </a:ln>
        </p:spPr>
      </p:pic>
      <p:pic>
        <p:nvPicPr>
          <p:cNvPr id="60" name="Picture 59"/>
          <p:cNvPicPr/>
          <p:nvPr/>
        </p:nvPicPr>
        <p:blipFill>
          <a:blip r:embed="rId21"/>
          <a:stretch/>
        </p:blipFill>
        <p:spPr>
          <a:xfrm>
            <a:off x="713396" y="2116902"/>
            <a:ext cx="4177564" cy="655998"/>
          </a:xfrm>
          <a:prstGeom prst="rect">
            <a:avLst/>
          </a:prstGeom>
          <a:ln>
            <a:noFill/>
          </a:ln>
        </p:spPr>
      </p:pic>
      <p:pic>
        <p:nvPicPr>
          <p:cNvPr id="61" name="Picture 60"/>
          <p:cNvPicPr/>
          <p:nvPr/>
        </p:nvPicPr>
        <p:blipFill>
          <a:blip r:embed="rId22"/>
          <a:stretch/>
        </p:blipFill>
        <p:spPr>
          <a:xfrm>
            <a:off x="4112928" y="550788"/>
            <a:ext cx="1737072" cy="533802"/>
          </a:xfrm>
          <a:prstGeom prst="rect">
            <a:avLst/>
          </a:prstGeom>
          <a:ln>
            <a:noFill/>
          </a:ln>
        </p:spPr>
      </p:pic>
      <p:pic>
        <p:nvPicPr>
          <p:cNvPr id="62" name="Picture 61"/>
          <p:cNvPicPr/>
          <p:nvPr/>
        </p:nvPicPr>
        <p:blipFill>
          <a:blip r:embed="rId23"/>
          <a:stretch/>
        </p:blipFill>
        <p:spPr>
          <a:xfrm>
            <a:off x="4113752" y="503583"/>
            <a:ext cx="1723648" cy="344217"/>
          </a:xfrm>
          <a:prstGeom prst="rect">
            <a:avLst/>
          </a:prstGeom>
          <a:ln>
            <a:noFill/>
          </a:ln>
        </p:spPr>
      </p:pic>
      <p:pic>
        <p:nvPicPr>
          <p:cNvPr id="63" name="Picture 62"/>
          <p:cNvPicPr/>
          <p:nvPr/>
        </p:nvPicPr>
        <p:blipFill>
          <a:blip r:embed="rId24"/>
          <a:stretch/>
        </p:blipFill>
        <p:spPr>
          <a:xfrm>
            <a:off x="4062149" y="163937"/>
            <a:ext cx="2124451" cy="563443"/>
          </a:xfrm>
          <a:prstGeom prst="rect">
            <a:avLst/>
          </a:prstGeom>
          <a:ln>
            <a:noFill/>
          </a:ln>
        </p:spPr>
      </p:pic>
      <p:pic>
        <p:nvPicPr>
          <p:cNvPr id="64" name="Picture 63"/>
          <p:cNvPicPr/>
          <p:nvPr/>
        </p:nvPicPr>
        <p:blipFill>
          <a:blip r:embed="rId25"/>
          <a:stretch/>
        </p:blipFill>
        <p:spPr>
          <a:xfrm>
            <a:off x="670440" y="285750"/>
            <a:ext cx="3776760" cy="2492010"/>
          </a:xfrm>
          <a:prstGeom prst="rect">
            <a:avLst/>
          </a:prstGeom>
          <a:ln>
            <a:noFill/>
          </a:ln>
        </p:spPr>
      </p:pic>
      <p:pic>
        <p:nvPicPr>
          <p:cNvPr id="65" name="Picture 64"/>
          <p:cNvPicPr/>
          <p:nvPr/>
        </p:nvPicPr>
        <p:blipFill>
          <a:blip r:embed="rId26"/>
          <a:stretch/>
        </p:blipFill>
        <p:spPr>
          <a:xfrm>
            <a:off x="-150660" y="1701795"/>
            <a:ext cx="2454300" cy="1789035"/>
          </a:xfrm>
          <a:prstGeom prst="rect">
            <a:avLst/>
          </a:prstGeom>
          <a:ln>
            <a:noFill/>
          </a:ln>
        </p:spPr>
      </p:pic>
    </p:spTree>
    <p:extLst>
      <p:ext uri="{BB962C8B-B14F-4D97-AF65-F5344CB8AC3E}">
        <p14:creationId xmlns:p14="http://schemas.microsoft.com/office/powerpoint/2010/main" val="364683718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ox(out)">
                                      <p:cBhvr additive="repl">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left)">
                                      <p:cBhvr additive="repl">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left)">
                                      <p:cBhvr additive="repl">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additive="repl">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additive="repl">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left)">
                                      <p:cBhvr additive="repl">
                                        <p:cTn id="32" dur="5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left)">
                                      <p:cBhvr additive="repl">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left)">
                                      <p:cBhvr additive="repl">
                                        <p:cTn id="42" dur="500"/>
                                        <p:tgtEl>
                                          <p:spTgt spid="5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left)">
                                      <p:cBhvr additive="repl">
                                        <p:cTn id="47" dur="500"/>
                                        <p:tgtEl>
                                          <p:spTgt spid="5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wipe(left)">
                                      <p:cBhvr additive="repl">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additive="repl">
                                        <p:cTn id="57" dur="500"/>
                                        <p:tgtEl>
                                          <p:spTgt spid="5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wipe(left)">
                                      <p:cBhvr additive="repl">
                                        <p:cTn id="62" dur="500"/>
                                        <p:tgtEl>
                                          <p:spTgt spid="5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wipe(left)">
                                      <p:cBhvr additive="repl">
                                        <p:cTn id="67" dur="500"/>
                                        <p:tgtEl>
                                          <p:spTgt spid="5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wipe(left)">
                                      <p:cBhvr additive="repl">
                                        <p:cTn id="72" dur="500"/>
                                        <p:tgtEl>
                                          <p:spTgt spid="5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additive="repl">
                                        <p:cTn id="77" dur="500"/>
                                        <p:tgtEl>
                                          <p:spTgt spid="5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wipe(left)">
                                      <p:cBhvr additive="repl">
                                        <p:cTn id="82" dur="500"/>
                                        <p:tgtEl>
                                          <p:spTgt spid="5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wipe(left)">
                                      <p:cBhvr additive="repl">
                                        <p:cTn id="87" dur="500"/>
                                        <p:tgtEl>
                                          <p:spTgt spid="4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wipe(left)">
                                      <p:cBhvr additive="repl">
                                        <p:cTn id="92" dur="500"/>
                                        <p:tgtEl>
                                          <p:spTgt spid="4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left)">
                                      <p:cBhvr additive="repl">
                                        <p:cTn id="97" dur="500"/>
                                        <p:tgtEl>
                                          <p:spTgt spid="4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wipe(left)">
                                      <p:cBhvr additive="repl">
                                        <p:cTn id="102" dur="500"/>
                                        <p:tgtEl>
                                          <p:spTgt spid="4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wipe(left)">
                                      <p:cBhvr additive="repl">
                                        <p:cTn id="107" dur="500"/>
                                        <p:tgtEl>
                                          <p:spTgt spid="45"/>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wipe(left)">
                                      <p:cBhvr additive="repl">
                                        <p:cTn id="112" dur="500"/>
                                        <p:tgtEl>
                                          <p:spTgt spid="44"/>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left)">
                                      <p:cBhvr additive="repl">
                                        <p:cTn id="117" dur="500"/>
                                        <p:tgtEl>
                                          <p:spTgt spid="43"/>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wipe(left)">
                                      <p:cBhvr additive="repl">
                                        <p:cTn id="122" dur="500"/>
                                        <p:tgtEl>
                                          <p:spTgt spid="42"/>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wipe(left)">
                                      <p:cBhvr additive="repl">
                                        <p:cTn id="1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Horizontal Scroll 3"/>
          <p:cNvSpPr/>
          <p:nvPr/>
        </p:nvSpPr>
        <p:spPr>
          <a:xfrm>
            <a:off x="1600200" y="129085"/>
            <a:ext cx="5867400" cy="3124200"/>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t"/>
          <a:lstStyle/>
          <a:p>
            <a:pPr algn="ctr"/>
            <a:r>
              <a:rPr lang="en-US" sz="2000" b="1" dirty="0" err="1">
                <a:effectLst>
                  <a:outerShdw blurRad="38100" dist="38100" dir="2700000" algn="tl">
                    <a:srgbClr val="000000">
                      <a:alpha val="43137"/>
                    </a:srgbClr>
                  </a:outerShdw>
                </a:effectLst>
                <a:latin typeface="Times New Roman" pitchFamily="18" charset="0"/>
                <a:cs typeface="Times New Roman" pitchFamily="18" charset="0"/>
              </a:rPr>
              <a:t>Hướng</a:t>
            </a:r>
            <a:r>
              <a:rPr lang="en-US" sz="2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err="1">
                <a:effectLst>
                  <a:outerShdw blurRad="38100" dist="38100" dir="2700000" algn="tl">
                    <a:srgbClr val="000000">
                      <a:alpha val="43137"/>
                    </a:srgbClr>
                  </a:outerShdw>
                </a:effectLst>
                <a:latin typeface="Times New Roman" pitchFamily="18" charset="0"/>
                <a:cs typeface="Times New Roman" pitchFamily="18" charset="0"/>
              </a:rPr>
              <a:t>dẫn</a:t>
            </a:r>
            <a:r>
              <a:rPr lang="en-US" sz="2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err="1">
                <a:effectLst>
                  <a:outerShdw blurRad="38100" dist="38100" dir="2700000" algn="tl">
                    <a:srgbClr val="000000">
                      <a:alpha val="43137"/>
                    </a:srgbClr>
                  </a:outerShdw>
                </a:effectLst>
                <a:latin typeface="Times New Roman" pitchFamily="18" charset="0"/>
                <a:cs typeface="Times New Roman" pitchFamily="18" charset="0"/>
              </a:rPr>
              <a:t>về</a:t>
            </a:r>
            <a:r>
              <a:rPr lang="en-US" sz="2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err="1">
                <a:effectLst>
                  <a:outerShdw blurRad="38100" dist="38100" dir="2700000" algn="tl">
                    <a:srgbClr val="000000">
                      <a:alpha val="43137"/>
                    </a:srgbClr>
                  </a:outerShdw>
                </a:effectLst>
                <a:latin typeface="Times New Roman" pitchFamily="18" charset="0"/>
                <a:cs typeface="Times New Roman" pitchFamily="18" charset="0"/>
              </a:rPr>
              <a:t>nhà</a:t>
            </a:r>
            <a:endParaRPr lang="en-US" sz="2000" b="1" dirty="0">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2000" b="1" dirty="0">
              <a:effectLst>
                <a:outerShdw blurRad="38100" dist="38100" dir="2700000" algn="tl">
                  <a:srgbClr val="000000">
                    <a:alpha val="43137"/>
                  </a:srgbClr>
                </a:outerShdw>
              </a:effectLst>
              <a:latin typeface="Times New Roman" pitchFamily="18" charset="0"/>
              <a:cs typeface="Times New Roman" pitchFamily="18" charset="0"/>
            </a:endParaRPr>
          </a:p>
          <a:p>
            <a:pPr marL="285750" indent="-285750" algn="just">
              <a:buFontTx/>
              <a:buChar char="-"/>
            </a:pP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11.1; 11.2; 11.3; 11.7;11.8 </a:t>
            </a:r>
            <a:r>
              <a:rPr lang="en-US" sz="2000" dirty="0" err="1">
                <a:latin typeface="Times New Roman" pitchFamily="18" charset="0"/>
                <a:cs typeface="Times New Roman" pitchFamily="18" charset="0"/>
              </a:rPr>
              <a:t>Sách</a:t>
            </a:r>
            <a:r>
              <a:rPr lang="en-US" sz="2000" dirty="0">
                <a:latin typeface="Times New Roman" pitchFamily="18" charset="0"/>
                <a:cs typeface="Times New Roman" pitchFamily="18" charset="0"/>
              </a:rPr>
              <a:t> BT </a:t>
            </a:r>
            <a:r>
              <a:rPr lang="en-US" sz="2000" dirty="0" err="1">
                <a:latin typeface="Times New Roman" pitchFamily="18" charset="0"/>
                <a:cs typeface="Times New Roman" pitchFamily="18" charset="0"/>
              </a:rPr>
              <a:t>trang</a:t>
            </a:r>
            <a:r>
              <a:rPr lang="en-US" sz="2000" dirty="0">
                <a:latin typeface="Times New Roman" pitchFamily="18" charset="0"/>
                <a:cs typeface="Times New Roman" pitchFamily="18" charset="0"/>
              </a:rPr>
              <a:t> 20-21.</a:t>
            </a:r>
          </a:p>
          <a:p>
            <a:pPr algn="just"/>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Chuẩn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phần</a:t>
            </a:r>
            <a:r>
              <a:rPr lang="en-US" sz="2000" dirty="0">
                <a:latin typeface="Times New Roman" pitchFamily="18" charset="0"/>
                <a:cs typeface="Times New Roman" pitchFamily="18" charset="0"/>
              </a:rPr>
              <a:t> III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phần</a:t>
            </a:r>
            <a:r>
              <a:rPr lang="en-US" sz="2000" dirty="0">
                <a:latin typeface="Times New Roman" pitchFamily="18" charset="0"/>
                <a:cs typeface="Times New Roman" pitchFamily="18" charset="0"/>
              </a:rPr>
              <a:t> IV, </a:t>
            </a:r>
            <a:r>
              <a:rPr lang="en-US" sz="2000" dirty="0" err="1">
                <a:latin typeface="Times New Roman" pitchFamily="18" charset="0"/>
                <a:cs typeface="Times New Roman" pitchFamily="18" charset="0"/>
              </a:rPr>
              <a:t>tìm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trò</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khí</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30195949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1450"/>
            <a:ext cx="9067800" cy="525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4400" y="971550"/>
            <a:ext cx="7848600" cy="1569660"/>
          </a:xfrm>
          <a:prstGeom prst="rect">
            <a:avLst/>
          </a:prstGeom>
          <a:noFill/>
        </p:spPr>
        <p:txBody>
          <a:bodyPr wrap="square" rtlCol="0">
            <a:spAutoFit/>
          </a:bodyPr>
          <a:lstStyle/>
          <a:p>
            <a:r>
              <a:rPr lang="en-US" sz="3200" b="1" dirty="0" err="1">
                <a:solidFill>
                  <a:srgbClr val="0000FF"/>
                </a:solidFill>
                <a:latin typeface="Times New Roman"/>
              </a:rPr>
              <a:t>Xin</a:t>
            </a:r>
            <a:r>
              <a:rPr lang="en-US" sz="3200" b="1" dirty="0">
                <a:solidFill>
                  <a:srgbClr val="0000FF"/>
                </a:solidFill>
                <a:latin typeface="Times New Roman"/>
              </a:rPr>
              <a:t> </a:t>
            </a:r>
            <a:r>
              <a:rPr lang="en-US" sz="3200" b="1" dirty="0" err="1">
                <a:solidFill>
                  <a:srgbClr val="0000FF"/>
                </a:solidFill>
                <a:latin typeface="Times New Roman"/>
              </a:rPr>
              <a:t>cảm</a:t>
            </a:r>
            <a:r>
              <a:rPr lang="en-US" sz="3200" b="1" dirty="0">
                <a:solidFill>
                  <a:srgbClr val="0000FF"/>
                </a:solidFill>
                <a:latin typeface="Times New Roman"/>
              </a:rPr>
              <a:t> </a:t>
            </a:r>
            <a:r>
              <a:rPr lang="en-US" sz="3200" b="1" dirty="0" err="1">
                <a:solidFill>
                  <a:srgbClr val="0000FF"/>
                </a:solidFill>
                <a:latin typeface="Times New Roman"/>
              </a:rPr>
              <a:t>ơn</a:t>
            </a:r>
            <a:r>
              <a:rPr lang="en-US" sz="3200" b="1" dirty="0">
                <a:solidFill>
                  <a:srgbClr val="0000FF"/>
                </a:solidFill>
                <a:latin typeface="Times New Roman"/>
              </a:rPr>
              <a:t> </a:t>
            </a:r>
            <a:r>
              <a:rPr lang="en-US" sz="3200" b="1" dirty="0" err="1">
                <a:solidFill>
                  <a:srgbClr val="0000FF"/>
                </a:solidFill>
                <a:latin typeface="Times New Roman"/>
              </a:rPr>
              <a:t>quí</a:t>
            </a:r>
            <a:r>
              <a:rPr lang="en-US" sz="3200" b="1" dirty="0">
                <a:solidFill>
                  <a:srgbClr val="0000FF"/>
                </a:solidFill>
                <a:latin typeface="Times New Roman"/>
              </a:rPr>
              <a:t> </a:t>
            </a:r>
            <a:r>
              <a:rPr lang="en-US" sz="3200" b="1" dirty="0" err="1">
                <a:solidFill>
                  <a:srgbClr val="0000FF"/>
                </a:solidFill>
                <a:latin typeface="Times New Roman"/>
              </a:rPr>
              <a:t>thầy</a:t>
            </a:r>
            <a:r>
              <a:rPr lang="en-US" sz="3200" b="1" dirty="0">
                <a:solidFill>
                  <a:srgbClr val="0000FF"/>
                </a:solidFill>
                <a:latin typeface="Times New Roman"/>
              </a:rPr>
              <a:t> </a:t>
            </a:r>
            <a:r>
              <a:rPr lang="en-US" sz="3200" b="1" dirty="0" err="1">
                <a:solidFill>
                  <a:srgbClr val="0000FF"/>
                </a:solidFill>
                <a:latin typeface="Times New Roman"/>
              </a:rPr>
              <a:t>cô</a:t>
            </a:r>
            <a:r>
              <a:rPr lang="en-US" sz="3200" b="1" dirty="0">
                <a:solidFill>
                  <a:srgbClr val="0000FF"/>
                </a:solidFill>
                <a:latin typeface="Times New Roman"/>
              </a:rPr>
              <a:t> </a:t>
            </a:r>
            <a:r>
              <a:rPr lang="en-US" sz="3200" b="1" dirty="0" err="1">
                <a:solidFill>
                  <a:srgbClr val="0000FF"/>
                </a:solidFill>
                <a:latin typeface="Times New Roman"/>
              </a:rPr>
              <a:t>giáo</a:t>
            </a:r>
            <a:r>
              <a:rPr lang="en-US" sz="3200" b="1" dirty="0">
                <a:solidFill>
                  <a:srgbClr val="0000FF"/>
                </a:solidFill>
                <a:latin typeface="Times New Roman"/>
              </a:rPr>
              <a:t> </a:t>
            </a:r>
            <a:r>
              <a:rPr lang="en-US" sz="3200" b="1" dirty="0" err="1">
                <a:solidFill>
                  <a:srgbClr val="0000FF"/>
                </a:solidFill>
                <a:latin typeface="Times New Roman"/>
              </a:rPr>
              <a:t>cùng</a:t>
            </a:r>
            <a:r>
              <a:rPr lang="en-US" sz="3200" b="1" dirty="0">
                <a:solidFill>
                  <a:srgbClr val="0000FF"/>
                </a:solidFill>
                <a:latin typeface="Times New Roman"/>
              </a:rPr>
              <a:t> </a:t>
            </a:r>
            <a:r>
              <a:rPr lang="en-US" sz="3200" b="1" dirty="0" err="1">
                <a:solidFill>
                  <a:srgbClr val="0000FF"/>
                </a:solidFill>
                <a:latin typeface="Times New Roman"/>
              </a:rPr>
              <a:t>các</a:t>
            </a:r>
            <a:r>
              <a:rPr lang="en-US" sz="3200" b="1" dirty="0">
                <a:solidFill>
                  <a:srgbClr val="0000FF"/>
                </a:solidFill>
                <a:latin typeface="Times New Roman"/>
              </a:rPr>
              <a:t> </a:t>
            </a:r>
            <a:r>
              <a:rPr lang="en-US" sz="3200" b="1" dirty="0" err="1">
                <a:solidFill>
                  <a:srgbClr val="0000FF"/>
                </a:solidFill>
                <a:latin typeface="Times New Roman"/>
              </a:rPr>
              <a:t>em</a:t>
            </a:r>
            <a:r>
              <a:rPr lang="en-US" sz="3200" b="1" dirty="0">
                <a:solidFill>
                  <a:srgbClr val="0000FF"/>
                </a:solidFill>
                <a:latin typeface="Times New Roman"/>
              </a:rPr>
              <a:t> </a:t>
            </a:r>
            <a:r>
              <a:rPr lang="en-US" sz="3200" b="1" dirty="0" err="1">
                <a:solidFill>
                  <a:srgbClr val="0000FF"/>
                </a:solidFill>
                <a:latin typeface="Times New Roman"/>
              </a:rPr>
              <a:t>học</a:t>
            </a:r>
            <a:r>
              <a:rPr lang="en-US" sz="3200" b="1" dirty="0">
                <a:solidFill>
                  <a:srgbClr val="0000FF"/>
                </a:solidFill>
                <a:latin typeface="Times New Roman"/>
              </a:rPr>
              <a:t> </a:t>
            </a:r>
            <a:r>
              <a:rPr lang="en-US" sz="3200" b="1" dirty="0" err="1">
                <a:solidFill>
                  <a:srgbClr val="0000FF"/>
                </a:solidFill>
                <a:latin typeface="Times New Roman"/>
              </a:rPr>
              <a:t>sinh</a:t>
            </a:r>
            <a:r>
              <a:rPr lang="en-US" sz="3200" b="1" dirty="0">
                <a:solidFill>
                  <a:srgbClr val="0000FF"/>
                </a:solidFill>
                <a:latin typeface="Times New Roman"/>
              </a:rPr>
              <a:t>. </a:t>
            </a:r>
            <a:r>
              <a:rPr lang="en-US" sz="3200" b="1" dirty="0" err="1">
                <a:solidFill>
                  <a:srgbClr val="0000FF"/>
                </a:solidFill>
                <a:latin typeface="Times New Roman"/>
              </a:rPr>
              <a:t>Chúc</a:t>
            </a:r>
            <a:r>
              <a:rPr lang="en-US" sz="3200" b="1" dirty="0">
                <a:solidFill>
                  <a:srgbClr val="0000FF"/>
                </a:solidFill>
                <a:latin typeface="Times New Roman"/>
              </a:rPr>
              <a:t> </a:t>
            </a:r>
            <a:r>
              <a:rPr lang="en-US" sz="3200" b="1" dirty="0" err="1">
                <a:solidFill>
                  <a:srgbClr val="0000FF"/>
                </a:solidFill>
                <a:latin typeface="Times New Roman"/>
              </a:rPr>
              <a:t>các</a:t>
            </a:r>
            <a:r>
              <a:rPr lang="en-US" sz="3200" b="1" dirty="0">
                <a:solidFill>
                  <a:srgbClr val="0000FF"/>
                </a:solidFill>
                <a:latin typeface="Times New Roman"/>
              </a:rPr>
              <a:t> </a:t>
            </a:r>
            <a:r>
              <a:rPr lang="en-US" sz="3200" b="1" dirty="0" err="1">
                <a:solidFill>
                  <a:srgbClr val="0000FF"/>
                </a:solidFill>
                <a:latin typeface="Times New Roman"/>
              </a:rPr>
              <a:t>thầy</a:t>
            </a:r>
            <a:r>
              <a:rPr lang="en-US" sz="3200" b="1" dirty="0">
                <a:solidFill>
                  <a:srgbClr val="0000FF"/>
                </a:solidFill>
                <a:latin typeface="Times New Roman"/>
              </a:rPr>
              <a:t> </a:t>
            </a:r>
            <a:r>
              <a:rPr lang="en-US" sz="3200" b="1" dirty="0" err="1">
                <a:solidFill>
                  <a:srgbClr val="0000FF"/>
                </a:solidFill>
                <a:latin typeface="Times New Roman"/>
              </a:rPr>
              <a:t>cô</a:t>
            </a:r>
            <a:r>
              <a:rPr lang="en-US" sz="3200" b="1" dirty="0">
                <a:solidFill>
                  <a:srgbClr val="0000FF"/>
                </a:solidFill>
                <a:latin typeface="Times New Roman"/>
              </a:rPr>
              <a:t> </a:t>
            </a:r>
            <a:r>
              <a:rPr lang="en-US" sz="3200" b="1" dirty="0" err="1">
                <a:solidFill>
                  <a:srgbClr val="0000FF"/>
                </a:solidFill>
                <a:latin typeface="Times New Roman"/>
              </a:rPr>
              <a:t>giáo</a:t>
            </a:r>
            <a:r>
              <a:rPr lang="en-US" sz="3200" b="1" dirty="0">
                <a:solidFill>
                  <a:srgbClr val="0000FF"/>
                </a:solidFill>
                <a:latin typeface="Times New Roman"/>
              </a:rPr>
              <a:t>  </a:t>
            </a:r>
            <a:r>
              <a:rPr lang="en-US" sz="3200" b="1" dirty="0" err="1">
                <a:solidFill>
                  <a:srgbClr val="0000FF"/>
                </a:solidFill>
                <a:latin typeface="Times New Roman"/>
              </a:rPr>
              <a:t>mạnh</a:t>
            </a:r>
            <a:r>
              <a:rPr lang="en-US" sz="3200" b="1" dirty="0">
                <a:solidFill>
                  <a:srgbClr val="0000FF"/>
                </a:solidFill>
                <a:latin typeface="Times New Roman"/>
              </a:rPr>
              <a:t> </a:t>
            </a:r>
            <a:r>
              <a:rPr lang="en-US" sz="3200" b="1" dirty="0" err="1">
                <a:solidFill>
                  <a:srgbClr val="0000FF"/>
                </a:solidFill>
                <a:latin typeface="Times New Roman"/>
              </a:rPr>
              <a:t>khỏe</a:t>
            </a:r>
            <a:r>
              <a:rPr lang="en-US" sz="3200" b="1" dirty="0">
                <a:solidFill>
                  <a:srgbClr val="0000FF"/>
                </a:solidFill>
                <a:latin typeface="Times New Roman"/>
              </a:rPr>
              <a:t> , </a:t>
            </a:r>
            <a:r>
              <a:rPr lang="en-US" sz="3200" b="1" dirty="0" err="1">
                <a:solidFill>
                  <a:srgbClr val="0000FF"/>
                </a:solidFill>
                <a:latin typeface="Times New Roman"/>
              </a:rPr>
              <a:t>hạnh</a:t>
            </a:r>
            <a:r>
              <a:rPr lang="en-US" sz="3200" b="1" dirty="0">
                <a:solidFill>
                  <a:srgbClr val="0000FF"/>
                </a:solidFill>
                <a:latin typeface="Times New Roman"/>
              </a:rPr>
              <a:t> </a:t>
            </a:r>
            <a:r>
              <a:rPr lang="en-US" sz="3200" b="1" dirty="0" err="1">
                <a:solidFill>
                  <a:srgbClr val="0000FF"/>
                </a:solidFill>
                <a:latin typeface="Times New Roman"/>
              </a:rPr>
              <a:t>phúc</a:t>
            </a:r>
            <a:r>
              <a:rPr lang="en-US" sz="3200" b="1" dirty="0">
                <a:solidFill>
                  <a:srgbClr val="0000FF"/>
                </a:solidFill>
                <a:latin typeface="Times New Roman"/>
              </a:rPr>
              <a:t> . </a:t>
            </a:r>
            <a:r>
              <a:rPr lang="en-US" sz="3200" b="1" dirty="0" err="1">
                <a:solidFill>
                  <a:srgbClr val="0000FF"/>
                </a:solidFill>
                <a:latin typeface="Times New Roman"/>
              </a:rPr>
              <a:t>Chúc</a:t>
            </a:r>
            <a:r>
              <a:rPr lang="en-US" sz="3200" b="1" dirty="0">
                <a:solidFill>
                  <a:srgbClr val="0000FF"/>
                </a:solidFill>
                <a:latin typeface="Times New Roman"/>
              </a:rPr>
              <a:t> </a:t>
            </a:r>
            <a:r>
              <a:rPr lang="en-US" sz="3200" b="1" dirty="0" err="1">
                <a:solidFill>
                  <a:srgbClr val="0000FF"/>
                </a:solidFill>
                <a:latin typeface="Times New Roman"/>
              </a:rPr>
              <a:t>các</a:t>
            </a:r>
            <a:r>
              <a:rPr lang="en-US" sz="3200" b="1" dirty="0">
                <a:solidFill>
                  <a:srgbClr val="0000FF"/>
                </a:solidFill>
                <a:latin typeface="Times New Roman"/>
              </a:rPr>
              <a:t> </a:t>
            </a:r>
            <a:r>
              <a:rPr lang="en-US" sz="3200" b="1" dirty="0" err="1">
                <a:solidFill>
                  <a:srgbClr val="0000FF"/>
                </a:solidFill>
                <a:latin typeface="Times New Roman"/>
              </a:rPr>
              <a:t>em</a:t>
            </a:r>
            <a:r>
              <a:rPr lang="en-US" sz="3200" b="1" dirty="0">
                <a:solidFill>
                  <a:srgbClr val="0000FF"/>
                </a:solidFill>
                <a:latin typeface="Times New Roman"/>
              </a:rPr>
              <a:t> </a:t>
            </a:r>
            <a:r>
              <a:rPr lang="en-US" sz="3200" b="1" dirty="0" err="1">
                <a:solidFill>
                  <a:srgbClr val="0000FF"/>
                </a:solidFill>
                <a:latin typeface="Times New Roman"/>
              </a:rPr>
              <a:t>học</a:t>
            </a:r>
            <a:r>
              <a:rPr lang="en-US" sz="3200" b="1" dirty="0">
                <a:solidFill>
                  <a:srgbClr val="0000FF"/>
                </a:solidFill>
                <a:latin typeface="Times New Roman"/>
              </a:rPr>
              <a:t> </a:t>
            </a:r>
            <a:r>
              <a:rPr lang="en-US" sz="3200" b="1" dirty="0" err="1">
                <a:solidFill>
                  <a:srgbClr val="0000FF"/>
                </a:solidFill>
                <a:latin typeface="Times New Roman"/>
              </a:rPr>
              <a:t>giỏi</a:t>
            </a:r>
            <a:r>
              <a:rPr lang="en-US" sz="3200" b="1" dirty="0">
                <a:solidFill>
                  <a:srgbClr val="0000FF"/>
                </a:solidFill>
                <a:latin typeface="Times New Roman"/>
              </a:rPr>
              <a:t>.</a:t>
            </a:r>
            <a:endParaRPr lang="vi-VN" sz="3200" dirty="0">
              <a:effectLst/>
            </a:endParaRP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266950"/>
            <a:ext cx="23050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105150"/>
            <a:ext cx="124777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5391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par>
                          <p:cTn id="8" fill="hold">
                            <p:stCondLst>
                              <p:cond delay="2000"/>
                            </p:stCondLst>
                            <p:childTnLst>
                              <p:par>
                                <p:cTn id="9" presetID="26" presetClass="entr" presetSubtype="0" fill="hold" nodeType="afterEffect">
                                  <p:stCondLst>
                                    <p:cond delay="0"/>
                                  </p:stCondLst>
                                  <p:childTnLst>
                                    <p:set>
                                      <p:cBhvr>
                                        <p:cTn id="10" dur="1" fill="hold">
                                          <p:stCondLst>
                                            <p:cond delay="0"/>
                                          </p:stCondLst>
                                        </p:cTn>
                                        <p:tgtEl>
                                          <p:spTgt spid="6149"/>
                                        </p:tgtEl>
                                        <p:attrNameLst>
                                          <p:attrName>style.visibility</p:attrName>
                                        </p:attrNameLst>
                                      </p:cBhvr>
                                      <p:to>
                                        <p:strVal val="visible"/>
                                      </p:to>
                                    </p:set>
                                    <p:animEffect transition="in" filter="wipe(down)">
                                      <p:cBhvr>
                                        <p:cTn id="11" dur="580">
                                          <p:stCondLst>
                                            <p:cond delay="0"/>
                                          </p:stCondLst>
                                        </p:cTn>
                                        <p:tgtEl>
                                          <p:spTgt spid="6149"/>
                                        </p:tgtEl>
                                      </p:cBhvr>
                                    </p:animEffect>
                                    <p:anim calcmode="lin" valueType="num">
                                      <p:cBhvr>
                                        <p:cTn id="12" dur="1822" tmFilter="0,0; 0.14,0.36; 0.43,0.73; 0.71,0.91; 1.0,1.0">
                                          <p:stCondLst>
                                            <p:cond delay="0"/>
                                          </p:stCondLst>
                                        </p:cTn>
                                        <p:tgtEl>
                                          <p:spTgt spid="6149"/>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149"/>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149"/>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149"/>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149"/>
                                        </p:tgtEl>
                                        <p:attrNameLst>
                                          <p:attrName>ppt_y</p:attrName>
                                        </p:attrNameLst>
                                      </p:cBhvr>
                                      <p:tavLst>
                                        <p:tav tm="0" fmla="#ppt_y-sin(pi*$)/81">
                                          <p:val>
                                            <p:fltVal val="0"/>
                                          </p:val>
                                        </p:tav>
                                        <p:tav tm="100000">
                                          <p:val>
                                            <p:fltVal val="1"/>
                                          </p:val>
                                        </p:tav>
                                      </p:tavLst>
                                    </p:anim>
                                    <p:animScale>
                                      <p:cBhvr>
                                        <p:cTn id="17" dur="26">
                                          <p:stCondLst>
                                            <p:cond delay="650"/>
                                          </p:stCondLst>
                                        </p:cTn>
                                        <p:tgtEl>
                                          <p:spTgt spid="6149"/>
                                        </p:tgtEl>
                                      </p:cBhvr>
                                      <p:to x="100000" y="60000"/>
                                    </p:animScale>
                                    <p:animScale>
                                      <p:cBhvr>
                                        <p:cTn id="18" dur="166" decel="50000">
                                          <p:stCondLst>
                                            <p:cond delay="676"/>
                                          </p:stCondLst>
                                        </p:cTn>
                                        <p:tgtEl>
                                          <p:spTgt spid="6149"/>
                                        </p:tgtEl>
                                      </p:cBhvr>
                                      <p:to x="100000" y="100000"/>
                                    </p:animScale>
                                    <p:animScale>
                                      <p:cBhvr>
                                        <p:cTn id="19" dur="26">
                                          <p:stCondLst>
                                            <p:cond delay="1312"/>
                                          </p:stCondLst>
                                        </p:cTn>
                                        <p:tgtEl>
                                          <p:spTgt spid="6149"/>
                                        </p:tgtEl>
                                      </p:cBhvr>
                                      <p:to x="100000" y="80000"/>
                                    </p:animScale>
                                    <p:animScale>
                                      <p:cBhvr>
                                        <p:cTn id="20" dur="166" decel="50000">
                                          <p:stCondLst>
                                            <p:cond delay="1338"/>
                                          </p:stCondLst>
                                        </p:cTn>
                                        <p:tgtEl>
                                          <p:spTgt spid="6149"/>
                                        </p:tgtEl>
                                      </p:cBhvr>
                                      <p:to x="100000" y="100000"/>
                                    </p:animScale>
                                    <p:animScale>
                                      <p:cBhvr>
                                        <p:cTn id="21" dur="26">
                                          <p:stCondLst>
                                            <p:cond delay="1642"/>
                                          </p:stCondLst>
                                        </p:cTn>
                                        <p:tgtEl>
                                          <p:spTgt spid="6149"/>
                                        </p:tgtEl>
                                      </p:cBhvr>
                                      <p:to x="100000" y="90000"/>
                                    </p:animScale>
                                    <p:animScale>
                                      <p:cBhvr>
                                        <p:cTn id="22" dur="166" decel="50000">
                                          <p:stCondLst>
                                            <p:cond delay="1668"/>
                                          </p:stCondLst>
                                        </p:cTn>
                                        <p:tgtEl>
                                          <p:spTgt spid="6149"/>
                                        </p:tgtEl>
                                      </p:cBhvr>
                                      <p:to x="100000" y="100000"/>
                                    </p:animScale>
                                    <p:animScale>
                                      <p:cBhvr>
                                        <p:cTn id="23" dur="26">
                                          <p:stCondLst>
                                            <p:cond delay="1808"/>
                                          </p:stCondLst>
                                        </p:cTn>
                                        <p:tgtEl>
                                          <p:spTgt spid="6149"/>
                                        </p:tgtEl>
                                      </p:cBhvr>
                                      <p:to x="100000" y="95000"/>
                                    </p:animScale>
                                    <p:animScale>
                                      <p:cBhvr>
                                        <p:cTn id="24" dur="166" decel="50000">
                                          <p:stCondLst>
                                            <p:cond delay="1834"/>
                                          </p:stCondLst>
                                        </p:cTn>
                                        <p:tgtEl>
                                          <p:spTgt spid="6149"/>
                                        </p:tgtEl>
                                      </p:cBhvr>
                                      <p:to x="100000" y="100000"/>
                                    </p:animScale>
                                  </p:childTnLst>
                                </p:cTn>
                              </p:par>
                            </p:childTnLst>
                          </p:cTn>
                        </p:par>
                        <p:par>
                          <p:cTn id="25" fill="hold">
                            <p:stCondLst>
                              <p:cond delay="4000"/>
                            </p:stCondLst>
                            <p:childTnLst>
                              <p:par>
                                <p:cTn id="26" presetID="42" presetClass="entr" presetSubtype="0" fill="hold" nodeType="afterEffect">
                                  <p:stCondLst>
                                    <p:cond delay="0"/>
                                  </p:stCondLst>
                                  <p:childTnLst>
                                    <p:set>
                                      <p:cBhvr>
                                        <p:cTn id="27" dur="1" fill="hold">
                                          <p:stCondLst>
                                            <p:cond delay="0"/>
                                          </p:stCondLst>
                                        </p:cTn>
                                        <p:tgtEl>
                                          <p:spTgt spid="6149"/>
                                        </p:tgtEl>
                                        <p:attrNameLst>
                                          <p:attrName>style.visibility</p:attrName>
                                        </p:attrNameLst>
                                      </p:cBhvr>
                                      <p:to>
                                        <p:strVal val="visible"/>
                                      </p:to>
                                    </p:set>
                                    <p:animEffect transition="in" filter="fade">
                                      <p:cBhvr>
                                        <p:cTn id="28" dur="1000"/>
                                        <p:tgtEl>
                                          <p:spTgt spid="6149"/>
                                        </p:tgtEl>
                                      </p:cBhvr>
                                    </p:animEffect>
                                    <p:anim calcmode="lin" valueType="num">
                                      <p:cBhvr>
                                        <p:cTn id="29" dur="1000" fill="hold"/>
                                        <p:tgtEl>
                                          <p:spTgt spid="6149"/>
                                        </p:tgtEl>
                                        <p:attrNameLst>
                                          <p:attrName>ppt_x</p:attrName>
                                        </p:attrNameLst>
                                      </p:cBhvr>
                                      <p:tavLst>
                                        <p:tav tm="0">
                                          <p:val>
                                            <p:strVal val="#ppt_x"/>
                                          </p:val>
                                        </p:tav>
                                        <p:tav tm="100000">
                                          <p:val>
                                            <p:strVal val="#ppt_x"/>
                                          </p:val>
                                        </p:tav>
                                      </p:tavLst>
                                    </p:anim>
                                    <p:anim calcmode="lin" valueType="num">
                                      <p:cBhvr>
                                        <p:cTn id="30" dur="1000" fill="hold"/>
                                        <p:tgtEl>
                                          <p:spTgt spid="6149"/>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3" presetClass="entr" presetSubtype="0" fill="hold" nodeType="afterEffect">
                                  <p:stCondLst>
                                    <p:cond delay="0"/>
                                  </p:stCondLst>
                                  <p:childTnLst>
                                    <p:set>
                                      <p:cBhvr>
                                        <p:cTn id="33" dur="1" fill="hold">
                                          <p:stCondLst>
                                            <p:cond delay="0"/>
                                          </p:stCondLst>
                                        </p:cTn>
                                        <p:tgtEl>
                                          <p:spTgt spid="6150"/>
                                        </p:tgtEl>
                                        <p:attrNameLst>
                                          <p:attrName>style.visibility</p:attrName>
                                        </p:attrNameLst>
                                      </p:cBhvr>
                                      <p:to>
                                        <p:strVal val="visible"/>
                                      </p:to>
                                    </p:set>
                                    <p:animEffect transition="in" filter="fade">
                                      <p:cBhvr>
                                        <p:cTn id="34" dur="100"/>
                                        <p:tgtEl>
                                          <p:spTgt spid="6150"/>
                                        </p:tgtEl>
                                      </p:cBhvr>
                                    </p:animEffect>
                                    <p:anim calcmode="lin" valueType="num">
                                      <p:cBhvr>
                                        <p:cTn id="35" dur="400" fill="hold"/>
                                        <p:tgtEl>
                                          <p:spTgt spid="6150"/>
                                        </p:tgtEl>
                                        <p:attrNameLst>
                                          <p:attrName>ppt_x</p:attrName>
                                        </p:attrNameLst>
                                      </p:cBhvr>
                                      <p:tavLst>
                                        <p:tav tm="0">
                                          <p:val>
                                            <p:strVal val="#ppt_x"/>
                                          </p:val>
                                        </p:tav>
                                        <p:tav tm="100000">
                                          <p:val>
                                            <p:strVal val="#ppt_x"/>
                                          </p:val>
                                        </p:tav>
                                      </p:tavLst>
                                    </p:anim>
                                    <p:anim calcmode="lin" valueType="num">
                                      <p:cBhvr>
                                        <p:cTn id="36" dur="400" fill="hold"/>
                                        <p:tgtEl>
                                          <p:spTgt spid="6150"/>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615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615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760560" y="4093520"/>
            <a:ext cx="6400800" cy="461665"/>
          </a:xfrm>
          <a:prstGeom prst="rect">
            <a:avLst/>
          </a:prstGeom>
          <a:noFill/>
        </p:spPr>
        <p:txBody>
          <a:bodyPr wrap="square" rtlCol="0">
            <a:spAutoFit/>
          </a:bodyPr>
          <a:lstStyle/>
          <a:p>
            <a:pPr algn="ctr"/>
            <a:r>
              <a:rPr lang="en-US" sz="2400" b="1" dirty="0" err="1">
                <a:solidFill>
                  <a:schemeClr val="bg1"/>
                </a:solidFill>
                <a:latin typeface="Times New Roman" pitchFamily="18" charset="0"/>
                <a:ea typeface="Tahoma" pitchFamily="34" charset="0"/>
                <a:cs typeface="Times New Roman" pitchFamily="18" charset="0"/>
              </a:rPr>
              <a:t>Tôi</a:t>
            </a:r>
            <a:r>
              <a:rPr lang="en-US" sz="2400" b="1" dirty="0">
                <a:solidFill>
                  <a:schemeClr val="bg1"/>
                </a:solidFill>
                <a:latin typeface="Times New Roman" pitchFamily="18" charset="0"/>
                <a:ea typeface="Tahoma" pitchFamily="34" charset="0"/>
                <a:cs typeface="Times New Roman" pitchFamily="18" charset="0"/>
              </a:rPr>
              <a:t>  </a:t>
            </a:r>
            <a:r>
              <a:rPr lang="en-US" sz="2400" b="1" dirty="0" err="1">
                <a:solidFill>
                  <a:schemeClr val="bg1"/>
                </a:solidFill>
                <a:latin typeface="Times New Roman" pitchFamily="18" charset="0"/>
                <a:ea typeface="Tahoma" pitchFamily="34" charset="0"/>
                <a:cs typeface="Times New Roman" pitchFamily="18" charset="0"/>
              </a:rPr>
              <a:t>có</a:t>
            </a:r>
            <a:r>
              <a:rPr lang="en-US" sz="2400" b="1" dirty="0">
                <a:solidFill>
                  <a:schemeClr val="bg1"/>
                </a:solidFill>
                <a:latin typeface="Times New Roman" pitchFamily="18" charset="0"/>
                <a:ea typeface="Tahoma" pitchFamily="34" charset="0"/>
                <a:cs typeface="Times New Roman" pitchFamily="18" charset="0"/>
              </a:rPr>
              <a:t> </a:t>
            </a:r>
            <a:r>
              <a:rPr lang="en-US" sz="2400" b="1" dirty="0" err="1">
                <a:solidFill>
                  <a:schemeClr val="bg1"/>
                </a:solidFill>
                <a:latin typeface="Times New Roman" pitchFamily="18" charset="0"/>
                <a:ea typeface="Tahoma" pitchFamily="34" charset="0"/>
                <a:cs typeface="Times New Roman" pitchFamily="18" charset="0"/>
              </a:rPr>
              <a:t>mặt</a:t>
            </a:r>
            <a:r>
              <a:rPr lang="en-US" sz="2400" b="1" dirty="0">
                <a:solidFill>
                  <a:schemeClr val="bg1"/>
                </a:solidFill>
                <a:latin typeface="Times New Roman" pitchFamily="18" charset="0"/>
                <a:ea typeface="Tahoma" pitchFamily="34" charset="0"/>
                <a:cs typeface="Times New Roman" pitchFamily="18" charset="0"/>
              </a:rPr>
              <a:t> </a:t>
            </a:r>
            <a:r>
              <a:rPr lang="en-US" sz="2400" b="1" dirty="0" err="1">
                <a:solidFill>
                  <a:schemeClr val="bg1"/>
                </a:solidFill>
                <a:latin typeface="Times New Roman" pitchFamily="18" charset="0"/>
                <a:ea typeface="Tahoma" pitchFamily="34" charset="0"/>
                <a:cs typeface="Times New Roman" pitchFamily="18" charset="0"/>
              </a:rPr>
              <a:t>khắp</a:t>
            </a:r>
            <a:r>
              <a:rPr lang="en-US" sz="2400" b="1" dirty="0">
                <a:solidFill>
                  <a:schemeClr val="bg1"/>
                </a:solidFill>
                <a:latin typeface="Times New Roman" pitchFamily="18" charset="0"/>
                <a:ea typeface="Tahoma" pitchFamily="34" charset="0"/>
                <a:cs typeface="Times New Roman" pitchFamily="18" charset="0"/>
              </a:rPr>
              <a:t> </a:t>
            </a:r>
            <a:r>
              <a:rPr lang="en-US" sz="2400" b="1" dirty="0" err="1">
                <a:solidFill>
                  <a:schemeClr val="bg1"/>
                </a:solidFill>
                <a:latin typeface="Times New Roman" pitchFamily="18" charset="0"/>
                <a:ea typeface="Tahoma" pitchFamily="34" charset="0"/>
                <a:cs typeface="Times New Roman" pitchFamily="18" charset="0"/>
              </a:rPr>
              <a:t>nơi</a:t>
            </a:r>
            <a:r>
              <a:rPr lang="en-US" sz="2400" b="1" dirty="0">
                <a:solidFill>
                  <a:schemeClr val="bg1"/>
                </a:solidFill>
                <a:latin typeface="Times New Roman" pitchFamily="18" charset="0"/>
                <a:ea typeface="Tahoma" pitchFamily="34" charset="0"/>
                <a:cs typeface="Times New Roman" pitchFamily="18" charset="0"/>
              </a:rPr>
              <a:t> </a:t>
            </a:r>
            <a:r>
              <a:rPr lang="en-US" sz="2400" b="1" dirty="0" err="1">
                <a:solidFill>
                  <a:schemeClr val="bg1"/>
                </a:solidFill>
                <a:latin typeface="Times New Roman" pitchFamily="18" charset="0"/>
                <a:ea typeface="Tahoma" pitchFamily="34" charset="0"/>
                <a:cs typeface="Times New Roman" pitchFamily="18" charset="0"/>
              </a:rPr>
              <a:t>trên</a:t>
            </a:r>
            <a:r>
              <a:rPr lang="en-US" sz="2400" b="1" dirty="0">
                <a:solidFill>
                  <a:schemeClr val="bg1"/>
                </a:solidFill>
                <a:latin typeface="Times New Roman" pitchFamily="18" charset="0"/>
                <a:ea typeface="Tahoma" pitchFamily="34" charset="0"/>
                <a:cs typeface="Times New Roman" pitchFamily="18" charset="0"/>
              </a:rPr>
              <a:t> </a:t>
            </a:r>
            <a:r>
              <a:rPr lang="en-US" sz="2400" b="1" dirty="0" err="1">
                <a:solidFill>
                  <a:schemeClr val="bg1"/>
                </a:solidFill>
                <a:latin typeface="Times New Roman" pitchFamily="18" charset="0"/>
                <a:ea typeface="Tahoma" pitchFamily="34" charset="0"/>
                <a:cs typeface="Times New Roman" pitchFamily="18" charset="0"/>
              </a:rPr>
              <a:t>trái</a:t>
            </a:r>
            <a:r>
              <a:rPr lang="en-US" sz="2400" b="1" dirty="0">
                <a:solidFill>
                  <a:schemeClr val="bg1"/>
                </a:solidFill>
                <a:latin typeface="Times New Roman" pitchFamily="18" charset="0"/>
                <a:ea typeface="Tahoma" pitchFamily="34" charset="0"/>
                <a:cs typeface="Times New Roman" pitchFamily="18" charset="0"/>
              </a:rPr>
              <a:t> </a:t>
            </a:r>
            <a:r>
              <a:rPr lang="en-US" sz="2400" b="1" dirty="0" err="1">
                <a:solidFill>
                  <a:schemeClr val="bg1"/>
                </a:solidFill>
                <a:latin typeface="Times New Roman" pitchFamily="18" charset="0"/>
                <a:ea typeface="Tahoma" pitchFamily="34" charset="0"/>
                <a:cs typeface="Times New Roman" pitchFamily="18" charset="0"/>
              </a:rPr>
              <a:t>đất</a:t>
            </a:r>
            <a:r>
              <a:rPr lang="en-US" sz="2400" b="1" dirty="0">
                <a:solidFill>
                  <a:schemeClr val="bg1"/>
                </a:solidFill>
                <a:latin typeface="Times New Roman" pitchFamily="18" charset="0"/>
                <a:ea typeface="Tahoma" pitchFamily="34" charset="0"/>
                <a:cs typeface="Times New Roman" pitchFamily="18" charset="0"/>
              </a:rPr>
              <a:t>.</a:t>
            </a:r>
            <a:endParaRPr lang="vi-VN" sz="2400" b="1" dirty="0">
              <a:solidFill>
                <a:schemeClr val="bg1"/>
              </a:solidFill>
              <a:latin typeface="Times New Roman" pitchFamily="18" charset="0"/>
              <a:ea typeface="Tahoma" pitchFamily="34" charset="0"/>
              <a:cs typeface="Times New Roman" pitchFamily="18" charset="0"/>
            </a:endParaRPr>
          </a:p>
        </p:txBody>
      </p:sp>
      <p:sp>
        <p:nvSpPr>
          <p:cNvPr id="5" name="TextBox 4"/>
          <p:cNvSpPr txBox="1"/>
          <p:nvPr/>
        </p:nvSpPr>
        <p:spPr>
          <a:xfrm>
            <a:off x="4800600" y="802669"/>
            <a:ext cx="1981200" cy="707886"/>
          </a:xfrm>
          <a:prstGeom prst="rect">
            <a:avLst/>
          </a:prstGeom>
          <a:noFill/>
        </p:spPr>
        <p:txBody>
          <a:bodyPr wrap="square" rtlCol="0">
            <a:spAutoFit/>
          </a:bodyPr>
          <a:lstStyle/>
          <a:p>
            <a:r>
              <a:rPr lang="en-US" sz="4000" dirty="0">
                <a:solidFill>
                  <a:schemeClr val="bg1"/>
                </a:solidFill>
              </a:rPr>
              <a:t>CO</a:t>
            </a:r>
            <a:r>
              <a:rPr lang="en-US" sz="4000" baseline="-25000" dirty="0">
                <a:solidFill>
                  <a:schemeClr val="bg1"/>
                </a:solidFill>
              </a:rPr>
              <a:t>2</a:t>
            </a:r>
            <a:endParaRPr lang="vi-VN" sz="4000" dirty="0">
              <a:solidFill>
                <a:schemeClr val="bg1"/>
              </a:solidFill>
            </a:endParaRPr>
          </a:p>
        </p:txBody>
      </p:sp>
      <p:pic>
        <p:nvPicPr>
          <p:cNvPr id="2051" name="Picture 10" descr="Description: Vai Trò Của Giun Đất Trong Canh Tác Nông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49" y="347664"/>
            <a:ext cx="418779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2" descr="Description: Đến Nha Trang 'đi bộ' dưới đáy đại dương | Mytour.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61950"/>
            <a:ext cx="410049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 descr="Description: Những hình ảnh bầu trời xanh, mây trắng đẹp và thư thá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649" y="2240794"/>
            <a:ext cx="4187797" cy="163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descr="Description: Bộ đồ du hành vũ trụ vĩ đại nhất lịch sử, nhưng ai cũng phải bất ngờ khi  biết nơi nó được chế tạ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5" y="2266950"/>
            <a:ext cx="4100497"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973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600200" y="4475527"/>
            <a:ext cx="6400800" cy="523220"/>
          </a:xfrm>
          <a:prstGeom prst="rect">
            <a:avLst/>
          </a:prstGeom>
          <a:noFill/>
        </p:spPr>
        <p:txBody>
          <a:bodyPr wrap="square" rtlCol="0">
            <a:spAutoFit/>
          </a:bodyPr>
          <a:lstStyle/>
          <a:p>
            <a:pPr algn="ctr"/>
            <a:r>
              <a:rPr lang="en-US" sz="2800" b="1" dirty="0" err="1">
                <a:solidFill>
                  <a:prstClr val="black"/>
                </a:solidFill>
                <a:latin typeface="Times New Roman" pitchFamily="18" charset="0"/>
                <a:ea typeface="Tahoma" pitchFamily="34" charset="0"/>
                <a:cs typeface="Times New Roman" pitchFamily="18" charset="0"/>
              </a:rPr>
              <a:t>Tôi</a:t>
            </a:r>
            <a:r>
              <a:rPr lang="en-US" sz="2800" b="1" dirty="0">
                <a:solidFill>
                  <a:prstClr val="black"/>
                </a:solidFill>
                <a:latin typeface="Times New Roman" pitchFamily="18" charset="0"/>
                <a:ea typeface="Tahoma" pitchFamily="34" charset="0"/>
                <a:cs typeface="Times New Roman" pitchFamily="18" charset="0"/>
              </a:rPr>
              <a:t> </a:t>
            </a:r>
            <a:r>
              <a:rPr lang="en-US" sz="2800" b="1" dirty="0" err="1">
                <a:solidFill>
                  <a:prstClr val="black"/>
                </a:solidFill>
                <a:latin typeface="Times New Roman" pitchFamily="18" charset="0"/>
                <a:ea typeface="Tahoma" pitchFamily="34" charset="0"/>
                <a:cs typeface="Times New Roman" pitchFamily="18" charset="0"/>
              </a:rPr>
              <a:t>là</a:t>
            </a:r>
            <a:r>
              <a:rPr lang="en-US" sz="2800" b="1" dirty="0">
                <a:solidFill>
                  <a:prstClr val="black"/>
                </a:solidFill>
                <a:latin typeface="Times New Roman" pitchFamily="18" charset="0"/>
                <a:ea typeface="Tahoma" pitchFamily="34" charset="0"/>
                <a:cs typeface="Times New Roman" pitchFamily="18" charset="0"/>
              </a:rPr>
              <a:t> </a:t>
            </a:r>
            <a:r>
              <a:rPr lang="en-US" sz="2800" b="1" dirty="0" err="1">
                <a:solidFill>
                  <a:prstClr val="black"/>
                </a:solidFill>
                <a:latin typeface="Times New Roman" pitchFamily="18" charset="0"/>
                <a:ea typeface="Tahoma" pitchFamily="34" charset="0"/>
                <a:cs typeface="Times New Roman" pitchFamily="18" charset="0"/>
              </a:rPr>
              <a:t>một</a:t>
            </a:r>
            <a:r>
              <a:rPr lang="en-US" sz="2800" b="1" dirty="0">
                <a:solidFill>
                  <a:prstClr val="black"/>
                </a:solidFill>
                <a:latin typeface="Times New Roman" pitchFamily="18" charset="0"/>
                <a:ea typeface="Tahoma" pitchFamily="34" charset="0"/>
                <a:cs typeface="Times New Roman" pitchFamily="18" charset="0"/>
              </a:rPr>
              <a:t> </a:t>
            </a:r>
            <a:r>
              <a:rPr lang="en-US" sz="2800" b="1" dirty="0" err="1">
                <a:solidFill>
                  <a:prstClr val="black"/>
                </a:solidFill>
                <a:latin typeface="Times New Roman" pitchFamily="18" charset="0"/>
                <a:ea typeface="Tahoma" pitchFamily="34" charset="0"/>
                <a:cs typeface="Times New Roman" pitchFamily="18" charset="0"/>
              </a:rPr>
              <a:t>thành</a:t>
            </a:r>
            <a:r>
              <a:rPr lang="en-US" sz="2800" b="1" dirty="0">
                <a:solidFill>
                  <a:prstClr val="black"/>
                </a:solidFill>
                <a:latin typeface="Times New Roman" pitchFamily="18" charset="0"/>
                <a:ea typeface="Tahoma" pitchFamily="34" charset="0"/>
                <a:cs typeface="Times New Roman" pitchFamily="18" charset="0"/>
              </a:rPr>
              <a:t> </a:t>
            </a:r>
            <a:r>
              <a:rPr lang="en-US" sz="2800" b="1" dirty="0" err="1">
                <a:solidFill>
                  <a:prstClr val="black"/>
                </a:solidFill>
                <a:latin typeface="Times New Roman" pitchFamily="18" charset="0"/>
                <a:ea typeface="Tahoma" pitchFamily="34" charset="0"/>
                <a:cs typeface="Times New Roman" pitchFamily="18" charset="0"/>
              </a:rPr>
              <a:t>phần</a:t>
            </a:r>
            <a:r>
              <a:rPr lang="en-US" sz="2800" b="1" dirty="0">
                <a:solidFill>
                  <a:prstClr val="black"/>
                </a:solidFill>
                <a:latin typeface="Times New Roman" pitchFamily="18" charset="0"/>
                <a:ea typeface="Tahoma" pitchFamily="34" charset="0"/>
                <a:cs typeface="Times New Roman" pitchFamily="18" charset="0"/>
              </a:rPr>
              <a:t> </a:t>
            </a:r>
            <a:r>
              <a:rPr lang="en-US" sz="2800" b="1" dirty="0" err="1">
                <a:solidFill>
                  <a:prstClr val="black"/>
                </a:solidFill>
                <a:latin typeface="Times New Roman" pitchFamily="18" charset="0"/>
                <a:ea typeface="Tahoma" pitchFamily="34" charset="0"/>
                <a:cs typeface="Times New Roman" pitchFamily="18" charset="0"/>
              </a:rPr>
              <a:t>của</a:t>
            </a:r>
            <a:r>
              <a:rPr lang="en-US" sz="2800" b="1" dirty="0">
                <a:solidFill>
                  <a:prstClr val="black"/>
                </a:solidFill>
                <a:latin typeface="Times New Roman" pitchFamily="18" charset="0"/>
                <a:ea typeface="Tahoma" pitchFamily="34" charset="0"/>
                <a:cs typeface="Times New Roman" pitchFamily="18" charset="0"/>
              </a:rPr>
              <a:t> </a:t>
            </a:r>
            <a:r>
              <a:rPr lang="en-US" sz="2800" b="1" dirty="0" err="1">
                <a:solidFill>
                  <a:prstClr val="black"/>
                </a:solidFill>
                <a:latin typeface="Times New Roman" pitchFamily="18" charset="0"/>
                <a:ea typeface="Tahoma" pitchFamily="34" charset="0"/>
                <a:cs typeface="Times New Roman" pitchFamily="18" charset="0"/>
              </a:rPr>
              <a:t>không</a:t>
            </a:r>
            <a:r>
              <a:rPr lang="en-US" sz="2800" b="1" dirty="0">
                <a:solidFill>
                  <a:prstClr val="black"/>
                </a:solidFill>
                <a:latin typeface="Times New Roman" pitchFamily="18" charset="0"/>
                <a:ea typeface="Tahoma" pitchFamily="34" charset="0"/>
                <a:cs typeface="Times New Roman" pitchFamily="18" charset="0"/>
              </a:rPr>
              <a:t> </a:t>
            </a:r>
            <a:r>
              <a:rPr lang="en-US" sz="2800" b="1" dirty="0" err="1">
                <a:solidFill>
                  <a:prstClr val="black"/>
                </a:solidFill>
                <a:latin typeface="Times New Roman" pitchFamily="18" charset="0"/>
                <a:ea typeface="Tahoma" pitchFamily="34" charset="0"/>
                <a:cs typeface="Times New Roman" pitchFamily="18" charset="0"/>
              </a:rPr>
              <a:t>khí</a:t>
            </a:r>
            <a:endParaRPr lang="vi-VN" sz="2800" b="1" dirty="0">
              <a:solidFill>
                <a:prstClr val="black"/>
              </a:solidFill>
              <a:latin typeface="Times New Roman" pitchFamily="18" charset="0"/>
              <a:ea typeface="Tahoma" pitchFamily="34" charset="0"/>
              <a:cs typeface="Times New Roman" pitchFamily="18" charset="0"/>
            </a:endParaRPr>
          </a:p>
        </p:txBody>
      </p:sp>
      <p:sp>
        <p:nvSpPr>
          <p:cNvPr id="5" name="TextBox 4"/>
          <p:cNvSpPr txBox="1"/>
          <p:nvPr/>
        </p:nvSpPr>
        <p:spPr>
          <a:xfrm>
            <a:off x="4800600" y="802669"/>
            <a:ext cx="1981200" cy="707886"/>
          </a:xfrm>
          <a:prstGeom prst="rect">
            <a:avLst/>
          </a:prstGeom>
          <a:noFill/>
        </p:spPr>
        <p:txBody>
          <a:bodyPr wrap="square" rtlCol="0">
            <a:spAutoFit/>
          </a:bodyPr>
          <a:lstStyle/>
          <a:p>
            <a:r>
              <a:rPr lang="en-US" sz="4000" dirty="0">
                <a:solidFill>
                  <a:prstClr val="white"/>
                </a:solidFill>
              </a:rPr>
              <a:t>CO</a:t>
            </a:r>
            <a:r>
              <a:rPr lang="en-US" sz="4000" baseline="-25000" dirty="0">
                <a:solidFill>
                  <a:prstClr val="white"/>
                </a:solidFill>
              </a:rPr>
              <a:t>2</a:t>
            </a:r>
            <a:endParaRPr lang="vi-VN" sz="4000" dirty="0">
              <a:solidFill>
                <a:prstClr val="white"/>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
            <a:ext cx="8686800" cy="4475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52900" y="532177"/>
            <a:ext cx="1295400" cy="769441"/>
          </a:xfrm>
          <a:prstGeom prst="rect">
            <a:avLst/>
          </a:prstGeom>
          <a:noFill/>
        </p:spPr>
        <p:txBody>
          <a:bodyPr wrap="square" rtlCol="0">
            <a:spAutoFit/>
          </a:bodyPr>
          <a:lstStyle/>
          <a:p>
            <a:r>
              <a:rPr lang="en-US" sz="4400" b="1" dirty="0">
                <a:solidFill>
                  <a:schemeClr val="bg1"/>
                </a:solidFill>
                <a:latin typeface="Times New Roman" pitchFamily="18" charset="0"/>
                <a:cs typeface="Times New Roman" pitchFamily="18" charset="0"/>
              </a:rPr>
              <a:t>CO</a:t>
            </a:r>
            <a:r>
              <a:rPr lang="en-US" sz="4400" b="1" baseline="-25000" dirty="0">
                <a:solidFill>
                  <a:schemeClr val="bg1"/>
                </a:solidFill>
                <a:latin typeface="Times New Roman" pitchFamily="18" charset="0"/>
                <a:cs typeface="Times New Roman" pitchFamily="18" charset="0"/>
              </a:rPr>
              <a:t>2</a:t>
            </a:r>
            <a:endParaRPr lang="vi-VN" sz="4400" b="1" dirty="0">
              <a:solidFill>
                <a:schemeClr val="bg1"/>
              </a:solidFill>
              <a:latin typeface="Times New Roman" pitchFamily="18" charset="0"/>
              <a:cs typeface="Times New Roman" pitchFamily="18" charset="0"/>
            </a:endParaRPr>
          </a:p>
        </p:txBody>
      </p:sp>
      <p:sp>
        <p:nvSpPr>
          <p:cNvPr id="10" name="TextBox 9"/>
          <p:cNvSpPr txBox="1"/>
          <p:nvPr/>
        </p:nvSpPr>
        <p:spPr>
          <a:xfrm>
            <a:off x="2514600" y="3409950"/>
            <a:ext cx="1295400" cy="646331"/>
          </a:xfrm>
          <a:prstGeom prst="rect">
            <a:avLst/>
          </a:prstGeom>
          <a:noFill/>
        </p:spPr>
        <p:txBody>
          <a:bodyPr wrap="square" rtlCol="0">
            <a:spAutoFit/>
          </a:bodyPr>
          <a:lstStyle/>
          <a:p>
            <a:r>
              <a:rPr lang="en-US" sz="3600" dirty="0">
                <a:solidFill>
                  <a:schemeClr val="bg1"/>
                </a:solidFill>
                <a:latin typeface="Times New Roman" pitchFamily="18" charset="0"/>
                <a:cs typeface="Times New Roman" pitchFamily="18" charset="0"/>
              </a:rPr>
              <a:t>H</a:t>
            </a:r>
            <a:r>
              <a:rPr lang="en-US" sz="3600" baseline="-25000" dirty="0">
                <a:solidFill>
                  <a:schemeClr val="bg1"/>
                </a:solidFill>
                <a:latin typeface="Times New Roman" pitchFamily="18" charset="0"/>
                <a:cs typeface="Times New Roman" pitchFamily="18" charset="0"/>
              </a:rPr>
              <a:t>2</a:t>
            </a:r>
            <a:r>
              <a:rPr lang="en-US" sz="3600" dirty="0">
                <a:solidFill>
                  <a:schemeClr val="bg1"/>
                </a:solidFill>
                <a:latin typeface="Times New Roman" pitchFamily="18" charset="0"/>
                <a:cs typeface="Times New Roman" pitchFamily="18" charset="0"/>
              </a:rPr>
              <a:t>O</a:t>
            </a:r>
            <a:endParaRPr lang="vi-VN" sz="3600" dirty="0">
              <a:solidFill>
                <a:schemeClr val="bg1"/>
              </a:solidFill>
              <a:latin typeface="Times New Roman" pitchFamily="18" charset="0"/>
              <a:cs typeface="Times New Roman" pitchFamily="18" charset="0"/>
            </a:endParaRPr>
          </a:p>
        </p:txBody>
      </p:sp>
      <p:sp>
        <p:nvSpPr>
          <p:cNvPr id="11" name="TextBox 10"/>
          <p:cNvSpPr txBox="1"/>
          <p:nvPr/>
        </p:nvSpPr>
        <p:spPr>
          <a:xfrm>
            <a:off x="5448300" y="2419353"/>
            <a:ext cx="1295400" cy="646331"/>
          </a:xfrm>
          <a:prstGeom prst="rect">
            <a:avLst/>
          </a:prstGeom>
          <a:noFill/>
        </p:spPr>
        <p:txBody>
          <a:bodyPr wrap="square" rtlCol="0">
            <a:spAutoFit/>
          </a:bodyPr>
          <a:lstStyle/>
          <a:p>
            <a:r>
              <a:rPr lang="en-US" sz="3600" b="1" dirty="0" err="1">
                <a:solidFill>
                  <a:schemeClr val="bg1"/>
                </a:solidFill>
                <a:latin typeface="Times New Roman" pitchFamily="18" charset="0"/>
                <a:cs typeface="Times New Roman" pitchFamily="18" charset="0"/>
              </a:rPr>
              <a:t>N</a:t>
            </a:r>
            <a:r>
              <a:rPr lang="en-US" sz="3600" b="1" baseline="-25000" dirty="0" err="1">
                <a:solidFill>
                  <a:schemeClr val="bg1"/>
                </a:solidFill>
                <a:latin typeface="Times New Roman" pitchFamily="18" charset="0"/>
                <a:cs typeface="Times New Roman" pitchFamily="18" charset="0"/>
              </a:rPr>
              <a:t>2</a:t>
            </a:r>
            <a:endParaRPr lang="vi-VN" sz="36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79392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8" name="Picture 6" descr="Trạng thái vật chất của lửa, hình dạng, màu sắc của lửa - Vật lí phổ thô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7620000" cy="4171950"/>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1752606" y="4400550"/>
            <a:ext cx="5943599"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en-US" sz="2800" b="1" dirty="0" err="1">
                <a:solidFill>
                  <a:prstClr val="black"/>
                </a:solidFill>
                <a:latin typeface="Times New Roman" pitchFamily="18" charset="0"/>
                <a:cs typeface="Times New Roman" pitchFamily="18" charset="0"/>
              </a:rPr>
              <a:t>Sự</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cháy</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đều</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có</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sự</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tham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gia</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của</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tôi</a:t>
            </a:r>
            <a:endParaRPr lang="en-US" sz="28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73132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wipe(down)">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078"/>
                                        </p:tgtEl>
                                      </p:cBhvr>
                                    </p:animEffect>
                                    <p:set>
                                      <p:cBhvr>
                                        <p:cTn id="12" dur="1" fill="hold">
                                          <p:stCondLst>
                                            <p:cond delay="499"/>
                                          </p:stCondLst>
                                        </p:cTn>
                                        <p:tgtEl>
                                          <p:spTgt spid="3078"/>
                                        </p:tgtEl>
                                        <p:attrNameLst>
                                          <p:attrName>style.visibility</p:attrName>
                                        </p:attrNameLst>
                                      </p:cBhvr>
                                      <p:to>
                                        <p:strVal val="hidden"/>
                                      </p:to>
                                    </p:set>
                                  </p:childTnLst>
                                </p:cTn>
                              </p:par>
                            </p:childTnLst>
                          </p:cTn>
                        </p:par>
                        <p:par>
                          <p:cTn id="13" fill="hold">
                            <p:stCondLst>
                              <p:cond delay="500"/>
                            </p:stCondLst>
                            <p:childTnLst>
                              <p:par>
                                <p:cTn id="14" presetID="22" presetClass="exit" presetSubtype="4" fill="hold" grpId="0" nodeType="afterEffect">
                                  <p:stCondLst>
                                    <p:cond delay="0"/>
                                  </p:stCondLst>
                                  <p:childTnLst>
                                    <p:animEffect transition="out" filter="wipe(down)">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676400" y="4328928"/>
            <a:ext cx="6697640" cy="523220"/>
          </a:xfrm>
          <a:prstGeom prst="rect">
            <a:avLst/>
          </a:prstGeom>
          <a:noFill/>
        </p:spPr>
        <p:txBody>
          <a:bodyPr wrap="square" rtlCol="0">
            <a:spAutoFit/>
          </a:bodyPr>
          <a:lstStyle/>
          <a:p>
            <a:pPr algn="ctr"/>
            <a:r>
              <a:rPr lang="en-US" sz="2800" b="1" dirty="0" err="1">
                <a:solidFill>
                  <a:prstClr val="black"/>
                </a:solidFill>
                <a:latin typeface="Times New Roman" pitchFamily="18" charset="0"/>
                <a:ea typeface="Tahoma" pitchFamily="34" charset="0"/>
                <a:cs typeface="Times New Roman" pitchFamily="18" charset="0"/>
              </a:rPr>
              <a:t>Các</a:t>
            </a:r>
            <a:r>
              <a:rPr lang="en-US" sz="2800" b="1" dirty="0">
                <a:solidFill>
                  <a:prstClr val="black"/>
                </a:solidFill>
                <a:latin typeface="Times New Roman" pitchFamily="18" charset="0"/>
                <a:ea typeface="Tahoma" pitchFamily="34" charset="0"/>
                <a:cs typeface="Times New Roman" pitchFamily="18" charset="0"/>
              </a:rPr>
              <a:t> </a:t>
            </a:r>
            <a:r>
              <a:rPr lang="en-US" sz="2800" b="1" dirty="0" err="1">
                <a:solidFill>
                  <a:prstClr val="black"/>
                </a:solidFill>
                <a:latin typeface="Times New Roman" pitchFamily="18" charset="0"/>
                <a:ea typeface="Tahoma" pitchFamily="34" charset="0"/>
                <a:cs typeface="Times New Roman" pitchFamily="18" charset="0"/>
              </a:rPr>
              <a:t>bệnh</a:t>
            </a:r>
            <a:r>
              <a:rPr lang="en-US" sz="2800" b="1" dirty="0">
                <a:solidFill>
                  <a:prstClr val="black"/>
                </a:solidFill>
                <a:latin typeface="Times New Roman" pitchFamily="18" charset="0"/>
                <a:ea typeface="Tahoma" pitchFamily="34" charset="0"/>
                <a:cs typeface="Times New Roman" pitchFamily="18" charset="0"/>
              </a:rPr>
              <a:t> </a:t>
            </a:r>
            <a:r>
              <a:rPr lang="en-US" sz="2800" b="1" dirty="0" err="1">
                <a:solidFill>
                  <a:prstClr val="black"/>
                </a:solidFill>
                <a:latin typeface="Times New Roman" pitchFamily="18" charset="0"/>
                <a:ea typeface="Tahoma" pitchFamily="34" charset="0"/>
                <a:cs typeface="Times New Roman" pitchFamily="18" charset="0"/>
              </a:rPr>
              <a:t>nhân</a:t>
            </a:r>
            <a:r>
              <a:rPr lang="en-US" sz="2800" b="1" dirty="0">
                <a:solidFill>
                  <a:prstClr val="black"/>
                </a:solidFill>
                <a:latin typeface="Times New Roman" pitchFamily="18" charset="0"/>
                <a:ea typeface="Tahoma" pitchFamily="34" charset="0"/>
                <a:cs typeface="Times New Roman" pitchFamily="18" charset="0"/>
              </a:rPr>
              <a:t> </a:t>
            </a:r>
            <a:r>
              <a:rPr lang="en-US" sz="2800" b="1" dirty="0" err="1">
                <a:solidFill>
                  <a:prstClr val="black"/>
                </a:solidFill>
                <a:latin typeface="Times New Roman" pitchFamily="18" charset="0"/>
                <a:ea typeface="Tahoma" pitchFamily="34" charset="0"/>
                <a:cs typeface="Times New Roman" pitchFamily="18" charset="0"/>
              </a:rPr>
              <a:t>khó</a:t>
            </a:r>
            <a:r>
              <a:rPr lang="en-US" sz="2800" b="1" dirty="0">
                <a:solidFill>
                  <a:prstClr val="black"/>
                </a:solidFill>
                <a:latin typeface="Times New Roman" pitchFamily="18" charset="0"/>
                <a:ea typeface="Tahoma" pitchFamily="34" charset="0"/>
                <a:cs typeface="Times New Roman" pitchFamily="18" charset="0"/>
              </a:rPr>
              <a:t> </a:t>
            </a:r>
            <a:r>
              <a:rPr lang="en-US" sz="2800" b="1" dirty="0" err="1">
                <a:solidFill>
                  <a:prstClr val="black"/>
                </a:solidFill>
                <a:latin typeface="Times New Roman" pitchFamily="18" charset="0"/>
                <a:ea typeface="Tahoma" pitchFamily="34" charset="0"/>
                <a:cs typeface="Times New Roman" pitchFamily="18" charset="0"/>
              </a:rPr>
              <a:t>thở</a:t>
            </a:r>
            <a:r>
              <a:rPr lang="en-US" sz="2800" b="1" dirty="0">
                <a:solidFill>
                  <a:prstClr val="black"/>
                </a:solidFill>
                <a:latin typeface="Times New Roman" pitchFamily="18" charset="0"/>
                <a:ea typeface="Tahoma" pitchFamily="34" charset="0"/>
                <a:cs typeface="Times New Roman" pitchFamily="18" charset="0"/>
              </a:rPr>
              <a:t> </a:t>
            </a:r>
            <a:r>
              <a:rPr lang="en-US" sz="2800" b="1" dirty="0" err="1">
                <a:solidFill>
                  <a:prstClr val="black"/>
                </a:solidFill>
                <a:latin typeface="Times New Roman" pitchFamily="18" charset="0"/>
                <a:ea typeface="Tahoma" pitchFamily="34" charset="0"/>
                <a:cs typeface="Times New Roman" pitchFamily="18" charset="0"/>
              </a:rPr>
              <a:t>rất</a:t>
            </a:r>
            <a:r>
              <a:rPr lang="en-US" sz="2800" b="1" dirty="0">
                <a:solidFill>
                  <a:prstClr val="black"/>
                </a:solidFill>
                <a:latin typeface="Times New Roman" pitchFamily="18" charset="0"/>
                <a:ea typeface="Tahoma" pitchFamily="34" charset="0"/>
                <a:cs typeface="Times New Roman" pitchFamily="18" charset="0"/>
              </a:rPr>
              <a:t> </a:t>
            </a:r>
            <a:r>
              <a:rPr lang="en-US" sz="2800" b="1" dirty="0" err="1">
                <a:solidFill>
                  <a:prstClr val="black"/>
                </a:solidFill>
                <a:latin typeface="Times New Roman" pitchFamily="18" charset="0"/>
                <a:ea typeface="Tahoma" pitchFamily="34" charset="0"/>
                <a:cs typeface="Times New Roman" pitchFamily="18" charset="0"/>
              </a:rPr>
              <a:t>cần</a:t>
            </a:r>
            <a:r>
              <a:rPr lang="en-US" sz="2800" b="1" dirty="0">
                <a:solidFill>
                  <a:prstClr val="black"/>
                </a:solidFill>
                <a:latin typeface="Times New Roman" pitchFamily="18" charset="0"/>
                <a:ea typeface="Tahoma" pitchFamily="34" charset="0"/>
                <a:cs typeface="Times New Roman" pitchFamily="18" charset="0"/>
              </a:rPr>
              <a:t> </a:t>
            </a:r>
            <a:r>
              <a:rPr lang="en-US" sz="2800" b="1" dirty="0" err="1">
                <a:solidFill>
                  <a:prstClr val="black"/>
                </a:solidFill>
                <a:latin typeface="Times New Roman" pitchFamily="18" charset="0"/>
                <a:ea typeface="Tahoma" pitchFamily="34" charset="0"/>
                <a:cs typeface="Times New Roman" pitchFamily="18" charset="0"/>
              </a:rPr>
              <a:t>có</a:t>
            </a:r>
            <a:r>
              <a:rPr lang="en-US" sz="2800" b="1" dirty="0">
                <a:solidFill>
                  <a:prstClr val="black"/>
                </a:solidFill>
                <a:latin typeface="Times New Roman" pitchFamily="18" charset="0"/>
                <a:ea typeface="Tahoma" pitchFamily="34" charset="0"/>
                <a:cs typeface="Times New Roman" pitchFamily="18" charset="0"/>
              </a:rPr>
              <a:t> </a:t>
            </a:r>
            <a:r>
              <a:rPr lang="en-US" sz="2800" b="1" dirty="0" err="1">
                <a:solidFill>
                  <a:prstClr val="black"/>
                </a:solidFill>
                <a:latin typeface="Times New Roman" pitchFamily="18" charset="0"/>
                <a:ea typeface="Tahoma" pitchFamily="34" charset="0"/>
                <a:cs typeface="Times New Roman" pitchFamily="18" charset="0"/>
              </a:rPr>
              <a:t>tôi</a:t>
            </a:r>
            <a:endParaRPr lang="vi-VN" sz="2800" b="1" dirty="0">
              <a:solidFill>
                <a:prstClr val="black"/>
              </a:solidFill>
              <a:latin typeface="Times New Roman" pitchFamily="18" charset="0"/>
              <a:ea typeface="Tahoma" pitchFamily="34" charset="0"/>
              <a:cs typeface="Times New Roman" pitchFamily="18" charset="0"/>
            </a:endParaRPr>
          </a:p>
        </p:txBody>
      </p:sp>
      <p:sp>
        <p:nvSpPr>
          <p:cNvPr id="5" name="TextBox 4"/>
          <p:cNvSpPr txBox="1"/>
          <p:nvPr/>
        </p:nvSpPr>
        <p:spPr>
          <a:xfrm>
            <a:off x="4800600" y="802669"/>
            <a:ext cx="1981200" cy="707886"/>
          </a:xfrm>
          <a:prstGeom prst="rect">
            <a:avLst/>
          </a:prstGeom>
          <a:noFill/>
        </p:spPr>
        <p:txBody>
          <a:bodyPr wrap="square" rtlCol="0">
            <a:spAutoFit/>
          </a:bodyPr>
          <a:lstStyle/>
          <a:p>
            <a:r>
              <a:rPr lang="en-US" sz="4000" dirty="0">
                <a:solidFill>
                  <a:prstClr val="white"/>
                </a:solidFill>
              </a:rPr>
              <a:t>CO</a:t>
            </a:r>
            <a:r>
              <a:rPr lang="en-US" sz="4000" baseline="-25000" dirty="0">
                <a:solidFill>
                  <a:prstClr val="white"/>
                </a:solidFill>
              </a:rPr>
              <a:t>2</a:t>
            </a:r>
            <a:endParaRPr lang="vi-VN" sz="4000" dirty="0">
              <a:solidFill>
                <a:prstClr val="white"/>
              </a:solidFill>
            </a:endParaRPr>
          </a:p>
        </p:txBody>
      </p:sp>
      <p:sp>
        <p:nvSpPr>
          <p:cNvPr id="2" name="TextBox 1"/>
          <p:cNvSpPr txBox="1"/>
          <p:nvPr/>
        </p:nvSpPr>
        <p:spPr>
          <a:xfrm>
            <a:off x="4152900" y="532177"/>
            <a:ext cx="1295400" cy="646331"/>
          </a:xfrm>
          <a:prstGeom prst="rect">
            <a:avLst/>
          </a:prstGeom>
          <a:noFill/>
        </p:spPr>
        <p:txBody>
          <a:bodyPr wrap="square" rtlCol="0">
            <a:spAutoFit/>
          </a:bodyPr>
          <a:lstStyle/>
          <a:p>
            <a:r>
              <a:rPr lang="en-US" sz="3600" dirty="0">
                <a:solidFill>
                  <a:prstClr val="white"/>
                </a:solidFill>
                <a:latin typeface="Times New Roman" pitchFamily="18" charset="0"/>
                <a:cs typeface="Times New Roman" pitchFamily="18" charset="0"/>
              </a:rPr>
              <a:t>CO</a:t>
            </a:r>
            <a:r>
              <a:rPr lang="en-US" sz="3600" baseline="-25000" dirty="0">
                <a:solidFill>
                  <a:prstClr val="white"/>
                </a:solidFill>
                <a:latin typeface="Times New Roman" pitchFamily="18" charset="0"/>
                <a:cs typeface="Times New Roman" pitchFamily="18" charset="0"/>
              </a:rPr>
              <a:t>2</a:t>
            </a:r>
            <a:endParaRPr lang="vi-VN" sz="3600" dirty="0">
              <a:solidFill>
                <a:prstClr val="white"/>
              </a:solidFill>
              <a:latin typeface="Times New Roman" pitchFamily="18" charset="0"/>
              <a:cs typeface="Times New Roman" pitchFamily="18" charset="0"/>
            </a:endParaRPr>
          </a:p>
        </p:txBody>
      </p:sp>
      <p:sp>
        <p:nvSpPr>
          <p:cNvPr id="10" name="TextBox 9"/>
          <p:cNvSpPr txBox="1"/>
          <p:nvPr/>
        </p:nvSpPr>
        <p:spPr>
          <a:xfrm>
            <a:off x="5143500" y="1510558"/>
            <a:ext cx="1295400" cy="646331"/>
          </a:xfrm>
          <a:prstGeom prst="rect">
            <a:avLst/>
          </a:prstGeom>
          <a:noFill/>
        </p:spPr>
        <p:txBody>
          <a:bodyPr wrap="square" rtlCol="0">
            <a:spAutoFit/>
          </a:bodyPr>
          <a:lstStyle/>
          <a:p>
            <a:r>
              <a:rPr lang="en-US" sz="3600" dirty="0">
                <a:solidFill>
                  <a:prstClr val="white"/>
                </a:solidFill>
                <a:latin typeface="Times New Roman" pitchFamily="18" charset="0"/>
                <a:cs typeface="Times New Roman" pitchFamily="18" charset="0"/>
              </a:rPr>
              <a:t>H</a:t>
            </a:r>
            <a:r>
              <a:rPr lang="en-US" sz="3600" baseline="-25000" dirty="0">
                <a:solidFill>
                  <a:prstClr val="white"/>
                </a:solidFill>
                <a:latin typeface="Times New Roman" pitchFamily="18" charset="0"/>
                <a:cs typeface="Times New Roman" pitchFamily="18" charset="0"/>
              </a:rPr>
              <a:t>2</a:t>
            </a:r>
            <a:r>
              <a:rPr lang="en-US" sz="3600" dirty="0">
                <a:solidFill>
                  <a:prstClr val="white"/>
                </a:solidFill>
                <a:latin typeface="Times New Roman" pitchFamily="18" charset="0"/>
                <a:cs typeface="Times New Roman" pitchFamily="18" charset="0"/>
              </a:rPr>
              <a:t>O</a:t>
            </a:r>
            <a:endParaRPr lang="vi-VN" sz="3600" dirty="0">
              <a:solidFill>
                <a:prstClr val="white"/>
              </a:solidFill>
              <a:latin typeface="Times New Roman" pitchFamily="18" charset="0"/>
              <a:cs typeface="Times New Roman" pitchFamily="18" charset="0"/>
            </a:endParaRPr>
          </a:p>
        </p:txBody>
      </p:sp>
      <p:sp>
        <p:nvSpPr>
          <p:cNvPr id="11" name="TextBox 10"/>
          <p:cNvSpPr txBox="1"/>
          <p:nvPr/>
        </p:nvSpPr>
        <p:spPr>
          <a:xfrm>
            <a:off x="5448300" y="2419353"/>
            <a:ext cx="1295400" cy="646331"/>
          </a:xfrm>
          <a:prstGeom prst="rect">
            <a:avLst/>
          </a:prstGeom>
          <a:noFill/>
        </p:spPr>
        <p:txBody>
          <a:bodyPr wrap="square" rtlCol="0">
            <a:spAutoFit/>
          </a:bodyPr>
          <a:lstStyle/>
          <a:p>
            <a:r>
              <a:rPr lang="en-US" sz="3600" dirty="0" err="1">
                <a:solidFill>
                  <a:prstClr val="white"/>
                </a:solidFill>
                <a:latin typeface="Times New Roman" pitchFamily="18" charset="0"/>
                <a:cs typeface="Times New Roman" pitchFamily="18" charset="0"/>
              </a:rPr>
              <a:t>N</a:t>
            </a:r>
            <a:r>
              <a:rPr lang="en-US" sz="3600" baseline="-25000" dirty="0" err="1">
                <a:solidFill>
                  <a:prstClr val="white"/>
                </a:solidFill>
                <a:latin typeface="Times New Roman" pitchFamily="18" charset="0"/>
                <a:cs typeface="Times New Roman" pitchFamily="18" charset="0"/>
              </a:rPr>
              <a:t>2</a:t>
            </a:r>
            <a:endParaRPr lang="vi-VN" sz="3600" dirty="0">
              <a:solidFill>
                <a:prstClr val="white"/>
              </a:solidFill>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66" y="57150"/>
            <a:ext cx="8297834"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9194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847850" y="2938945"/>
            <a:ext cx="6400800" cy="461665"/>
          </a:xfrm>
          <a:prstGeom prst="rect">
            <a:avLst/>
          </a:prstGeom>
          <a:noFill/>
        </p:spPr>
        <p:txBody>
          <a:bodyPr wrap="square" rtlCol="0">
            <a:spAutoFit/>
          </a:bodyPr>
          <a:lstStyle/>
          <a:p>
            <a:pPr algn="ctr"/>
            <a:r>
              <a:rPr lang="en-US" sz="2400" b="1" dirty="0" err="1">
                <a:solidFill>
                  <a:prstClr val="black"/>
                </a:solidFill>
                <a:latin typeface="Times New Roman" pitchFamily="18" charset="0"/>
                <a:ea typeface="Tahoma" pitchFamily="34" charset="0"/>
                <a:cs typeface="Times New Roman" pitchFamily="18" charset="0"/>
              </a:rPr>
              <a:t>Mọi</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sinh</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vật</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sống</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đều</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cần</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đến</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tôi</a:t>
            </a:r>
            <a:r>
              <a:rPr lang="en-US" sz="2400" b="1" dirty="0">
                <a:solidFill>
                  <a:prstClr val="black"/>
                </a:solidFill>
                <a:latin typeface="Times New Roman" pitchFamily="18" charset="0"/>
                <a:ea typeface="Tahoma" pitchFamily="34" charset="0"/>
                <a:cs typeface="Times New Roman" pitchFamily="18" charset="0"/>
              </a:rPr>
              <a:t>.</a:t>
            </a:r>
            <a:endParaRPr lang="vi-VN" sz="2400" b="1" dirty="0">
              <a:solidFill>
                <a:prstClr val="black"/>
              </a:solidFill>
              <a:latin typeface="Times New Roman" pitchFamily="18" charset="0"/>
              <a:ea typeface="Tahoma" pitchFamily="34" charset="0"/>
              <a:cs typeface="Times New Roman" pitchFamily="18" charset="0"/>
            </a:endParaRPr>
          </a:p>
        </p:txBody>
      </p:sp>
      <p:sp>
        <p:nvSpPr>
          <p:cNvPr id="5" name="TextBox 4"/>
          <p:cNvSpPr txBox="1"/>
          <p:nvPr/>
        </p:nvSpPr>
        <p:spPr>
          <a:xfrm>
            <a:off x="4800600" y="802669"/>
            <a:ext cx="1981200" cy="707886"/>
          </a:xfrm>
          <a:prstGeom prst="rect">
            <a:avLst/>
          </a:prstGeom>
          <a:noFill/>
        </p:spPr>
        <p:txBody>
          <a:bodyPr wrap="square" rtlCol="0">
            <a:spAutoFit/>
          </a:bodyPr>
          <a:lstStyle/>
          <a:p>
            <a:r>
              <a:rPr lang="en-US" sz="4000" dirty="0">
                <a:solidFill>
                  <a:prstClr val="white"/>
                </a:solidFill>
              </a:rPr>
              <a:t>CO</a:t>
            </a:r>
            <a:r>
              <a:rPr lang="en-US" sz="4000" baseline="-25000" dirty="0">
                <a:solidFill>
                  <a:prstClr val="white"/>
                </a:solidFill>
              </a:rPr>
              <a:t>2</a:t>
            </a:r>
            <a:endParaRPr lang="vi-VN" sz="4000" dirty="0">
              <a:solidFill>
                <a:prstClr val="white"/>
              </a:solidFill>
            </a:endParaRPr>
          </a:p>
        </p:txBody>
      </p:sp>
      <p:sp>
        <p:nvSpPr>
          <p:cNvPr id="2" name="TextBox 1"/>
          <p:cNvSpPr txBox="1"/>
          <p:nvPr/>
        </p:nvSpPr>
        <p:spPr>
          <a:xfrm>
            <a:off x="4152900" y="532177"/>
            <a:ext cx="1295400" cy="646331"/>
          </a:xfrm>
          <a:prstGeom prst="rect">
            <a:avLst/>
          </a:prstGeom>
          <a:noFill/>
        </p:spPr>
        <p:txBody>
          <a:bodyPr wrap="square" rtlCol="0">
            <a:spAutoFit/>
          </a:bodyPr>
          <a:lstStyle/>
          <a:p>
            <a:r>
              <a:rPr lang="en-US" sz="3600" dirty="0">
                <a:solidFill>
                  <a:prstClr val="white"/>
                </a:solidFill>
                <a:latin typeface="Times New Roman" pitchFamily="18" charset="0"/>
                <a:cs typeface="Times New Roman" pitchFamily="18" charset="0"/>
              </a:rPr>
              <a:t>CO</a:t>
            </a:r>
            <a:r>
              <a:rPr lang="en-US" sz="3600" baseline="-25000" dirty="0">
                <a:solidFill>
                  <a:prstClr val="white"/>
                </a:solidFill>
                <a:latin typeface="Times New Roman" pitchFamily="18" charset="0"/>
                <a:cs typeface="Times New Roman" pitchFamily="18" charset="0"/>
              </a:rPr>
              <a:t>2</a:t>
            </a:r>
            <a:endParaRPr lang="vi-VN" sz="3600" dirty="0">
              <a:solidFill>
                <a:prstClr val="white"/>
              </a:solidFill>
              <a:latin typeface="Times New Roman" pitchFamily="18" charset="0"/>
              <a:cs typeface="Times New Roman" pitchFamily="18" charset="0"/>
            </a:endParaRPr>
          </a:p>
        </p:txBody>
      </p:sp>
      <p:sp>
        <p:nvSpPr>
          <p:cNvPr id="10" name="TextBox 9"/>
          <p:cNvSpPr txBox="1"/>
          <p:nvPr/>
        </p:nvSpPr>
        <p:spPr>
          <a:xfrm>
            <a:off x="5143500" y="1510558"/>
            <a:ext cx="1295400" cy="646331"/>
          </a:xfrm>
          <a:prstGeom prst="rect">
            <a:avLst/>
          </a:prstGeom>
          <a:noFill/>
        </p:spPr>
        <p:txBody>
          <a:bodyPr wrap="square" rtlCol="0">
            <a:spAutoFit/>
          </a:bodyPr>
          <a:lstStyle/>
          <a:p>
            <a:r>
              <a:rPr lang="en-US" sz="3600" dirty="0">
                <a:solidFill>
                  <a:prstClr val="white"/>
                </a:solidFill>
                <a:latin typeface="Times New Roman" pitchFamily="18" charset="0"/>
                <a:cs typeface="Times New Roman" pitchFamily="18" charset="0"/>
              </a:rPr>
              <a:t>H</a:t>
            </a:r>
            <a:r>
              <a:rPr lang="en-US" sz="3600" baseline="-25000" dirty="0">
                <a:solidFill>
                  <a:prstClr val="white"/>
                </a:solidFill>
                <a:latin typeface="Times New Roman" pitchFamily="18" charset="0"/>
                <a:cs typeface="Times New Roman" pitchFamily="18" charset="0"/>
              </a:rPr>
              <a:t>2</a:t>
            </a:r>
            <a:r>
              <a:rPr lang="en-US" sz="3600" dirty="0">
                <a:solidFill>
                  <a:prstClr val="white"/>
                </a:solidFill>
                <a:latin typeface="Times New Roman" pitchFamily="18" charset="0"/>
                <a:cs typeface="Times New Roman" pitchFamily="18" charset="0"/>
              </a:rPr>
              <a:t>O</a:t>
            </a:r>
            <a:endParaRPr lang="vi-VN" sz="3600" dirty="0">
              <a:solidFill>
                <a:prstClr val="white"/>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1670"/>
            <a:ext cx="3200400"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ô hấp ở cây xanh là gì? Đặc điểm quá trình hô hấp ở cây x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1788" y="378406"/>
            <a:ext cx="2457450" cy="236411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ADMIN\Desktop\tải xuống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5994" y="378406"/>
            <a:ext cx="2847975" cy="23641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78439" y="644664"/>
            <a:ext cx="1295400" cy="707886"/>
          </a:xfrm>
          <a:prstGeom prst="rect">
            <a:avLst/>
          </a:prstGeom>
          <a:noFill/>
        </p:spPr>
        <p:txBody>
          <a:bodyPr wrap="square" rtlCol="0">
            <a:spAutoFit/>
          </a:bodyPr>
          <a:lstStyle/>
          <a:p>
            <a:r>
              <a:rPr lang="en-US" sz="2000" b="1" dirty="0" err="1">
                <a:solidFill>
                  <a:srgbClr val="00B0F0"/>
                </a:solidFill>
                <a:latin typeface="Times New Roman" pitchFamily="18" charset="0"/>
                <a:cs typeface="Times New Roman" pitchFamily="18" charset="0"/>
              </a:rPr>
              <a:t>Hít</a:t>
            </a:r>
            <a:r>
              <a:rPr lang="en-US" sz="2000" b="1" dirty="0">
                <a:solidFill>
                  <a:srgbClr val="00B0F0"/>
                </a:solidFill>
                <a:latin typeface="Times New Roman" pitchFamily="18" charset="0"/>
                <a:cs typeface="Times New Roman" pitchFamily="18" charset="0"/>
              </a:rPr>
              <a:t> </a:t>
            </a:r>
            <a:r>
              <a:rPr lang="en-US" sz="2000" b="1" dirty="0" err="1">
                <a:solidFill>
                  <a:srgbClr val="00B0F0"/>
                </a:solidFill>
                <a:latin typeface="Times New Roman" pitchFamily="18" charset="0"/>
                <a:cs typeface="Times New Roman" pitchFamily="18" charset="0"/>
              </a:rPr>
              <a:t>vào</a:t>
            </a:r>
            <a:endParaRPr lang="en-US" sz="2000" b="1" dirty="0">
              <a:solidFill>
                <a:srgbClr val="00B0F0"/>
              </a:solidFill>
              <a:latin typeface="Times New Roman" pitchFamily="18" charset="0"/>
              <a:cs typeface="Times New Roman" pitchFamily="18" charset="0"/>
            </a:endParaRPr>
          </a:p>
          <a:p>
            <a:r>
              <a:rPr lang="en-US" sz="2000" b="1" dirty="0">
                <a:solidFill>
                  <a:srgbClr val="00B0F0"/>
                </a:solidFill>
                <a:latin typeface="Times New Roman" pitchFamily="18" charset="0"/>
                <a:cs typeface="Times New Roman" pitchFamily="18" charset="0"/>
              </a:rPr>
              <a:t>     </a:t>
            </a:r>
            <a:r>
              <a:rPr lang="en-US" sz="2000" b="1" dirty="0" err="1">
                <a:solidFill>
                  <a:srgbClr val="00B0F0"/>
                </a:solidFill>
                <a:latin typeface="Times New Roman" pitchFamily="18" charset="0"/>
                <a:cs typeface="Times New Roman" pitchFamily="18" charset="0"/>
              </a:rPr>
              <a:t>O</a:t>
            </a:r>
            <a:r>
              <a:rPr lang="en-US" sz="2000" b="1" baseline="-25000" dirty="0" err="1">
                <a:solidFill>
                  <a:srgbClr val="00B0F0"/>
                </a:solidFill>
                <a:latin typeface="Times New Roman" pitchFamily="18" charset="0"/>
                <a:cs typeface="Times New Roman" pitchFamily="18" charset="0"/>
              </a:rPr>
              <a:t>2</a:t>
            </a:r>
            <a:endParaRPr lang="vi-VN" sz="2000" b="1" dirty="0">
              <a:solidFill>
                <a:srgbClr val="00B0F0"/>
              </a:solidFill>
              <a:latin typeface="Times New Roman" pitchFamily="18" charset="0"/>
              <a:cs typeface="Times New Roman" pitchFamily="18" charset="0"/>
            </a:endParaRPr>
          </a:p>
        </p:txBody>
      </p:sp>
      <p:cxnSp>
        <p:nvCxnSpPr>
          <p:cNvPr id="7" name="Straight Arrow Connector 6"/>
          <p:cNvCxnSpPr/>
          <p:nvPr/>
        </p:nvCxnSpPr>
        <p:spPr>
          <a:xfrm>
            <a:off x="6438900" y="966760"/>
            <a:ext cx="723900" cy="3857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648200" y="1050068"/>
            <a:ext cx="800100" cy="3857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47850" y="3464913"/>
            <a:ext cx="6400800" cy="461665"/>
          </a:xfrm>
          <a:prstGeom prst="rect">
            <a:avLst/>
          </a:prstGeom>
          <a:noFill/>
        </p:spPr>
        <p:txBody>
          <a:bodyPr wrap="square" rtlCol="0">
            <a:spAutoFit/>
          </a:bodyPr>
          <a:lstStyle/>
          <a:p>
            <a:pPr algn="ctr"/>
            <a:r>
              <a:rPr lang="en-US" sz="2400" b="1" dirty="0" err="1">
                <a:solidFill>
                  <a:prstClr val="black"/>
                </a:solidFill>
                <a:latin typeface="Times New Roman" pitchFamily="18" charset="0"/>
                <a:ea typeface="Tahoma" pitchFamily="34" charset="0"/>
                <a:cs typeface="Times New Roman" pitchFamily="18" charset="0"/>
              </a:rPr>
              <a:t>Tôi</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là</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chất</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khí</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các</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bạn</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hằng</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ngày</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hít</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vào</a:t>
            </a:r>
            <a:endParaRPr lang="vi-VN" sz="2400" b="1" dirty="0">
              <a:solidFill>
                <a:prstClr val="black"/>
              </a:solidFill>
              <a:latin typeface="Times New Roman" pitchFamily="18" charset="0"/>
              <a:ea typeface="Tahoma" pitchFamily="34" charset="0"/>
              <a:cs typeface="Times New Roman" pitchFamily="18" charset="0"/>
            </a:endParaRPr>
          </a:p>
        </p:txBody>
      </p:sp>
      <p:sp>
        <p:nvSpPr>
          <p:cNvPr id="13" name="TextBox 12"/>
          <p:cNvSpPr txBox="1"/>
          <p:nvPr/>
        </p:nvSpPr>
        <p:spPr>
          <a:xfrm>
            <a:off x="3390900" y="4238199"/>
            <a:ext cx="3771900" cy="523220"/>
          </a:xfrm>
          <a:prstGeom prst="rect">
            <a:avLst/>
          </a:prstGeom>
          <a:noFill/>
        </p:spPr>
        <p:txBody>
          <a:bodyPr wrap="square" rtlCol="0">
            <a:spAutoFit/>
          </a:bodyPr>
          <a:lstStyle/>
          <a:p>
            <a:r>
              <a:rPr lang="en-US" sz="2800" dirty="0" err="1">
                <a:solidFill>
                  <a:srgbClr val="FF0000"/>
                </a:solidFill>
              </a:rPr>
              <a:t>Đáp</a:t>
            </a:r>
            <a:r>
              <a:rPr lang="en-US" sz="2800" dirty="0">
                <a:solidFill>
                  <a:srgbClr val="FF0000"/>
                </a:solidFill>
              </a:rPr>
              <a:t> </a:t>
            </a:r>
            <a:r>
              <a:rPr lang="en-US" sz="2800" dirty="0" err="1">
                <a:solidFill>
                  <a:srgbClr val="FF0000"/>
                </a:solidFill>
              </a:rPr>
              <a:t>án</a:t>
            </a:r>
            <a:r>
              <a:rPr lang="en-US" sz="2800" dirty="0">
                <a:solidFill>
                  <a:srgbClr val="FF0000"/>
                </a:solidFill>
              </a:rPr>
              <a:t> : </a:t>
            </a:r>
            <a:r>
              <a:rPr lang="en-US" sz="2800" dirty="0" err="1">
                <a:solidFill>
                  <a:srgbClr val="FF0000"/>
                </a:solidFill>
              </a:rPr>
              <a:t>Khí</a:t>
            </a:r>
            <a:r>
              <a:rPr lang="en-US" sz="2800" dirty="0">
                <a:solidFill>
                  <a:srgbClr val="FF0000"/>
                </a:solidFill>
              </a:rPr>
              <a:t> Oxygen</a:t>
            </a:r>
            <a:endParaRPr lang="vi-VN" sz="2800" dirty="0">
              <a:solidFill>
                <a:srgbClr val="FF0000"/>
              </a:solidFill>
            </a:endParaRPr>
          </a:p>
        </p:txBody>
      </p:sp>
    </p:spTree>
    <p:extLst>
      <p:ext uri="{BB962C8B-B14F-4D97-AF65-F5344CB8AC3E}">
        <p14:creationId xmlns:p14="http://schemas.microsoft.com/office/powerpoint/2010/main" val="185919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p:nvPr/>
        </p:nvPicPr>
        <p:blipFill>
          <a:blip r:embed="rId2"/>
          <a:stretch/>
        </p:blipFill>
        <p:spPr>
          <a:xfrm>
            <a:off x="2028960" y="2193210"/>
            <a:ext cx="3788616" cy="2283540"/>
          </a:xfrm>
          <a:prstGeom prst="rect">
            <a:avLst/>
          </a:prstGeom>
          <a:ln>
            <a:noFill/>
          </a:ln>
        </p:spPr>
      </p:pic>
      <p:pic>
        <p:nvPicPr>
          <p:cNvPr id="42" name="Picture 41"/>
          <p:cNvPicPr/>
          <p:nvPr/>
        </p:nvPicPr>
        <p:blipFill>
          <a:blip r:embed="rId3"/>
          <a:stretch/>
        </p:blipFill>
        <p:spPr>
          <a:xfrm>
            <a:off x="-1" y="2158650"/>
            <a:ext cx="5876213" cy="1598374"/>
          </a:xfrm>
          <a:prstGeom prst="rect">
            <a:avLst/>
          </a:prstGeom>
          <a:ln>
            <a:noFill/>
          </a:ln>
        </p:spPr>
      </p:pic>
      <p:pic>
        <p:nvPicPr>
          <p:cNvPr id="43" name="Picture 42"/>
          <p:cNvPicPr/>
          <p:nvPr/>
        </p:nvPicPr>
        <p:blipFill>
          <a:blip r:embed="rId4"/>
          <a:stretch/>
        </p:blipFill>
        <p:spPr>
          <a:xfrm>
            <a:off x="1527123" y="1838431"/>
            <a:ext cx="4309961" cy="768281"/>
          </a:xfrm>
          <a:prstGeom prst="rect">
            <a:avLst/>
          </a:prstGeom>
          <a:ln>
            <a:noFill/>
          </a:ln>
        </p:spPr>
      </p:pic>
      <p:pic>
        <p:nvPicPr>
          <p:cNvPr id="44" name="Picture 43"/>
          <p:cNvPicPr/>
          <p:nvPr/>
        </p:nvPicPr>
        <p:blipFill>
          <a:blip r:embed="rId5"/>
          <a:stretch/>
        </p:blipFill>
        <p:spPr>
          <a:xfrm>
            <a:off x="1874883" y="1188270"/>
            <a:ext cx="3993905" cy="1615484"/>
          </a:xfrm>
          <a:prstGeom prst="rect">
            <a:avLst/>
          </a:prstGeom>
          <a:ln>
            <a:noFill/>
          </a:ln>
        </p:spPr>
      </p:pic>
      <p:pic>
        <p:nvPicPr>
          <p:cNvPr id="45" name="Picture 44"/>
          <p:cNvPicPr/>
          <p:nvPr/>
        </p:nvPicPr>
        <p:blipFill>
          <a:blip r:embed="rId6"/>
          <a:stretch/>
        </p:blipFill>
        <p:spPr>
          <a:xfrm>
            <a:off x="5410083" y="2193211"/>
            <a:ext cx="3695941" cy="1144040"/>
          </a:xfrm>
          <a:prstGeom prst="rect">
            <a:avLst/>
          </a:prstGeom>
          <a:ln>
            <a:noFill/>
          </a:ln>
        </p:spPr>
      </p:pic>
      <p:pic>
        <p:nvPicPr>
          <p:cNvPr id="46" name="Picture 45"/>
          <p:cNvPicPr/>
          <p:nvPr/>
        </p:nvPicPr>
        <p:blipFill>
          <a:blip r:embed="rId7"/>
          <a:stretch/>
        </p:blipFill>
        <p:spPr>
          <a:xfrm>
            <a:off x="5410079" y="1791990"/>
            <a:ext cx="3818154" cy="829744"/>
          </a:xfrm>
          <a:prstGeom prst="rect">
            <a:avLst/>
          </a:prstGeom>
          <a:ln>
            <a:noFill/>
          </a:ln>
        </p:spPr>
      </p:pic>
      <p:pic>
        <p:nvPicPr>
          <p:cNvPr id="47" name="Picture 46"/>
          <p:cNvPicPr/>
          <p:nvPr/>
        </p:nvPicPr>
        <p:blipFill>
          <a:blip r:embed="rId8"/>
          <a:stretch/>
        </p:blipFill>
        <p:spPr>
          <a:xfrm>
            <a:off x="5370483" y="1166941"/>
            <a:ext cx="3267639" cy="1636787"/>
          </a:xfrm>
          <a:prstGeom prst="rect">
            <a:avLst/>
          </a:prstGeom>
          <a:ln>
            <a:noFill/>
          </a:ln>
        </p:spPr>
      </p:pic>
      <p:pic>
        <p:nvPicPr>
          <p:cNvPr id="48" name="Picture 47"/>
          <p:cNvPicPr/>
          <p:nvPr/>
        </p:nvPicPr>
        <p:blipFill>
          <a:blip r:embed="rId9"/>
          <a:stretch/>
        </p:blipFill>
        <p:spPr>
          <a:xfrm>
            <a:off x="4052880" y="1773900"/>
            <a:ext cx="3093366" cy="1376968"/>
          </a:xfrm>
          <a:prstGeom prst="rect">
            <a:avLst/>
          </a:prstGeom>
          <a:ln>
            <a:noFill/>
          </a:ln>
        </p:spPr>
      </p:pic>
      <p:sp>
        <p:nvSpPr>
          <p:cNvPr id="10" name="Rounded Rectangle 9"/>
          <p:cNvSpPr/>
          <p:nvPr/>
        </p:nvSpPr>
        <p:spPr>
          <a:xfrm>
            <a:off x="1563939" y="209550"/>
            <a:ext cx="6172200" cy="571500"/>
          </a:xfrm>
          <a:prstGeom prst="roundRect">
            <a:avLst/>
          </a:prstGeom>
          <a:gradFill rotWithShape="1">
            <a:gsLst>
              <a:gs pos="0">
                <a:srgbClr val="3891A7">
                  <a:tint val="35000"/>
                  <a:satMod val="253000"/>
                </a:srgbClr>
              </a:gs>
              <a:gs pos="50000">
                <a:srgbClr val="3891A7">
                  <a:tint val="42000"/>
                  <a:satMod val="255000"/>
                </a:srgbClr>
              </a:gs>
              <a:gs pos="97000">
                <a:srgbClr val="3891A7">
                  <a:tint val="53000"/>
                  <a:satMod val="260000"/>
                </a:srgbClr>
              </a:gs>
              <a:gs pos="100000">
                <a:srgbClr val="3891A7">
                  <a:tint val="56000"/>
                  <a:satMod val="275000"/>
                </a:srgbClr>
              </a:gs>
            </a:gsLst>
            <a:path path="circle">
              <a:fillToRect l="50000" t="50000" r="50000" b="50000"/>
            </a:path>
          </a:gradFill>
          <a:ln w="9525" cap="flat" cmpd="sng" algn="ctr">
            <a:solidFill>
              <a:srgbClr val="3891A7"/>
            </a:solidFill>
            <a:prstDash val="solid"/>
          </a:ln>
          <a:effectLst>
            <a:outerShdw blurRad="63500" dist="25400" dir="5400000" rotWithShape="0">
              <a:srgbClr val="000000">
                <a:alpha val="43137"/>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BÀI</a:t>
            </a:r>
            <a:r>
              <a:rPr kumimoji="0" lang="en-US" sz="2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11. OXYGEN –  </a:t>
            </a:r>
            <a:r>
              <a:rPr kumimoji="0" lang="en-US" sz="28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KHÔNG</a:t>
            </a:r>
            <a:r>
              <a:rPr kumimoji="0" lang="en-US" sz="2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KHÍ</a:t>
            </a:r>
            <a:endParaRPr kumimoji="0" lang="en-US" sz="2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69962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ox(out)">
                                      <p:cBhvr additive="repl">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left)">
                                      <p:cBhvr additive="repl">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additive="repl">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additive="repl">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right)">
                                      <p:cBhvr additive="repl">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right)">
                                      <p:cBhvr additive="repl">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right)">
                                      <p:cBhvr additive="repl">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right)">
                                      <p:cBhvr additive="repl">
                                        <p:cTn id="4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00400" y="43180"/>
            <a:ext cx="4724400" cy="5715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11. OXYGEN –  </a:t>
            </a:r>
            <a:r>
              <a:rPr lang="en-US" sz="2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KHÔNG</a:t>
            </a:r>
            <a:r>
              <a:rPr lang="en-US"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KHÍ</a:t>
            </a:r>
            <a:endParaRPr lang="en-US"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ounded Rectangle 4"/>
          <p:cNvSpPr/>
          <p:nvPr/>
        </p:nvSpPr>
        <p:spPr>
          <a:xfrm>
            <a:off x="1066800" y="895350"/>
            <a:ext cx="37338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just"/>
            <a:r>
              <a:rPr lang="en-US" sz="2000" b="1" dirty="0">
                <a:latin typeface="Times New Roman" pitchFamily="18" charset="0"/>
                <a:cs typeface="Times New Roman" pitchFamily="18" charset="0"/>
              </a:rPr>
              <a:t>I. Oxygen </a:t>
            </a:r>
            <a:r>
              <a:rPr lang="en-US" sz="2000" b="1" dirty="0" err="1">
                <a:latin typeface="Times New Roman" pitchFamily="18" charset="0"/>
                <a:cs typeface="Times New Roman" pitchFamily="18" charset="0"/>
              </a:rPr>
              <a:t>trên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đất</a:t>
            </a:r>
            <a:endParaRPr lang="en-US" sz="2000" b="1" dirty="0">
              <a:latin typeface="Times New Roman" pitchFamily="18" charset="0"/>
              <a:cs typeface="Times New Roman" pitchFamily="18" charset="0"/>
            </a:endParaRPr>
          </a:p>
        </p:txBody>
      </p:sp>
      <p:pic>
        <p:nvPicPr>
          <p:cNvPr id="6146" name="Picture 2" descr="C:\Users\ADMIN\Desktop\Oxi\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81153"/>
            <a:ext cx="2590800" cy="182547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Desktop\Oxi\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288" y="1562101"/>
            <a:ext cx="2209800" cy="1825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Description: Vai Trò Của Giun Đất Trong Canh Tác Nông Nghiệ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62102"/>
            <a:ext cx="2209800" cy="18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71600" y="3710287"/>
            <a:ext cx="6019800" cy="461665"/>
          </a:xfrm>
          <a:prstGeom prst="rect">
            <a:avLst/>
          </a:prstGeom>
          <a:noFill/>
        </p:spPr>
        <p:txBody>
          <a:bodyPr wrap="square" rtlCol="0">
            <a:spAutoFit/>
          </a:bodyPr>
          <a:lstStyle/>
          <a:p>
            <a:pPr lvl="0" algn="just"/>
            <a:r>
              <a:rPr lang="vi-VN" sz="2400" b="1" dirty="0">
                <a:solidFill>
                  <a:prstClr val="black"/>
                </a:solidFill>
                <a:latin typeface="Times New Roman" pitchFamily="18" charset="0"/>
                <a:cs typeface="Times New Roman" pitchFamily="18" charset="0"/>
              </a:rPr>
              <a:t>Câu 1: Em hãy cho biết khí oxi có  ở đâu?</a:t>
            </a:r>
            <a:endParaRPr lang="en-US" sz="2400" b="1" dirty="0">
              <a:solidFill>
                <a:prstClr val="black"/>
              </a:solidFill>
              <a:latin typeface="Times New Roman" pitchFamily="18" charset="0"/>
              <a:cs typeface="Times New Roman" pitchFamily="18" charset="0"/>
            </a:endParaRPr>
          </a:p>
        </p:txBody>
      </p:sp>
      <p:sp>
        <p:nvSpPr>
          <p:cNvPr id="8" name="TextBox 7"/>
          <p:cNvSpPr txBox="1"/>
          <p:nvPr/>
        </p:nvSpPr>
        <p:spPr>
          <a:xfrm>
            <a:off x="1066800" y="4171953"/>
            <a:ext cx="7848600" cy="830997"/>
          </a:xfrm>
          <a:prstGeom prst="rect">
            <a:avLst/>
          </a:prstGeom>
          <a:noFill/>
        </p:spPr>
        <p:txBody>
          <a:bodyPr wrap="square" rtlCol="0">
            <a:spAutoFit/>
          </a:bodyPr>
          <a:lstStyle/>
          <a:p>
            <a:pPr lvl="0" algn="just"/>
            <a:r>
              <a:rPr lang="vi-VN" sz="2400" b="1" dirty="0">
                <a:solidFill>
                  <a:prstClr val="black"/>
                </a:solidFill>
                <a:latin typeface="Times New Roman" pitchFamily="18" charset="0"/>
                <a:cs typeface="Times New Roman" pitchFamily="18" charset="0"/>
              </a:rPr>
              <a:t>Câu 2: Vì sao em biết khí oxygen có trong không khí, trong nước, trong đất?</a:t>
            </a:r>
            <a:endParaRPr lang="en-US" sz="2400" b="1" dirty="0">
              <a:solidFill>
                <a:prstClr val="black"/>
              </a:solidFill>
              <a:latin typeface="Times New Roman" pitchFamily="18" charset="0"/>
              <a:cs typeface="Times New Roman" pitchFamily="18" charset="0"/>
            </a:endParaRPr>
          </a:p>
        </p:txBody>
      </p:sp>
      <p:sp>
        <p:nvSpPr>
          <p:cNvPr id="3" name="TextBox 2"/>
          <p:cNvSpPr txBox="1"/>
          <p:nvPr/>
        </p:nvSpPr>
        <p:spPr>
          <a:xfrm>
            <a:off x="1738952" y="1593463"/>
            <a:ext cx="1752600"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khí</a:t>
            </a:r>
            <a:endParaRPr lang="vi-VN" sz="2400" b="1" dirty="0">
              <a:latin typeface="Times New Roman" pitchFamily="18" charset="0"/>
              <a:cs typeface="Times New Roman" pitchFamily="18" charset="0"/>
            </a:endParaRPr>
          </a:p>
        </p:txBody>
      </p:sp>
      <p:sp>
        <p:nvSpPr>
          <p:cNvPr id="10" name="TextBox 9"/>
          <p:cNvSpPr txBox="1"/>
          <p:nvPr/>
        </p:nvSpPr>
        <p:spPr>
          <a:xfrm>
            <a:off x="4114800" y="2013173"/>
            <a:ext cx="1752600"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Nước</a:t>
            </a:r>
            <a:endParaRPr lang="vi-VN" sz="2400" b="1" dirty="0">
              <a:latin typeface="Times New Roman" pitchFamily="18" charset="0"/>
              <a:cs typeface="Times New Roman" pitchFamily="18" charset="0"/>
            </a:endParaRPr>
          </a:p>
        </p:txBody>
      </p:sp>
      <p:sp>
        <p:nvSpPr>
          <p:cNvPr id="11" name="TextBox 10"/>
          <p:cNvSpPr txBox="1"/>
          <p:nvPr/>
        </p:nvSpPr>
        <p:spPr>
          <a:xfrm>
            <a:off x="6629400" y="2724722"/>
            <a:ext cx="1752600"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Đất</a:t>
            </a:r>
            <a:endParaRPr lang="vi-VN"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9379202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3" grpId="0"/>
      <p:bldP spid="10" grpId="0"/>
      <p:bldP spid="11"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2658</TotalTime>
  <Words>1122</Words>
  <Application>Microsoft Office PowerPoint</Application>
  <PresentationFormat>On-screen Show (16:9)</PresentationFormat>
  <Paragraphs>122</Paragraphs>
  <Slides>27</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27</vt:i4>
      </vt:variant>
    </vt:vector>
  </HeadingPairs>
  <TitlesOfParts>
    <vt:vector size="36" baseType="lpstr">
      <vt:lpstr>Arial</vt:lpstr>
      <vt:lpstr>Calibri</vt:lpstr>
      <vt:lpstr>Century Gothic</vt:lpstr>
      <vt:lpstr>Times New Roman</vt:lpstr>
      <vt:lpstr>Verdana</vt:lpstr>
      <vt:lpstr>Wingdings 2</vt:lpstr>
      <vt:lpstr>1_Office Theme</vt:lpstr>
      <vt:lpstr>2_Office Theme</vt:lpstr>
      <vt:lpstr>Verve</vt:lpstr>
      <vt:lpstr>PowerPoint Presentation</vt:lpstr>
      <vt:lpstr>Trò chơi: TÔI LÀ 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Đọc thông tin sách giáo khoa, liên hệ thực tế quan sát oxygen xung quanh chúng ta, thảo luận cặp đôi theo bàn hoàn thành phiếu học tập 1 (3phút)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VIETNAM</dc:creator>
  <cp:lastModifiedBy>Officciall Microsoftc</cp:lastModifiedBy>
  <cp:revision>157</cp:revision>
  <dcterms:created xsi:type="dcterms:W3CDTF">2021-07-28T00:40:53Z</dcterms:created>
  <dcterms:modified xsi:type="dcterms:W3CDTF">2024-10-15T04:05:47Z</dcterms:modified>
</cp:coreProperties>
</file>