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6" r:id="rId3"/>
    <p:sldMasterId id="2147483698" r:id="rId4"/>
    <p:sldMasterId id="2147483710" r:id="rId5"/>
  </p:sldMasterIdLst>
  <p:notesMasterIdLst>
    <p:notesMasterId r:id="rId22"/>
  </p:notesMasterIdLst>
  <p:sldIdLst>
    <p:sldId id="834" r:id="rId6"/>
    <p:sldId id="838" r:id="rId7"/>
    <p:sldId id="839" r:id="rId8"/>
    <p:sldId id="795" r:id="rId9"/>
    <p:sldId id="831" r:id="rId10"/>
    <p:sldId id="798" r:id="rId11"/>
    <p:sldId id="801" r:id="rId12"/>
    <p:sldId id="832" r:id="rId13"/>
    <p:sldId id="840" r:id="rId14"/>
    <p:sldId id="841" r:id="rId15"/>
    <p:sldId id="835" r:id="rId16"/>
    <p:sldId id="303" r:id="rId17"/>
    <p:sldId id="305" r:id="rId18"/>
    <p:sldId id="310" r:id="rId19"/>
    <p:sldId id="836" r:id="rId20"/>
    <p:sldId id="837" r:id="rId21"/>
  </p:sldIdLst>
  <p:sldSz cx="12192000" cy="6858000"/>
  <p:notesSz cx="6858000" cy="9144000"/>
  <p:defaultTextStyle>
    <a:defPPr>
      <a:defRPr lang="en-US"/>
    </a:defPPr>
    <a:lvl1pPr marL="0" algn="l" defTabSz="913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48" algn="l" defTabSz="913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08" algn="l" defTabSz="913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56" algn="l" defTabSz="913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613" algn="l" defTabSz="913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263" algn="l" defTabSz="913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912" algn="l" defTabSz="913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9" autoAdjust="0"/>
    <p:restoredTop sz="94660"/>
  </p:normalViewPr>
  <p:slideViewPr>
    <p:cSldViewPr snapToGrid="0">
      <p:cViewPr>
        <p:scale>
          <a:sx n="81" d="100"/>
          <a:sy n="81" d="100"/>
        </p:scale>
        <p:origin x="-1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0E41-062C-4ABA-A6DE-9FF4D7F564CB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A372-12FF-44CC-A7A3-AC0F9F42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48" algn="l" defTabSz="913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8" algn="l" defTabSz="913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6" algn="l" defTabSz="913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13" algn="l" defTabSz="913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63" algn="l" defTabSz="913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2" algn="l" defTabSz="913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70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7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76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8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83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61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3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3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7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8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9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3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6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9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1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89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9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42" indent="0">
              <a:buNone/>
              <a:defRPr sz="2000" b="1"/>
            </a:lvl2pPr>
            <a:lvl3pPr marL="905481" indent="0">
              <a:buNone/>
              <a:defRPr sz="1800" b="1"/>
            </a:lvl3pPr>
            <a:lvl4pPr marL="1358209" indent="0">
              <a:buNone/>
              <a:defRPr sz="1600" b="1"/>
            </a:lvl4pPr>
            <a:lvl5pPr marL="1810953" indent="0">
              <a:buNone/>
              <a:defRPr sz="1600" b="1"/>
            </a:lvl5pPr>
            <a:lvl6pPr marL="2263695" indent="0">
              <a:buNone/>
              <a:defRPr sz="1600" b="1"/>
            </a:lvl6pPr>
            <a:lvl7pPr marL="2716422" indent="0">
              <a:buNone/>
              <a:defRPr sz="1600" b="1"/>
            </a:lvl7pPr>
            <a:lvl8pPr marL="3169162" indent="0">
              <a:buNone/>
              <a:defRPr sz="1600" b="1"/>
            </a:lvl8pPr>
            <a:lvl9pPr marL="3621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42" indent="0">
              <a:buNone/>
              <a:defRPr sz="2000" b="1"/>
            </a:lvl2pPr>
            <a:lvl3pPr marL="905481" indent="0">
              <a:buNone/>
              <a:defRPr sz="1800" b="1"/>
            </a:lvl3pPr>
            <a:lvl4pPr marL="1358209" indent="0">
              <a:buNone/>
              <a:defRPr sz="1600" b="1"/>
            </a:lvl4pPr>
            <a:lvl5pPr marL="1810953" indent="0">
              <a:buNone/>
              <a:defRPr sz="1600" b="1"/>
            </a:lvl5pPr>
            <a:lvl6pPr marL="2263695" indent="0">
              <a:buNone/>
              <a:defRPr sz="1600" b="1"/>
            </a:lvl6pPr>
            <a:lvl7pPr marL="2716422" indent="0">
              <a:buNone/>
              <a:defRPr sz="1600" b="1"/>
            </a:lvl7pPr>
            <a:lvl8pPr marL="3169162" indent="0">
              <a:buNone/>
              <a:defRPr sz="1600" b="1"/>
            </a:lvl8pPr>
            <a:lvl9pPr marL="3621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70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7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6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7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7" y="2730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7" y="1435104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742" indent="0">
              <a:buNone/>
              <a:defRPr sz="1200"/>
            </a:lvl2pPr>
            <a:lvl3pPr marL="905481" indent="0">
              <a:buNone/>
              <a:defRPr sz="1000"/>
            </a:lvl3pPr>
            <a:lvl4pPr marL="1358209" indent="0">
              <a:buNone/>
              <a:defRPr sz="900"/>
            </a:lvl4pPr>
            <a:lvl5pPr marL="1810953" indent="0">
              <a:buNone/>
              <a:defRPr sz="900"/>
            </a:lvl5pPr>
            <a:lvl6pPr marL="2263695" indent="0">
              <a:buNone/>
              <a:defRPr sz="900"/>
            </a:lvl6pPr>
            <a:lvl7pPr marL="2716422" indent="0">
              <a:buNone/>
              <a:defRPr sz="900"/>
            </a:lvl7pPr>
            <a:lvl8pPr marL="3169162" indent="0">
              <a:buNone/>
              <a:defRPr sz="900"/>
            </a:lvl8pPr>
            <a:lvl9pPr marL="3621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46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742" indent="0">
              <a:buNone/>
              <a:defRPr sz="2800"/>
            </a:lvl2pPr>
            <a:lvl3pPr marL="905481" indent="0">
              <a:buNone/>
              <a:defRPr sz="2400"/>
            </a:lvl3pPr>
            <a:lvl4pPr marL="1358209" indent="0">
              <a:buNone/>
              <a:defRPr sz="2000"/>
            </a:lvl4pPr>
            <a:lvl5pPr marL="1810953" indent="0">
              <a:buNone/>
              <a:defRPr sz="2000"/>
            </a:lvl5pPr>
            <a:lvl6pPr marL="2263695" indent="0">
              <a:buNone/>
              <a:defRPr sz="2000"/>
            </a:lvl6pPr>
            <a:lvl7pPr marL="2716422" indent="0">
              <a:buNone/>
              <a:defRPr sz="2000"/>
            </a:lvl7pPr>
            <a:lvl8pPr marL="3169162" indent="0">
              <a:buNone/>
              <a:defRPr sz="2000"/>
            </a:lvl8pPr>
            <a:lvl9pPr marL="36219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742" indent="0">
              <a:buNone/>
              <a:defRPr sz="1200"/>
            </a:lvl2pPr>
            <a:lvl3pPr marL="905481" indent="0">
              <a:buNone/>
              <a:defRPr sz="1000"/>
            </a:lvl3pPr>
            <a:lvl4pPr marL="1358209" indent="0">
              <a:buNone/>
              <a:defRPr sz="900"/>
            </a:lvl4pPr>
            <a:lvl5pPr marL="1810953" indent="0">
              <a:buNone/>
              <a:defRPr sz="900"/>
            </a:lvl5pPr>
            <a:lvl6pPr marL="2263695" indent="0">
              <a:buNone/>
              <a:defRPr sz="900"/>
            </a:lvl6pPr>
            <a:lvl7pPr marL="2716422" indent="0">
              <a:buNone/>
              <a:defRPr sz="900"/>
            </a:lvl7pPr>
            <a:lvl8pPr marL="3169162" indent="0">
              <a:buNone/>
              <a:defRPr sz="900"/>
            </a:lvl8pPr>
            <a:lvl9pPr marL="3621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25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74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4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0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4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3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1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7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01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2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85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3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877" indent="0">
              <a:buNone/>
              <a:defRPr sz="2000" b="1"/>
            </a:lvl2pPr>
            <a:lvl3pPr marL="905751" indent="0">
              <a:buNone/>
              <a:defRPr sz="1800" b="1"/>
            </a:lvl3pPr>
            <a:lvl4pPr marL="1358617" indent="0">
              <a:buNone/>
              <a:defRPr sz="1600" b="1"/>
            </a:lvl4pPr>
            <a:lvl5pPr marL="1811496" indent="0">
              <a:buNone/>
              <a:defRPr sz="1600" b="1"/>
            </a:lvl5pPr>
            <a:lvl6pPr marL="2264373" indent="0">
              <a:buNone/>
              <a:defRPr sz="1600" b="1"/>
            </a:lvl6pPr>
            <a:lvl7pPr marL="2717238" indent="0">
              <a:buNone/>
              <a:defRPr sz="1600" b="1"/>
            </a:lvl7pPr>
            <a:lvl8pPr marL="3170113" indent="0">
              <a:buNone/>
              <a:defRPr sz="1600" b="1"/>
            </a:lvl8pPr>
            <a:lvl9pPr marL="36229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877" indent="0">
              <a:buNone/>
              <a:defRPr sz="2000" b="1"/>
            </a:lvl2pPr>
            <a:lvl3pPr marL="905751" indent="0">
              <a:buNone/>
              <a:defRPr sz="1800" b="1"/>
            </a:lvl3pPr>
            <a:lvl4pPr marL="1358617" indent="0">
              <a:buNone/>
              <a:defRPr sz="1600" b="1"/>
            </a:lvl4pPr>
            <a:lvl5pPr marL="1811496" indent="0">
              <a:buNone/>
              <a:defRPr sz="1600" b="1"/>
            </a:lvl5pPr>
            <a:lvl6pPr marL="2264373" indent="0">
              <a:buNone/>
              <a:defRPr sz="1600" b="1"/>
            </a:lvl6pPr>
            <a:lvl7pPr marL="2717238" indent="0">
              <a:buNone/>
              <a:defRPr sz="1600" b="1"/>
            </a:lvl7pPr>
            <a:lvl8pPr marL="3170113" indent="0">
              <a:buNone/>
              <a:defRPr sz="1600" b="1"/>
            </a:lvl8pPr>
            <a:lvl9pPr marL="36229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98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2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9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11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4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4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4" y="1435104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877" indent="0">
              <a:buNone/>
              <a:defRPr sz="1200"/>
            </a:lvl2pPr>
            <a:lvl3pPr marL="905751" indent="0">
              <a:buNone/>
              <a:defRPr sz="1000"/>
            </a:lvl3pPr>
            <a:lvl4pPr marL="1358617" indent="0">
              <a:buNone/>
              <a:defRPr sz="900"/>
            </a:lvl4pPr>
            <a:lvl5pPr marL="1811496" indent="0">
              <a:buNone/>
              <a:defRPr sz="900"/>
            </a:lvl5pPr>
            <a:lvl6pPr marL="2264373" indent="0">
              <a:buNone/>
              <a:defRPr sz="900"/>
            </a:lvl6pPr>
            <a:lvl7pPr marL="2717238" indent="0">
              <a:buNone/>
              <a:defRPr sz="900"/>
            </a:lvl7pPr>
            <a:lvl8pPr marL="3170113" indent="0">
              <a:buNone/>
              <a:defRPr sz="900"/>
            </a:lvl8pPr>
            <a:lvl9pPr marL="36229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9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877" indent="0">
              <a:buNone/>
              <a:defRPr sz="2800"/>
            </a:lvl2pPr>
            <a:lvl3pPr marL="905751" indent="0">
              <a:buNone/>
              <a:defRPr sz="2400"/>
            </a:lvl3pPr>
            <a:lvl4pPr marL="1358617" indent="0">
              <a:buNone/>
              <a:defRPr sz="2000"/>
            </a:lvl4pPr>
            <a:lvl5pPr marL="1811496" indent="0">
              <a:buNone/>
              <a:defRPr sz="2000"/>
            </a:lvl5pPr>
            <a:lvl6pPr marL="2264373" indent="0">
              <a:buNone/>
              <a:defRPr sz="2000"/>
            </a:lvl6pPr>
            <a:lvl7pPr marL="2717238" indent="0">
              <a:buNone/>
              <a:defRPr sz="2000"/>
            </a:lvl7pPr>
            <a:lvl8pPr marL="3170113" indent="0">
              <a:buNone/>
              <a:defRPr sz="2000"/>
            </a:lvl8pPr>
            <a:lvl9pPr marL="36229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877" indent="0">
              <a:buNone/>
              <a:defRPr sz="1200"/>
            </a:lvl2pPr>
            <a:lvl3pPr marL="905751" indent="0">
              <a:buNone/>
              <a:defRPr sz="1000"/>
            </a:lvl3pPr>
            <a:lvl4pPr marL="1358617" indent="0">
              <a:buNone/>
              <a:defRPr sz="900"/>
            </a:lvl4pPr>
            <a:lvl5pPr marL="1811496" indent="0">
              <a:buNone/>
              <a:defRPr sz="900"/>
            </a:lvl5pPr>
            <a:lvl6pPr marL="2264373" indent="0">
              <a:buNone/>
              <a:defRPr sz="900"/>
            </a:lvl6pPr>
            <a:lvl7pPr marL="2717238" indent="0">
              <a:buNone/>
              <a:defRPr sz="900"/>
            </a:lvl7pPr>
            <a:lvl8pPr marL="3170113" indent="0">
              <a:buNone/>
              <a:defRPr sz="900"/>
            </a:lvl8pPr>
            <a:lvl9pPr marL="36229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3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09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73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3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56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0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6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9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2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5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80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1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40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4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77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12" indent="0">
              <a:buNone/>
              <a:defRPr sz="2000" b="1"/>
            </a:lvl2pPr>
            <a:lvl3pPr marL="906021" indent="0">
              <a:buNone/>
              <a:defRPr sz="1800" b="1"/>
            </a:lvl3pPr>
            <a:lvl4pPr marL="1359025" indent="0">
              <a:buNone/>
              <a:defRPr sz="1600" b="1"/>
            </a:lvl4pPr>
            <a:lvl5pPr marL="1812039" indent="0">
              <a:buNone/>
              <a:defRPr sz="1600" b="1"/>
            </a:lvl5pPr>
            <a:lvl6pPr marL="2265051" indent="0">
              <a:buNone/>
              <a:defRPr sz="1600" b="1"/>
            </a:lvl6pPr>
            <a:lvl7pPr marL="2718054" indent="0">
              <a:buNone/>
              <a:defRPr sz="1600" b="1"/>
            </a:lvl7pPr>
            <a:lvl8pPr marL="3171064" indent="0">
              <a:buNone/>
              <a:defRPr sz="1600" b="1"/>
            </a:lvl8pPr>
            <a:lvl9pPr marL="36240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12" indent="0">
              <a:buNone/>
              <a:defRPr sz="2000" b="1"/>
            </a:lvl2pPr>
            <a:lvl3pPr marL="906021" indent="0">
              <a:buNone/>
              <a:defRPr sz="1800" b="1"/>
            </a:lvl3pPr>
            <a:lvl4pPr marL="1359025" indent="0">
              <a:buNone/>
              <a:defRPr sz="1600" b="1"/>
            </a:lvl4pPr>
            <a:lvl5pPr marL="1812039" indent="0">
              <a:buNone/>
              <a:defRPr sz="1600" b="1"/>
            </a:lvl5pPr>
            <a:lvl6pPr marL="2265051" indent="0">
              <a:buNone/>
              <a:defRPr sz="1600" b="1"/>
            </a:lvl6pPr>
            <a:lvl7pPr marL="2718054" indent="0">
              <a:buNone/>
              <a:defRPr sz="1600" b="1"/>
            </a:lvl7pPr>
            <a:lvl8pPr marL="3171064" indent="0">
              <a:buNone/>
              <a:defRPr sz="1600" b="1"/>
            </a:lvl8pPr>
            <a:lvl9pPr marL="36240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9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1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1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8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49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27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1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012" indent="0">
              <a:buNone/>
              <a:defRPr sz="1200"/>
            </a:lvl2pPr>
            <a:lvl3pPr marL="906021" indent="0">
              <a:buNone/>
              <a:defRPr sz="1000"/>
            </a:lvl3pPr>
            <a:lvl4pPr marL="1359025" indent="0">
              <a:buNone/>
              <a:defRPr sz="900"/>
            </a:lvl4pPr>
            <a:lvl5pPr marL="1812039" indent="0">
              <a:buNone/>
              <a:defRPr sz="900"/>
            </a:lvl5pPr>
            <a:lvl6pPr marL="2265051" indent="0">
              <a:buNone/>
              <a:defRPr sz="900"/>
            </a:lvl6pPr>
            <a:lvl7pPr marL="2718054" indent="0">
              <a:buNone/>
              <a:defRPr sz="900"/>
            </a:lvl7pPr>
            <a:lvl8pPr marL="3171064" indent="0">
              <a:buNone/>
              <a:defRPr sz="900"/>
            </a:lvl8pPr>
            <a:lvl9pPr marL="36240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72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012" indent="0">
              <a:buNone/>
              <a:defRPr sz="2800"/>
            </a:lvl2pPr>
            <a:lvl3pPr marL="906021" indent="0">
              <a:buNone/>
              <a:defRPr sz="2400"/>
            </a:lvl3pPr>
            <a:lvl4pPr marL="1359025" indent="0">
              <a:buNone/>
              <a:defRPr sz="2000"/>
            </a:lvl4pPr>
            <a:lvl5pPr marL="1812039" indent="0">
              <a:buNone/>
              <a:defRPr sz="2000"/>
            </a:lvl5pPr>
            <a:lvl6pPr marL="2265051" indent="0">
              <a:buNone/>
              <a:defRPr sz="2000"/>
            </a:lvl6pPr>
            <a:lvl7pPr marL="2718054" indent="0">
              <a:buNone/>
              <a:defRPr sz="2000"/>
            </a:lvl7pPr>
            <a:lvl8pPr marL="3171064" indent="0">
              <a:buNone/>
              <a:defRPr sz="2000"/>
            </a:lvl8pPr>
            <a:lvl9pPr marL="36240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012" indent="0">
              <a:buNone/>
              <a:defRPr sz="1200"/>
            </a:lvl2pPr>
            <a:lvl3pPr marL="906021" indent="0">
              <a:buNone/>
              <a:defRPr sz="1000"/>
            </a:lvl3pPr>
            <a:lvl4pPr marL="1359025" indent="0">
              <a:buNone/>
              <a:defRPr sz="900"/>
            </a:lvl4pPr>
            <a:lvl5pPr marL="1812039" indent="0">
              <a:buNone/>
              <a:defRPr sz="900"/>
            </a:lvl5pPr>
            <a:lvl6pPr marL="2265051" indent="0">
              <a:buNone/>
              <a:defRPr sz="900"/>
            </a:lvl6pPr>
            <a:lvl7pPr marL="2718054" indent="0">
              <a:buNone/>
              <a:defRPr sz="900"/>
            </a:lvl7pPr>
            <a:lvl8pPr marL="3171064" indent="0">
              <a:buNone/>
              <a:defRPr sz="900"/>
            </a:lvl8pPr>
            <a:lvl9pPr marL="36240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21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22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62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76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85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2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6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9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2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6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9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2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90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9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8" indent="0">
              <a:buNone/>
              <a:defRPr sz="2000" b="1"/>
            </a:lvl2pPr>
            <a:lvl3pPr marL="913308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13" indent="0">
              <a:buNone/>
              <a:defRPr sz="1600" b="1"/>
            </a:lvl5pPr>
            <a:lvl6pPr marL="2283263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8" indent="0">
              <a:buNone/>
              <a:defRPr sz="2000" b="1"/>
            </a:lvl2pPr>
            <a:lvl3pPr marL="913308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13" indent="0">
              <a:buNone/>
              <a:defRPr sz="1600" b="1"/>
            </a:lvl5pPr>
            <a:lvl6pPr marL="2283263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5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237" indent="0">
              <a:buNone/>
              <a:defRPr sz="2000" b="1"/>
            </a:lvl2pPr>
            <a:lvl3pPr marL="906471" indent="0">
              <a:buNone/>
              <a:defRPr sz="1800" b="1"/>
            </a:lvl3pPr>
            <a:lvl4pPr marL="1359705" indent="0">
              <a:buNone/>
              <a:defRPr sz="1600" b="1"/>
            </a:lvl4pPr>
            <a:lvl5pPr marL="1812944" indent="0">
              <a:buNone/>
              <a:defRPr sz="1600" b="1"/>
            </a:lvl5pPr>
            <a:lvl6pPr marL="2266182" indent="0">
              <a:buNone/>
              <a:defRPr sz="1600" b="1"/>
            </a:lvl6pPr>
            <a:lvl7pPr marL="2719413" indent="0">
              <a:buNone/>
              <a:defRPr sz="1600" b="1"/>
            </a:lvl7pPr>
            <a:lvl8pPr marL="3172649" indent="0">
              <a:buNone/>
              <a:defRPr sz="1600" b="1"/>
            </a:lvl8pPr>
            <a:lvl9pPr marL="36258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237" indent="0">
              <a:buNone/>
              <a:defRPr sz="2000" b="1"/>
            </a:lvl2pPr>
            <a:lvl3pPr marL="906471" indent="0">
              <a:buNone/>
              <a:defRPr sz="1800" b="1"/>
            </a:lvl3pPr>
            <a:lvl4pPr marL="1359705" indent="0">
              <a:buNone/>
              <a:defRPr sz="1600" b="1"/>
            </a:lvl4pPr>
            <a:lvl5pPr marL="1812944" indent="0">
              <a:buNone/>
              <a:defRPr sz="1600" b="1"/>
            </a:lvl5pPr>
            <a:lvl6pPr marL="2266182" indent="0">
              <a:buNone/>
              <a:defRPr sz="1600" b="1"/>
            </a:lvl6pPr>
            <a:lvl7pPr marL="2719413" indent="0">
              <a:buNone/>
              <a:defRPr sz="1600" b="1"/>
            </a:lvl7pPr>
            <a:lvl8pPr marL="3172649" indent="0">
              <a:buNone/>
              <a:defRPr sz="1600" b="1"/>
            </a:lvl8pPr>
            <a:lvl9pPr marL="36258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26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67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99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6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6" y="1435104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237" indent="0">
              <a:buNone/>
              <a:defRPr sz="1200"/>
            </a:lvl2pPr>
            <a:lvl3pPr marL="906471" indent="0">
              <a:buNone/>
              <a:defRPr sz="1000"/>
            </a:lvl3pPr>
            <a:lvl4pPr marL="1359705" indent="0">
              <a:buNone/>
              <a:defRPr sz="900"/>
            </a:lvl4pPr>
            <a:lvl5pPr marL="1812944" indent="0">
              <a:buNone/>
              <a:defRPr sz="900"/>
            </a:lvl5pPr>
            <a:lvl6pPr marL="2266182" indent="0">
              <a:buNone/>
              <a:defRPr sz="900"/>
            </a:lvl6pPr>
            <a:lvl7pPr marL="2719413" indent="0">
              <a:buNone/>
              <a:defRPr sz="900"/>
            </a:lvl7pPr>
            <a:lvl8pPr marL="3172649" indent="0">
              <a:buNone/>
              <a:defRPr sz="900"/>
            </a:lvl8pPr>
            <a:lvl9pPr marL="36258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07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237" indent="0">
              <a:buNone/>
              <a:defRPr sz="2800"/>
            </a:lvl2pPr>
            <a:lvl3pPr marL="906471" indent="0">
              <a:buNone/>
              <a:defRPr sz="2400"/>
            </a:lvl3pPr>
            <a:lvl4pPr marL="1359705" indent="0">
              <a:buNone/>
              <a:defRPr sz="2000"/>
            </a:lvl4pPr>
            <a:lvl5pPr marL="1812944" indent="0">
              <a:buNone/>
              <a:defRPr sz="2000"/>
            </a:lvl5pPr>
            <a:lvl6pPr marL="2266182" indent="0">
              <a:buNone/>
              <a:defRPr sz="2000"/>
            </a:lvl6pPr>
            <a:lvl7pPr marL="2719413" indent="0">
              <a:buNone/>
              <a:defRPr sz="2000"/>
            </a:lvl7pPr>
            <a:lvl8pPr marL="3172649" indent="0">
              <a:buNone/>
              <a:defRPr sz="2000"/>
            </a:lvl8pPr>
            <a:lvl9pPr marL="362588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237" indent="0">
              <a:buNone/>
              <a:defRPr sz="1200"/>
            </a:lvl2pPr>
            <a:lvl3pPr marL="906471" indent="0">
              <a:buNone/>
              <a:defRPr sz="1000"/>
            </a:lvl3pPr>
            <a:lvl4pPr marL="1359705" indent="0">
              <a:buNone/>
              <a:defRPr sz="900"/>
            </a:lvl4pPr>
            <a:lvl5pPr marL="1812944" indent="0">
              <a:buNone/>
              <a:defRPr sz="900"/>
            </a:lvl5pPr>
            <a:lvl6pPr marL="2266182" indent="0">
              <a:buNone/>
              <a:defRPr sz="900"/>
            </a:lvl6pPr>
            <a:lvl7pPr marL="2719413" indent="0">
              <a:buNone/>
              <a:defRPr sz="900"/>
            </a:lvl7pPr>
            <a:lvl8pPr marL="3172649" indent="0">
              <a:buNone/>
              <a:defRPr sz="900"/>
            </a:lvl8pPr>
            <a:lvl9pPr marL="36258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03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02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8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5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48" indent="0">
              <a:buNone/>
              <a:defRPr sz="1200"/>
            </a:lvl2pPr>
            <a:lvl3pPr marL="913308" indent="0">
              <a:buNone/>
              <a:defRPr sz="1000"/>
            </a:lvl3pPr>
            <a:lvl4pPr marL="1369956" indent="0">
              <a:buNone/>
              <a:defRPr sz="900"/>
            </a:lvl4pPr>
            <a:lvl5pPr marL="1826613" indent="0">
              <a:buNone/>
              <a:defRPr sz="900"/>
            </a:lvl5pPr>
            <a:lvl6pPr marL="2283263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9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48" indent="0">
              <a:buNone/>
              <a:defRPr sz="2800"/>
            </a:lvl2pPr>
            <a:lvl3pPr marL="913308" indent="0">
              <a:buNone/>
              <a:defRPr sz="2400"/>
            </a:lvl3pPr>
            <a:lvl4pPr marL="1369956" indent="0">
              <a:buNone/>
              <a:defRPr sz="2000"/>
            </a:lvl4pPr>
            <a:lvl5pPr marL="1826613" indent="0">
              <a:buNone/>
              <a:defRPr sz="2000"/>
            </a:lvl5pPr>
            <a:lvl6pPr marL="2283263" indent="0">
              <a:buNone/>
              <a:defRPr sz="2000"/>
            </a:lvl6pPr>
            <a:lvl7pPr marL="2739912" indent="0">
              <a:buNone/>
              <a:defRPr sz="2000"/>
            </a:lvl7pPr>
            <a:lvl8pPr marL="3196560" indent="0">
              <a:buNone/>
              <a:defRPr sz="2000"/>
            </a:lvl8pPr>
            <a:lvl9pPr marL="365321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8" indent="0">
              <a:buNone/>
              <a:defRPr sz="1200"/>
            </a:lvl2pPr>
            <a:lvl3pPr marL="913308" indent="0">
              <a:buNone/>
              <a:defRPr sz="1000"/>
            </a:lvl3pPr>
            <a:lvl4pPr marL="1369956" indent="0">
              <a:buNone/>
              <a:defRPr sz="900"/>
            </a:lvl4pPr>
            <a:lvl5pPr marL="1826613" indent="0">
              <a:buNone/>
              <a:defRPr sz="900"/>
            </a:lvl5pPr>
            <a:lvl6pPr marL="2283263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32" tIns="45671" rIns="91332" bIns="456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horz" lIns="91332" tIns="45671" rIns="91332" bIns="456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332" tIns="45671" rIns="91332" bIns="456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332" tIns="45671" rIns="91332" bIns="4567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332" tIns="45671" rIns="91332" bIns="4567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4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33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2" indent="-342492" algn="l" defTabSz="913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62" indent="-285413" algn="l" defTabSz="9133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32" indent="-228324" algn="l" defTabSz="913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0" indent="-228324" algn="l" defTabSz="9133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28" indent="-228324" algn="l" defTabSz="91330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88" indent="-228324" algn="l" defTabSz="913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36" indent="-228324" algn="l" defTabSz="913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93" indent="-228324" algn="l" defTabSz="913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43" indent="-228324" algn="l" defTabSz="913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8" algn="l" defTabSz="913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913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913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13" algn="l" defTabSz="913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63" algn="l" defTabSz="913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12" algn="l" defTabSz="913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0" algn="l" defTabSz="913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12" algn="l" defTabSz="913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0547" tIns="45279" rIns="90547" bIns="452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6"/>
            <a:ext cx="10972800" cy="4525963"/>
          </a:xfrm>
          <a:prstGeom prst="rect">
            <a:avLst/>
          </a:prstGeom>
        </p:spPr>
        <p:txBody>
          <a:bodyPr vert="horz" lIns="90547" tIns="45279" rIns="90547" bIns="452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2"/>
            <a:ext cx="2844800" cy="365125"/>
          </a:xfrm>
          <a:prstGeom prst="rect">
            <a:avLst/>
          </a:prstGeom>
        </p:spPr>
        <p:txBody>
          <a:bodyPr vert="horz" lIns="90547" tIns="45279" rIns="90547" bIns="452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481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5481"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2"/>
            <a:ext cx="3860800" cy="365125"/>
          </a:xfrm>
          <a:prstGeom prst="rect">
            <a:avLst/>
          </a:prstGeom>
        </p:spPr>
        <p:txBody>
          <a:bodyPr vert="horz" lIns="90547" tIns="45279" rIns="90547" bIns="452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48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2"/>
            <a:ext cx="2844800" cy="365125"/>
          </a:xfrm>
          <a:prstGeom prst="rect">
            <a:avLst/>
          </a:prstGeom>
        </p:spPr>
        <p:txBody>
          <a:bodyPr vert="horz" lIns="90547" tIns="45279" rIns="90547" bIns="452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481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54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0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05481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553" indent="-339553" algn="l" defTabSz="9054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698" indent="-282965" algn="l" defTabSz="9054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48" indent="-226377" algn="l" defTabSz="9054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587" indent="-226377" algn="l" defTabSz="9054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20" indent="-226377" algn="l" defTabSz="90548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058" indent="-226377" algn="l" defTabSz="905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2801" indent="-226377" algn="l" defTabSz="905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5532" indent="-226377" algn="l" defTabSz="905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272" indent="-226377" algn="l" defTabSz="905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742" algn="l" defTabSz="905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481" algn="l" defTabSz="905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209" algn="l" defTabSz="905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953" algn="l" defTabSz="905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695" algn="l" defTabSz="905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422" algn="l" defTabSz="905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9162" algn="l" defTabSz="905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1905" algn="l" defTabSz="905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0574" tIns="45291" rIns="90574" bIns="452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3"/>
            <a:ext cx="10972800" cy="4525963"/>
          </a:xfrm>
          <a:prstGeom prst="rect">
            <a:avLst/>
          </a:prstGeom>
        </p:spPr>
        <p:txBody>
          <a:bodyPr vert="horz" lIns="90574" tIns="45291" rIns="90574" bIns="452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0574" tIns="45291" rIns="90574" bIns="452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51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5751"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0574" tIns="45291" rIns="90574" bIns="452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5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0574" tIns="45291" rIns="90574" bIns="452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51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575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8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05751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655" indent="-339655" algn="l" defTabSz="9057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920" indent="-283049" algn="l" defTabSz="9057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187" indent="-226443" algn="l" defTabSz="9057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061" indent="-226443" algn="l" defTabSz="9057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932" indent="-226443" algn="l" defTabSz="9057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805" indent="-226443" algn="l" defTabSz="9057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683" indent="-226443" algn="l" defTabSz="9057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552" indent="-226443" algn="l" defTabSz="9057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427" indent="-226443" algn="l" defTabSz="9057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77" algn="l" defTabSz="905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51" algn="l" defTabSz="905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17" algn="l" defTabSz="905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96" algn="l" defTabSz="905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373" algn="l" defTabSz="905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238" algn="l" defTabSz="905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113" algn="l" defTabSz="905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991" algn="l" defTabSz="905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0601" tIns="45303" rIns="90601" bIns="453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0601" tIns="45303" rIns="90601" bIns="453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0601" tIns="45303" rIns="90601" bIns="453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6021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6021"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0601" tIns="45303" rIns="90601" bIns="453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602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0601" tIns="45303" rIns="90601" bIns="453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6021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602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2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06021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757" indent="-339757" algn="l" defTabSz="9060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142" indent="-283133" algn="l" defTabSz="9060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526" indent="-226509" algn="l" defTabSz="9060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535" indent="-226509" algn="l" defTabSz="9060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543" indent="-226509" algn="l" defTabSz="9060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552" indent="-226509" algn="l" defTabSz="906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565" indent="-226509" algn="l" defTabSz="906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572" indent="-226509" algn="l" defTabSz="906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0582" indent="-226509" algn="l" defTabSz="906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012" algn="l" defTabSz="906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021" algn="l" defTabSz="906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025" algn="l" defTabSz="906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039" algn="l" defTabSz="906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051" algn="l" defTabSz="906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054" algn="l" defTabSz="906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064" algn="l" defTabSz="906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077" algn="l" defTabSz="906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0646" tIns="45323" rIns="90646" bIns="453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horz" lIns="90646" tIns="45323" rIns="90646" bIns="453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0646" tIns="45323" rIns="90646" bIns="4532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6471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6471">
                <a:defRPr/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0646" tIns="45323" rIns="90646" bIns="4532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647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0646" tIns="45323" rIns="90646" bIns="4532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6471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647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5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06471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927" indent="-339927" algn="l" defTabSz="9064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512" indent="-283273" algn="l" defTabSz="9064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091" indent="-226619" algn="l" defTabSz="9064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326" indent="-226619" algn="l" defTabSz="9064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563" indent="-226619" algn="l" defTabSz="9064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797" indent="-226619" algn="l" defTabSz="9064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035" indent="-226619" algn="l" defTabSz="9064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271" indent="-226619" algn="l" defTabSz="9064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507" indent="-226619" algn="l" defTabSz="9064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237" algn="l" defTabSz="90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471" algn="l" defTabSz="90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705" algn="l" defTabSz="90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944" algn="l" defTabSz="90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182" algn="l" defTabSz="90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413" algn="l" defTabSz="90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649" algn="l" defTabSz="90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887" algn="l" defTabSz="90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f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35" Type="http://schemas.openxmlformats.org/officeDocument/2006/relationships/image" Target="../media/image9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hand-painted-flowers-decorative-frame-decorative-flower-wireframe-decorative-frame-decorative-png-image_3335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2012" y="1524000"/>
            <a:ext cx="7601185" cy="2971800"/>
          </a:xfrm>
          <a:prstGeom prst="rect">
            <a:avLst/>
          </a:prstGeom>
          <a:noFill/>
        </p:spPr>
        <p:txBody>
          <a:bodyPr wrap="square" lIns="90532" tIns="45271" rIns="90532" bIns="45271">
            <a:prstTxWarp prst="textButton">
              <a:avLst/>
            </a:prstTxWarp>
            <a:spAutoFit/>
          </a:bodyPr>
          <a:lstStyle/>
          <a:p>
            <a:pPr algn="ctr" defTabSz="905333">
              <a:defRPr/>
            </a:pP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6608" y="1981200"/>
            <a:ext cx="1881481" cy="533400"/>
          </a:xfrm>
          <a:prstGeom prst="rect">
            <a:avLst/>
          </a:prstGeom>
          <a:noFill/>
        </p:spPr>
        <p:txBody>
          <a:bodyPr wrap="square" lIns="90532" tIns="45271" rIns="90532" bIns="45271" rtlCol="0">
            <a:prstTxWarp prst="textChevron">
              <a:avLst/>
            </a:prstTxWarp>
            <a:spAutoFit/>
          </a:bodyPr>
          <a:lstStyle/>
          <a:p>
            <a:pPr defTabSz="905333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0297" y="2895629"/>
            <a:ext cx="3537185" cy="584775"/>
          </a:xfrm>
          <a:prstGeom prst="rect">
            <a:avLst/>
          </a:prstGeom>
          <a:noFill/>
        </p:spPr>
        <p:txBody>
          <a:bodyPr wrap="square" lIns="90532" tIns="45271" rIns="90532" bIns="45271" rtlCol="0">
            <a:spAutoFit/>
          </a:bodyPr>
          <a:lstStyle/>
          <a:p>
            <a:pPr defTabSz="90533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KHTN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5112" y="3581400"/>
            <a:ext cx="7525926" cy="1077218"/>
          </a:xfrm>
          <a:prstGeom prst="rect">
            <a:avLst/>
          </a:prstGeom>
          <a:noFill/>
        </p:spPr>
        <p:txBody>
          <a:bodyPr wrap="square" lIns="90532" tIns="45271" rIns="90532" bIns="45271" rtlCol="0">
            <a:spAutoFit/>
          </a:bodyPr>
          <a:lstStyle/>
          <a:p>
            <a:pPr defTabSz="905333"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THCS Phan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05333"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5285" y="304800"/>
            <a:ext cx="899975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lIns="90532" tIns="45271" rIns="90532" bIns="45271" anchor="ctr"/>
          <a:lstStyle/>
          <a:p>
            <a:pPr algn="ctr" defTabSz="905333"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1288914" y="381008"/>
            <a:ext cx="50643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lIns="90532" tIns="45271" rIns="90532" bIns="45271" anchor="ctr"/>
          <a:lstStyle/>
          <a:p>
            <a:pPr algn="ctr" defTabSz="905333"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761111" y="2133616"/>
            <a:ext cx="3102876" cy="3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32" tIns="45271" rIns="90532" bIns="45271">
            <a:spAutoFit/>
          </a:bodyPr>
          <a:lstStyle/>
          <a:p>
            <a:pPr defTabSz="905333">
              <a:spcBef>
                <a:spcPct val="50000"/>
              </a:spcBef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062495" y="6858006"/>
            <a:ext cx="2102555" cy="3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32" tIns="45271" rIns="90532" bIns="45271">
            <a:spAutoFit/>
          </a:bodyPr>
          <a:lstStyle/>
          <a:p>
            <a:pPr defTabSz="905333">
              <a:spcBef>
                <a:spcPct val="50000"/>
              </a:spcBef>
              <a:defRPr/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	</a:t>
            </a:r>
          </a:p>
        </p:txBody>
      </p:sp>
      <p:pic>
        <p:nvPicPr>
          <p:cNvPr id="15" name="Picture 4" descr="Phao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1342" y="5392738"/>
            <a:ext cx="15020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343407" y="2438400"/>
            <a:ext cx="64754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0532" tIns="45271" rIns="90532" bIns="45271" anchor="ctr"/>
          <a:lstStyle/>
          <a:p>
            <a:pPr algn="ctr" defTabSz="905333"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7525931" y="3048000"/>
            <a:ext cx="801197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lIns="90532" tIns="45271" rIns="90532" bIns="45271" anchor="ctr"/>
          <a:lstStyle/>
          <a:p>
            <a:pPr algn="ctr" defTabSz="905333"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3085646" y="3048029"/>
            <a:ext cx="529951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lIns="90532" tIns="45271" rIns="90532" bIns="45271" anchor="ctr"/>
          <a:lstStyle/>
          <a:p>
            <a:pPr algn="ctr" defTabSz="905333"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11213640" y="2895629"/>
            <a:ext cx="528382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lIns="90532" tIns="45271" rIns="90532" bIns="45271" anchor="ctr"/>
          <a:lstStyle/>
          <a:p>
            <a:pPr algn="ctr" defTabSz="905333">
              <a:defRPr/>
            </a:pPr>
            <a:endParaRPr lang="vi-VN">
              <a:solidFill>
                <a:prstClr val="black"/>
              </a:solidFill>
            </a:endParaRPr>
          </a:p>
        </p:txBody>
      </p:sp>
      <p:pic>
        <p:nvPicPr>
          <p:cNvPr id="25" name="Picture 14" descr="Phao hoa"/>
          <p:cNvPicPr>
            <a:picLocks noChangeAspect="1" noChangeArrowheads="1" noCrop="1"/>
          </p:cNvPicPr>
          <p:nvPr/>
        </p:nvPicPr>
        <p:blipFill>
          <a:blip r:embed="rId3">
            <a:lum bright="70000" contrast="-68000"/>
            <a:grayscl/>
          </a:blip>
          <a:srcRect/>
          <a:stretch>
            <a:fillRect/>
          </a:stretch>
        </p:blipFill>
        <p:spPr bwMode="auto">
          <a:xfrm>
            <a:off x="9561088" y="5105400"/>
            <a:ext cx="210412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Phao hoa"/>
          <p:cNvPicPr>
            <a:picLocks noChangeAspect="1" noChangeArrowheads="1" noCrop="1"/>
          </p:cNvPicPr>
          <p:nvPr/>
        </p:nvPicPr>
        <p:blipFill>
          <a:blip r:embed="rId3">
            <a:lum bright="70000" contrast="-68000"/>
            <a:grayscl/>
          </a:blip>
          <a:srcRect/>
          <a:stretch>
            <a:fillRect/>
          </a:stretch>
        </p:blipFill>
        <p:spPr bwMode="auto">
          <a:xfrm>
            <a:off x="392001" y="5105400"/>
            <a:ext cx="210255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Phao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244" y="5334000"/>
            <a:ext cx="15020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D59EB5B3-1565-458B-B395-F665651E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755" y="207380"/>
            <a:ext cx="4161691" cy="8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 u="sng" dirty="0" smtClean="0">
                <a:solidFill>
                  <a:srgbClr val="0000CC"/>
                </a:solidFill>
              </a:rPr>
              <a:t>ĐÁP ÁN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25F75F08-7D14-4EBE-9BDB-15903A7D2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30" y="1420897"/>
            <a:ext cx="10117767" cy="99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35873243-BEDA-4D5E-A01F-DFF90621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28" y="1163493"/>
            <a:ext cx="10302949" cy="38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smtClean="0">
                <a:solidFill>
                  <a:srgbClr val="0000CC"/>
                </a:solidFill>
              </a:rPr>
              <a:t>	 </a:t>
            </a:r>
            <a:r>
              <a:rPr lang="en-US" sz="2800" b="1" u="sng" dirty="0" smtClean="0">
                <a:solidFill>
                  <a:srgbClr val="FF0000"/>
                </a:solidFill>
              </a:rPr>
              <a:t>Acid</a:t>
            </a:r>
            <a:r>
              <a:rPr lang="en-US" sz="2800" dirty="0" smtClean="0">
                <a:solidFill>
                  <a:srgbClr val="0000CC"/>
                </a:solidFill>
              </a:rPr>
              <a:t>    			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Gốc</a:t>
            </a:r>
            <a:r>
              <a:rPr lang="en-US" sz="2800" b="1" u="sng" dirty="0" smtClean="0">
                <a:solidFill>
                  <a:srgbClr val="FF0000"/>
                </a:solidFill>
              </a:rPr>
              <a:t> acid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</a:rPr>
              <a:t>H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</a:rPr>
              <a:t>PO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4</a:t>
            </a:r>
            <a:r>
              <a:rPr lang="en-US" sz="2800" b="1" dirty="0" smtClean="0">
                <a:solidFill>
                  <a:srgbClr val="0000CC"/>
                </a:solidFill>
              </a:rPr>
              <a:t>                                </a:t>
            </a:r>
            <a:r>
              <a:rPr lang="en-US" sz="2800" b="1" dirty="0" smtClean="0">
                <a:solidFill>
                  <a:srgbClr val="0000CC"/>
                </a:solidFill>
              </a:rPr>
              <a:t>PO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4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3-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</a:rPr>
              <a:t>H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2</a:t>
            </a:r>
            <a:r>
              <a:rPr lang="en-US" sz="2800" b="1" dirty="0" smtClean="0">
                <a:solidFill>
                  <a:srgbClr val="0000CC"/>
                </a:solidFill>
              </a:rPr>
              <a:t>SO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</a:rPr>
              <a:t>   </a:t>
            </a:r>
            <a:r>
              <a:rPr lang="en-US" sz="2800" b="1" dirty="0" smtClean="0">
                <a:solidFill>
                  <a:srgbClr val="0000CC"/>
                </a:solidFill>
              </a:rPr>
              <a:t>			    SO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3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2-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</a:rPr>
              <a:t>H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2</a:t>
            </a:r>
            <a:r>
              <a:rPr lang="en-US" sz="2800" b="1" dirty="0" smtClean="0">
                <a:solidFill>
                  <a:srgbClr val="0000CC"/>
                </a:solidFill>
              </a:rPr>
              <a:t>CO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</a:rPr>
              <a:t>			    CO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3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2-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	</a:t>
            </a:r>
            <a:r>
              <a:rPr lang="en-US" sz="2800" b="1" smtClean="0">
                <a:solidFill>
                  <a:srgbClr val="0000CC"/>
                </a:solidFill>
              </a:rPr>
              <a:t>HNO</a:t>
            </a:r>
            <a:r>
              <a:rPr lang="en-US" sz="2800" b="1" baseline="-25000" smtClean="0">
                <a:solidFill>
                  <a:srgbClr val="0000CC"/>
                </a:solidFill>
              </a:rPr>
              <a:t>2</a:t>
            </a:r>
            <a:r>
              <a:rPr lang="en-US" sz="2800" b="1" smtClean="0">
                <a:solidFill>
                  <a:srgbClr val="0000CC"/>
                </a:solidFill>
              </a:rPr>
              <a:t>  </a:t>
            </a:r>
            <a:r>
              <a:rPr lang="en-US" sz="2800" b="1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			    NO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2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-</a:t>
            </a:r>
            <a:endParaRPr lang="en-US" sz="2800" b="1" baseline="30000" dirty="0">
              <a:solidFill>
                <a:srgbClr val="0000CC"/>
              </a:solidFill>
            </a:endParaRPr>
          </a:p>
          <a:p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974122" y="2063262"/>
            <a:ext cx="973015" cy="199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74123" y="2954211"/>
            <a:ext cx="973015" cy="199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85847" y="3809991"/>
            <a:ext cx="973015" cy="199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032740" y="4607156"/>
            <a:ext cx="973015" cy="199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nen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1569" y="2588780"/>
            <a:ext cx="10734707" cy="1297420"/>
          </a:xfrm>
          <a:prstGeom prst="rect">
            <a:avLst/>
          </a:prstGeom>
        </p:spPr>
        <p:txBody>
          <a:bodyPr lIns="90592" tIns="45301" rIns="90592" bIns="45301" numCol="1"/>
          <a:lstStyle/>
          <a:p>
            <a:pPr algn="ctr" defTabSz="905913">
              <a:spcBef>
                <a:spcPct val="0"/>
              </a:spcBef>
              <a:defRPr/>
            </a:pPr>
            <a:r>
              <a:rPr lang="en-US" sz="87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7438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80" y="-171323"/>
            <a:ext cx="3055005" cy="273285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18" y="2552654"/>
            <a:ext cx="1087219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7101" y="2762250"/>
            <a:ext cx="9383697" cy="707886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r>
              <a:rPr lang="vi-VN" sz="4000" b="1" i="1" dirty="0">
                <a:latin typeface="+mj-lt"/>
              </a:rPr>
              <a:t>Câu 1: Phân tử acid gồm có</a:t>
            </a:r>
            <a:endParaRPr lang="en-US" sz="4000" dirty="0">
              <a:latin typeface="+mj-lt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079833" y="5361833"/>
            <a:ext cx="5249773" cy="110037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marL="285413" indent="-285413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900" y="4131499"/>
            <a:ext cx="5249773" cy="114388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marL="285413" indent="-285413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323437" y="5606531"/>
            <a:ext cx="4762567" cy="830898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marL="342492" indent="-342492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vi-VN" sz="2400" dirty="0">
                <a:solidFill>
                  <a:srgbClr val="FFC000"/>
                </a:solidFill>
              </a:rPr>
              <a:t>Một hay nhiều nguyên tử hydrogen liên kết với gốc acid.</a:t>
            </a:r>
            <a:endParaRPr lang="en-US" sz="2400" dirty="0">
              <a:solidFill>
                <a:srgbClr val="FFC000"/>
              </a:solidFill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5967060" y="4160069"/>
            <a:ext cx="5635561" cy="830898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marL="342492" indent="-342492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vi-VN" sz="2400" dirty="0">
                <a:solidFill>
                  <a:srgbClr val="FFC000"/>
                </a:solidFill>
              </a:rPr>
              <a:t>Một hay nhiều nguyên tử kim loại liên kết với một hay nhiều gốc acid</a:t>
            </a:r>
            <a:endParaRPr lang="en-US" sz="2400" dirty="0">
              <a:solidFill>
                <a:srgbClr val="FFC000"/>
              </a:solidFill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539025" y="4154945"/>
            <a:ext cx="5517091" cy="112044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539023" y="5397218"/>
            <a:ext cx="5517091" cy="116551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9917" y="4201837"/>
            <a:ext cx="5096523" cy="954008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marL="342492" indent="-342492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dirty="0">
                <a:solidFill>
                  <a:srgbClr val="FFC000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vi-VN" sz="2800" dirty="0">
                <a:solidFill>
                  <a:srgbClr val="FFC000"/>
                </a:solidFill>
                <a:latin typeface="+mj-lt"/>
              </a:rPr>
              <a:t>Một hay nhiều nguyên tử phi kim liên kết với gốc acid</a:t>
            </a:r>
            <a:endParaRPr lang="en-US" sz="2800" dirty="0">
              <a:solidFill>
                <a:srgbClr val="FFC000"/>
              </a:solidFill>
              <a:latin typeface="+mj-lt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822523" y="5462363"/>
            <a:ext cx="4950095" cy="1200230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marL="342492" indent="-342492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vi-VN" sz="2400" dirty="0">
                <a:solidFill>
                  <a:srgbClr val="FFC000"/>
                </a:solidFill>
              </a:rPr>
              <a:t>Một hay nhiều nguyên tử kim loại liên kết với gốc hydroxide (- OH).</a:t>
            </a:r>
            <a:endParaRPr lang="en-US" sz="2400" dirty="0">
              <a:solidFill>
                <a:srgbClr val="FFC000"/>
              </a:solidFill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13" y="863873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13" y="1478707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7" y="2074169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7" y="2630425"/>
            <a:ext cx="487363" cy="48736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="" xmlns:a16="http://schemas.microsoft.com/office/drawing/2014/main" id="{E0DF0BD1-2D72-490E-BD44-75536B12220D}"/>
              </a:ext>
            </a:extLst>
          </p:cNvPr>
          <p:cNvSpPr/>
          <p:nvPr/>
        </p:nvSpPr>
        <p:spPr>
          <a:xfrm>
            <a:off x="6523841" y="5607221"/>
            <a:ext cx="548435" cy="456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32" tIns="45671" rIns="91332" bIns="45671" rtlCol="0" anchor="ctr"/>
          <a:lstStyle/>
          <a:p>
            <a:pPr algn="ctr" defTabSz="1217706">
              <a:buClr>
                <a:srgbClr val="000000"/>
              </a:buClr>
              <a:defRPr/>
            </a:pPr>
            <a:endParaRPr lang="en-US" sz="1900" kern="0">
              <a:solidFill>
                <a:srgbClr val="000000"/>
              </a:solidFill>
              <a:latin typeface="Arial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97" y="-49894"/>
            <a:ext cx="2914787" cy="268031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18" y="2646438"/>
            <a:ext cx="1087219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4053" y="2990648"/>
            <a:ext cx="9383697" cy="584775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r>
              <a:rPr lang="vi-VN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chất nào chỉ gồm acid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900" y="4194708"/>
            <a:ext cx="5249773" cy="120250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42" y="5521569"/>
            <a:ext cx="5249773" cy="104116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84" y="4370465"/>
            <a:ext cx="4650419" cy="461665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marL="342492" indent="-342492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HCl, H</a:t>
            </a:r>
            <a:r>
              <a:rPr lang="vi-VN" sz="2400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2400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HNO</a:t>
            </a:r>
            <a:r>
              <a:rPr lang="vi-VN" sz="2400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29071" y="5727391"/>
            <a:ext cx="4650419" cy="461665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marL="342492" indent="-342492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H</a:t>
            </a:r>
            <a:r>
              <a:rPr lang="vi-VN" sz="2400" b="1" baseline="-25000" dirty="0">
                <a:solidFill>
                  <a:srgbClr val="FFC000"/>
                </a:solidFill>
                <a:latin typeface="+mj-lt"/>
              </a:rPr>
              <a:t>3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PO</a:t>
            </a:r>
            <a:r>
              <a:rPr lang="vi-VN" sz="2400" b="1" baseline="-25000" dirty="0">
                <a:solidFill>
                  <a:srgbClr val="FFC000"/>
                </a:solidFill>
                <a:latin typeface="+mj-lt"/>
              </a:rPr>
              <a:t>4, 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SO</a:t>
            </a:r>
            <a:r>
              <a:rPr lang="vi-VN" sz="2400" b="1" baseline="-25000" dirty="0">
                <a:solidFill>
                  <a:srgbClr val="FFC000"/>
                </a:solidFill>
                <a:latin typeface="+mj-lt"/>
              </a:rPr>
              <a:t>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, MgCl</a:t>
            </a:r>
            <a:r>
              <a:rPr lang="vi-VN" sz="2400" b="1" baseline="-25000" dirty="0">
                <a:solidFill>
                  <a:srgbClr val="FFC000"/>
                </a:solidFill>
                <a:latin typeface="+mj-lt"/>
              </a:rPr>
              <a:t>2­</a:t>
            </a:r>
            <a:endParaRPr lang="en-US" sz="2400" b="1" dirty="0">
              <a:solidFill>
                <a:srgbClr val="FFC000"/>
              </a:solidFill>
              <a:latin typeface="+mj-lt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41" y="4194709"/>
            <a:ext cx="5249773" cy="120250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8" y="5521568"/>
            <a:ext cx="5249773" cy="104116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20" y="4388289"/>
            <a:ext cx="4650419" cy="461665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marL="342492" indent="-342492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CaO, H</a:t>
            </a:r>
            <a:r>
              <a:rPr lang="vi-VN" sz="2400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vi-VN" sz="2400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NaOH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84" y="5802533"/>
            <a:ext cx="4650419" cy="461665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marL="342492" indent="-342492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2400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HNO</a:t>
            </a:r>
            <a:r>
              <a:rPr lang="vi-VN" sz="2400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vi-VN" sz="2400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13" y="863873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13" y="1478707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7" y="2074169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7" y="2630425"/>
            <a:ext cx="487363" cy="48736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895A7F3-F541-4926-9F32-EDBE8CB15230}"/>
              </a:ext>
            </a:extLst>
          </p:cNvPr>
          <p:cNvSpPr/>
          <p:nvPr/>
        </p:nvSpPr>
        <p:spPr>
          <a:xfrm>
            <a:off x="6688449" y="4349175"/>
            <a:ext cx="548435" cy="456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32" tIns="45671" rIns="91332" bIns="45671" rtlCol="0" anchor="ctr"/>
          <a:lstStyle/>
          <a:p>
            <a:pPr algn="ctr" defTabSz="1217706">
              <a:buClr>
                <a:srgbClr val="000000"/>
              </a:buClr>
              <a:defRPr/>
            </a:pPr>
            <a:endParaRPr lang="en-US" sz="1900" kern="0">
              <a:solidFill>
                <a:srgbClr val="000000"/>
              </a:solidFill>
              <a:latin typeface="Arial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92" y="-255314"/>
            <a:ext cx="2964931" cy="288573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16" y="2719754"/>
            <a:ext cx="10872191" cy="118367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3733" y="2930416"/>
            <a:ext cx="9383697" cy="646331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r>
              <a:rPr lang="vi-VN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hóa học của acid gồm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404272" y="5486400"/>
            <a:ext cx="5650121" cy="107940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4194709"/>
            <a:ext cx="5741680" cy="120250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611478" y="5764024"/>
            <a:ext cx="5484535" cy="830898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en-US" sz="2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C.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hay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nguyên tử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gốc acid</a:t>
            </a:r>
            <a:r>
              <a:rPr lang="vi-VN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C000"/>
              </a:solidFill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240717" y="4508130"/>
            <a:ext cx="5291391" cy="461665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marL="342492" indent="-342492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nguyên tử H và gốc acid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402536" y="4194709"/>
            <a:ext cx="5650120" cy="117729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3" y="5486400"/>
            <a:ext cx="5857184" cy="10763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1" rIns="91332" bIns="45671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9912" y="4411735"/>
            <a:ext cx="5650121" cy="461665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nguyên tử H và một nhóm OH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343130" y="5792469"/>
            <a:ext cx="5442735" cy="830898"/>
          </a:xfrm>
          <a:prstGeom prst="rect">
            <a:avLst/>
          </a:prstGeom>
          <a:noFill/>
        </p:spPr>
        <p:txBody>
          <a:bodyPr wrap="square" lIns="91332" tIns="45671" rIns="91332" bIns="45671" rtlCol="0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hay nhiều nguyên tử H và nhóm OH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13" y="863873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13" y="1478707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7" y="2074169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7" y="2630425"/>
            <a:ext cx="487363" cy="48736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7436297-936F-41B1-9597-A8DAEF3BE4CA}"/>
              </a:ext>
            </a:extLst>
          </p:cNvPr>
          <p:cNvSpPr/>
          <p:nvPr/>
        </p:nvSpPr>
        <p:spPr>
          <a:xfrm>
            <a:off x="545649" y="5743524"/>
            <a:ext cx="548435" cy="456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32" tIns="45671" rIns="91332" bIns="45671" rtlCol="0" anchor="ctr"/>
          <a:lstStyle/>
          <a:p>
            <a:pPr algn="ctr" defTabSz="1217706">
              <a:buClr>
                <a:srgbClr val="000000"/>
              </a:buClr>
              <a:defRPr/>
            </a:pPr>
            <a:endParaRPr lang="en-US" sz="1900" kern="0">
              <a:solidFill>
                <a:srgbClr val="000000"/>
              </a:solidFill>
              <a:latin typeface="Arial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165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91779" y="2606355"/>
            <a:ext cx="3474424" cy="3539363"/>
            <a:chOff x="1370574" y="3792516"/>
            <a:chExt cx="3841198" cy="5582663"/>
          </a:xfrm>
        </p:grpSpPr>
        <p:grpSp>
          <p:nvGrpSpPr>
            <p:cNvPr id="3" name="Group 3"/>
            <p:cNvGrpSpPr/>
            <p:nvPr/>
          </p:nvGrpSpPr>
          <p:grpSpPr>
            <a:xfrm>
              <a:off x="1370574" y="3829221"/>
              <a:ext cx="3841198" cy="5545958"/>
              <a:chOff x="0" y="0"/>
              <a:chExt cx="1494590" cy="215790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94590" cy="2157903"/>
              </a:xfrm>
              <a:custGeom>
                <a:avLst/>
                <a:gdLst/>
                <a:ahLst/>
                <a:cxnLst/>
                <a:rect l="l" t="t" r="r" b="b"/>
                <a:pathLst>
                  <a:path w="1494590" h="2157903">
                    <a:moveTo>
                      <a:pt x="74573" y="0"/>
                    </a:moveTo>
                    <a:lnTo>
                      <a:pt x="1420017" y="0"/>
                    </a:lnTo>
                    <a:cubicBezTo>
                      <a:pt x="1439795" y="0"/>
                      <a:pt x="1458763" y="7857"/>
                      <a:pt x="1472748" y="21842"/>
                    </a:cubicBezTo>
                    <a:cubicBezTo>
                      <a:pt x="1486733" y="35827"/>
                      <a:pt x="1494590" y="54795"/>
                      <a:pt x="1494590" y="74573"/>
                    </a:cubicBezTo>
                    <a:lnTo>
                      <a:pt x="1494590" y="2083330"/>
                    </a:lnTo>
                    <a:cubicBezTo>
                      <a:pt x="1494590" y="2103108"/>
                      <a:pt x="1486733" y="2122076"/>
                      <a:pt x="1472748" y="2136061"/>
                    </a:cubicBezTo>
                    <a:cubicBezTo>
                      <a:pt x="1458763" y="2150046"/>
                      <a:pt x="1439795" y="2157903"/>
                      <a:pt x="1420017" y="2157903"/>
                    </a:cubicBezTo>
                    <a:lnTo>
                      <a:pt x="74573" y="2157903"/>
                    </a:lnTo>
                    <a:cubicBezTo>
                      <a:pt x="33388" y="2157903"/>
                      <a:pt x="0" y="2124515"/>
                      <a:pt x="0" y="2083330"/>
                    </a:cubicBezTo>
                    <a:lnTo>
                      <a:pt x="0" y="74573"/>
                    </a:lnTo>
                    <a:cubicBezTo>
                      <a:pt x="0" y="33388"/>
                      <a:pt x="33388" y="0"/>
                      <a:pt x="74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66675"/>
                <a:ext cx="1494590" cy="2224578"/>
              </a:xfrm>
              <a:prstGeom prst="rect">
                <a:avLst/>
              </a:prstGeom>
            </p:spPr>
            <p:txBody>
              <a:bodyPr lIns="46656" tIns="46656" rIns="46656" bIns="46656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83525" y="3792516"/>
              <a:ext cx="3615297" cy="5457423"/>
              <a:chOff x="0" y="-66675"/>
              <a:chExt cx="1406693" cy="21234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06693" cy="2056779"/>
              </a:xfrm>
              <a:custGeom>
                <a:avLst/>
                <a:gdLst/>
                <a:ahLst/>
                <a:cxnLst/>
                <a:rect l="l" t="t" r="r" b="b"/>
                <a:pathLst>
                  <a:path w="1406693" h="2056779">
                    <a:moveTo>
                      <a:pt x="64243" y="0"/>
                    </a:moveTo>
                    <a:lnTo>
                      <a:pt x="1342450" y="0"/>
                    </a:lnTo>
                    <a:cubicBezTo>
                      <a:pt x="1359488" y="0"/>
                      <a:pt x="1375829" y="6768"/>
                      <a:pt x="1387877" y="18816"/>
                    </a:cubicBezTo>
                    <a:cubicBezTo>
                      <a:pt x="1399925" y="30864"/>
                      <a:pt x="1406693" y="47205"/>
                      <a:pt x="1406693" y="64243"/>
                    </a:cubicBezTo>
                    <a:lnTo>
                      <a:pt x="1406693" y="1992537"/>
                    </a:lnTo>
                    <a:cubicBezTo>
                      <a:pt x="1406693" y="2009575"/>
                      <a:pt x="1399925" y="2025915"/>
                      <a:pt x="1387877" y="2037963"/>
                    </a:cubicBezTo>
                    <a:cubicBezTo>
                      <a:pt x="1375829" y="2050011"/>
                      <a:pt x="1359488" y="2056779"/>
                      <a:pt x="1342450" y="2056779"/>
                    </a:cubicBezTo>
                    <a:lnTo>
                      <a:pt x="64243" y="2056779"/>
                    </a:lnTo>
                    <a:cubicBezTo>
                      <a:pt x="28763" y="2056779"/>
                      <a:pt x="0" y="2028017"/>
                      <a:pt x="0" y="1992537"/>
                    </a:cubicBezTo>
                    <a:lnTo>
                      <a:pt x="0" y="64243"/>
                    </a:lnTo>
                    <a:cubicBezTo>
                      <a:pt x="0" y="47205"/>
                      <a:pt x="6768" y="30864"/>
                      <a:pt x="18816" y="18816"/>
                    </a:cubicBezTo>
                    <a:cubicBezTo>
                      <a:pt x="30864" y="6768"/>
                      <a:pt x="47205" y="0"/>
                      <a:pt x="64243" y="0"/>
                    </a:cubicBezTo>
                    <a:close/>
                  </a:path>
                </a:pathLst>
              </a:custGeom>
              <a:solidFill>
                <a:srgbClr val="FF9DC6"/>
              </a:solidFill>
              <a:ln w="38100" cap="rnd">
                <a:solidFill>
                  <a:srgbClr val="1A1E2D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66675"/>
                <a:ext cx="1406693" cy="2123455"/>
              </a:xfrm>
              <a:prstGeom prst="rect">
                <a:avLst/>
              </a:prstGeom>
            </p:spPr>
            <p:txBody>
              <a:bodyPr lIns="46656" tIns="46656" rIns="46656" bIns="46656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886664" y="2070176"/>
            <a:ext cx="1121224" cy="1121222"/>
            <a:chOff x="2417993" y="2988304"/>
            <a:chExt cx="1681833" cy="1681833"/>
          </a:xfrm>
        </p:grpSpPr>
        <p:grpSp>
          <p:nvGrpSpPr>
            <p:cNvPr id="9" name="Group 9"/>
            <p:cNvGrpSpPr/>
            <p:nvPr/>
          </p:nvGrpSpPr>
          <p:grpSpPr>
            <a:xfrm>
              <a:off x="2417993" y="2988304"/>
              <a:ext cx="1681833" cy="168183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37953" tIns="37953" rIns="37953" bIns="37953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535766" y="3106077"/>
              <a:ext cx="1446288" cy="144628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9DC6"/>
              </a:solidFill>
              <a:ln w="38100" cap="rnd">
                <a:solidFill>
                  <a:srgbClr val="19274F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37953" tIns="37953" rIns="37953" bIns="37953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8077351" y="2632486"/>
            <a:ext cx="3474424" cy="3516093"/>
            <a:chOff x="13560719" y="3808564"/>
            <a:chExt cx="3841198" cy="5545958"/>
          </a:xfrm>
        </p:grpSpPr>
        <p:grpSp>
          <p:nvGrpSpPr>
            <p:cNvPr id="20" name="Group 20"/>
            <p:cNvGrpSpPr/>
            <p:nvPr/>
          </p:nvGrpSpPr>
          <p:grpSpPr>
            <a:xfrm>
              <a:off x="13560719" y="3808564"/>
              <a:ext cx="3841198" cy="5545958"/>
              <a:chOff x="0" y="0"/>
              <a:chExt cx="1494590" cy="215790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94590" cy="2157903"/>
              </a:xfrm>
              <a:custGeom>
                <a:avLst/>
                <a:gdLst/>
                <a:ahLst/>
                <a:cxnLst/>
                <a:rect l="l" t="t" r="r" b="b"/>
                <a:pathLst>
                  <a:path w="1494590" h="2157903">
                    <a:moveTo>
                      <a:pt x="74573" y="0"/>
                    </a:moveTo>
                    <a:lnTo>
                      <a:pt x="1420017" y="0"/>
                    </a:lnTo>
                    <a:cubicBezTo>
                      <a:pt x="1439795" y="0"/>
                      <a:pt x="1458763" y="7857"/>
                      <a:pt x="1472748" y="21842"/>
                    </a:cubicBezTo>
                    <a:cubicBezTo>
                      <a:pt x="1486733" y="35827"/>
                      <a:pt x="1494590" y="54795"/>
                      <a:pt x="1494590" y="74573"/>
                    </a:cubicBezTo>
                    <a:lnTo>
                      <a:pt x="1494590" y="2083330"/>
                    </a:lnTo>
                    <a:cubicBezTo>
                      <a:pt x="1494590" y="2103108"/>
                      <a:pt x="1486733" y="2122076"/>
                      <a:pt x="1472748" y="2136061"/>
                    </a:cubicBezTo>
                    <a:cubicBezTo>
                      <a:pt x="1458763" y="2150046"/>
                      <a:pt x="1439795" y="2157903"/>
                      <a:pt x="1420017" y="2157903"/>
                    </a:cubicBezTo>
                    <a:lnTo>
                      <a:pt x="74573" y="2157903"/>
                    </a:lnTo>
                    <a:cubicBezTo>
                      <a:pt x="33388" y="2157903"/>
                      <a:pt x="0" y="2124515"/>
                      <a:pt x="0" y="2083330"/>
                    </a:cubicBezTo>
                    <a:lnTo>
                      <a:pt x="0" y="74573"/>
                    </a:lnTo>
                    <a:cubicBezTo>
                      <a:pt x="0" y="33388"/>
                      <a:pt x="33388" y="0"/>
                      <a:pt x="74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66675"/>
                <a:ext cx="1494590" cy="2224578"/>
              </a:xfrm>
              <a:prstGeom prst="rect">
                <a:avLst/>
              </a:prstGeom>
            </p:spPr>
            <p:txBody>
              <a:bodyPr lIns="46656" tIns="46656" rIns="46656" bIns="46656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3673670" y="3943218"/>
              <a:ext cx="3615297" cy="5286064"/>
              <a:chOff x="0" y="0"/>
              <a:chExt cx="1406693" cy="205678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406693" cy="2056779"/>
              </a:xfrm>
              <a:custGeom>
                <a:avLst/>
                <a:gdLst/>
                <a:ahLst/>
                <a:cxnLst/>
                <a:rect l="l" t="t" r="r" b="b"/>
                <a:pathLst>
                  <a:path w="1406693" h="2056779">
                    <a:moveTo>
                      <a:pt x="64243" y="0"/>
                    </a:moveTo>
                    <a:lnTo>
                      <a:pt x="1342450" y="0"/>
                    </a:lnTo>
                    <a:cubicBezTo>
                      <a:pt x="1359488" y="0"/>
                      <a:pt x="1375829" y="6768"/>
                      <a:pt x="1387877" y="18816"/>
                    </a:cubicBezTo>
                    <a:cubicBezTo>
                      <a:pt x="1399925" y="30864"/>
                      <a:pt x="1406693" y="47205"/>
                      <a:pt x="1406693" y="64243"/>
                    </a:cubicBezTo>
                    <a:lnTo>
                      <a:pt x="1406693" y="1992537"/>
                    </a:lnTo>
                    <a:cubicBezTo>
                      <a:pt x="1406693" y="2009575"/>
                      <a:pt x="1399925" y="2025915"/>
                      <a:pt x="1387877" y="2037963"/>
                    </a:cubicBezTo>
                    <a:cubicBezTo>
                      <a:pt x="1375829" y="2050011"/>
                      <a:pt x="1359488" y="2056779"/>
                      <a:pt x="1342450" y="2056779"/>
                    </a:cubicBezTo>
                    <a:lnTo>
                      <a:pt x="64243" y="2056779"/>
                    </a:lnTo>
                    <a:cubicBezTo>
                      <a:pt x="28763" y="2056779"/>
                      <a:pt x="0" y="2028017"/>
                      <a:pt x="0" y="1992537"/>
                    </a:cubicBezTo>
                    <a:lnTo>
                      <a:pt x="0" y="64243"/>
                    </a:lnTo>
                    <a:cubicBezTo>
                      <a:pt x="0" y="47205"/>
                      <a:pt x="6768" y="30864"/>
                      <a:pt x="18816" y="18816"/>
                    </a:cubicBezTo>
                    <a:cubicBezTo>
                      <a:pt x="30864" y="6768"/>
                      <a:pt x="47205" y="0"/>
                      <a:pt x="64243" y="0"/>
                    </a:cubicBezTo>
                    <a:close/>
                  </a:path>
                </a:pathLst>
              </a:custGeom>
              <a:solidFill>
                <a:srgbClr val="7DD6B0"/>
              </a:solidFill>
              <a:ln w="38100" cap="rnd">
                <a:solidFill>
                  <a:srgbClr val="1A1E2D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66675"/>
                <a:ext cx="1406693" cy="2123455"/>
              </a:xfrm>
              <a:prstGeom prst="rect">
                <a:avLst/>
              </a:prstGeom>
            </p:spPr>
            <p:txBody>
              <a:bodyPr lIns="46656" tIns="46656" rIns="46656" bIns="46656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355657" y="2630825"/>
            <a:ext cx="3474424" cy="3516093"/>
            <a:chOff x="9335840" y="3808564"/>
            <a:chExt cx="3841198" cy="5545958"/>
          </a:xfrm>
        </p:grpSpPr>
        <p:grpSp>
          <p:nvGrpSpPr>
            <p:cNvPr id="37" name="Group 37"/>
            <p:cNvGrpSpPr/>
            <p:nvPr/>
          </p:nvGrpSpPr>
          <p:grpSpPr>
            <a:xfrm>
              <a:off x="9335840" y="3808564"/>
              <a:ext cx="3841198" cy="5545958"/>
              <a:chOff x="0" y="0"/>
              <a:chExt cx="1494590" cy="215790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494590" cy="2157903"/>
              </a:xfrm>
              <a:custGeom>
                <a:avLst/>
                <a:gdLst/>
                <a:ahLst/>
                <a:cxnLst/>
                <a:rect l="l" t="t" r="r" b="b"/>
                <a:pathLst>
                  <a:path w="1494590" h="2157903">
                    <a:moveTo>
                      <a:pt x="74573" y="0"/>
                    </a:moveTo>
                    <a:lnTo>
                      <a:pt x="1420017" y="0"/>
                    </a:lnTo>
                    <a:cubicBezTo>
                      <a:pt x="1439795" y="0"/>
                      <a:pt x="1458763" y="7857"/>
                      <a:pt x="1472748" y="21842"/>
                    </a:cubicBezTo>
                    <a:cubicBezTo>
                      <a:pt x="1486733" y="35827"/>
                      <a:pt x="1494590" y="54795"/>
                      <a:pt x="1494590" y="74573"/>
                    </a:cubicBezTo>
                    <a:lnTo>
                      <a:pt x="1494590" y="2083330"/>
                    </a:lnTo>
                    <a:cubicBezTo>
                      <a:pt x="1494590" y="2103108"/>
                      <a:pt x="1486733" y="2122076"/>
                      <a:pt x="1472748" y="2136061"/>
                    </a:cubicBezTo>
                    <a:cubicBezTo>
                      <a:pt x="1458763" y="2150046"/>
                      <a:pt x="1439795" y="2157903"/>
                      <a:pt x="1420017" y="2157903"/>
                    </a:cubicBezTo>
                    <a:lnTo>
                      <a:pt x="74573" y="2157903"/>
                    </a:lnTo>
                    <a:cubicBezTo>
                      <a:pt x="33388" y="2157903"/>
                      <a:pt x="0" y="2124515"/>
                      <a:pt x="0" y="2083330"/>
                    </a:cubicBezTo>
                    <a:lnTo>
                      <a:pt x="0" y="74573"/>
                    </a:lnTo>
                    <a:cubicBezTo>
                      <a:pt x="0" y="33388"/>
                      <a:pt x="33388" y="0"/>
                      <a:pt x="74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66675"/>
                <a:ext cx="1494590" cy="2224578"/>
              </a:xfrm>
              <a:prstGeom prst="rect">
                <a:avLst/>
              </a:prstGeom>
            </p:spPr>
            <p:txBody>
              <a:bodyPr lIns="46656" tIns="46656" rIns="46656" bIns="46656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448791" y="3943218"/>
              <a:ext cx="3615297" cy="5286064"/>
              <a:chOff x="0" y="0"/>
              <a:chExt cx="1406693" cy="205678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406693" cy="2056779"/>
              </a:xfrm>
              <a:custGeom>
                <a:avLst/>
                <a:gdLst/>
                <a:ahLst/>
                <a:cxnLst/>
                <a:rect l="l" t="t" r="r" b="b"/>
                <a:pathLst>
                  <a:path w="1406693" h="2056779">
                    <a:moveTo>
                      <a:pt x="64243" y="0"/>
                    </a:moveTo>
                    <a:lnTo>
                      <a:pt x="1342450" y="0"/>
                    </a:lnTo>
                    <a:cubicBezTo>
                      <a:pt x="1359488" y="0"/>
                      <a:pt x="1375829" y="6768"/>
                      <a:pt x="1387877" y="18816"/>
                    </a:cubicBezTo>
                    <a:cubicBezTo>
                      <a:pt x="1399925" y="30864"/>
                      <a:pt x="1406693" y="47205"/>
                      <a:pt x="1406693" y="64243"/>
                    </a:cubicBezTo>
                    <a:lnTo>
                      <a:pt x="1406693" y="1992537"/>
                    </a:lnTo>
                    <a:cubicBezTo>
                      <a:pt x="1406693" y="2009575"/>
                      <a:pt x="1399925" y="2025915"/>
                      <a:pt x="1387877" y="2037963"/>
                    </a:cubicBezTo>
                    <a:cubicBezTo>
                      <a:pt x="1375829" y="2050011"/>
                      <a:pt x="1359488" y="2056779"/>
                      <a:pt x="1342450" y="2056779"/>
                    </a:cubicBezTo>
                    <a:lnTo>
                      <a:pt x="64243" y="2056779"/>
                    </a:lnTo>
                    <a:cubicBezTo>
                      <a:pt x="28763" y="2056779"/>
                      <a:pt x="0" y="2028017"/>
                      <a:pt x="0" y="1992537"/>
                    </a:cubicBezTo>
                    <a:lnTo>
                      <a:pt x="0" y="64243"/>
                    </a:lnTo>
                    <a:cubicBezTo>
                      <a:pt x="0" y="47205"/>
                      <a:pt x="6768" y="30864"/>
                      <a:pt x="18816" y="18816"/>
                    </a:cubicBezTo>
                    <a:cubicBezTo>
                      <a:pt x="30864" y="6768"/>
                      <a:pt x="47205" y="0"/>
                      <a:pt x="64243" y="0"/>
                    </a:cubicBezTo>
                    <a:close/>
                  </a:path>
                </a:pathLst>
              </a:custGeom>
              <a:solidFill>
                <a:srgbClr val="FBD86A"/>
              </a:solidFill>
              <a:ln w="38100" cap="rnd">
                <a:solidFill>
                  <a:srgbClr val="1A1E2D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66675"/>
                <a:ext cx="1406693" cy="2123455"/>
              </a:xfrm>
              <a:prstGeom prst="rect">
                <a:avLst/>
              </a:prstGeom>
            </p:spPr>
            <p:txBody>
              <a:bodyPr lIns="46656" tIns="46656" rIns="46656" bIns="46656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0" name="Group 70"/>
          <p:cNvGrpSpPr/>
          <p:nvPr/>
        </p:nvGrpSpPr>
        <p:grpSpPr>
          <a:xfrm>
            <a:off x="643970" y="621684"/>
            <a:ext cx="10904111" cy="1073365"/>
            <a:chOff x="0" y="0"/>
            <a:chExt cx="21808222" cy="2146729"/>
          </a:xfrm>
        </p:grpSpPr>
        <p:grpSp>
          <p:nvGrpSpPr>
            <p:cNvPr id="71" name="Group 71"/>
            <p:cNvGrpSpPr/>
            <p:nvPr/>
          </p:nvGrpSpPr>
          <p:grpSpPr>
            <a:xfrm>
              <a:off x="0" y="0"/>
              <a:ext cx="21808222" cy="2146729"/>
              <a:chOff x="0" y="0"/>
              <a:chExt cx="6364098" cy="626461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64098" cy="626461"/>
              </a:xfrm>
              <a:custGeom>
                <a:avLst/>
                <a:gdLst/>
                <a:ahLst/>
                <a:cxnLst/>
                <a:rect l="l" t="t" r="r" b="b"/>
                <a:pathLst>
                  <a:path w="6364098" h="626461">
                    <a:moveTo>
                      <a:pt x="17513" y="0"/>
                    </a:moveTo>
                    <a:lnTo>
                      <a:pt x="6346585" y="0"/>
                    </a:lnTo>
                    <a:cubicBezTo>
                      <a:pt x="6356257" y="0"/>
                      <a:pt x="6364098" y="7841"/>
                      <a:pt x="6364098" y="17513"/>
                    </a:cubicBezTo>
                    <a:lnTo>
                      <a:pt x="6364098" y="608947"/>
                    </a:lnTo>
                    <a:cubicBezTo>
                      <a:pt x="6364098" y="618620"/>
                      <a:pt x="6356257" y="626461"/>
                      <a:pt x="6346585" y="626461"/>
                    </a:cubicBezTo>
                    <a:lnTo>
                      <a:pt x="17513" y="626461"/>
                    </a:lnTo>
                    <a:cubicBezTo>
                      <a:pt x="7841" y="626461"/>
                      <a:pt x="0" y="618620"/>
                      <a:pt x="0" y="608947"/>
                    </a:cubicBezTo>
                    <a:lnTo>
                      <a:pt x="0" y="17513"/>
                    </a:lnTo>
                    <a:cubicBezTo>
                      <a:pt x="0" y="7841"/>
                      <a:pt x="7841" y="0"/>
                      <a:pt x="1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66675"/>
                <a:ext cx="6364098" cy="693136"/>
              </a:xfrm>
              <a:prstGeom prst="rect">
                <a:avLst/>
              </a:prstGeom>
            </p:spPr>
            <p:txBody>
              <a:bodyPr lIns="46656" tIns="46656" rIns="46656" bIns="46656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184321" y="185058"/>
              <a:ext cx="21439580" cy="1751824"/>
              <a:chOff x="0" y="0"/>
              <a:chExt cx="6256521" cy="511219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6256521" cy="511219"/>
              </a:xfrm>
              <a:custGeom>
                <a:avLst/>
                <a:gdLst/>
                <a:ahLst/>
                <a:cxnLst/>
                <a:rect l="l" t="t" r="r" b="b"/>
                <a:pathLst>
                  <a:path w="6256521" h="511219">
                    <a:moveTo>
                      <a:pt x="14444" y="0"/>
                    </a:moveTo>
                    <a:lnTo>
                      <a:pt x="6242077" y="0"/>
                    </a:lnTo>
                    <a:cubicBezTo>
                      <a:pt x="6250054" y="0"/>
                      <a:pt x="6256521" y="6467"/>
                      <a:pt x="6256521" y="14444"/>
                    </a:cubicBezTo>
                    <a:lnTo>
                      <a:pt x="6256521" y="496775"/>
                    </a:lnTo>
                    <a:cubicBezTo>
                      <a:pt x="6256521" y="504752"/>
                      <a:pt x="6250054" y="511219"/>
                      <a:pt x="6242077" y="511219"/>
                    </a:cubicBezTo>
                    <a:lnTo>
                      <a:pt x="14444" y="511219"/>
                    </a:lnTo>
                    <a:cubicBezTo>
                      <a:pt x="10613" y="511219"/>
                      <a:pt x="6939" y="509697"/>
                      <a:pt x="4231" y="506988"/>
                    </a:cubicBezTo>
                    <a:cubicBezTo>
                      <a:pt x="1522" y="504280"/>
                      <a:pt x="0" y="500606"/>
                      <a:pt x="0" y="496775"/>
                    </a:cubicBezTo>
                    <a:lnTo>
                      <a:pt x="0" y="14444"/>
                    </a:lnTo>
                    <a:cubicBezTo>
                      <a:pt x="0" y="6467"/>
                      <a:pt x="6467" y="0"/>
                      <a:pt x="14444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1A1E2D"/>
                </a:solidFill>
                <a:prstDash val="sysDash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66675"/>
                <a:ext cx="6256521" cy="577894"/>
              </a:xfrm>
              <a:prstGeom prst="rect">
                <a:avLst/>
              </a:prstGeom>
            </p:spPr>
            <p:txBody>
              <a:bodyPr lIns="46656" tIns="46656" rIns="46656" bIns="46656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1684973" y="421000"/>
              <a:ext cx="18438276" cy="1354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7939">
                <a:spcBef>
                  <a:spcPct val="0"/>
                </a:spcBef>
              </a:pPr>
              <a:r>
                <a:rPr lang="vi-VN" sz="4300" b="1">
                  <a:solidFill>
                    <a:srgbClr val="19274F"/>
                  </a:solidFill>
                  <a:cs typeface="Arial" panose="020B0604020202020204" pitchFamily="34" charset="0"/>
                </a:rPr>
                <a:t>HƯỚNG DẪN VỀ NHÀ</a:t>
              </a:r>
              <a:endParaRPr lang="en-US" sz="4300" b="1">
                <a:solidFill>
                  <a:srgbClr val="1927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TextBox 68"/>
          <p:cNvSpPr txBox="1"/>
          <p:nvPr/>
        </p:nvSpPr>
        <p:spPr>
          <a:xfrm>
            <a:off x="1999435" y="2353794"/>
            <a:ext cx="91099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7939">
              <a:spcBef>
                <a:spcPct val="0"/>
              </a:spcBef>
            </a:pPr>
            <a:r>
              <a:rPr lang="vi-VN" sz="3600" b="1">
                <a:solidFill>
                  <a:srgbClr val="19274F"/>
                </a:solidFill>
                <a:cs typeface="Arial" panose="020B0604020202020204" pitchFamily="34" charset="0"/>
              </a:rPr>
              <a:t>01</a:t>
            </a:r>
            <a:endParaRPr lang="en-US" sz="3600" b="1">
              <a:solidFill>
                <a:srgbClr val="1927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517987" y="2070174"/>
            <a:ext cx="1121224" cy="1121222"/>
            <a:chOff x="10383259" y="2967647"/>
            <a:chExt cx="1681833" cy="1681833"/>
          </a:xfrm>
        </p:grpSpPr>
        <p:grpSp>
          <p:nvGrpSpPr>
            <p:cNvPr id="43" name="Group 43"/>
            <p:cNvGrpSpPr/>
            <p:nvPr/>
          </p:nvGrpSpPr>
          <p:grpSpPr>
            <a:xfrm>
              <a:off x="10383259" y="2967647"/>
              <a:ext cx="1681833" cy="1681833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37953" tIns="37953" rIns="37953" bIns="37953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0501032" y="3085420"/>
              <a:ext cx="1446288" cy="1446288"/>
              <a:chOff x="10501032" y="3085420"/>
              <a:chExt cx="1446288" cy="1446288"/>
            </a:xfrm>
          </p:grpSpPr>
          <p:grpSp>
            <p:nvGrpSpPr>
              <p:cNvPr id="46" name="Group 46"/>
              <p:cNvGrpSpPr/>
              <p:nvPr/>
            </p:nvGrpSpPr>
            <p:grpSpPr>
              <a:xfrm>
                <a:off x="10501032" y="3085420"/>
                <a:ext cx="1446288" cy="1446288"/>
                <a:chOff x="0" y="0"/>
                <a:chExt cx="812800" cy="812800"/>
              </a:xfrm>
            </p:grpSpPr>
            <p:sp>
              <p:nvSpPr>
                <p:cNvPr id="47" name="Freeform 4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FBD86A"/>
                </a:solidFill>
                <a:ln w="38100" cap="rnd">
                  <a:solidFill>
                    <a:srgbClr val="19274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defTabSz="607939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76200" y="9525"/>
                  <a:ext cx="660400" cy="727075"/>
                </a:xfrm>
                <a:prstGeom prst="rect">
                  <a:avLst/>
                </a:prstGeom>
              </p:spPr>
              <p:txBody>
                <a:bodyPr lIns="37953" tIns="37953" rIns="37953" bIns="37953" rtlCol="0" anchor="ctr"/>
                <a:lstStyle/>
                <a:p>
                  <a:pPr algn="ctr" defTabSz="607939">
                    <a:lnSpc>
                      <a:spcPts val="1679"/>
                    </a:lnSpc>
                    <a:spcBef>
                      <a:spcPct val="0"/>
                    </a:spcBef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" name="TextBox 68"/>
              <p:cNvSpPr txBox="1"/>
              <p:nvPr/>
            </p:nvSpPr>
            <p:spPr>
              <a:xfrm>
                <a:off x="10540930" y="3370477"/>
                <a:ext cx="1366490" cy="8309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7939">
                  <a:spcBef>
                    <a:spcPct val="0"/>
                  </a:spcBef>
                </a:pPr>
                <a:r>
                  <a:rPr lang="vi-VN" sz="3600" b="1">
                    <a:solidFill>
                      <a:srgbClr val="19274F"/>
                    </a:solidFill>
                    <a:cs typeface="Arial" panose="020B0604020202020204" pitchFamily="34" charset="0"/>
                  </a:rPr>
                  <a:t>02</a:t>
                </a:r>
                <a:endParaRPr lang="en-US" sz="3600" b="1">
                  <a:solidFill>
                    <a:srgbClr val="19274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9181864" y="2056404"/>
            <a:ext cx="1121224" cy="1121222"/>
            <a:chOff x="14608138" y="2967647"/>
            <a:chExt cx="1681833" cy="1681833"/>
          </a:xfrm>
        </p:grpSpPr>
        <p:grpSp>
          <p:nvGrpSpPr>
            <p:cNvPr id="26" name="Group 26"/>
            <p:cNvGrpSpPr/>
            <p:nvPr/>
          </p:nvGrpSpPr>
          <p:grpSpPr>
            <a:xfrm>
              <a:off x="14608138" y="2967647"/>
              <a:ext cx="1681833" cy="1681833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793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37953" tIns="37953" rIns="37953" bIns="37953" rtlCol="0" anchor="ctr"/>
              <a:lstStyle/>
              <a:p>
                <a:pPr algn="ctr" defTabSz="607939">
                  <a:lnSpc>
                    <a:spcPts val="167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4725911" y="3085420"/>
              <a:ext cx="1446288" cy="1446288"/>
              <a:chOff x="14725911" y="3085420"/>
              <a:chExt cx="1446288" cy="1446288"/>
            </a:xfrm>
          </p:grpSpPr>
          <p:grpSp>
            <p:nvGrpSpPr>
              <p:cNvPr id="29" name="Group 29"/>
              <p:cNvGrpSpPr/>
              <p:nvPr/>
            </p:nvGrpSpPr>
            <p:grpSpPr>
              <a:xfrm>
                <a:off x="14725911" y="3085420"/>
                <a:ext cx="1446288" cy="1446288"/>
                <a:chOff x="0" y="0"/>
                <a:chExt cx="812800" cy="81280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7DD6B0"/>
                </a:solidFill>
                <a:ln w="38100" cap="rnd">
                  <a:solidFill>
                    <a:srgbClr val="19274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defTabSz="607939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76200" y="9525"/>
                  <a:ext cx="660400" cy="727075"/>
                </a:xfrm>
                <a:prstGeom prst="rect">
                  <a:avLst/>
                </a:prstGeom>
              </p:spPr>
              <p:txBody>
                <a:bodyPr lIns="37953" tIns="37953" rIns="37953" bIns="37953" rtlCol="0" anchor="ctr"/>
                <a:lstStyle/>
                <a:p>
                  <a:pPr algn="ctr" defTabSz="607939">
                    <a:lnSpc>
                      <a:spcPts val="1679"/>
                    </a:lnSpc>
                    <a:spcBef>
                      <a:spcPct val="0"/>
                    </a:spcBef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0" name="TextBox 68"/>
              <p:cNvSpPr txBox="1"/>
              <p:nvPr/>
            </p:nvSpPr>
            <p:spPr>
              <a:xfrm>
                <a:off x="14765809" y="3400488"/>
                <a:ext cx="1366490" cy="8309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7939">
                  <a:spcBef>
                    <a:spcPct val="0"/>
                  </a:spcBef>
                </a:pPr>
                <a:r>
                  <a:rPr lang="vi-VN" sz="3600" b="1">
                    <a:solidFill>
                      <a:srgbClr val="19274F"/>
                    </a:solidFill>
                    <a:cs typeface="Arial" panose="020B0604020202020204" pitchFamily="34" charset="0"/>
                  </a:rPr>
                  <a:t>03</a:t>
                </a:r>
                <a:endParaRPr lang="en-US" sz="3600" b="1">
                  <a:solidFill>
                    <a:srgbClr val="19274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2" name="Rectangle 81"/>
          <p:cNvSpPr/>
          <p:nvPr/>
        </p:nvSpPr>
        <p:spPr>
          <a:xfrm>
            <a:off x="808223" y="3628409"/>
            <a:ext cx="3270092" cy="1446512"/>
          </a:xfrm>
          <a:prstGeom prst="rect">
            <a:avLst/>
          </a:prstGeom>
        </p:spPr>
        <p:txBody>
          <a:bodyPr wrap="square" lIns="60798" tIns="30398" rIns="60798" bIns="30398">
            <a:spAutoFit/>
          </a:bodyPr>
          <a:lstStyle/>
          <a:p>
            <a:pPr algn="ctr" defTabSz="607939">
              <a:lnSpc>
                <a:spcPct val="150000"/>
              </a:lnSpc>
            </a:pPr>
            <a:r>
              <a:rPr lang="vi-VN" sz="3000">
                <a:solidFill>
                  <a:prstClr val="black"/>
                </a:solidFill>
                <a:cs typeface="Arial" panose="020B0604020202020204" pitchFamily="34" charset="0"/>
              </a:rPr>
              <a:t>Ghi nhớ kiến thức đã học trong bài</a:t>
            </a:r>
            <a:endParaRPr lang="en-US" sz="3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" y="5671361"/>
            <a:ext cx="1610868" cy="112373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4389">
            <a:off x="10755911" y="203911"/>
            <a:ext cx="1400049" cy="1055028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4486387" y="3628401"/>
            <a:ext cx="3212948" cy="1446512"/>
          </a:xfrm>
          <a:prstGeom prst="rect">
            <a:avLst/>
          </a:prstGeom>
        </p:spPr>
        <p:txBody>
          <a:bodyPr wrap="square" lIns="60798" tIns="30398" rIns="60798" bIns="30398">
            <a:spAutoFit/>
          </a:bodyPr>
          <a:lstStyle/>
          <a:p>
            <a:pPr algn="ctr" defTabSz="607939">
              <a:lnSpc>
                <a:spcPct val="150000"/>
              </a:lnSpc>
            </a:pPr>
            <a:r>
              <a:rPr lang="vi-VN" sz="3000">
                <a:solidFill>
                  <a:prstClr val="black"/>
                </a:solidFill>
                <a:cs typeface="Arial" panose="020B0604020202020204" pitchFamily="34" charset="0"/>
              </a:rPr>
              <a:t>Hoàn thành bài tập trong SBT</a:t>
            </a:r>
            <a:endParaRPr lang="en-US" sz="3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208081" y="3327400"/>
            <a:ext cx="3212948" cy="2138882"/>
          </a:xfrm>
          <a:prstGeom prst="rect">
            <a:avLst/>
          </a:prstGeom>
        </p:spPr>
        <p:txBody>
          <a:bodyPr wrap="square" lIns="60798" tIns="30398" rIns="60798" bIns="30398">
            <a:spAutoFit/>
          </a:bodyPr>
          <a:lstStyle/>
          <a:p>
            <a:pPr algn="ctr" defTabSz="607939">
              <a:lnSpc>
                <a:spcPct val="150000"/>
              </a:lnSpc>
            </a:pPr>
            <a:r>
              <a:rPr lang="vi-VN" sz="3000" dirty="0">
                <a:solidFill>
                  <a:prstClr val="black"/>
                </a:solidFill>
                <a:cs typeface="Arial" panose="020B0604020202020204" pitchFamily="34" charset="0"/>
              </a:rPr>
              <a:t>Tìm hiểu trước </a:t>
            </a:r>
          </a:p>
          <a:p>
            <a:pPr algn="ctr" defTabSz="607939">
              <a:lnSpc>
                <a:spcPct val="150000"/>
              </a:lnSpc>
            </a:pPr>
            <a:r>
              <a:rPr lang="vi-VN" sz="3000" dirty="0">
                <a:solidFill>
                  <a:prstClr val="black"/>
                </a:solidFill>
                <a:cs typeface="Arial" panose="020B0604020202020204" pitchFamily="34" charset="0"/>
              </a:rPr>
              <a:t>nội dung kiến thức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vi-VN" sz="3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7326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hand-drawn-student-play-advertising-background-backgroundfreshsnow-mountainsnowflakestudentbookfootballcomputercheer-image_77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2"/>
            <a:ext cx="12192000" cy="6900863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333048" y="1524000"/>
            <a:ext cx="7405511" cy="1920240"/>
          </a:xfrm>
          <a:prstGeom prst="rect">
            <a:avLst/>
          </a:prstGeom>
        </p:spPr>
        <p:txBody>
          <a:bodyPr wrap="none" lIns="90619" tIns="45313" rIns="90619" bIns="453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8119"/>
            <a:r>
              <a:rPr lang="vi-VN" sz="4000" b="1" kern="1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Tiết học đến đây là kết thúc</a:t>
            </a:r>
          </a:p>
          <a:p>
            <a:pPr algn="ctr" defTabSz="608119"/>
            <a:r>
              <a:rPr lang="vi-VN" sz="4000" b="1" kern="1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Cảm ơn quý </a:t>
            </a:r>
            <a:r>
              <a:rPr lang="en-US" sz="4000" b="1" kern="1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4000" b="1" kern="1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hầy </a:t>
            </a:r>
            <a:r>
              <a:rPr lang="en-US" sz="4000" b="1" kern="1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vi-VN" sz="4000" b="1" kern="1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ô và các em đã tham dự</a:t>
            </a:r>
            <a:endParaRPr lang="en-US" sz="4000" b="1" kern="1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21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ng-nen-hoc-tap-cho-powerpoint_041235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3"/>
            <a:ext cx="12192000" cy="6943726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D70C5431-9CD3-4BE8-B4C7-6531AB1835DE}"/>
              </a:ext>
            </a:extLst>
          </p:cNvPr>
          <p:cNvSpPr/>
          <p:nvPr/>
        </p:nvSpPr>
        <p:spPr>
          <a:xfrm>
            <a:off x="3988747" y="2362233"/>
            <a:ext cx="6989955" cy="1200329"/>
          </a:xfrm>
          <a:prstGeom prst="rect">
            <a:avLst/>
          </a:prstGeom>
          <a:noFill/>
        </p:spPr>
        <p:txBody>
          <a:bodyPr wrap="square" lIns="90610" tIns="45307" rIns="90610" bIns="45307">
            <a:spAutoFit/>
          </a:bodyPr>
          <a:lstStyle/>
          <a:p>
            <a:pPr algn="ctr" defTabSz="906105"/>
            <a:r>
              <a:rPr lang="en-US" sz="71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074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9056" y="643930"/>
            <a:ext cx="10769600" cy="18198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685" tIns="45343" rIns="90685" bIns="45343" rtlCol="0" anchor="ctr"/>
          <a:lstStyle/>
          <a:p>
            <a:pPr algn="ctr" defTabSz="906845"/>
            <a:r>
              <a:rPr lang="en-US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TRÒ CHƠI: </a:t>
            </a:r>
            <a:r>
              <a:rPr lang="en-US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 HÌNH</a:t>
            </a:r>
            <a:endParaRPr lang="en-US" sz="53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17600" y="2819400"/>
            <a:ext cx="2743200" cy="2436244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128000" y="1905000"/>
            <a:ext cx="4165600" cy="2438400"/>
          </a:xfrm>
          <a:prstGeom prst="rect">
            <a:avLst/>
          </a:prstGeom>
        </p:spPr>
      </p:pic>
      <p:sp>
        <p:nvSpPr>
          <p:cNvPr id="8" name="Cloud 7">
            <a:hlinkClick r:id="" action="ppaction://noaction"/>
          </p:cNvPr>
          <p:cNvSpPr/>
          <p:nvPr/>
        </p:nvSpPr>
        <p:spPr>
          <a:xfrm>
            <a:off x="4673600" y="2540000"/>
            <a:ext cx="34544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685" tIns="45343" rIns="90685" bIns="45343" rtlCol="0" anchor="ctr"/>
          <a:lstStyle/>
          <a:p>
            <a:pPr algn="ctr" defTabSz="906845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2032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685" tIns="45343" rIns="90685" bIns="45343" rtlCol="0" anchor="ctr"/>
          <a:lstStyle/>
          <a:p>
            <a:pPr algn="ctr" defTabSz="906845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65600" y="3124200"/>
            <a:ext cx="406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685" tIns="45343" rIns="90685" bIns="45343" rtlCol="0" anchor="ctr"/>
          <a:lstStyle/>
          <a:p>
            <a:pPr algn="ctr" defTabSz="906845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368594" y="2658070"/>
            <a:ext cx="2006817" cy="923330"/>
          </a:xfrm>
          <a:prstGeom prst="rect">
            <a:avLst/>
          </a:prstGeom>
          <a:noFill/>
        </p:spPr>
        <p:txBody>
          <a:bodyPr wrap="none" lIns="90685" tIns="45343" rIns="90685" bIns="45343">
            <a:spAutoFit/>
          </a:bodyPr>
          <a:lstStyle/>
          <a:p>
            <a:pPr algn="ctr" defTabSz="906845"/>
            <a:r>
              <a:rPr lang="en-US" sz="5300" b="1" spc="49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300" b="1" spc="49" dirty="0">
              <a:ln w="127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3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7" y="5754534"/>
            <a:ext cx="3035297" cy="1173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35" y="6054724"/>
            <a:ext cx="3317683" cy="803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761D57-4DA7-470D-96C9-5D01813C3235}"/>
              </a:ext>
            </a:extLst>
          </p:cNvPr>
          <p:cNvSpPr txBox="1"/>
          <p:nvPr/>
        </p:nvSpPr>
        <p:spPr>
          <a:xfrm>
            <a:off x="1300773" y="720354"/>
            <a:ext cx="9806797" cy="605230"/>
          </a:xfrm>
          <a:prstGeom prst="rect">
            <a:avLst/>
          </a:prstGeom>
          <a:noFill/>
        </p:spPr>
        <p:txBody>
          <a:bodyPr wrap="square" lIns="91332" tIns="45671" rIns="91332" bIns="45671">
            <a:spAutoFit/>
          </a:bodyPr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#9Slide03 Play Bold"/>
              </a:rPr>
              <a:t>LUẬT CHƠI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8AF195B2-6B0E-445F-9260-A0E466163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77" y="720354"/>
            <a:ext cx="11898923" cy="11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</a:rPr>
              <a:t>Các loại quả trong hình có đặc điểm gì giống nhau? Vì sao chúng lại có đặc </a:t>
            </a:r>
            <a:r>
              <a:rPr lang="vi-VN" altLang="en-US" sz="3200" b="1" dirty="0" smtClean="0">
                <a:solidFill>
                  <a:srgbClr val="FF0000"/>
                </a:solidFill>
              </a:rPr>
              <a:t>điểm </a:t>
            </a:r>
            <a:r>
              <a:rPr lang="vi-VN" altLang="en-US" sz="3200" b="1" dirty="0">
                <a:solidFill>
                  <a:srgbClr val="FF0000"/>
                </a:solidFill>
              </a:rPr>
              <a:t>giống nhau đó?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82C6F998-82CB-481F-AA7B-8C3CB4090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91" y="1916186"/>
            <a:ext cx="9806797" cy="60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 b="1" dirty="0">
              <a:solidFill>
                <a:srgbClr val="00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02F284-AF07-462E-8087-4FEBB61AB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90" y="2140044"/>
            <a:ext cx="3199607" cy="2524968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D29A2C88-66CE-4C92-8141-DD300C28F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499" y="4907152"/>
            <a:ext cx="2462327" cy="60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</a:rPr>
              <a:t>a. Qủa chanh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9FC60D6-4C10-4A17-B7EA-B74C2A648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66" y="1863625"/>
            <a:ext cx="3558961" cy="2867877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7D9199B6-849E-455F-83BF-3712B5A8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39" y="5019475"/>
            <a:ext cx="2064052" cy="60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</a:rPr>
              <a:t>c. Qủa xoài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FE2E43-E36B-4A91-AACE-04AFE494E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81" y="1863625"/>
            <a:ext cx="3182081" cy="2867877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B6B8A91E-C2B1-4E2F-AA35-863C76D7B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489" y="5022562"/>
            <a:ext cx="1804589" cy="60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</a:rPr>
              <a:t>b. Qủa me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1194;p34"/>
          <p:cNvSpPr txBox="1">
            <a:spLocks/>
          </p:cNvSpPr>
          <p:nvPr/>
        </p:nvSpPr>
        <p:spPr>
          <a:xfrm>
            <a:off x="2912707" y="653901"/>
            <a:ext cx="645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4" tIns="121744" rIns="121744" bIns="12174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4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vi-VN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46" name="Google Shape;1196;p34"/>
          <p:cNvGrpSpPr/>
          <p:nvPr/>
        </p:nvGrpSpPr>
        <p:grpSpPr>
          <a:xfrm>
            <a:off x="609631" y="1999597"/>
            <a:ext cx="3039916" cy="4313224"/>
            <a:chOff x="457225" y="1385849"/>
            <a:chExt cx="2360184" cy="3348777"/>
          </a:xfrm>
        </p:grpSpPr>
        <p:sp>
          <p:nvSpPr>
            <p:cNvPr id="58" name="Google Shape;1197;p34"/>
            <p:cNvSpPr/>
            <p:nvPr/>
          </p:nvSpPr>
          <p:spPr>
            <a:xfrm>
              <a:off x="457225" y="1385849"/>
              <a:ext cx="2360184" cy="3348777"/>
            </a:xfrm>
            <a:custGeom>
              <a:avLst/>
              <a:gdLst/>
              <a:ahLst/>
              <a:cxnLst/>
              <a:rect l="l" t="t" r="r" b="b"/>
              <a:pathLst>
                <a:path w="15916" h="22583" extrusionOk="0">
                  <a:moveTo>
                    <a:pt x="126" y="1"/>
                  </a:moveTo>
                  <a:cubicBezTo>
                    <a:pt x="51" y="1"/>
                    <a:pt x="0" y="101"/>
                    <a:pt x="51" y="176"/>
                  </a:cubicBezTo>
                  <a:lnTo>
                    <a:pt x="1078" y="1655"/>
                  </a:lnTo>
                  <a:cubicBezTo>
                    <a:pt x="1229" y="1881"/>
                    <a:pt x="1304" y="2131"/>
                    <a:pt x="1304" y="2407"/>
                  </a:cubicBezTo>
                  <a:lnTo>
                    <a:pt x="1304" y="20201"/>
                  </a:lnTo>
                  <a:cubicBezTo>
                    <a:pt x="1304" y="21104"/>
                    <a:pt x="1955" y="21881"/>
                    <a:pt x="2833" y="22031"/>
                  </a:cubicBezTo>
                  <a:cubicBezTo>
                    <a:pt x="4111" y="22282"/>
                    <a:pt x="6141" y="22582"/>
                    <a:pt x="8422" y="22582"/>
                  </a:cubicBezTo>
                  <a:cubicBezTo>
                    <a:pt x="10702" y="22582"/>
                    <a:pt x="12707" y="22282"/>
                    <a:pt x="14011" y="22031"/>
                  </a:cubicBezTo>
                  <a:cubicBezTo>
                    <a:pt x="14888" y="21881"/>
                    <a:pt x="15514" y="21104"/>
                    <a:pt x="15514" y="20201"/>
                  </a:cubicBezTo>
                  <a:lnTo>
                    <a:pt x="15514" y="1279"/>
                  </a:lnTo>
                  <a:cubicBezTo>
                    <a:pt x="15765" y="1154"/>
                    <a:pt x="15915" y="903"/>
                    <a:pt x="15890" y="602"/>
                  </a:cubicBezTo>
                  <a:cubicBezTo>
                    <a:pt x="15865" y="251"/>
                    <a:pt x="15564" y="1"/>
                    <a:pt x="1521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98;p34"/>
            <p:cNvSpPr/>
            <p:nvPr/>
          </p:nvSpPr>
          <p:spPr>
            <a:xfrm rot="10800000">
              <a:off x="726923" y="1759562"/>
              <a:ext cx="1935600" cy="2541300"/>
            </a:xfrm>
            <a:prstGeom prst="rect">
              <a:avLst/>
            </a:prstGeom>
            <a:solidFill>
              <a:srgbClr val="DBD7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199;p34"/>
            <p:cNvSpPr/>
            <p:nvPr/>
          </p:nvSpPr>
          <p:spPr>
            <a:xfrm rot="10800000">
              <a:off x="726923" y="2276935"/>
              <a:ext cx="1935600" cy="1891200"/>
            </a:xfrm>
            <a:prstGeom prst="rect">
              <a:avLst/>
            </a:prstGeom>
            <a:solidFill>
              <a:srgbClr val="FCBF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200;p34"/>
            <p:cNvSpPr/>
            <p:nvPr/>
          </p:nvSpPr>
          <p:spPr>
            <a:xfrm>
              <a:off x="687815" y="1616879"/>
              <a:ext cx="130050" cy="178835"/>
            </a:xfrm>
            <a:custGeom>
              <a:avLst/>
              <a:gdLst/>
              <a:ahLst/>
              <a:cxnLst/>
              <a:rect l="l" t="t" r="r" b="b"/>
              <a:pathLst>
                <a:path w="877" h="1206" extrusionOk="0">
                  <a:moveTo>
                    <a:pt x="224" y="0"/>
                  </a:moveTo>
                  <a:cubicBezTo>
                    <a:pt x="87" y="0"/>
                    <a:pt x="0" y="216"/>
                    <a:pt x="150" y="323"/>
                  </a:cubicBezTo>
                  <a:cubicBezTo>
                    <a:pt x="350" y="473"/>
                    <a:pt x="451" y="724"/>
                    <a:pt x="425" y="999"/>
                  </a:cubicBezTo>
                  <a:cubicBezTo>
                    <a:pt x="413" y="1137"/>
                    <a:pt x="519" y="1206"/>
                    <a:pt x="629" y="1206"/>
                  </a:cubicBezTo>
                  <a:cubicBezTo>
                    <a:pt x="739" y="1206"/>
                    <a:pt x="852" y="1137"/>
                    <a:pt x="852" y="999"/>
                  </a:cubicBezTo>
                  <a:cubicBezTo>
                    <a:pt x="877" y="598"/>
                    <a:pt x="651" y="222"/>
                    <a:pt x="300" y="22"/>
                  </a:cubicBezTo>
                  <a:cubicBezTo>
                    <a:pt x="274" y="7"/>
                    <a:pt x="248" y="0"/>
                    <a:pt x="224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201;p34"/>
            <p:cNvSpPr/>
            <p:nvPr/>
          </p:nvSpPr>
          <p:spPr>
            <a:xfrm rot="10800000">
              <a:off x="726923" y="3559693"/>
              <a:ext cx="1935600" cy="1017600"/>
            </a:xfrm>
            <a:prstGeom prst="round2SameRect">
              <a:avLst>
                <a:gd name="adj1" fmla="val 23911"/>
                <a:gd name="adj2" fmla="val 0"/>
              </a:avLst>
            </a:prstGeom>
            <a:solidFill>
              <a:srgbClr val="30A0A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202;p34"/>
            <p:cNvSpPr/>
            <p:nvPr/>
          </p:nvSpPr>
          <p:spPr>
            <a:xfrm>
              <a:off x="2419539" y="1567797"/>
              <a:ext cx="289017" cy="71030"/>
            </a:xfrm>
            <a:custGeom>
              <a:avLst/>
              <a:gdLst/>
              <a:ahLst/>
              <a:cxnLst/>
              <a:rect l="l" t="t" r="r" b="b"/>
              <a:pathLst>
                <a:path w="1949" h="479" extrusionOk="0">
                  <a:moveTo>
                    <a:pt x="1676" y="1"/>
                  </a:moveTo>
                  <a:cubicBezTo>
                    <a:pt x="1669" y="1"/>
                    <a:pt x="1662" y="1"/>
                    <a:pt x="1655" y="2"/>
                  </a:cubicBezTo>
                  <a:cubicBezTo>
                    <a:pt x="1379" y="27"/>
                    <a:pt x="1128" y="77"/>
                    <a:pt x="853" y="102"/>
                  </a:cubicBezTo>
                  <a:cubicBezTo>
                    <a:pt x="627" y="127"/>
                    <a:pt x="352" y="102"/>
                    <a:pt x="126" y="152"/>
                  </a:cubicBezTo>
                  <a:cubicBezTo>
                    <a:pt x="1" y="177"/>
                    <a:pt x="26" y="353"/>
                    <a:pt x="126" y="378"/>
                  </a:cubicBezTo>
                  <a:cubicBezTo>
                    <a:pt x="352" y="478"/>
                    <a:pt x="652" y="453"/>
                    <a:pt x="903" y="478"/>
                  </a:cubicBezTo>
                  <a:cubicBezTo>
                    <a:pt x="1179" y="478"/>
                    <a:pt x="1454" y="478"/>
                    <a:pt x="1705" y="453"/>
                  </a:cubicBezTo>
                  <a:cubicBezTo>
                    <a:pt x="1948" y="404"/>
                    <a:pt x="1908" y="1"/>
                    <a:pt x="1676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203;p34"/>
            <p:cNvSpPr/>
            <p:nvPr/>
          </p:nvSpPr>
          <p:spPr>
            <a:xfrm>
              <a:off x="550202" y="1425293"/>
              <a:ext cx="126491" cy="127824"/>
            </a:xfrm>
            <a:custGeom>
              <a:avLst/>
              <a:gdLst/>
              <a:ahLst/>
              <a:cxnLst/>
              <a:rect l="l" t="t" r="r" b="b"/>
              <a:pathLst>
                <a:path w="853" h="862" extrusionOk="0">
                  <a:moveTo>
                    <a:pt x="187" y="1"/>
                  </a:moveTo>
                  <a:cubicBezTo>
                    <a:pt x="148" y="1"/>
                    <a:pt x="109" y="13"/>
                    <a:pt x="75" y="36"/>
                  </a:cubicBezTo>
                  <a:cubicBezTo>
                    <a:pt x="0" y="111"/>
                    <a:pt x="0" y="186"/>
                    <a:pt x="25" y="286"/>
                  </a:cubicBezTo>
                  <a:cubicBezTo>
                    <a:pt x="100" y="462"/>
                    <a:pt x="226" y="637"/>
                    <a:pt x="351" y="787"/>
                  </a:cubicBezTo>
                  <a:cubicBezTo>
                    <a:pt x="393" y="840"/>
                    <a:pt x="453" y="862"/>
                    <a:pt x="516" y="862"/>
                  </a:cubicBezTo>
                  <a:cubicBezTo>
                    <a:pt x="602" y="862"/>
                    <a:pt x="694" y="821"/>
                    <a:pt x="752" y="762"/>
                  </a:cubicBezTo>
                  <a:cubicBezTo>
                    <a:pt x="852" y="637"/>
                    <a:pt x="827" y="437"/>
                    <a:pt x="677" y="361"/>
                  </a:cubicBezTo>
                  <a:cubicBezTo>
                    <a:pt x="526" y="261"/>
                    <a:pt x="426" y="186"/>
                    <a:pt x="326" y="61"/>
                  </a:cubicBezTo>
                  <a:cubicBezTo>
                    <a:pt x="284" y="19"/>
                    <a:pt x="235" y="1"/>
                    <a:pt x="187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204;p34"/>
            <p:cNvSpPr/>
            <p:nvPr/>
          </p:nvSpPr>
          <p:spPr>
            <a:xfrm>
              <a:off x="2237440" y="1428852"/>
              <a:ext cx="368056" cy="83634"/>
            </a:xfrm>
            <a:custGeom>
              <a:avLst/>
              <a:gdLst/>
              <a:ahLst/>
              <a:cxnLst/>
              <a:rect l="l" t="t" r="r" b="b"/>
              <a:pathLst>
                <a:path w="2482" h="564" extrusionOk="0">
                  <a:moveTo>
                    <a:pt x="1503" y="0"/>
                  </a:moveTo>
                  <a:cubicBezTo>
                    <a:pt x="1084" y="0"/>
                    <a:pt x="661" y="12"/>
                    <a:pt x="226" y="12"/>
                  </a:cubicBezTo>
                  <a:cubicBezTo>
                    <a:pt x="1" y="12"/>
                    <a:pt x="1" y="337"/>
                    <a:pt x="226" y="362"/>
                  </a:cubicBezTo>
                  <a:cubicBezTo>
                    <a:pt x="878" y="438"/>
                    <a:pt x="1504" y="538"/>
                    <a:pt x="2131" y="563"/>
                  </a:cubicBezTo>
                  <a:cubicBezTo>
                    <a:pt x="2139" y="564"/>
                    <a:pt x="2146" y="564"/>
                    <a:pt x="2154" y="564"/>
                  </a:cubicBezTo>
                  <a:cubicBezTo>
                    <a:pt x="2482" y="564"/>
                    <a:pt x="2474" y="36"/>
                    <a:pt x="2131" y="12"/>
                  </a:cubicBezTo>
                  <a:cubicBezTo>
                    <a:pt x="1922" y="3"/>
                    <a:pt x="1713" y="0"/>
                    <a:pt x="1503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205;p34"/>
            <p:cNvSpPr/>
            <p:nvPr/>
          </p:nvSpPr>
          <p:spPr>
            <a:xfrm>
              <a:off x="2638859" y="1447240"/>
              <a:ext cx="85563" cy="71623"/>
            </a:xfrm>
            <a:custGeom>
              <a:avLst/>
              <a:gdLst/>
              <a:ahLst/>
              <a:cxnLst/>
              <a:rect l="l" t="t" r="r" b="b"/>
              <a:pathLst>
                <a:path w="577" h="483" extrusionOk="0">
                  <a:moveTo>
                    <a:pt x="339" y="0"/>
                  </a:moveTo>
                  <a:cubicBezTo>
                    <a:pt x="301" y="0"/>
                    <a:pt x="263" y="13"/>
                    <a:pt x="226" y="38"/>
                  </a:cubicBezTo>
                  <a:cubicBezTo>
                    <a:pt x="201" y="38"/>
                    <a:pt x="176" y="63"/>
                    <a:pt x="151" y="63"/>
                  </a:cubicBezTo>
                  <a:cubicBezTo>
                    <a:pt x="142" y="71"/>
                    <a:pt x="137" y="74"/>
                    <a:pt x="134" y="74"/>
                  </a:cubicBezTo>
                  <a:cubicBezTo>
                    <a:pt x="128" y="74"/>
                    <a:pt x="134" y="63"/>
                    <a:pt x="151" y="63"/>
                  </a:cubicBezTo>
                  <a:lnTo>
                    <a:pt x="126" y="63"/>
                  </a:lnTo>
                  <a:cubicBezTo>
                    <a:pt x="101" y="63"/>
                    <a:pt x="50" y="113"/>
                    <a:pt x="25" y="138"/>
                  </a:cubicBezTo>
                  <a:cubicBezTo>
                    <a:pt x="0" y="163"/>
                    <a:pt x="0" y="213"/>
                    <a:pt x="0" y="238"/>
                  </a:cubicBezTo>
                  <a:cubicBezTo>
                    <a:pt x="0" y="264"/>
                    <a:pt x="0" y="314"/>
                    <a:pt x="25" y="339"/>
                  </a:cubicBezTo>
                  <a:cubicBezTo>
                    <a:pt x="25" y="364"/>
                    <a:pt x="76" y="414"/>
                    <a:pt x="126" y="414"/>
                  </a:cubicBezTo>
                  <a:cubicBezTo>
                    <a:pt x="126" y="414"/>
                    <a:pt x="137" y="425"/>
                    <a:pt x="144" y="425"/>
                  </a:cubicBezTo>
                  <a:cubicBezTo>
                    <a:pt x="148" y="425"/>
                    <a:pt x="151" y="422"/>
                    <a:pt x="151" y="414"/>
                  </a:cubicBezTo>
                  <a:cubicBezTo>
                    <a:pt x="176" y="439"/>
                    <a:pt x="201" y="439"/>
                    <a:pt x="226" y="464"/>
                  </a:cubicBezTo>
                  <a:cubicBezTo>
                    <a:pt x="263" y="477"/>
                    <a:pt x="301" y="483"/>
                    <a:pt x="339" y="483"/>
                  </a:cubicBezTo>
                  <a:cubicBezTo>
                    <a:pt x="376" y="483"/>
                    <a:pt x="414" y="477"/>
                    <a:pt x="451" y="464"/>
                  </a:cubicBezTo>
                  <a:cubicBezTo>
                    <a:pt x="527" y="414"/>
                    <a:pt x="577" y="339"/>
                    <a:pt x="577" y="238"/>
                  </a:cubicBezTo>
                  <a:cubicBezTo>
                    <a:pt x="577" y="163"/>
                    <a:pt x="527" y="63"/>
                    <a:pt x="451" y="38"/>
                  </a:cubicBezTo>
                  <a:cubicBezTo>
                    <a:pt x="414" y="13"/>
                    <a:pt x="376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206;p34"/>
            <p:cNvSpPr/>
            <p:nvPr/>
          </p:nvSpPr>
          <p:spPr>
            <a:xfrm>
              <a:off x="1613141" y="3457261"/>
              <a:ext cx="672792" cy="753449"/>
            </a:xfrm>
            <a:custGeom>
              <a:avLst/>
              <a:gdLst/>
              <a:ahLst/>
              <a:cxnLst/>
              <a:rect l="l" t="t" r="r" b="b"/>
              <a:pathLst>
                <a:path w="4537" h="5081" extrusionOk="0">
                  <a:moveTo>
                    <a:pt x="3095" y="1"/>
                  </a:moveTo>
                  <a:cubicBezTo>
                    <a:pt x="2241" y="1"/>
                    <a:pt x="1174" y="792"/>
                    <a:pt x="1003" y="1496"/>
                  </a:cubicBezTo>
                  <a:cubicBezTo>
                    <a:pt x="902" y="1846"/>
                    <a:pt x="877" y="2222"/>
                    <a:pt x="727" y="2548"/>
                  </a:cubicBezTo>
                  <a:cubicBezTo>
                    <a:pt x="602" y="2899"/>
                    <a:pt x="376" y="3225"/>
                    <a:pt x="251" y="3576"/>
                  </a:cubicBezTo>
                  <a:cubicBezTo>
                    <a:pt x="0" y="4378"/>
                    <a:pt x="401" y="5054"/>
                    <a:pt x="1253" y="5080"/>
                  </a:cubicBezTo>
                  <a:cubicBezTo>
                    <a:pt x="1276" y="5080"/>
                    <a:pt x="1299" y="5081"/>
                    <a:pt x="1323" y="5081"/>
                  </a:cubicBezTo>
                  <a:cubicBezTo>
                    <a:pt x="2078" y="5081"/>
                    <a:pt x="2849" y="4689"/>
                    <a:pt x="3409" y="4202"/>
                  </a:cubicBezTo>
                  <a:cubicBezTo>
                    <a:pt x="4060" y="3651"/>
                    <a:pt x="4536" y="2849"/>
                    <a:pt x="4461" y="1947"/>
                  </a:cubicBezTo>
                  <a:cubicBezTo>
                    <a:pt x="4436" y="1445"/>
                    <a:pt x="4261" y="794"/>
                    <a:pt x="3910" y="368"/>
                  </a:cubicBezTo>
                  <a:cubicBezTo>
                    <a:pt x="3885" y="343"/>
                    <a:pt x="3835" y="318"/>
                    <a:pt x="3810" y="267"/>
                  </a:cubicBezTo>
                  <a:cubicBezTo>
                    <a:pt x="3616" y="80"/>
                    <a:pt x="3367" y="1"/>
                    <a:pt x="3095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207;p34"/>
            <p:cNvSpPr/>
            <p:nvPr/>
          </p:nvSpPr>
          <p:spPr>
            <a:xfrm>
              <a:off x="1876948" y="4096078"/>
              <a:ext cx="152590" cy="151698"/>
            </a:xfrm>
            <a:custGeom>
              <a:avLst/>
              <a:gdLst/>
              <a:ahLst/>
              <a:cxnLst/>
              <a:rect l="l" t="t" r="r" b="b"/>
              <a:pathLst>
                <a:path w="1029" h="1023" extrusionOk="0">
                  <a:moveTo>
                    <a:pt x="552" y="1"/>
                  </a:moveTo>
                  <a:cubicBezTo>
                    <a:pt x="530" y="1"/>
                    <a:pt x="509" y="5"/>
                    <a:pt x="487" y="15"/>
                  </a:cubicBezTo>
                  <a:lnTo>
                    <a:pt x="487" y="15"/>
                  </a:lnTo>
                  <a:cubicBezTo>
                    <a:pt x="465" y="12"/>
                    <a:pt x="443" y="9"/>
                    <a:pt x="420" y="9"/>
                  </a:cubicBezTo>
                  <a:cubicBezTo>
                    <a:pt x="399" y="9"/>
                    <a:pt x="376" y="11"/>
                    <a:pt x="351" y="20"/>
                  </a:cubicBezTo>
                  <a:cubicBezTo>
                    <a:pt x="276" y="45"/>
                    <a:pt x="226" y="70"/>
                    <a:pt x="176" y="120"/>
                  </a:cubicBezTo>
                  <a:cubicBezTo>
                    <a:pt x="175" y="121"/>
                    <a:pt x="175" y="122"/>
                    <a:pt x="174" y="123"/>
                  </a:cubicBezTo>
                  <a:lnTo>
                    <a:pt x="174" y="123"/>
                  </a:lnTo>
                  <a:cubicBezTo>
                    <a:pt x="166" y="130"/>
                    <a:pt x="158" y="138"/>
                    <a:pt x="151" y="145"/>
                  </a:cubicBezTo>
                  <a:cubicBezTo>
                    <a:pt x="51" y="245"/>
                    <a:pt x="0" y="396"/>
                    <a:pt x="0" y="521"/>
                  </a:cubicBezTo>
                  <a:cubicBezTo>
                    <a:pt x="0" y="646"/>
                    <a:pt x="51" y="772"/>
                    <a:pt x="151" y="872"/>
                  </a:cubicBezTo>
                  <a:cubicBezTo>
                    <a:pt x="201" y="947"/>
                    <a:pt x="276" y="972"/>
                    <a:pt x="376" y="997"/>
                  </a:cubicBezTo>
                  <a:cubicBezTo>
                    <a:pt x="427" y="1022"/>
                    <a:pt x="502" y="1022"/>
                    <a:pt x="577" y="1022"/>
                  </a:cubicBezTo>
                  <a:cubicBezTo>
                    <a:pt x="627" y="1022"/>
                    <a:pt x="702" y="997"/>
                    <a:pt x="752" y="947"/>
                  </a:cubicBezTo>
                  <a:cubicBezTo>
                    <a:pt x="828" y="922"/>
                    <a:pt x="878" y="872"/>
                    <a:pt x="903" y="822"/>
                  </a:cubicBezTo>
                  <a:cubicBezTo>
                    <a:pt x="953" y="772"/>
                    <a:pt x="978" y="721"/>
                    <a:pt x="1003" y="646"/>
                  </a:cubicBezTo>
                  <a:cubicBezTo>
                    <a:pt x="1003" y="571"/>
                    <a:pt x="1028" y="521"/>
                    <a:pt x="1003" y="446"/>
                  </a:cubicBezTo>
                  <a:cubicBezTo>
                    <a:pt x="1003" y="371"/>
                    <a:pt x="978" y="320"/>
                    <a:pt x="953" y="270"/>
                  </a:cubicBezTo>
                  <a:cubicBezTo>
                    <a:pt x="903" y="195"/>
                    <a:pt x="878" y="145"/>
                    <a:pt x="802" y="120"/>
                  </a:cubicBezTo>
                  <a:cubicBezTo>
                    <a:pt x="752" y="70"/>
                    <a:pt x="702" y="45"/>
                    <a:pt x="627" y="20"/>
                  </a:cubicBezTo>
                  <a:cubicBezTo>
                    <a:pt x="602" y="7"/>
                    <a:pt x="577" y="1"/>
                    <a:pt x="552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208;p34"/>
            <p:cNvSpPr/>
            <p:nvPr/>
          </p:nvSpPr>
          <p:spPr>
            <a:xfrm>
              <a:off x="2215196" y="3883436"/>
              <a:ext cx="145028" cy="145025"/>
            </a:xfrm>
            <a:custGeom>
              <a:avLst/>
              <a:gdLst/>
              <a:ahLst/>
              <a:cxnLst/>
              <a:rect l="l" t="t" r="r" b="b"/>
              <a:pathLst>
                <a:path w="978" h="978" extrusionOk="0">
                  <a:moveTo>
                    <a:pt x="476" y="0"/>
                  </a:moveTo>
                  <a:cubicBezTo>
                    <a:pt x="351" y="0"/>
                    <a:pt x="226" y="50"/>
                    <a:pt x="125" y="125"/>
                  </a:cubicBezTo>
                  <a:cubicBezTo>
                    <a:pt x="75" y="175"/>
                    <a:pt x="50" y="226"/>
                    <a:pt x="25" y="301"/>
                  </a:cubicBezTo>
                  <a:cubicBezTo>
                    <a:pt x="0" y="351"/>
                    <a:pt x="0" y="426"/>
                    <a:pt x="0" y="476"/>
                  </a:cubicBezTo>
                  <a:cubicBezTo>
                    <a:pt x="0" y="602"/>
                    <a:pt x="50" y="752"/>
                    <a:pt x="125" y="827"/>
                  </a:cubicBezTo>
                  <a:cubicBezTo>
                    <a:pt x="226" y="927"/>
                    <a:pt x="351" y="977"/>
                    <a:pt x="476" y="977"/>
                  </a:cubicBezTo>
                  <a:cubicBezTo>
                    <a:pt x="602" y="977"/>
                    <a:pt x="752" y="927"/>
                    <a:pt x="827" y="827"/>
                  </a:cubicBezTo>
                  <a:cubicBezTo>
                    <a:pt x="877" y="777"/>
                    <a:pt x="902" y="727"/>
                    <a:pt x="928" y="677"/>
                  </a:cubicBezTo>
                  <a:cubicBezTo>
                    <a:pt x="978" y="602"/>
                    <a:pt x="978" y="551"/>
                    <a:pt x="978" y="476"/>
                  </a:cubicBezTo>
                  <a:cubicBezTo>
                    <a:pt x="978" y="351"/>
                    <a:pt x="928" y="226"/>
                    <a:pt x="827" y="125"/>
                  </a:cubicBezTo>
                  <a:cubicBezTo>
                    <a:pt x="727" y="50"/>
                    <a:pt x="627" y="0"/>
                    <a:pt x="47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209;p34"/>
            <p:cNvSpPr/>
            <p:nvPr/>
          </p:nvSpPr>
          <p:spPr>
            <a:xfrm>
              <a:off x="2255976" y="4216339"/>
              <a:ext cx="145176" cy="149326"/>
            </a:xfrm>
            <a:custGeom>
              <a:avLst/>
              <a:gdLst/>
              <a:ahLst/>
              <a:cxnLst/>
              <a:rect l="l" t="t" r="r" b="b"/>
              <a:pathLst>
                <a:path w="979" h="1007" extrusionOk="0">
                  <a:moveTo>
                    <a:pt x="477" y="0"/>
                  </a:moveTo>
                  <a:cubicBezTo>
                    <a:pt x="458" y="0"/>
                    <a:pt x="442" y="3"/>
                    <a:pt x="427" y="11"/>
                  </a:cubicBezTo>
                  <a:cubicBezTo>
                    <a:pt x="352" y="11"/>
                    <a:pt x="277" y="36"/>
                    <a:pt x="226" y="86"/>
                  </a:cubicBezTo>
                  <a:cubicBezTo>
                    <a:pt x="76" y="186"/>
                    <a:pt x="1" y="336"/>
                    <a:pt x="1" y="512"/>
                  </a:cubicBezTo>
                  <a:cubicBezTo>
                    <a:pt x="1" y="587"/>
                    <a:pt x="1" y="687"/>
                    <a:pt x="51" y="763"/>
                  </a:cubicBezTo>
                  <a:cubicBezTo>
                    <a:pt x="76" y="813"/>
                    <a:pt x="126" y="863"/>
                    <a:pt x="176" y="888"/>
                  </a:cubicBezTo>
                  <a:cubicBezTo>
                    <a:pt x="226" y="938"/>
                    <a:pt x="277" y="963"/>
                    <a:pt x="352" y="988"/>
                  </a:cubicBezTo>
                  <a:cubicBezTo>
                    <a:pt x="389" y="1001"/>
                    <a:pt x="433" y="1007"/>
                    <a:pt x="477" y="1007"/>
                  </a:cubicBezTo>
                  <a:cubicBezTo>
                    <a:pt x="521" y="1007"/>
                    <a:pt x="565" y="1001"/>
                    <a:pt x="602" y="988"/>
                  </a:cubicBezTo>
                  <a:cubicBezTo>
                    <a:pt x="753" y="938"/>
                    <a:pt x="903" y="813"/>
                    <a:pt x="928" y="637"/>
                  </a:cubicBezTo>
                  <a:lnTo>
                    <a:pt x="953" y="637"/>
                  </a:lnTo>
                  <a:cubicBezTo>
                    <a:pt x="978" y="512"/>
                    <a:pt x="953" y="362"/>
                    <a:pt x="903" y="261"/>
                  </a:cubicBezTo>
                  <a:cubicBezTo>
                    <a:pt x="835" y="171"/>
                    <a:pt x="747" y="80"/>
                    <a:pt x="638" y="45"/>
                  </a:cubicBezTo>
                  <a:lnTo>
                    <a:pt x="638" y="45"/>
                  </a:lnTo>
                  <a:cubicBezTo>
                    <a:pt x="634" y="42"/>
                    <a:pt x="631" y="39"/>
                    <a:pt x="627" y="36"/>
                  </a:cubicBezTo>
                  <a:cubicBezTo>
                    <a:pt x="574" y="18"/>
                    <a:pt x="521" y="0"/>
                    <a:pt x="477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210;p34"/>
            <p:cNvSpPr/>
            <p:nvPr/>
          </p:nvSpPr>
          <p:spPr>
            <a:xfrm>
              <a:off x="672838" y="2407987"/>
              <a:ext cx="204492" cy="55904"/>
            </a:xfrm>
            <a:custGeom>
              <a:avLst/>
              <a:gdLst/>
              <a:ahLst/>
              <a:cxnLst/>
              <a:rect l="l" t="t" r="r" b="b"/>
              <a:pathLst>
                <a:path w="1379" h="377" extrusionOk="0">
                  <a:moveTo>
                    <a:pt x="201" y="0"/>
                  </a:moveTo>
                  <a:cubicBezTo>
                    <a:pt x="100" y="0"/>
                    <a:pt x="0" y="75"/>
                    <a:pt x="0" y="176"/>
                  </a:cubicBezTo>
                  <a:cubicBezTo>
                    <a:pt x="0" y="301"/>
                    <a:pt x="100" y="376"/>
                    <a:pt x="201" y="376"/>
                  </a:cubicBezTo>
                  <a:lnTo>
                    <a:pt x="1178" y="376"/>
                  </a:lnTo>
                  <a:cubicBezTo>
                    <a:pt x="1303" y="376"/>
                    <a:pt x="1379" y="301"/>
                    <a:pt x="1379" y="176"/>
                  </a:cubicBezTo>
                  <a:cubicBezTo>
                    <a:pt x="1379" y="75"/>
                    <a:pt x="1303" y="0"/>
                    <a:pt x="1178" y="0"/>
                  </a:cubicBezTo>
                  <a:close/>
                </a:path>
              </a:pathLst>
            </a:custGeom>
            <a:solidFill>
              <a:srgbClr val="1B29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211;p34"/>
            <p:cNvSpPr/>
            <p:nvPr/>
          </p:nvSpPr>
          <p:spPr>
            <a:xfrm>
              <a:off x="672838" y="2586375"/>
              <a:ext cx="204492" cy="55904"/>
            </a:xfrm>
            <a:custGeom>
              <a:avLst/>
              <a:gdLst/>
              <a:ahLst/>
              <a:cxnLst/>
              <a:rect l="l" t="t" r="r" b="b"/>
              <a:pathLst>
                <a:path w="1379" h="377" extrusionOk="0">
                  <a:moveTo>
                    <a:pt x="201" y="0"/>
                  </a:moveTo>
                  <a:cubicBezTo>
                    <a:pt x="100" y="0"/>
                    <a:pt x="0" y="75"/>
                    <a:pt x="0" y="176"/>
                  </a:cubicBezTo>
                  <a:cubicBezTo>
                    <a:pt x="0" y="301"/>
                    <a:pt x="100" y="376"/>
                    <a:pt x="201" y="376"/>
                  </a:cubicBezTo>
                  <a:lnTo>
                    <a:pt x="1178" y="376"/>
                  </a:lnTo>
                  <a:cubicBezTo>
                    <a:pt x="1303" y="376"/>
                    <a:pt x="1379" y="301"/>
                    <a:pt x="1379" y="176"/>
                  </a:cubicBezTo>
                  <a:cubicBezTo>
                    <a:pt x="1379" y="75"/>
                    <a:pt x="1303" y="0"/>
                    <a:pt x="1178" y="0"/>
                  </a:cubicBezTo>
                  <a:close/>
                </a:path>
              </a:pathLst>
            </a:custGeom>
            <a:solidFill>
              <a:srgbClr val="1B29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212;p34"/>
            <p:cNvSpPr/>
            <p:nvPr/>
          </p:nvSpPr>
          <p:spPr>
            <a:xfrm>
              <a:off x="672838" y="3203246"/>
              <a:ext cx="204492" cy="59612"/>
            </a:xfrm>
            <a:custGeom>
              <a:avLst/>
              <a:gdLst/>
              <a:ahLst/>
              <a:cxnLst/>
              <a:rect l="l" t="t" r="r" b="b"/>
              <a:pathLst>
                <a:path w="1379" h="402" extrusionOk="0">
                  <a:moveTo>
                    <a:pt x="201" y="1"/>
                  </a:moveTo>
                  <a:cubicBezTo>
                    <a:pt x="100" y="1"/>
                    <a:pt x="0" y="76"/>
                    <a:pt x="0" y="201"/>
                  </a:cubicBezTo>
                  <a:cubicBezTo>
                    <a:pt x="0" y="301"/>
                    <a:pt x="100" y="402"/>
                    <a:pt x="201" y="402"/>
                  </a:cubicBezTo>
                  <a:lnTo>
                    <a:pt x="1178" y="402"/>
                  </a:lnTo>
                  <a:cubicBezTo>
                    <a:pt x="1303" y="402"/>
                    <a:pt x="1379" y="301"/>
                    <a:pt x="1379" y="201"/>
                  </a:cubicBezTo>
                  <a:cubicBezTo>
                    <a:pt x="1379" y="76"/>
                    <a:pt x="1303" y="1"/>
                    <a:pt x="1178" y="1"/>
                  </a:cubicBezTo>
                  <a:close/>
                </a:path>
              </a:pathLst>
            </a:custGeom>
            <a:solidFill>
              <a:srgbClr val="1B29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213;p34"/>
            <p:cNvSpPr/>
            <p:nvPr/>
          </p:nvSpPr>
          <p:spPr>
            <a:xfrm>
              <a:off x="672838" y="3024858"/>
              <a:ext cx="204492" cy="59612"/>
            </a:xfrm>
            <a:custGeom>
              <a:avLst/>
              <a:gdLst/>
              <a:ahLst/>
              <a:cxnLst/>
              <a:rect l="l" t="t" r="r" b="b"/>
              <a:pathLst>
                <a:path w="1379" h="402" extrusionOk="0">
                  <a:moveTo>
                    <a:pt x="201" y="1"/>
                  </a:moveTo>
                  <a:cubicBezTo>
                    <a:pt x="100" y="1"/>
                    <a:pt x="0" y="76"/>
                    <a:pt x="0" y="201"/>
                  </a:cubicBezTo>
                  <a:cubicBezTo>
                    <a:pt x="0" y="301"/>
                    <a:pt x="100" y="402"/>
                    <a:pt x="201" y="402"/>
                  </a:cubicBezTo>
                  <a:lnTo>
                    <a:pt x="1178" y="402"/>
                  </a:lnTo>
                  <a:cubicBezTo>
                    <a:pt x="1303" y="402"/>
                    <a:pt x="1379" y="301"/>
                    <a:pt x="1379" y="201"/>
                  </a:cubicBezTo>
                  <a:cubicBezTo>
                    <a:pt x="1379" y="76"/>
                    <a:pt x="1303" y="1"/>
                    <a:pt x="1178" y="1"/>
                  </a:cubicBezTo>
                  <a:close/>
                </a:path>
              </a:pathLst>
            </a:custGeom>
            <a:solidFill>
              <a:srgbClr val="1B29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214;p34"/>
            <p:cNvSpPr/>
            <p:nvPr/>
          </p:nvSpPr>
          <p:spPr>
            <a:xfrm>
              <a:off x="672838" y="3820118"/>
              <a:ext cx="204492" cy="59612"/>
            </a:xfrm>
            <a:custGeom>
              <a:avLst/>
              <a:gdLst/>
              <a:ahLst/>
              <a:cxnLst/>
              <a:rect l="l" t="t" r="r" b="b"/>
              <a:pathLst>
                <a:path w="1379" h="402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2"/>
                    <a:pt x="100" y="402"/>
                    <a:pt x="201" y="402"/>
                  </a:cubicBezTo>
                  <a:lnTo>
                    <a:pt x="1178" y="402"/>
                  </a:lnTo>
                  <a:cubicBezTo>
                    <a:pt x="1303" y="402"/>
                    <a:pt x="1379" y="302"/>
                    <a:pt x="1379" y="201"/>
                  </a:cubicBezTo>
                  <a:cubicBezTo>
                    <a:pt x="1379" y="101"/>
                    <a:pt x="1303" y="1"/>
                    <a:pt x="1178" y="1"/>
                  </a:cubicBezTo>
                  <a:close/>
                </a:path>
              </a:pathLst>
            </a:custGeom>
            <a:solidFill>
              <a:srgbClr val="1B29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215;p34"/>
            <p:cNvSpPr/>
            <p:nvPr/>
          </p:nvSpPr>
          <p:spPr>
            <a:xfrm>
              <a:off x="672838" y="3641729"/>
              <a:ext cx="204492" cy="59612"/>
            </a:xfrm>
            <a:custGeom>
              <a:avLst/>
              <a:gdLst/>
              <a:ahLst/>
              <a:cxnLst/>
              <a:rect l="l" t="t" r="r" b="b"/>
              <a:pathLst>
                <a:path w="1379" h="402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2"/>
                    <a:pt x="100" y="402"/>
                    <a:pt x="201" y="402"/>
                  </a:cubicBezTo>
                  <a:lnTo>
                    <a:pt x="1178" y="402"/>
                  </a:lnTo>
                  <a:cubicBezTo>
                    <a:pt x="1303" y="402"/>
                    <a:pt x="1379" y="302"/>
                    <a:pt x="1379" y="201"/>
                  </a:cubicBezTo>
                  <a:cubicBezTo>
                    <a:pt x="1379" y="101"/>
                    <a:pt x="1303" y="1"/>
                    <a:pt x="1178" y="1"/>
                  </a:cubicBezTo>
                  <a:close/>
                </a:path>
              </a:pathLst>
            </a:custGeom>
            <a:solidFill>
              <a:srgbClr val="1B29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1219;p34"/>
          <p:cNvSpPr txBox="1"/>
          <p:nvPr/>
        </p:nvSpPr>
        <p:spPr>
          <a:xfrm>
            <a:off x="4339000" y="1999605"/>
            <a:ext cx="1049600" cy="963600"/>
          </a:xfrm>
          <a:prstGeom prst="rect">
            <a:avLst/>
          </a:prstGeom>
          <a:solidFill>
            <a:srgbClr val="DBD75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870" marR="95870" algn="ctr" defTabSz="608807">
              <a:buClr>
                <a:srgbClr val="000000"/>
              </a:buClr>
              <a:defRPr/>
            </a:pPr>
            <a:r>
              <a:rPr lang="vi-VN" sz="4800" b="1" kern="0">
                <a:solidFill>
                  <a:srgbClr val="2D406A"/>
                </a:solidFill>
                <a:latin typeface="Arial" panose="020B0604020202020204" pitchFamily="34" charset="0"/>
                <a:ea typeface="Anton"/>
                <a:cs typeface="Arial" panose="020B0604020202020204" pitchFamily="34" charset="0"/>
                <a:sym typeface="Anton"/>
              </a:rPr>
              <a:t>01</a:t>
            </a:r>
            <a:endParaRPr sz="4800" b="1" kern="0">
              <a:solidFill>
                <a:srgbClr val="2D406A"/>
              </a:solidFill>
              <a:latin typeface="Arial" panose="020B0604020202020204" pitchFamily="34" charset="0"/>
              <a:ea typeface="Anton"/>
              <a:cs typeface="Arial" panose="020B0604020202020204" pitchFamily="34" charset="0"/>
              <a:sym typeface="Anton"/>
            </a:endParaRPr>
          </a:p>
        </p:txBody>
      </p:sp>
      <p:sp>
        <p:nvSpPr>
          <p:cNvPr id="51" name="Google Shape;1220;p34"/>
          <p:cNvSpPr txBox="1"/>
          <p:nvPr/>
        </p:nvSpPr>
        <p:spPr>
          <a:xfrm>
            <a:off x="4338800" y="3674418"/>
            <a:ext cx="1049600" cy="963600"/>
          </a:xfrm>
          <a:prstGeom prst="rect">
            <a:avLst/>
          </a:prstGeom>
          <a:solidFill>
            <a:srgbClr val="FCBF4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870" marR="95870" algn="ctr" defTabSz="608807">
              <a:buClr>
                <a:srgbClr val="000000"/>
              </a:buClr>
              <a:defRPr/>
            </a:pPr>
            <a:r>
              <a:rPr lang="vi-VN" sz="4800" b="1" kern="0">
                <a:solidFill>
                  <a:srgbClr val="2D406A"/>
                </a:solidFill>
                <a:latin typeface="Arial" panose="020B0604020202020204" pitchFamily="34" charset="0"/>
                <a:ea typeface="Anton"/>
                <a:cs typeface="Arial" panose="020B0604020202020204" pitchFamily="34" charset="0"/>
                <a:sym typeface="Anton"/>
              </a:rPr>
              <a:t>02</a:t>
            </a:r>
            <a:endParaRPr sz="4800" b="1" kern="0">
              <a:solidFill>
                <a:srgbClr val="2D406A"/>
              </a:solidFill>
              <a:latin typeface="Arial" panose="020B0604020202020204" pitchFamily="34" charset="0"/>
              <a:ea typeface="Anton"/>
              <a:cs typeface="Arial" panose="020B0604020202020204" pitchFamily="34" charset="0"/>
              <a:sym typeface="Anton"/>
            </a:endParaRPr>
          </a:p>
        </p:txBody>
      </p:sp>
      <p:sp>
        <p:nvSpPr>
          <p:cNvPr id="52" name="Google Shape;1221;p34"/>
          <p:cNvSpPr txBox="1"/>
          <p:nvPr/>
        </p:nvSpPr>
        <p:spPr>
          <a:xfrm>
            <a:off x="4339000" y="5349385"/>
            <a:ext cx="1049600" cy="9636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870" marR="95870" algn="ctr" defTabSz="608807">
              <a:buClr>
                <a:srgbClr val="000000"/>
              </a:buClr>
              <a:defRPr/>
            </a:pPr>
            <a:r>
              <a:rPr lang="vi-VN" sz="4800" b="1" kern="0">
                <a:solidFill>
                  <a:schemeClr val="bg1"/>
                </a:solidFill>
                <a:latin typeface="Arial" panose="020B0604020202020204" pitchFamily="34" charset="0"/>
                <a:ea typeface="Anton"/>
                <a:cs typeface="Arial" panose="020B0604020202020204" pitchFamily="34" charset="0"/>
                <a:sym typeface="Anton"/>
              </a:rPr>
              <a:t>03</a:t>
            </a:r>
            <a:endParaRPr sz="4800" b="1" kern="0">
              <a:solidFill>
                <a:schemeClr val="bg1"/>
              </a:solidFill>
              <a:latin typeface="Arial" panose="020B0604020202020204" pitchFamily="34" charset="0"/>
              <a:ea typeface="Anton"/>
              <a:cs typeface="Arial" panose="020B0604020202020204" pitchFamily="34" charset="0"/>
              <a:sym typeface="Anto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88567" y="2078801"/>
            <a:ext cx="6194000" cy="805200"/>
            <a:chOff x="8082850" y="3118201"/>
            <a:chExt cx="9291000" cy="1207800"/>
          </a:xfrm>
        </p:grpSpPr>
        <p:sp>
          <p:nvSpPr>
            <p:cNvPr id="47" name="Google Shape;1216;p34"/>
            <p:cNvSpPr/>
            <p:nvPr/>
          </p:nvSpPr>
          <p:spPr>
            <a:xfrm>
              <a:off x="9974050" y="3118201"/>
              <a:ext cx="7399800" cy="12078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82850" tIns="0" rIns="0" bIns="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r>
                <a:rPr lang="vi-VN" sz="2900" b="1" kern="0" dirty="0">
                  <a:solidFill>
                    <a:srgbClr val="0000CC"/>
                  </a:solidFill>
                  <a:latin typeface="Arial" panose="020B0604020202020204" pitchFamily="34" charset="0"/>
                  <a:ea typeface="Advent Pro"/>
                  <a:cs typeface="Arial" panose="020B0604020202020204" pitchFamily="34" charset="0"/>
                  <a:sym typeface="Advent Pro"/>
                </a:rPr>
                <a:t>Khái niệm Acid</a:t>
              </a:r>
              <a:r>
                <a:rPr lang="en-US" sz="2900" b="1" kern="0" dirty="0">
                  <a:solidFill>
                    <a:srgbClr val="0000CC"/>
                  </a:solidFill>
                  <a:latin typeface="Arial" panose="020B0604020202020204" pitchFamily="34" charset="0"/>
                  <a:ea typeface="Advent Pro"/>
                  <a:cs typeface="Arial" panose="020B0604020202020204" pitchFamily="34" charset="0"/>
                  <a:sym typeface="Advent Pro"/>
                </a:rPr>
                <a:t>(T1)</a:t>
              </a:r>
              <a:endParaRPr sz="2900" b="1" kern="0" dirty="0">
                <a:solidFill>
                  <a:srgbClr val="0000CC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endParaRPr>
            </a:p>
          </p:txBody>
        </p:sp>
        <p:cxnSp>
          <p:nvCxnSpPr>
            <p:cNvPr id="53" name="Google Shape;1222;p34"/>
            <p:cNvCxnSpPr>
              <a:stCxn id="47" idx="1"/>
              <a:endCxn id="50" idx="3"/>
            </p:cNvCxnSpPr>
            <p:nvPr/>
          </p:nvCxnSpPr>
          <p:spPr>
            <a:xfrm rot="10800000">
              <a:off x="8082850" y="3722101"/>
              <a:ext cx="1891200" cy="0"/>
            </a:xfrm>
            <a:prstGeom prst="straightConnector1">
              <a:avLst/>
            </a:prstGeom>
            <a:noFill/>
            <a:ln w="57150" cap="flat" cmpd="sng">
              <a:solidFill>
                <a:srgbClr val="DBD75A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5388400" y="3753685"/>
            <a:ext cx="6346400" cy="805200"/>
            <a:chOff x="8082600" y="5630527"/>
            <a:chExt cx="9519600" cy="1207800"/>
          </a:xfrm>
        </p:grpSpPr>
        <p:sp>
          <p:nvSpPr>
            <p:cNvPr id="48" name="Google Shape;1217;p34"/>
            <p:cNvSpPr/>
            <p:nvPr/>
          </p:nvSpPr>
          <p:spPr>
            <a:xfrm>
              <a:off x="9974050" y="5630527"/>
              <a:ext cx="7628150" cy="12078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82850" tIns="0" rIns="0" bIns="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buSzPts val="1100"/>
                <a:defRPr/>
              </a:pPr>
              <a:r>
                <a:rPr lang="vi-VN" sz="2900" b="1" kern="0" dirty="0">
                  <a:solidFill>
                    <a:srgbClr val="0000CC"/>
                  </a:solidFill>
                  <a:latin typeface="Arial" panose="020B0604020202020204" pitchFamily="34" charset="0"/>
                  <a:ea typeface="Advent Pro"/>
                  <a:cs typeface="Arial" panose="020B0604020202020204" pitchFamily="34" charset="0"/>
                  <a:sym typeface="Advent Pro"/>
                </a:rPr>
                <a:t>Tính chất hóa học của Acid</a:t>
              </a:r>
              <a:r>
                <a:rPr lang="en-US" sz="2900" b="1" kern="0" dirty="0">
                  <a:solidFill>
                    <a:srgbClr val="0000CC"/>
                  </a:solidFill>
                  <a:latin typeface="Arial" panose="020B0604020202020204" pitchFamily="34" charset="0"/>
                  <a:ea typeface="Advent Pro"/>
                  <a:cs typeface="Arial" panose="020B0604020202020204" pitchFamily="34" charset="0"/>
                  <a:sym typeface="Advent Pro"/>
                </a:rPr>
                <a:t>(T2)</a:t>
              </a:r>
              <a:endParaRPr sz="2900" b="1" kern="0" dirty="0">
                <a:solidFill>
                  <a:srgbClr val="0000CC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endParaRPr>
            </a:p>
          </p:txBody>
        </p:sp>
        <p:cxnSp>
          <p:nvCxnSpPr>
            <p:cNvPr id="54" name="Google Shape;1223;p34"/>
            <p:cNvCxnSpPr>
              <a:stCxn id="48" idx="1"/>
              <a:endCxn id="51" idx="3"/>
            </p:cNvCxnSpPr>
            <p:nvPr/>
          </p:nvCxnSpPr>
          <p:spPr>
            <a:xfrm flipH="1" flipV="1">
              <a:off x="8082600" y="6234327"/>
              <a:ext cx="1891450" cy="100"/>
            </a:xfrm>
            <a:prstGeom prst="straightConnector1">
              <a:avLst/>
            </a:prstGeom>
            <a:noFill/>
            <a:ln w="57150" cap="flat" cmpd="sng">
              <a:solidFill>
                <a:srgbClr val="FCBF4A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4" name="Group 3"/>
          <p:cNvGrpSpPr/>
          <p:nvPr/>
        </p:nvGrpSpPr>
        <p:grpSpPr>
          <a:xfrm>
            <a:off x="5388567" y="5428601"/>
            <a:ext cx="6194000" cy="805200"/>
            <a:chOff x="8082850" y="8142901"/>
            <a:chExt cx="9291000" cy="1207800"/>
          </a:xfrm>
        </p:grpSpPr>
        <p:sp>
          <p:nvSpPr>
            <p:cNvPr id="49" name="Google Shape;1218;p34"/>
            <p:cNvSpPr/>
            <p:nvPr/>
          </p:nvSpPr>
          <p:spPr>
            <a:xfrm>
              <a:off x="9974050" y="8142901"/>
              <a:ext cx="7399800" cy="12078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82850" tIns="0" rIns="0" bIns="0" anchor="ctr" anchorCtr="0">
              <a:noAutofit/>
            </a:bodyPr>
            <a:lstStyle/>
            <a:p>
              <a:pPr defTabSz="608807">
                <a:buClr>
                  <a:srgbClr val="000000"/>
                </a:buClr>
                <a:defRPr/>
              </a:pPr>
              <a:r>
                <a:rPr lang="vi-VN" sz="2900" b="1" kern="0" dirty="0">
                  <a:solidFill>
                    <a:srgbClr val="0000CC"/>
                  </a:solidFill>
                  <a:latin typeface="Arial" panose="020B0604020202020204" pitchFamily="34" charset="0"/>
                  <a:ea typeface="Advent Pro"/>
                  <a:cs typeface="Arial" panose="020B0604020202020204" pitchFamily="34" charset="0"/>
                  <a:sym typeface="Advent Pro"/>
                </a:rPr>
                <a:t>Ứng dụng của một số Acid</a:t>
              </a:r>
              <a:r>
                <a:rPr lang="en-US" sz="2900" b="1" kern="0" dirty="0">
                  <a:solidFill>
                    <a:srgbClr val="0000CC"/>
                  </a:solidFill>
                  <a:latin typeface="Arial" panose="020B0604020202020204" pitchFamily="34" charset="0"/>
                  <a:ea typeface="Advent Pro"/>
                  <a:cs typeface="Arial" panose="020B0604020202020204" pitchFamily="34" charset="0"/>
                  <a:sym typeface="Advent Pro"/>
                </a:rPr>
                <a:t>(T3)</a:t>
              </a:r>
              <a:endParaRPr sz="2900" b="1" kern="0" dirty="0">
                <a:solidFill>
                  <a:srgbClr val="0000CC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endParaRPr>
            </a:p>
          </p:txBody>
        </p:sp>
        <p:cxnSp>
          <p:nvCxnSpPr>
            <p:cNvPr id="55" name="Google Shape;1224;p34"/>
            <p:cNvCxnSpPr>
              <a:stCxn id="49" idx="1"/>
              <a:endCxn id="52" idx="3"/>
            </p:cNvCxnSpPr>
            <p:nvPr/>
          </p:nvCxnSpPr>
          <p:spPr>
            <a:xfrm rot="10800000">
              <a:off x="8082850" y="8746801"/>
              <a:ext cx="1891200" cy="0"/>
            </a:xfrm>
            <a:prstGeom prst="straightConnector1">
              <a:avLst/>
            </a:prstGeom>
            <a:noFill/>
            <a:ln w="57150" cap="flat" cmpd="sng">
              <a:solidFill>
                <a:srgbClr val="30A0A0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cxnSp>
        <p:nvCxnSpPr>
          <p:cNvPr id="56" name="Google Shape;1225;p34"/>
          <p:cNvCxnSpPr>
            <a:stCxn id="50" idx="2"/>
            <a:endCxn id="51" idx="0"/>
          </p:cNvCxnSpPr>
          <p:nvPr/>
        </p:nvCxnSpPr>
        <p:spPr>
          <a:xfrm>
            <a:off x="4863800" y="2963205"/>
            <a:ext cx="0" cy="711200"/>
          </a:xfrm>
          <a:prstGeom prst="straightConnector1">
            <a:avLst/>
          </a:prstGeom>
          <a:noFill/>
          <a:ln w="38100" cap="flat" cmpd="sng">
            <a:solidFill>
              <a:srgbClr val="2D40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1226;p34"/>
          <p:cNvCxnSpPr>
            <a:stCxn id="51" idx="2"/>
            <a:endCxn id="52" idx="0"/>
          </p:cNvCxnSpPr>
          <p:nvPr/>
        </p:nvCxnSpPr>
        <p:spPr>
          <a:xfrm>
            <a:off x="4863600" y="4638018"/>
            <a:ext cx="400" cy="711200"/>
          </a:xfrm>
          <a:prstGeom prst="straightConnector1">
            <a:avLst/>
          </a:prstGeom>
          <a:noFill/>
          <a:ln w="38100" cap="flat" cmpd="sng">
            <a:solidFill>
              <a:srgbClr val="2D406A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86565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D59EB5B3-1565-458B-B395-F665651E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427" y="183300"/>
            <a:ext cx="10907097" cy="120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b="1" dirty="0">
                <a:solidFill>
                  <a:srgbClr val="FF0000"/>
                </a:solidFill>
              </a:rPr>
              <a:t>Bảng 8.1</a:t>
            </a:r>
            <a:r>
              <a:rPr lang="vi-VN" sz="2800" dirty="0"/>
              <a:t>: </a:t>
            </a:r>
            <a:r>
              <a:rPr lang="vi-VN" sz="2800" dirty="0">
                <a:solidFill>
                  <a:srgbClr val="0000CC"/>
                </a:solidFill>
              </a:rPr>
              <a:t>Tên một số acid thông dụng, công thức hóa học và dạng tồn tại của acid trong dung dịch.</a:t>
            </a:r>
            <a:endParaRPr lang="en-US" sz="2800" dirty="0">
              <a:solidFill>
                <a:srgbClr val="0000CC"/>
              </a:solidFill>
            </a:endParaRPr>
          </a:p>
          <a:p>
            <a:endParaRPr lang="en-US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752BB93-A5B7-4A02-8645-3A7DCF9E9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620" y="4618400"/>
            <a:ext cx="9941443" cy="197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i="1" dirty="0" smtClean="0">
                <a:solidFill>
                  <a:srgbClr val="FF0000"/>
                </a:solidFill>
              </a:rPr>
              <a:t>		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Nhiệm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vụ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1(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Thảo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luận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nhóm</a:t>
            </a:r>
            <a:r>
              <a:rPr lang="en-US" sz="2800" b="1" i="1" dirty="0" smtClean="0">
                <a:solidFill>
                  <a:srgbClr val="FF0000"/>
                </a:solidFill>
              </a:rPr>
              <a:t>):</a:t>
            </a:r>
          </a:p>
          <a:p>
            <a:r>
              <a:rPr lang="vi-VN" sz="2800" b="1" i="1" dirty="0" smtClean="0">
                <a:solidFill>
                  <a:srgbClr val="FF0000"/>
                </a:solidFill>
              </a:rPr>
              <a:t>Quan </a:t>
            </a:r>
            <a:r>
              <a:rPr lang="vi-VN" sz="2800" b="1" i="1" dirty="0">
                <a:solidFill>
                  <a:srgbClr val="FF0000"/>
                </a:solidFill>
              </a:rPr>
              <a:t>sát Bảng 8.1 và thực hiện các yêu cầu: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vi-VN" sz="2800" dirty="0">
                <a:solidFill>
                  <a:srgbClr val="0000CC"/>
                </a:solidFill>
              </a:rPr>
              <a:t>1. Công thức hóa học của các acid có đặc điểm gì giống nhau?</a:t>
            </a:r>
            <a:endParaRPr lang="en-US" sz="2800" dirty="0">
              <a:solidFill>
                <a:srgbClr val="0000CC"/>
              </a:solidFill>
            </a:endParaRPr>
          </a:p>
          <a:p>
            <a:r>
              <a:rPr lang="vi-VN" sz="2800" dirty="0">
                <a:solidFill>
                  <a:srgbClr val="0000CC"/>
                </a:solidFill>
              </a:rPr>
              <a:t>2. Dạng tồn tại của acid trong dung dịch có đặc điểm gì chung?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36628"/>
              </p:ext>
            </p:extLst>
          </p:nvPr>
        </p:nvGraphicFramePr>
        <p:xfrm>
          <a:off x="867509" y="1202664"/>
          <a:ext cx="10451532" cy="3579293"/>
        </p:xfrm>
        <a:graphic>
          <a:graphicData uri="http://schemas.openxmlformats.org/drawingml/2006/table">
            <a:tbl>
              <a:tblPr firstRow="1" firstCol="1" bandRow="1"/>
              <a:tblGrid>
                <a:gridCol w="3109560"/>
                <a:gridCol w="2611300"/>
                <a:gridCol w="2543908"/>
                <a:gridCol w="2186764"/>
              </a:tblGrid>
              <a:tr h="126187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2400" dirty="0" err="1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40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acid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hóa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Dạng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tồn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tại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acid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dịch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5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Cation(ion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dương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Anion(ion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Gốc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acid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Hydrochloric acid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HCl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en-US" sz="2400" baseline="300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Nitric acid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HNO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2400" baseline="-250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400" baseline="300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‑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Sulfuric acid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2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400" baseline="300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3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D59EB5B3-1565-458B-B395-F665651E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215" y="535624"/>
            <a:ext cx="2007657" cy="8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ĐÁP ÁN</a:t>
            </a:r>
            <a:r>
              <a:rPr lang="vi-VN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25F75F08-7D14-4EBE-9BDB-15903A7D2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30" y="1420897"/>
            <a:ext cx="10117767" cy="99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CC"/>
                </a:solidFill>
              </a:rPr>
              <a:t>1. </a:t>
            </a:r>
            <a:r>
              <a:rPr lang="en-US" sz="2800" dirty="0" err="1">
                <a:solidFill>
                  <a:srgbClr val="0000CC"/>
                </a:solidFill>
              </a:rPr>
              <a:t>Công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thức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hóa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học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acid </a:t>
            </a:r>
            <a:r>
              <a:rPr lang="en-US" sz="2800" dirty="0" err="1">
                <a:solidFill>
                  <a:srgbClr val="0000CC"/>
                </a:solidFill>
              </a:rPr>
              <a:t>đều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có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nguyên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tử</a:t>
            </a:r>
            <a:r>
              <a:rPr lang="en-US" sz="2800" dirty="0" smtClean="0">
                <a:solidFill>
                  <a:srgbClr val="0000CC"/>
                </a:solidFill>
              </a:rPr>
              <a:t> hydrogen(H</a:t>
            </a:r>
            <a:r>
              <a:rPr lang="en-US" sz="2800" dirty="0" smtClean="0">
                <a:solidFill>
                  <a:srgbClr val="0000CC"/>
                </a:solidFill>
              </a:rPr>
              <a:t>)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35873243-BEDA-4D5E-A01F-DFF90621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28" y="2277178"/>
            <a:ext cx="10302949" cy="99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800" dirty="0"/>
          </a:p>
          <a:p>
            <a:r>
              <a:rPr lang="en-US" sz="2800" dirty="0">
                <a:solidFill>
                  <a:srgbClr val="0000CC"/>
                </a:solidFill>
              </a:rPr>
              <a:t>2. Acid </a:t>
            </a:r>
            <a:r>
              <a:rPr lang="en-US" sz="2800" dirty="0" err="1">
                <a:solidFill>
                  <a:srgbClr val="0000CC"/>
                </a:solidFill>
              </a:rPr>
              <a:t>tồn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trong</a:t>
            </a:r>
            <a:r>
              <a:rPr lang="en-US" sz="2800" dirty="0">
                <a:solidFill>
                  <a:srgbClr val="0000CC"/>
                </a:solidFill>
              </a:rPr>
              <a:t> dung </a:t>
            </a:r>
            <a:r>
              <a:rPr lang="en-US" sz="2800" dirty="0" err="1">
                <a:solidFill>
                  <a:srgbClr val="0000CC"/>
                </a:solidFill>
              </a:rPr>
              <a:t>dịch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dưới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dạng</a:t>
            </a:r>
            <a:r>
              <a:rPr lang="en-US" sz="2800" dirty="0">
                <a:solidFill>
                  <a:srgbClr val="0000CC"/>
                </a:solidFill>
              </a:rPr>
              <a:t> cation H</a:t>
            </a:r>
            <a:r>
              <a:rPr lang="en-US" sz="2800" baseline="30000" dirty="0">
                <a:solidFill>
                  <a:srgbClr val="0000CC"/>
                </a:solidFill>
              </a:rPr>
              <a:t>+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anion </a:t>
            </a:r>
            <a:r>
              <a:rPr lang="en-US" sz="2800" dirty="0" err="1" smtClean="0">
                <a:solidFill>
                  <a:srgbClr val="0000CC"/>
                </a:solidFill>
              </a:rPr>
              <a:t>gốc</a:t>
            </a:r>
            <a:r>
              <a:rPr lang="en-US" sz="2800" dirty="0" smtClean="0">
                <a:solidFill>
                  <a:srgbClr val="0000CC"/>
                </a:solidFill>
              </a:rPr>
              <a:t> acid </a:t>
            </a:r>
            <a:r>
              <a:rPr lang="en-US" sz="2800" dirty="0">
                <a:solidFill>
                  <a:srgbClr val="0000CC"/>
                </a:solidFill>
              </a:rPr>
              <a:t>(ion </a:t>
            </a:r>
            <a:r>
              <a:rPr lang="en-US" sz="2800" dirty="0" err="1" smtClean="0">
                <a:solidFill>
                  <a:srgbClr val="0000CC"/>
                </a:solidFill>
              </a:rPr>
              <a:t>âm</a:t>
            </a:r>
            <a:r>
              <a:rPr lang="en-US" sz="2800" dirty="0" smtClean="0">
                <a:solidFill>
                  <a:srgbClr val="0000CC"/>
                </a:solidFill>
              </a:rPr>
              <a:t>).</a:t>
            </a:r>
            <a:endParaRPr lang="en-US" sz="2800" dirty="0">
              <a:solidFill>
                <a:srgbClr val="0000CC"/>
              </a:solidFill>
            </a:endParaRPr>
          </a:p>
          <a:p>
            <a:endParaRPr 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6134" y="1589046"/>
            <a:ext cx="1721689" cy="1721689"/>
            <a:chOff x="2454183" y="2369859"/>
            <a:chExt cx="2209800" cy="2209800"/>
          </a:xfrm>
        </p:grpSpPr>
        <p:sp>
          <p:nvSpPr>
            <p:cNvPr id="10" name="Freeform 5"/>
            <p:cNvSpPr/>
            <p:nvPr/>
          </p:nvSpPr>
          <p:spPr>
            <a:xfrm>
              <a:off x="2454183" y="2369859"/>
              <a:ext cx="2209800" cy="2209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F9C9C5"/>
            </a:solidFill>
            <a:ln w="38100" cap="sq">
              <a:solidFill>
                <a:schemeClr val="tx1"/>
              </a:solidFill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54183" y="3079543"/>
              <a:ext cx="2209800" cy="90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HCl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3708400" y="2207058"/>
            <a:ext cx="1524000" cy="441873"/>
          </a:xfrm>
          <a:prstGeom prst="rightArrow">
            <a:avLst/>
          </a:prstGeom>
          <a:solidFill>
            <a:srgbClr val="F1D055"/>
          </a:solidFill>
          <a:ln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0882" tIns="30441" rIns="60882" bIns="30441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4012" y="228601"/>
            <a:ext cx="2702923" cy="965200"/>
            <a:chOff x="381000" y="342900"/>
            <a:chExt cx="4054383" cy="1447800"/>
          </a:xfrm>
        </p:grpSpPr>
        <p:sp>
          <p:nvSpPr>
            <p:cNvPr id="9" name="TextBox 8"/>
            <p:cNvSpPr txBox="1"/>
            <p:nvPr/>
          </p:nvSpPr>
          <p:spPr>
            <a:xfrm>
              <a:off x="2454184" y="743546"/>
              <a:ext cx="1981199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dụ:</a:t>
              </a:r>
              <a:endPara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42900"/>
              <a:ext cx="1995139" cy="1447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740401" y="1540343"/>
            <a:ext cx="1783012" cy="1783012"/>
            <a:chOff x="8747217" y="2272796"/>
            <a:chExt cx="2301783" cy="2301783"/>
          </a:xfrm>
        </p:grpSpPr>
        <p:sp>
          <p:nvSpPr>
            <p:cNvPr id="14" name="Freeform 7"/>
            <p:cNvSpPr/>
            <p:nvPr/>
          </p:nvSpPr>
          <p:spPr>
            <a:xfrm>
              <a:off x="8747217" y="2272796"/>
              <a:ext cx="2301783" cy="23017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49360" y="2915855"/>
              <a:ext cx="2047240" cy="9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sz="4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98922" y="1540341"/>
            <a:ext cx="1783012" cy="1783012"/>
            <a:chOff x="8747217" y="2272796"/>
            <a:chExt cx="2301783" cy="2301783"/>
          </a:xfrm>
        </p:grpSpPr>
        <p:sp>
          <p:nvSpPr>
            <p:cNvPr id="19" name="Freeform 7"/>
            <p:cNvSpPr/>
            <p:nvPr/>
          </p:nvSpPr>
          <p:spPr>
            <a:xfrm>
              <a:off x="8747217" y="2272796"/>
              <a:ext cx="2301783" cy="23017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20" name="TextBox 19"/>
            <p:cNvSpPr txBox="1"/>
            <p:nvPr/>
          </p:nvSpPr>
          <p:spPr>
            <a:xfrm>
              <a:off x="8849360" y="2915855"/>
              <a:ext cx="2047240" cy="9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r>
                <a:rPr lang="vi-VN" sz="4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Plus 20"/>
          <p:cNvSpPr/>
          <p:nvPr/>
        </p:nvSpPr>
        <p:spPr>
          <a:xfrm>
            <a:off x="7753154" y="2038470"/>
            <a:ext cx="822823" cy="822822"/>
          </a:xfrm>
          <a:prstGeom prst="mathPlus">
            <a:avLst>
              <a:gd name="adj1" fmla="val 16934"/>
            </a:avLst>
          </a:prstGeom>
          <a:solidFill>
            <a:srgbClr val="F1D05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882" tIns="30441" rIns="60882" bIns="30441"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636134" y="4315515"/>
            <a:ext cx="1721689" cy="1721689"/>
            <a:chOff x="2454183" y="2369859"/>
            <a:chExt cx="2209800" cy="2209800"/>
          </a:xfrm>
        </p:grpSpPr>
        <p:sp>
          <p:nvSpPr>
            <p:cNvPr id="23" name="Freeform 5"/>
            <p:cNvSpPr/>
            <p:nvPr/>
          </p:nvSpPr>
          <p:spPr>
            <a:xfrm>
              <a:off x="2454183" y="2369859"/>
              <a:ext cx="2209800" cy="2209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F9C9C5"/>
            </a:solidFill>
            <a:ln w="38100" cap="sq">
              <a:solidFill>
                <a:schemeClr val="tx1"/>
              </a:solidFill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54183" y="2966927"/>
              <a:ext cx="2209800" cy="90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sz="40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SO</a:t>
              </a:r>
              <a:r>
                <a:rPr lang="vi-VN" sz="40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708400" y="4861584"/>
            <a:ext cx="1524000" cy="441873"/>
          </a:xfrm>
          <a:prstGeom prst="rightArrow">
            <a:avLst/>
          </a:prstGeom>
          <a:solidFill>
            <a:srgbClr val="F1D055"/>
          </a:solidFill>
          <a:ln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0882" tIns="30441" rIns="60882" bIns="30441"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740401" y="4191001"/>
            <a:ext cx="1783012" cy="1783012"/>
            <a:chOff x="8747217" y="2272796"/>
            <a:chExt cx="2301783" cy="2301783"/>
          </a:xfrm>
        </p:grpSpPr>
        <p:sp>
          <p:nvSpPr>
            <p:cNvPr id="27" name="Freeform 7"/>
            <p:cNvSpPr/>
            <p:nvPr/>
          </p:nvSpPr>
          <p:spPr>
            <a:xfrm>
              <a:off x="8747217" y="2272796"/>
              <a:ext cx="2301783" cy="23017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28" name="TextBox 27"/>
            <p:cNvSpPr txBox="1"/>
            <p:nvPr/>
          </p:nvSpPr>
          <p:spPr>
            <a:xfrm>
              <a:off x="8849360" y="2939133"/>
              <a:ext cx="2047240" cy="9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2H</a:t>
              </a:r>
              <a:r>
                <a:rPr lang="vi-VN" sz="4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78043" y="4191000"/>
            <a:ext cx="1783012" cy="1783012"/>
            <a:chOff x="8747217" y="2272796"/>
            <a:chExt cx="2301783" cy="2301783"/>
          </a:xfrm>
        </p:grpSpPr>
        <p:sp>
          <p:nvSpPr>
            <p:cNvPr id="30" name="Freeform 7"/>
            <p:cNvSpPr/>
            <p:nvPr/>
          </p:nvSpPr>
          <p:spPr>
            <a:xfrm>
              <a:off x="8747217" y="2272796"/>
              <a:ext cx="2301783" cy="23017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8849361" y="2915855"/>
              <a:ext cx="2047240" cy="9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</a:t>
              </a:r>
              <a:r>
                <a:rPr lang="vi-VN" sz="4000" b="1" baseline="-25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vi-VN" sz="4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Plus 31"/>
          <p:cNvSpPr/>
          <p:nvPr/>
        </p:nvSpPr>
        <p:spPr>
          <a:xfrm>
            <a:off x="7753154" y="4689128"/>
            <a:ext cx="822823" cy="822822"/>
          </a:xfrm>
          <a:prstGeom prst="mathPlus">
            <a:avLst>
              <a:gd name="adj1" fmla="val 16934"/>
            </a:avLst>
          </a:prstGeom>
          <a:solidFill>
            <a:srgbClr val="F1D05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882" tIns="30441" rIns="60882" bIns="30441" rtlCol="0" anchor="ctr"/>
          <a:lstStyle/>
          <a:p>
            <a:pPr algn="ctr"/>
            <a:endParaRPr lang="en-US"/>
          </a:p>
        </p:txBody>
      </p:sp>
      <p:sp>
        <p:nvSpPr>
          <p:cNvPr id="33" name="Freeform 22"/>
          <p:cNvSpPr/>
          <p:nvPr/>
        </p:nvSpPr>
        <p:spPr>
          <a:xfrm>
            <a:off x="10463881" y="-321906"/>
            <a:ext cx="1723424" cy="1862247"/>
          </a:xfrm>
          <a:custGeom>
            <a:avLst/>
            <a:gdLst/>
            <a:ahLst/>
            <a:cxnLst/>
            <a:rect l="l" t="t" r="r" b="b"/>
            <a:pathLst>
              <a:path w="984936" h="1064273">
                <a:moveTo>
                  <a:pt x="0" y="0"/>
                </a:moveTo>
                <a:lnTo>
                  <a:pt x="984936" y="0"/>
                </a:lnTo>
                <a:lnTo>
                  <a:pt x="984936" y="1064273"/>
                </a:lnTo>
                <a:lnTo>
                  <a:pt x="0" y="10642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8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5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D59EB5B3-1565-458B-B395-F665651E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754" y="535624"/>
            <a:ext cx="5791201" cy="8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 u="sng" dirty="0" err="1" smtClean="0">
                <a:solidFill>
                  <a:srgbClr val="FF0000"/>
                </a:solidFill>
              </a:rPr>
              <a:t>Nhiệm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vụ</a:t>
            </a:r>
            <a:r>
              <a:rPr lang="en-US" sz="2800" b="1" u="sng" dirty="0" smtClean="0">
                <a:solidFill>
                  <a:srgbClr val="FF0000"/>
                </a:solidFill>
              </a:rPr>
              <a:t> 2(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Thảo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luận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nhóm</a:t>
            </a:r>
            <a:r>
              <a:rPr lang="en-US" sz="2800" b="1" u="sng" dirty="0" smtClean="0">
                <a:solidFill>
                  <a:srgbClr val="FF0000"/>
                </a:solidFill>
              </a:rPr>
              <a:t> 2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phút</a:t>
            </a:r>
            <a:r>
              <a:rPr lang="en-US" sz="2800" b="1" u="sng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25F75F08-7D14-4EBE-9BDB-15903A7D2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30" y="1420897"/>
            <a:ext cx="10117767" cy="99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CC"/>
                </a:solidFill>
              </a:rPr>
              <a:t>1. </a:t>
            </a:r>
            <a:r>
              <a:rPr lang="en-US" sz="2800" dirty="0" err="1" smtClean="0">
                <a:solidFill>
                  <a:srgbClr val="0000CC"/>
                </a:solidFill>
              </a:rPr>
              <a:t>Hãy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cho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gốc</a:t>
            </a:r>
            <a:r>
              <a:rPr lang="en-US" sz="2800" dirty="0" smtClean="0">
                <a:solidFill>
                  <a:srgbClr val="0000CC"/>
                </a:solidFill>
              </a:rPr>
              <a:t> acid </a:t>
            </a:r>
            <a:r>
              <a:rPr lang="en-US" sz="2800" dirty="0" err="1" smtClean="0">
                <a:solidFill>
                  <a:srgbClr val="0000CC"/>
                </a:solidFill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các</a:t>
            </a:r>
            <a:r>
              <a:rPr lang="en-US" sz="2800" dirty="0" smtClean="0">
                <a:solidFill>
                  <a:srgbClr val="0000CC"/>
                </a:solidFill>
              </a:rPr>
              <a:t> acid </a:t>
            </a:r>
            <a:r>
              <a:rPr lang="en-US" sz="2800" dirty="0" err="1" smtClean="0">
                <a:solidFill>
                  <a:srgbClr val="0000CC"/>
                </a:solidFill>
              </a:rPr>
              <a:t>sau</a:t>
            </a:r>
            <a:r>
              <a:rPr lang="en-US" sz="2800" dirty="0" smtClean="0">
                <a:solidFill>
                  <a:srgbClr val="0000CC"/>
                </a:solidFill>
              </a:rPr>
              <a:t>: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35873243-BEDA-4D5E-A01F-DFF90621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28" y="2277178"/>
            <a:ext cx="10302949" cy="99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71" rIns="91332" bIns="45671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800" dirty="0"/>
          </a:p>
          <a:p>
            <a:r>
              <a:rPr lang="en-US" sz="2800" dirty="0" smtClean="0">
                <a:solidFill>
                  <a:srgbClr val="0000CC"/>
                </a:solidFill>
              </a:rPr>
              <a:t>            </a:t>
            </a:r>
            <a:r>
              <a:rPr lang="en-US" sz="2800" b="1" dirty="0" smtClean="0">
                <a:solidFill>
                  <a:srgbClr val="0000CC"/>
                </a:solidFill>
              </a:rPr>
              <a:t>H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</a:rPr>
              <a:t>PO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4</a:t>
            </a:r>
            <a:r>
              <a:rPr lang="en-US" sz="2800" b="1" dirty="0" smtClean="0">
                <a:solidFill>
                  <a:srgbClr val="0000CC"/>
                </a:solidFill>
              </a:rPr>
              <a:t>, H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2</a:t>
            </a:r>
            <a:r>
              <a:rPr lang="en-US" sz="2800" b="1" dirty="0" smtClean="0">
                <a:solidFill>
                  <a:srgbClr val="0000CC"/>
                </a:solidFill>
              </a:rPr>
              <a:t>SO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</a:rPr>
              <a:t>, H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2</a:t>
            </a:r>
            <a:r>
              <a:rPr lang="en-US" sz="2800" b="1" dirty="0" smtClean="0">
                <a:solidFill>
                  <a:srgbClr val="0000CC"/>
                </a:solidFill>
              </a:rPr>
              <a:t>CO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</a:rPr>
              <a:t>, HNO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2</a:t>
            </a:r>
            <a:endParaRPr lang="en-US" sz="2800" b="1" baseline="-25000" dirty="0">
              <a:solidFill>
                <a:srgbClr val="0000CC"/>
              </a:solidFill>
            </a:endParaRPr>
          </a:p>
          <a:p>
            <a:endParaRPr 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460</Words>
  <Application>Microsoft Office PowerPoint</Application>
  <PresentationFormat>Custom</PresentationFormat>
  <Paragraphs>97</Paragraphs>
  <Slides>16</Slides>
  <Notes>1</Notes>
  <HiddenSlides>0</HiddenSlides>
  <MMClips>12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DELL</cp:lastModifiedBy>
  <cp:revision>23</cp:revision>
  <dcterms:created xsi:type="dcterms:W3CDTF">2022-07-19T03:11:00Z</dcterms:created>
  <dcterms:modified xsi:type="dcterms:W3CDTF">2024-11-30T02:18:22Z</dcterms:modified>
  <cp:version>n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7EB30E978C284469B10759DEB8677BD6</vt:lpwstr>
  </property>
  <property fmtid="{D5CDD505-2E9C-101B-9397-08002B2CF9AE}" pid="3" name="KSOProductBuildVer">
    <vt:lpwstr>1033-11.2.0.11254</vt:lpwstr>
  </property>
</Properties>
</file>