
<file path=[Content_Types].xml><?xml version="1.0" encoding="utf-8"?>
<Types xmlns="http://schemas.openxmlformats.org/package/2006/content-types">
  <Default Extension="png" ContentType="image/png"/>
  <Default Extension="jpeg" ContentType="image/jpeg"/>
  <Default Extension="JPG" ContentType="image/.jp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
  </p:notesMasterIdLst>
  <p:sldIdLst>
    <p:sldId id="256" r:id="rId3"/>
    <p:sldId id="257" r:id="rId5"/>
    <p:sldId id="259" r:id="rId6"/>
    <p:sldId id="377" r:id="rId7"/>
    <p:sldId id="378" r:id="rId8"/>
    <p:sldId id="379" r:id="rId9"/>
    <p:sldId id="260" r:id="rId10"/>
    <p:sldId id="261" r:id="rId11"/>
    <p:sldId id="262" r:id="rId12"/>
    <p:sldId id="263" r:id="rId13"/>
    <p:sldId id="380" r:id="rId14"/>
    <p:sldId id="381" r:id="rId15"/>
    <p:sldId id="382" r:id="rId16"/>
    <p:sldId id="383" r:id="rId17"/>
    <p:sldId id="384" r:id="rId18"/>
    <p:sldId id="385" r:id="rId19"/>
    <p:sldId id="386" r:id="rId20"/>
    <p:sldId id="387" r:id="rId21"/>
    <p:sldId id="388" r:id="rId22"/>
    <p:sldId id="389" r:id="rId23"/>
    <p:sldId id="390" r:id="rId24"/>
    <p:sldId id="391" r:id="rId25"/>
    <p:sldId id="392" r:id="rId26"/>
    <p:sldId id="401" r:id="rId27"/>
    <p:sldId id="397" r:id="rId28"/>
    <p:sldId id="402" r:id="rId29"/>
    <p:sldId id="400" r:id="rId30"/>
    <p:sldId id="399" r:id="rId31"/>
    <p:sldId id="290" r:id="rId32"/>
    <p:sldId id="291" r:id="rId33"/>
    <p:sldId id="293" r:id="rId34"/>
    <p:sldId id="318" r:id="rId35"/>
  </p:sldIdLst>
  <p:sldSz cx="12192000" cy="6858000"/>
  <p:notesSz cx="6858000" cy="9144000"/>
  <p:embeddedFontLst>
    <p:embeddedFont>
      <p:font typeface="Cambria Math" panose="02040503050406030204"/>
      <p:regular r:id="rId39"/>
    </p:embeddedFont>
    <p:embeddedFont>
      <p:font typeface="Calibri" panose="020F0502020204030204" pitchFamily="34"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2122" userDrawn="1">
          <p15:clr>
            <a:srgbClr val="A4A3A4"/>
          </p15:clr>
        </p15:guide>
        <p15:guide id="2" pos="383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4A41ED6-351C-4FAF-933C-DD236DCB33D5}" styleName="Table_0">
    <a:wholeTbl>
      <a:tcTxStyle>
        <a:font>
          <a:latin typeface="Arial"/>
          <a:ea typeface="Arial"/>
          <a:cs typeface="Arial"/>
        </a:font>
        <a:srgbClr val="000000"/>
      </a:tcTxStyle>
      <a:tcStyle>
        <a:tcBdr/>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Style>
        <a:tcBdr/>
      </a:tcStyle>
    </a:lastRow>
    <a:seCell>
      <a:tcStyle>
        <a:tcBdr/>
      </a:tcStyle>
    </a:seCell>
    <a:swCell>
      <a:tcStyle>
        <a:tcBdr/>
      </a:tcStyle>
    </a:swCell>
    <a:firstRow>
      <a:tcStyle>
        <a:tcBdr/>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showComments="0">
  <p:normalViewPr>
    <p:restoredLeft sz="15620"/>
    <p:restoredTop sz="94660"/>
  </p:normalViewPr>
  <p:slideViewPr>
    <p:cSldViewPr snapToGrid="0">
      <p:cViewPr varScale="1">
        <p:scale>
          <a:sx n="100" d="100"/>
          <a:sy n="100" d="100"/>
        </p:scale>
        <p:origin x="0" y="0"/>
      </p:cViewPr>
      <p:guideLst>
        <p:guide orient="horz" pos="2122"/>
        <p:guide pos="3839"/>
      </p:guideLst>
    </p:cSldViewPr>
  </p:slide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3" Type="http://schemas.openxmlformats.org/officeDocument/2006/relationships/font" Target="fonts/font5.fntdata"/><Relationship Id="rId42" Type="http://schemas.openxmlformats.org/officeDocument/2006/relationships/font" Target="fonts/font4.fntdata"/><Relationship Id="rId41" Type="http://schemas.openxmlformats.org/officeDocument/2006/relationships/font" Target="fonts/font3.fntdata"/><Relationship Id="rId40" Type="http://schemas.openxmlformats.org/officeDocument/2006/relationships/font" Target="fonts/font2.fntdata"/><Relationship Id="rId4" Type="http://schemas.openxmlformats.org/officeDocument/2006/relationships/notesMaster" Target="notesMasters/notesMaster1.xml"/><Relationship Id="rId39" Type="http://schemas.openxmlformats.org/officeDocument/2006/relationships/font" Target="fonts/font1.fntdata"/><Relationship Id="rId38" Type="http://schemas.openxmlformats.org/officeDocument/2006/relationships/tableStyles" Target="tableStyles.xml"/><Relationship Id="rId37" Type="http://schemas.openxmlformats.org/officeDocument/2006/relationships/viewProps" Target="viewProps.xml"/><Relationship Id="rId36" Type="http://schemas.openxmlformats.org/officeDocument/2006/relationships/presProps" Target="presProps.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2" name="Shape 2"/>
        <p:cNvGrpSpPr/>
        <p:nvPr/>
      </p:nvGrpSpPr>
      <p:grpSpPr>
        <a:xfrm>
          <a:off x="0" y="0"/>
          <a:ext cx="0" cy="0"/>
          <a:chOff x="0" y="0"/>
          <a:chExt cx="0" cy="0"/>
        </a:xfrm>
      </p:grpSpPr>
      <p:sp>
        <p:nvSpPr>
          <p:cNvPr id="3" name="Google Shape;3;n"/>
          <p:cNvSpPr txBox="1"/>
          <p:nvPr>
            <p:ph type="hdr" idx="2"/>
          </p:nvPr>
        </p:nvSpPr>
        <p:spPr>
          <a:xfrm>
            <a:off x="0" y="0"/>
            <a:ext cx="2971800" cy="458787"/>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20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SzPts val="1400"/>
              <a:buNone/>
              <a:defRPr sz="20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SzPts val="1400"/>
              <a:buNone/>
              <a:defRPr sz="20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SzPts val="1400"/>
              <a:buNone/>
              <a:defRPr sz="20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SzPts val="1400"/>
              <a:buNone/>
              <a:defRPr sz="20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SzPts val="1400"/>
              <a:buNone/>
              <a:defRPr sz="20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SzPts val="1400"/>
              <a:buNone/>
              <a:defRPr sz="20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SzPts val="1400"/>
              <a:buNone/>
              <a:defRPr sz="20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SzPts val="1400"/>
              <a:buNone/>
              <a:defRPr sz="20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p:txBody>
      </p:sp>
      <p:sp>
        <p:nvSpPr>
          <p:cNvPr id="4" name="Google Shape;4;n"/>
          <p:cNvSpPr txBox="1"/>
          <p:nvPr>
            <p:ph type="dt" idx="10"/>
          </p:nvPr>
        </p:nvSpPr>
        <p:spPr>
          <a:xfrm>
            <a:off x="3884612" y="0"/>
            <a:ext cx="2971800" cy="458787"/>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SzPts val="1400"/>
              <a:buNone/>
              <a:defRPr sz="12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SzPts val="1400"/>
              <a:buNone/>
              <a:defRPr sz="20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SzPts val="1400"/>
              <a:buNone/>
              <a:defRPr sz="20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SzPts val="1400"/>
              <a:buNone/>
              <a:defRPr sz="20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SzPts val="1400"/>
              <a:buNone/>
              <a:defRPr sz="20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SzPts val="1400"/>
              <a:buNone/>
              <a:defRPr sz="20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SzPts val="1400"/>
              <a:buNone/>
              <a:defRPr sz="20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SzPts val="1400"/>
              <a:buNone/>
              <a:defRPr sz="20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SzPts val="1400"/>
              <a:buNone/>
              <a:defRPr sz="20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p:txBody>
      </p:sp>
      <p:sp>
        <p:nvSpPr>
          <p:cNvPr id="5" name="Google Shape;5;n"/>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6" name="Google Shape;6;n"/>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p:txBody>
      </p:sp>
      <p:sp>
        <p:nvSpPr>
          <p:cNvPr id="7" name="Google Shape;7;n"/>
          <p:cNvSpPr txBox="1"/>
          <p:nvPr>
            <p:ph type="ftr" idx="11"/>
          </p:nvPr>
        </p:nvSpPr>
        <p:spPr>
          <a:xfrm>
            <a:off x="0" y="8685212"/>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SzPts val="1400"/>
              <a:buNone/>
              <a:defRPr sz="20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SzPts val="1400"/>
              <a:buNone/>
              <a:defRPr sz="20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SzPts val="1400"/>
              <a:buNone/>
              <a:defRPr sz="20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SzPts val="1400"/>
              <a:buNone/>
              <a:defRPr sz="20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SzPts val="1400"/>
              <a:buNone/>
              <a:defRPr sz="20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SzPts val="1400"/>
              <a:buNone/>
              <a:defRPr sz="20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SzPts val="1400"/>
              <a:buNone/>
              <a:defRPr sz="20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SzPts val="1400"/>
              <a:buNone/>
              <a:defRPr sz="20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SzPts val="1400"/>
              <a:buNone/>
              <a:defRPr sz="20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p:txBody>
      </p:sp>
      <p:sp>
        <p:nvSpPr>
          <p:cNvPr id="8" name="Google Shape;8;n"/>
          <p:cNvSpPr txBox="1"/>
          <p:nvPr>
            <p:ph type="sldNum" idx="12"/>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panose="020B0604020202020204"/>
              <a:buNone/>
            </a:pPr>
            <a:fld id="{00000000-1234-1234-1234-123412341234}" type="slidenum">
              <a:rPr lang="en-US" sz="1200" b="0" i="0" u="none" strike="noStrike" cap="none">
                <a:solidFill>
                  <a:srgbClr val="000000"/>
                </a:solidFill>
                <a:latin typeface="Arial" panose="020B0604020202020204"/>
                <a:ea typeface="Arial" panose="020B0604020202020204"/>
                <a:cs typeface="Arial" panose="020B0604020202020204"/>
                <a:sym typeface="Arial" panose="020B0604020202020204"/>
              </a:rPr>
            </a:fld>
            <a:endParaRPr lang="en-US" sz="12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98" name="Shape 98"/>
        <p:cNvGrpSpPr/>
        <p:nvPr/>
      </p:nvGrpSpPr>
      <p:grpSpPr>
        <a:xfrm>
          <a:off x="0" y="0"/>
          <a:ext cx="0" cy="0"/>
          <a:chOff x="0" y="0"/>
          <a:chExt cx="0" cy="0"/>
        </a:xfrm>
      </p:grpSpPr>
      <p:sp>
        <p:nvSpPr>
          <p:cNvPr id="99" name="Google Shape;99;p1: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100" name="Google Shape;100;p1: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502" name="Shape 502"/>
        <p:cNvGrpSpPr/>
        <p:nvPr/>
      </p:nvGrpSpPr>
      <p:grpSpPr>
        <a:xfrm>
          <a:off x="0" y="0"/>
          <a:ext cx="0" cy="0"/>
          <a:chOff x="0" y="0"/>
          <a:chExt cx="0" cy="0"/>
        </a:xfrm>
      </p:grpSpPr>
      <p:sp>
        <p:nvSpPr>
          <p:cNvPr id="503" name="Google Shape;503;p33: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504" name="Google Shape;504;p33:notes"/>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505" name="Google Shape;505;p33: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panose="020B0604020202020204"/>
              <a:buNone/>
            </a:pPr>
            <a:fld id="{00000000-1234-1234-1234-123412341234}" type="slidenum">
              <a:rPr lang="en-US" sz="1200" b="0" i="0" u="none">
                <a:solidFill>
                  <a:srgbClr val="000000"/>
                </a:solidFill>
                <a:latin typeface="Arial" panose="020B0604020202020204"/>
                <a:ea typeface="Arial" panose="020B0604020202020204"/>
                <a:cs typeface="Arial" panose="020B0604020202020204"/>
                <a:sym typeface="Arial" panose="020B0604020202020204"/>
              </a:rPr>
            </a:fld>
            <a:endParaRPr lang="en-US" sz="1200" b="0" i="0" u="none">
              <a:solidFill>
                <a:srgbClr val="00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4" name="Slide Image Placeholder 1"/>
          <p:cNvSpPr>
            <a:spLocks noGrp="1" noRot="1" noChangeAspect="1" noTextEdit="1"/>
          </p:cNvSpPr>
          <p:nvPr>
            <p:ph type="sldImg"/>
          </p:nvPr>
        </p:nvSpPr>
        <p:spPr>
          <a:ln>
            <a:solidFill>
              <a:srgbClr val="000000">
                <a:alpha val="100000"/>
              </a:srgbClr>
            </a:solidFill>
            <a:miter lim="800000"/>
          </a:ln>
        </p:spPr>
      </p:sp>
      <p:sp>
        <p:nvSpPr>
          <p:cNvPr id="23555" name="Notes Placeholder 2"/>
          <p:cNvSpPr>
            <a:spLocks noGrp="1"/>
          </p:cNvSpPr>
          <p:nvPr>
            <p:ph type="body" idx="1"/>
          </p:nvPr>
        </p:nvSpPr>
        <p:spPr>
          <a:noFill/>
          <a:ln>
            <a:noFill/>
          </a:ln>
        </p:spPr>
        <p:txBody>
          <a:bodyPr wrap="square" lIns="91440" tIns="45720" rIns="91440" bIns="45720" anchor="t" anchorCtr="0"/>
          <a:p>
            <a:pPr lvl="0" eaLnBrk="1" hangingPunct="1"/>
            <a:endParaRPr dirty="0"/>
          </a:p>
        </p:txBody>
      </p:sp>
      <p:sp>
        <p:nvSpPr>
          <p:cNvPr id="4" name="Slide Number Placeholder 3"/>
          <p:cNvSpPr txBox="1">
            <a:spLocks noGrp="1"/>
          </p:cNvSpPr>
          <p:nvPr>
            <p:ph type="sldNum" sz="quarter"/>
          </p:nvPr>
        </p:nvSpPr>
        <p:spPr>
          <a:noFill/>
        </p:spPr>
        <p:txBody>
          <a:bodyPr lIns="91440" tIns="45720" rIns="91440" bIns="45720" rtlCol="0" anchor="b"/>
          <a:p>
            <a:pPr lvl="0" algn="r" eaLnBrk="1" hangingPunct="1">
              <a:buNone/>
            </a:pPr>
            <a:fld id="{9A0DB2DC-4C9A-4742-B13C-FB6460FD3503}" type="slidenum">
              <a:rPr lang="en-US" sz="1200" dirty="0">
                <a:latin typeface="Calibri" panose="020F0502020204030204" pitchFamily="34" charset="0"/>
              </a:rPr>
            </a:fld>
            <a:endParaRPr lang="en-US" sz="1200" dirty="0">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537" name="Shape 537"/>
        <p:cNvGrpSpPr/>
        <p:nvPr/>
      </p:nvGrpSpPr>
      <p:grpSpPr>
        <a:xfrm>
          <a:off x="0" y="0"/>
          <a:ext cx="0" cy="0"/>
          <a:chOff x="0" y="0"/>
          <a:chExt cx="0" cy="0"/>
        </a:xfrm>
      </p:grpSpPr>
      <p:sp>
        <p:nvSpPr>
          <p:cNvPr id="538" name="Google Shape;538;p36: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539" name="Google Shape;539;p36: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518" name="Shape 518"/>
        <p:cNvGrpSpPr/>
        <p:nvPr/>
      </p:nvGrpSpPr>
      <p:grpSpPr>
        <a:xfrm>
          <a:off x="0" y="0"/>
          <a:ext cx="0" cy="0"/>
          <a:chOff x="0" y="0"/>
          <a:chExt cx="0" cy="0"/>
        </a:xfrm>
      </p:grpSpPr>
      <p:sp>
        <p:nvSpPr>
          <p:cNvPr id="519" name="Google Shape;519;p34: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520" name="Google Shape;520;p34: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PhAnim="0" showMasterSp="0">
  <p:cSld>
    <p:spTree>
      <p:nvGrpSpPr>
        <p:cNvPr id="527" name="Shape 527"/>
        <p:cNvGrpSpPr/>
        <p:nvPr/>
      </p:nvGrpSpPr>
      <p:grpSpPr>
        <a:xfrm>
          <a:off x="0" y="0"/>
          <a:ext cx="0" cy="0"/>
          <a:chOff x="0" y="0"/>
          <a:chExt cx="0" cy="0"/>
        </a:xfrm>
      </p:grpSpPr>
      <p:sp>
        <p:nvSpPr>
          <p:cNvPr id="528" name="Google Shape;528;p35: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529" name="Google Shape;529;p35: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PhAnim="0" showMasterSp="0">
  <p:cSld>
    <p:spTree>
      <p:nvGrpSpPr>
        <p:cNvPr id="547" name="Shape 547"/>
        <p:cNvGrpSpPr/>
        <p:nvPr/>
      </p:nvGrpSpPr>
      <p:grpSpPr>
        <a:xfrm>
          <a:off x="0" y="0"/>
          <a:ext cx="0" cy="0"/>
          <a:chOff x="0" y="0"/>
          <a:chExt cx="0" cy="0"/>
        </a:xfrm>
      </p:grpSpPr>
      <p:sp>
        <p:nvSpPr>
          <p:cNvPr id="548" name="Google Shape;548;p37: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549" name="Google Shape;549;p37: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PhAnim="0" showMasterSp="0">
  <p:cSld>
    <p:spTree>
      <p:nvGrpSpPr>
        <p:cNvPr id="879" name="Shape 879"/>
        <p:cNvGrpSpPr/>
        <p:nvPr/>
      </p:nvGrpSpPr>
      <p:grpSpPr>
        <a:xfrm>
          <a:off x="0" y="0"/>
          <a:ext cx="0" cy="0"/>
          <a:chOff x="0" y="0"/>
          <a:chExt cx="0" cy="0"/>
        </a:xfrm>
      </p:grpSpPr>
      <p:sp>
        <p:nvSpPr>
          <p:cNvPr id="880" name="Google Shape;880;p62: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881" name="Google Shape;881;p62: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12" name="Shape 112"/>
        <p:cNvGrpSpPr/>
        <p:nvPr/>
      </p:nvGrpSpPr>
      <p:grpSpPr>
        <a:xfrm>
          <a:off x="0" y="0"/>
          <a:ext cx="0" cy="0"/>
          <a:chOff x="0" y="0"/>
          <a:chExt cx="0" cy="0"/>
        </a:xfrm>
      </p:grpSpPr>
      <p:sp>
        <p:nvSpPr>
          <p:cNvPr id="113" name="Google Shape;113;p2: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114" name="Google Shape;114;p2: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30" name="Shape 130"/>
        <p:cNvGrpSpPr/>
        <p:nvPr/>
      </p:nvGrpSpPr>
      <p:grpSpPr>
        <a:xfrm>
          <a:off x="0" y="0"/>
          <a:ext cx="0" cy="0"/>
          <a:chOff x="0" y="0"/>
          <a:chExt cx="0" cy="0"/>
        </a:xfrm>
      </p:grpSpPr>
      <p:sp>
        <p:nvSpPr>
          <p:cNvPr id="131" name="Google Shape;131;p4: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132" name="Google Shape;132;p4: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39" name="Shape 139"/>
        <p:cNvGrpSpPr/>
        <p:nvPr/>
      </p:nvGrpSpPr>
      <p:grpSpPr>
        <a:xfrm>
          <a:off x="0" y="0"/>
          <a:ext cx="0" cy="0"/>
          <a:chOff x="0" y="0"/>
          <a:chExt cx="0" cy="0"/>
        </a:xfrm>
      </p:grpSpPr>
      <p:sp>
        <p:nvSpPr>
          <p:cNvPr id="140" name="Google Shape;140;p5: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141" name="Google Shape;141;p5: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49" name="Shape 149"/>
        <p:cNvGrpSpPr/>
        <p:nvPr/>
      </p:nvGrpSpPr>
      <p:grpSpPr>
        <a:xfrm>
          <a:off x="0" y="0"/>
          <a:ext cx="0" cy="0"/>
          <a:chOff x="0" y="0"/>
          <a:chExt cx="0" cy="0"/>
        </a:xfrm>
      </p:grpSpPr>
      <p:sp>
        <p:nvSpPr>
          <p:cNvPr id="150" name="Google Shape;150;p6: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151" name="Google Shape;151;p6: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61" name="Shape 161"/>
        <p:cNvGrpSpPr/>
        <p:nvPr/>
      </p:nvGrpSpPr>
      <p:grpSpPr>
        <a:xfrm>
          <a:off x="0" y="0"/>
          <a:ext cx="0" cy="0"/>
          <a:chOff x="0" y="0"/>
          <a:chExt cx="0" cy="0"/>
        </a:xfrm>
      </p:grpSpPr>
      <p:sp>
        <p:nvSpPr>
          <p:cNvPr id="162" name="Google Shape;162;p7: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163" name="Google Shape;163;p7: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71" name="Shape 171"/>
        <p:cNvGrpSpPr/>
        <p:nvPr/>
      </p:nvGrpSpPr>
      <p:grpSpPr>
        <a:xfrm>
          <a:off x="0" y="0"/>
          <a:ext cx="0" cy="0"/>
          <a:chOff x="0" y="0"/>
          <a:chExt cx="0" cy="0"/>
        </a:xfrm>
      </p:grpSpPr>
      <p:sp>
        <p:nvSpPr>
          <p:cNvPr id="172" name="Google Shape;172;p8: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173" name="Google Shape;173;p8: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0482" name="Slide Image Placeholder 1"/>
          <p:cNvSpPr>
            <a:spLocks noGrp="1" noRot="1" noChangeAspect="1" noTextEdit="1"/>
          </p:cNvSpPr>
          <p:nvPr>
            <p:ph type="sldImg"/>
          </p:nvPr>
        </p:nvSpPr>
        <p:spPr>
          <a:ln>
            <a:solidFill>
              <a:srgbClr val="000000">
                <a:alpha val="100000"/>
              </a:srgbClr>
            </a:solidFill>
            <a:miter lim="800000"/>
          </a:ln>
        </p:spPr>
      </p:sp>
      <p:sp>
        <p:nvSpPr>
          <p:cNvPr id="20483" name="Notes Placeholder 2"/>
          <p:cNvSpPr>
            <a:spLocks noGrp="1"/>
          </p:cNvSpPr>
          <p:nvPr>
            <p:ph type="body" idx="1"/>
          </p:nvPr>
        </p:nvSpPr>
        <p:spPr>
          <a:noFill/>
          <a:ln>
            <a:noFill/>
          </a:ln>
        </p:spPr>
        <p:txBody>
          <a:bodyPr wrap="square" lIns="91440" tIns="45720" rIns="91440" bIns="45720" anchor="t" anchorCtr="0"/>
          <a:p>
            <a:pPr lvl="0" eaLnBrk="1" hangingPunct="1">
              <a:spcBef>
                <a:spcPct val="0"/>
              </a:spcBef>
            </a:pPr>
            <a:endParaRPr dirty="0"/>
          </a:p>
        </p:txBody>
      </p:sp>
      <p:sp>
        <p:nvSpPr>
          <p:cNvPr id="13316" name="Slide Number Placeholder 3"/>
          <p:cNvSpPr txBox="1">
            <a:spLocks noGrp="1"/>
          </p:cNvSpPr>
          <p:nvPr>
            <p:ph type="sldNum" sz="quarter"/>
          </p:nvPr>
        </p:nvSpPr>
        <p:spPr bwMode="auto">
          <a:noFill/>
          <a:ln>
            <a:noFill/>
            <a:miter lim="800000"/>
          </a:ln>
        </p:spPr>
        <p:txBody>
          <a:bodyPr wrap="square" lIns="91440" tIns="45720" rIns="91440" bIns="45720" numCol="1" rtlCol="0" anchor="b" anchorCtr="0" compatLnSpc="1"/>
          <a:p>
            <a:pPr lvl="0" algn="r" eaLnBrk="1" hangingPunct="1"/>
            <a:fld id="{9A0DB2DC-4C9A-4742-B13C-FB6460FD3503}" type="slidenum">
              <a:rPr lang="en-US" sz="1200" dirty="0">
                <a:latin typeface="Calibri" panose="020F0502020204030204" pitchFamily="34" charset="0"/>
              </a:rPr>
            </a:fld>
            <a:endParaRPr lang="en-US" sz="1200" dirty="0">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6" name="Slide Image Placeholder 1"/>
          <p:cNvSpPr>
            <a:spLocks noGrp="1" noRot="1" noChangeAspect="1" noTextEdit="1"/>
          </p:cNvSpPr>
          <p:nvPr>
            <p:ph type="sldImg"/>
          </p:nvPr>
        </p:nvSpPr>
        <p:spPr>
          <a:ln>
            <a:solidFill>
              <a:srgbClr val="000000">
                <a:alpha val="100000"/>
              </a:srgbClr>
            </a:solidFill>
            <a:miter lim="800000"/>
          </a:ln>
        </p:spPr>
      </p:sp>
      <p:sp>
        <p:nvSpPr>
          <p:cNvPr id="21507" name="Notes Placeholder 2"/>
          <p:cNvSpPr>
            <a:spLocks noGrp="1"/>
          </p:cNvSpPr>
          <p:nvPr>
            <p:ph type="body" idx="1"/>
          </p:nvPr>
        </p:nvSpPr>
        <p:spPr>
          <a:noFill/>
          <a:ln>
            <a:noFill/>
          </a:ln>
        </p:spPr>
        <p:txBody>
          <a:bodyPr wrap="square" lIns="91440" tIns="45720" rIns="91440" bIns="45720" anchor="t" anchorCtr="0"/>
          <a:p>
            <a:pPr lvl="0" eaLnBrk="1" hangingPunct="1">
              <a:spcBef>
                <a:spcPct val="0"/>
              </a:spcBef>
            </a:pPr>
            <a:endParaRPr dirty="0"/>
          </a:p>
        </p:txBody>
      </p:sp>
      <p:sp>
        <p:nvSpPr>
          <p:cNvPr id="14340" name="Slide Number Placeholder 3"/>
          <p:cNvSpPr txBox="1">
            <a:spLocks noGrp="1"/>
          </p:cNvSpPr>
          <p:nvPr>
            <p:ph type="sldNum" sz="quarter"/>
          </p:nvPr>
        </p:nvSpPr>
        <p:spPr bwMode="auto">
          <a:noFill/>
          <a:ln>
            <a:noFill/>
            <a:miter lim="800000"/>
          </a:ln>
        </p:spPr>
        <p:txBody>
          <a:bodyPr wrap="square" lIns="91440" tIns="45720" rIns="91440" bIns="45720" numCol="1" rtlCol="0" anchor="b" anchorCtr="0" compatLnSpc="1"/>
          <a:p>
            <a:pPr lvl="0" algn="r" eaLnBrk="1" hangingPunct="1"/>
            <a:fld id="{9A0DB2DC-4C9A-4742-B13C-FB6460FD3503}" type="slidenum">
              <a:rPr lang="en-US" sz="1200" dirty="0">
                <a:solidFill>
                  <a:srgbClr val="000000"/>
                </a:solidFill>
                <a:latin typeface="Calibri" panose="020F0502020204030204" pitchFamily="34" charset="0"/>
              </a:rPr>
            </a:fld>
            <a:endParaRPr lang="en-US" sz="1200" dirty="0">
              <a:solidFill>
                <a:srgbClr val="000000"/>
              </a:solidFill>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p:txBody>
      </p:sp>
      <p:sp>
        <p:nvSpPr>
          <p:cNvPr id="5" name="Footer Placeholder 4"/>
          <p:cNvSpPr>
            <a:spLocks noGrp="1"/>
          </p:cNvSpPr>
          <p:nvPr>
            <p:ph type="ftr" sz="quarter" idx="11"/>
          </p:nvPr>
        </p:nvSpPr>
        <p:spPr/>
        <p:txBody>
          <a:bodyPr/>
          <a:lstStyle/>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p:txBody>
      </p:sp>
      <p:sp>
        <p:nvSpPr>
          <p:cNvPr id="5" name="Footer Placeholder 4"/>
          <p:cNvSpPr>
            <a:spLocks noGrp="1"/>
          </p:cNvSpPr>
          <p:nvPr>
            <p:ph type="ftr" sz="quarter" idx="11"/>
          </p:nvPr>
        </p:nvSpPr>
        <p:spPr/>
        <p:txBody>
          <a:bodyPr/>
          <a:lstStyle/>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8"/>
            <a:ext cx="8070573"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p:txBody>
      </p:sp>
      <p:sp>
        <p:nvSpPr>
          <p:cNvPr id="5" name="Footer Placeholder 4"/>
          <p:cNvSpPr>
            <a:spLocks noGrp="1"/>
          </p:cNvSpPr>
          <p:nvPr>
            <p:ph type="ftr" sz="quarter" idx="11"/>
          </p:nvPr>
        </p:nvSpPr>
        <p:spPr/>
        <p:txBody>
          <a:bodyPr/>
          <a:lstStyle/>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p:txBody>
      </p:sp>
      <p:sp>
        <p:nvSpPr>
          <p:cNvPr id="5" name="Footer Placeholder 4"/>
          <p:cNvSpPr>
            <a:spLocks noGrp="1"/>
          </p:cNvSpPr>
          <p:nvPr>
            <p:ph type="ftr" sz="quarter" idx="11"/>
          </p:nvPr>
        </p:nvSpPr>
        <p:spPr/>
        <p:txBody>
          <a:bodyPr/>
          <a:lstStyle/>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p:txBody>
      </p:sp>
      <p:sp>
        <p:nvSpPr>
          <p:cNvPr id="5" name="Footer Placeholder 4"/>
          <p:cNvSpPr>
            <a:spLocks noGrp="1"/>
          </p:cNvSpPr>
          <p:nvPr>
            <p:ph type="ftr" sz="quarter" idx="11"/>
          </p:nvPr>
        </p:nvSpPr>
        <p:spPr/>
        <p:txBody>
          <a:bodyPr/>
          <a:lstStyle/>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76672" cy="4525963"/>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205728" y="1600200"/>
            <a:ext cx="5376672" cy="4525963"/>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p:txBody>
      </p:sp>
      <p:sp>
        <p:nvSpPr>
          <p:cNvPr id="6" name="Footer Placeholder 5"/>
          <p:cNvSpPr>
            <a:spLocks noGrp="1"/>
          </p:cNvSpPr>
          <p:nvPr>
            <p:ph type="ftr" sz="quarter" idx="11"/>
          </p:nvPr>
        </p:nvSpPr>
        <p:spPr/>
        <p:txBody>
          <a:bodyPr/>
          <a:lstStyle/>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p:txBody>
      </p:sp>
      <p:sp>
        <p:nvSpPr>
          <p:cNvPr id="8" name="Footer Placeholder 7"/>
          <p:cNvSpPr>
            <a:spLocks noGrp="1"/>
          </p:cNvSpPr>
          <p:nvPr>
            <p:ph type="ftr" sz="quarter" idx="11"/>
          </p:nvPr>
        </p:nvSpPr>
        <p:spPr/>
        <p:txBody>
          <a:bodyPr/>
          <a:lstStyle/>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p:txBody>
      </p:sp>
      <p:sp>
        <p:nvSpPr>
          <p:cNvPr id="4" name="Footer Placeholder 3"/>
          <p:cNvSpPr>
            <a:spLocks noGrp="1"/>
          </p:cNvSpPr>
          <p:nvPr>
            <p:ph type="ftr" sz="quarter" idx="11"/>
          </p:nvPr>
        </p:nvSpPr>
        <p:spPr/>
        <p:txBody>
          <a:bodyPr/>
          <a:lstStyle/>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p:txBody>
      </p:sp>
      <p:sp>
        <p:nvSpPr>
          <p:cNvPr id="3" name="Footer Placeholder 2"/>
          <p:cNvSpPr>
            <a:spLocks noGrp="1"/>
          </p:cNvSpPr>
          <p:nvPr>
            <p:ph type="ftr" sz="quarter" idx="11"/>
          </p:nvPr>
        </p:nvSpPr>
        <p:spPr/>
        <p:txBody>
          <a:bodyPr/>
          <a:lstStyle/>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p:txBody>
      </p:sp>
      <p:sp>
        <p:nvSpPr>
          <p:cNvPr id="6" name="Footer Placeholder 5"/>
          <p:cNvSpPr>
            <a:spLocks noGrp="1"/>
          </p:cNvSpPr>
          <p:nvPr>
            <p:ph type="ftr" sz="quarter" idx="11"/>
          </p:nvPr>
        </p:nvSpPr>
        <p:spPr/>
        <p:txBody>
          <a:bodyPr/>
          <a:lstStyle/>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p:txBody>
      </p:sp>
      <p:sp>
        <p:nvSpPr>
          <p:cNvPr id="6" name="Footer Placeholder 5"/>
          <p:cNvSpPr>
            <a:spLocks noGrp="1"/>
          </p:cNvSpPr>
          <p:nvPr>
            <p:ph type="ftr" sz="quarter" idx="11"/>
          </p:nvPr>
        </p:nvSpPr>
        <p:spPr/>
        <p:txBody>
          <a:bodyPr/>
          <a:lstStyle/>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timing>
    <p:tnLst>
      <p:par>
        <p:cTn id="1" dur="indefinite" restart="never" nodeType="tmRoot"/>
      </p:par>
    </p:tnLst>
  </p:timing>
  <p:hf sldNum="0" hdr="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p:sp>
        <p:nvSpPr>
          <p:cNvPr id="1026" name="Title 1025"/>
          <p:cNvSpPr/>
          <p:nvPr>
            <p:ph type="title"/>
          </p:nvPr>
        </p:nvSpPr>
        <p:spPr>
          <a:xfrm>
            <a:off x="609600" y="274638"/>
            <a:ext cx="10972800" cy="1143000"/>
          </a:xfrm>
          <a:prstGeom prst="rect">
            <a:avLst/>
          </a:prstGeom>
          <a:noFill/>
          <a:ln w="9525">
            <a:noFill/>
          </a:ln>
        </p:spPr>
        <p:txBody>
          <a:bodyPr anchor="ctr" anchorCtr="0"/>
          <a:p>
            <a:pPr lvl="0"/>
            <a:r>
              <a:t>Click to edit Master title style</a:t>
            </a:r>
          </a:p>
        </p:txBody>
      </p:sp>
      <p:sp>
        <p:nvSpPr>
          <p:cNvPr id="1027" name="Text Placeholder 1026"/>
          <p:cNvSpPr/>
          <p:nvPr>
            <p:ph type="body" idx="1"/>
          </p:nvPr>
        </p:nvSpPr>
        <p:spPr>
          <a:xfrm>
            <a:off x="609600" y="1600200"/>
            <a:ext cx="10972800" cy="4525963"/>
          </a:xfrm>
          <a:prstGeom prst="rect">
            <a:avLst/>
          </a:prstGeom>
          <a:noFill/>
          <a:ln w="9525">
            <a:noFill/>
          </a:ln>
        </p:spPr>
        <p:txBody>
          <a:bodyPr/>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p:nvPr>
            <p:ph type="dt" sz="half" idx="2"/>
          </p:nvPr>
        </p:nvSpPr>
        <p:spPr>
          <a:xfrm>
            <a:off x="609600" y="6245225"/>
            <a:ext cx="2844800" cy="476250"/>
          </a:xfrm>
          <a:prstGeom prst="rect">
            <a:avLst/>
          </a:prstGeom>
          <a:noFill/>
          <a:ln w="9525">
            <a:noFill/>
          </a:ln>
        </p:spPr>
        <p:txBody>
          <a:bodyPr/>
          <a:lstStyle>
            <a:lvl1pPr>
              <a:defRPr sz="1400"/>
            </a:lvl1pPr>
          </a:lstStyle>
          <a:p/>
        </p:txBody>
      </p:sp>
      <p:sp>
        <p:nvSpPr>
          <p:cNvPr id="1029" name="Footer Placeholder 1028"/>
          <p:cNvSpPr/>
          <p:nvPr>
            <p:ph type="ftr" sz="quarter" idx="3"/>
          </p:nvPr>
        </p:nvSpPr>
        <p:spPr>
          <a:xfrm>
            <a:off x="4165600" y="6245225"/>
            <a:ext cx="3860800" cy="476250"/>
          </a:xfrm>
          <a:prstGeom prst="rect">
            <a:avLst/>
          </a:prstGeom>
          <a:noFill/>
          <a:ln w="9525">
            <a:noFill/>
          </a:ln>
        </p:spPr>
        <p:txBody>
          <a:bodyPr/>
          <a:lstStyle>
            <a:lvl1pPr algn="ctr">
              <a:defRPr sz="1400"/>
            </a:lvl1pPr>
          </a:lstStyle>
          <a:p/>
        </p:txBody>
      </p:sp>
      <p:sp>
        <p:nvSpPr>
          <p:cNvPr id="1030" name="Slide Number Placeholder 1029"/>
          <p:cNvSpPr/>
          <p:nvPr>
            <p:ph type="sldNum" sz="quarter" idx="4"/>
          </p:nvPr>
        </p:nvSpPr>
        <p:spPr>
          <a:xfrm>
            <a:off x="8737600" y="6245225"/>
            <a:ext cx="2844800" cy="476250"/>
          </a:xfrm>
          <a:prstGeom prst="rect">
            <a:avLst/>
          </a:prstGeom>
          <a:noFill/>
          <a:ln w="9525">
            <a:noFill/>
          </a:ln>
        </p:spPr>
        <p:txBody>
          <a:bodyPr/>
          <a:lstStyle>
            <a:lvl1pPr algn="r">
              <a:defRPr sz="1400"/>
            </a:lvl1pPr>
          </a:lstStyle>
          <a:p>
            <a:pPr marL="0" lvl="0" indent="0" algn="r" rtl="0">
              <a:spcBef>
                <a:spcPts val="0"/>
              </a:spcBef>
              <a:spcAft>
                <a:spcPts val="0"/>
              </a:spcAft>
              <a:buNone/>
            </a:pPr>
            <a:fld id="{00000000-1234-1234-1234-123412341234}" type="slidenum">
              <a:rPr lang="en-US"/>
            </a:fld>
            <a:endParaRPr>
              <a:solidFill>
                <a:srgbClr val="000000"/>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7.xml"/><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hyperlink" Target="https://sachhay24h.com/de-men-phieu-luu-ky-cuon-sach-cua-tuoi-tho-a481.html" TargetMode="External"/></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2.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2.xml"/><Relationship Id="rId2" Type="http://schemas.openxmlformats.org/officeDocument/2006/relationships/image" Target="../media/image11.png"/><Relationship Id="rId1"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3.png"/><Relationship Id="rId1"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1.xml"/><Relationship Id="rId4" Type="http://schemas.openxmlformats.org/officeDocument/2006/relationships/image" Target="../media/image3.png"/><Relationship Id="rId3" Type="http://schemas.openxmlformats.org/officeDocument/2006/relationships/tags" Target="../tags/tag1.xml"/><Relationship Id="rId2" Type="http://schemas.microsoft.com/office/2007/relationships/media" Target="../media/media1.mp4"/><Relationship Id="rId1" Type="http://schemas.openxmlformats.org/officeDocument/2006/relationships/video" Target="../media/media1.mp4"/></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15.png"/></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2.xml"/><Relationship Id="rId2" Type="http://schemas.openxmlformats.org/officeDocument/2006/relationships/image" Target="../media/image17.png"/><Relationship Id="rId1" Type="http://schemas.openxmlformats.org/officeDocument/2006/relationships/image" Target="../media/image1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9.jpeg"/><Relationship Id="rId1" Type="http://schemas.openxmlformats.org/officeDocument/2006/relationships/image" Target="../media/image18.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2.xml"/><Relationship Id="rId2" Type="http://schemas.openxmlformats.org/officeDocument/2006/relationships/image" Target="../media/image17.png"/><Relationship Id="rId1" Type="http://schemas.openxmlformats.org/officeDocument/2006/relationships/image" Target="../media/image16.png"/></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2.xml"/><Relationship Id="rId2" Type="http://schemas.openxmlformats.org/officeDocument/2006/relationships/image" Target="../media/image17.png"/><Relationship Id="rId1"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image" Target="../media/image2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4.jpe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4.jpe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01" name="Shape 101"/>
        <p:cNvGrpSpPr/>
        <p:nvPr/>
      </p:nvGrpSpPr>
      <p:grpSpPr>
        <a:xfrm>
          <a:off x="0" y="0"/>
          <a:ext cx="0" cy="0"/>
          <a:chOff x="0" y="0"/>
          <a:chExt cx="0" cy="0"/>
        </a:xfrm>
      </p:grpSpPr>
      <p:pic>
        <p:nvPicPr>
          <p:cNvPr id="103" name="Google Shape;103;p1" descr="bye"/>
          <p:cNvPicPr preferRelativeResize="0"/>
          <p:nvPr/>
        </p:nvPicPr>
        <p:blipFill rotWithShape="1">
          <a:blip r:embed="rId1"/>
          <a:srcRect/>
          <a:stretch>
            <a:fillRect/>
          </a:stretch>
        </p:blipFill>
        <p:spPr>
          <a:xfrm>
            <a:off x="10602595" y="1699895"/>
            <a:ext cx="1196975" cy="1371600"/>
          </a:xfrm>
          <a:prstGeom prst="rect">
            <a:avLst/>
          </a:prstGeom>
          <a:noFill/>
          <a:ln>
            <a:noFill/>
          </a:ln>
        </p:spPr>
      </p:pic>
      <p:sp>
        <p:nvSpPr>
          <p:cNvPr id="104" name="Google Shape;104;p1"/>
          <p:cNvSpPr/>
          <p:nvPr/>
        </p:nvSpPr>
        <p:spPr>
          <a:xfrm>
            <a:off x="1794510" y="364490"/>
            <a:ext cx="9431020" cy="1444625"/>
          </a:xfrm>
          <a:prstGeom prst="rect">
            <a:avLst/>
          </a:prstGeom>
        </p:spPr>
        <p:txBody>
          <a:bodyPr>
            <a:prstTxWarp prst="textPlain">
              <a:avLst>
                <a:gd name="adj" fmla="val 50124"/>
              </a:avLst>
            </a:prstTxWarp>
          </a:bodyPr>
          <a:lstStyle/>
          <a:p>
            <a:pPr lvl="0" algn="l"/>
            <a:r>
              <a:rPr sz="6000" b="0" i="1">
                <a:ln w="9525" cap="flat" cmpd="sng">
                  <a:solidFill>
                    <a:srgbClr val="000000"/>
                  </a:solidFill>
                  <a:prstDash val="solid"/>
                  <a:miter lim="800000"/>
                  <a:headEnd type="none" w="sm" len="sm"/>
                  <a:tailEnd type="none" w="sm" len="sm"/>
                </a:ln>
                <a:solidFill>
                  <a:srgbClr val="FF0000"/>
                </a:solidFill>
                <a:latin typeface="Times New Roman" panose="02020603050405020304"/>
              </a:rPr>
              <a:t>Chào mừng </a:t>
            </a:r>
            <a:r>
              <a:rPr lang="en-US" sz="6000" b="0" i="1">
                <a:ln w="9525" cap="flat" cmpd="sng">
                  <a:solidFill>
                    <a:srgbClr val="000000"/>
                  </a:solidFill>
                  <a:prstDash val="solid"/>
                  <a:miter lim="800000"/>
                  <a:headEnd type="none" w="sm" len="sm"/>
                  <a:tailEnd type="none" w="sm" len="sm"/>
                </a:ln>
                <a:solidFill>
                  <a:srgbClr val="FF0000"/>
                </a:solidFill>
                <a:latin typeface="Times New Roman" panose="02020603050405020304"/>
              </a:rPr>
              <a:t>tất cả các em</a:t>
            </a:r>
            <a:endParaRPr lang="en-US" sz="6000" b="0" i="1">
              <a:ln w="9525" cap="flat" cmpd="sng">
                <a:solidFill>
                  <a:srgbClr val="000000"/>
                </a:solidFill>
                <a:prstDash val="solid"/>
                <a:miter lim="800000"/>
                <a:headEnd type="none" w="sm" len="sm"/>
                <a:tailEnd type="none" w="sm" len="sm"/>
              </a:ln>
              <a:solidFill>
                <a:srgbClr val="FF0000"/>
              </a:solidFill>
              <a:latin typeface="Times New Roman" panose="02020603050405020304"/>
            </a:endParaRPr>
          </a:p>
        </p:txBody>
      </p:sp>
      <p:pic>
        <p:nvPicPr>
          <p:cNvPr id="105" name="Google Shape;105;p1" descr="stars"/>
          <p:cNvPicPr preferRelativeResize="0"/>
          <p:nvPr/>
        </p:nvPicPr>
        <p:blipFill rotWithShape="1">
          <a:blip r:embed="rId2"/>
          <a:srcRect/>
          <a:stretch>
            <a:fillRect/>
          </a:stretch>
        </p:blipFill>
        <p:spPr>
          <a:xfrm>
            <a:off x="3581400" y="1200150"/>
            <a:ext cx="371475" cy="328612"/>
          </a:xfrm>
          <a:prstGeom prst="rect">
            <a:avLst/>
          </a:prstGeom>
          <a:noFill/>
          <a:ln>
            <a:noFill/>
          </a:ln>
        </p:spPr>
      </p:pic>
      <p:pic>
        <p:nvPicPr>
          <p:cNvPr id="106" name="Google Shape;106;p1" descr="stars"/>
          <p:cNvPicPr preferRelativeResize="0"/>
          <p:nvPr/>
        </p:nvPicPr>
        <p:blipFill rotWithShape="1">
          <a:blip r:embed="rId2"/>
          <a:srcRect/>
          <a:stretch>
            <a:fillRect/>
          </a:stretch>
        </p:blipFill>
        <p:spPr>
          <a:xfrm>
            <a:off x="8324850" y="1371600"/>
            <a:ext cx="371475" cy="328612"/>
          </a:xfrm>
          <a:prstGeom prst="rect">
            <a:avLst/>
          </a:prstGeom>
          <a:noFill/>
          <a:ln>
            <a:noFill/>
          </a:ln>
        </p:spPr>
      </p:pic>
      <p:pic>
        <p:nvPicPr>
          <p:cNvPr id="107" name="Google Shape;107;p1" descr="stars"/>
          <p:cNvPicPr preferRelativeResize="0"/>
          <p:nvPr/>
        </p:nvPicPr>
        <p:blipFill rotWithShape="1">
          <a:blip r:embed="rId2"/>
          <a:srcRect/>
          <a:stretch>
            <a:fillRect/>
          </a:stretch>
        </p:blipFill>
        <p:spPr>
          <a:xfrm>
            <a:off x="5295900" y="4514850"/>
            <a:ext cx="371475" cy="328612"/>
          </a:xfrm>
          <a:prstGeom prst="rect">
            <a:avLst/>
          </a:prstGeom>
          <a:noFill/>
          <a:ln>
            <a:noFill/>
          </a:ln>
        </p:spPr>
      </p:pic>
      <p:pic>
        <p:nvPicPr>
          <p:cNvPr id="108" name="Google Shape;108;p1" descr="stars"/>
          <p:cNvPicPr preferRelativeResize="0"/>
          <p:nvPr/>
        </p:nvPicPr>
        <p:blipFill rotWithShape="1">
          <a:blip r:embed="rId2"/>
          <a:srcRect/>
          <a:stretch>
            <a:fillRect/>
          </a:stretch>
        </p:blipFill>
        <p:spPr>
          <a:xfrm>
            <a:off x="7067550" y="2914650"/>
            <a:ext cx="371475" cy="328612"/>
          </a:xfrm>
          <a:prstGeom prst="rect">
            <a:avLst/>
          </a:prstGeom>
          <a:noFill/>
          <a:ln>
            <a:noFill/>
          </a:ln>
        </p:spPr>
      </p:pic>
      <p:pic>
        <p:nvPicPr>
          <p:cNvPr id="109" name="Google Shape;109;p1" descr="stars"/>
          <p:cNvPicPr preferRelativeResize="0"/>
          <p:nvPr/>
        </p:nvPicPr>
        <p:blipFill rotWithShape="1">
          <a:blip r:embed="rId2"/>
          <a:srcRect/>
          <a:stretch>
            <a:fillRect/>
          </a:stretch>
        </p:blipFill>
        <p:spPr>
          <a:xfrm>
            <a:off x="4781550" y="1943100"/>
            <a:ext cx="371475" cy="328612"/>
          </a:xfrm>
          <a:prstGeom prst="rect">
            <a:avLst/>
          </a:prstGeom>
          <a:noFill/>
          <a:ln>
            <a:noFill/>
          </a:ln>
        </p:spPr>
      </p:pic>
      <p:pic>
        <p:nvPicPr>
          <p:cNvPr id="110" name="Google Shape;110;p1" descr="stars"/>
          <p:cNvPicPr preferRelativeResize="0"/>
          <p:nvPr/>
        </p:nvPicPr>
        <p:blipFill rotWithShape="1">
          <a:blip r:embed="rId2"/>
          <a:srcRect/>
          <a:stretch>
            <a:fillRect/>
          </a:stretch>
        </p:blipFill>
        <p:spPr>
          <a:xfrm>
            <a:off x="3181350" y="3657600"/>
            <a:ext cx="371475" cy="328612"/>
          </a:xfrm>
          <a:prstGeom prst="rect">
            <a:avLst/>
          </a:prstGeom>
          <a:noFill/>
          <a:ln>
            <a:noFill/>
          </a:ln>
        </p:spPr>
      </p:pic>
      <p:sp>
        <p:nvSpPr>
          <p:cNvPr id="111" name="Google Shape;111;p1"/>
          <p:cNvSpPr/>
          <p:nvPr/>
        </p:nvSpPr>
        <p:spPr>
          <a:xfrm>
            <a:off x="869950" y="3008630"/>
            <a:ext cx="10928985" cy="1834515"/>
          </a:xfrm>
          <a:prstGeom prst="rect">
            <a:avLst/>
          </a:prstGeom>
        </p:spPr>
        <p:txBody>
          <a:bodyPr>
            <a:prstTxWarp prst="textPlain">
              <a:avLst/>
            </a:prstTxWarp>
          </a:bodyPr>
          <a:lstStyle/>
          <a:p>
            <a:pPr lvl="0" algn="ctr"/>
            <a:r>
              <a:rPr sz="5400" b="1" i="0">
                <a:solidFill>
                  <a:srgbClr val="FF0000"/>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Đến </a:t>
            </a:r>
            <a:r>
              <a:rPr lang="en-US" sz="5400" b="1" i="0">
                <a:solidFill>
                  <a:srgbClr val="FF0000"/>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với</a:t>
            </a:r>
            <a:r>
              <a:rPr sz="5400" b="1" i="0">
                <a:solidFill>
                  <a:srgbClr val="FF0000"/>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 tiết học </a:t>
            </a:r>
            <a:r>
              <a:rPr lang="en-US" sz="5400" b="1" i="0">
                <a:solidFill>
                  <a:srgbClr val="FF0000"/>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đầu tiên </a:t>
            </a:r>
            <a:endParaRPr lang="en-US" sz="5400" b="1" i="0">
              <a:solidFill>
                <a:srgbClr val="FF0000"/>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endParaRPr>
          </a:p>
          <a:p>
            <a:pPr lvl="0" algn="ctr"/>
            <a:r>
              <a:rPr lang="en-US" sz="5400" b="1" i="0">
                <a:solidFill>
                  <a:srgbClr val="FF0000"/>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Môn: </a:t>
            </a:r>
            <a:r>
              <a:rPr sz="5400" b="1" i="0">
                <a:solidFill>
                  <a:srgbClr val="FF0000"/>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Ngữ văn</a:t>
            </a:r>
            <a:endParaRPr sz="5400" b="1" i="0">
              <a:solidFill>
                <a:srgbClr val="FF0000"/>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fade">
                                      <p:cBhvr>
                                        <p:cTn id="7" dur="500"/>
                                        <p:tgtEl>
                                          <p:spTgt spid="1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74" name="Shape 174"/>
        <p:cNvGrpSpPr/>
        <p:nvPr/>
      </p:nvGrpSpPr>
      <p:grpSpPr>
        <a:xfrm>
          <a:off x="0" y="0"/>
          <a:ext cx="0" cy="0"/>
          <a:chOff x="0" y="0"/>
          <a:chExt cx="0" cy="0"/>
        </a:xfrm>
      </p:grpSpPr>
      <p:sp>
        <p:nvSpPr>
          <p:cNvPr id="175" name="Google Shape;175;p8"/>
          <p:cNvSpPr txBox="1"/>
          <p:nvPr>
            <p:ph type="title"/>
          </p:nvPr>
        </p:nvSpPr>
        <p:spPr>
          <a:xfrm>
            <a:off x="1981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sz="4400">
              <a:solidFill>
                <a:schemeClr val="dk2"/>
              </a:solidFill>
              <a:latin typeface="Arial" panose="020B0604020202020204"/>
              <a:ea typeface="Arial" panose="020B0604020202020204"/>
              <a:cs typeface="Arial" panose="020B0604020202020204"/>
              <a:sym typeface="Arial" panose="020B0604020202020204"/>
            </a:endParaRPr>
          </a:p>
        </p:txBody>
      </p:sp>
      <p:pic>
        <p:nvPicPr>
          <p:cNvPr id="176" name="Google Shape;176;p8"/>
          <p:cNvPicPr preferRelativeResize="0"/>
          <p:nvPr>
            <p:ph type="body" idx="1"/>
          </p:nvPr>
        </p:nvPicPr>
        <p:blipFill rotWithShape="1">
          <a:blip r:embed="rId1"/>
          <a:srcRect/>
          <a:stretch>
            <a:fillRect/>
          </a:stretch>
        </p:blipFill>
        <p:spPr>
          <a:xfrm>
            <a:off x="0" y="0"/>
            <a:ext cx="12192000" cy="6858000"/>
          </a:xfrm>
          <a:prstGeom prst="rect">
            <a:avLst/>
          </a:prstGeom>
          <a:noFill/>
          <a:ln>
            <a:noFill/>
          </a:ln>
        </p:spPr>
      </p:pic>
      <p:pic>
        <p:nvPicPr>
          <p:cNvPr id="177" name="Google Shape;177;p8"/>
          <p:cNvPicPr preferRelativeResize="0"/>
          <p:nvPr/>
        </p:nvPicPr>
        <p:blipFill rotWithShape="1">
          <a:blip r:embed="rId2"/>
          <a:srcRect/>
          <a:stretch>
            <a:fillRect/>
          </a:stretch>
        </p:blipFill>
        <p:spPr>
          <a:xfrm>
            <a:off x="4316412" y="1828800"/>
            <a:ext cx="3481387" cy="1312862"/>
          </a:xfrm>
          <a:prstGeom prst="rect">
            <a:avLst/>
          </a:prstGeom>
          <a:noFill/>
          <a:ln>
            <a:noFill/>
          </a:ln>
        </p:spPr>
      </p:pic>
      <p:sp>
        <p:nvSpPr>
          <p:cNvPr id="178" name="Google Shape;178;p8"/>
          <p:cNvSpPr txBox="1"/>
          <p:nvPr/>
        </p:nvSpPr>
        <p:spPr>
          <a:xfrm>
            <a:off x="4610100" y="2484437"/>
            <a:ext cx="2895600" cy="45910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2400"/>
              <a:buFont typeface="Cambria Math" panose="02040503050406030204"/>
              <a:buNone/>
            </a:pPr>
            <a:r>
              <a:rPr lang="en-US" sz="2400" b="1" i="0" u="none" strike="noStrike" cap="none">
                <a:solidFill>
                  <a:srgbClr val="0070C0"/>
                </a:solidFill>
                <a:latin typeface="Cambria Math" panose="02040503050406030204"/>
                <a:ea typeface="Cambria Math" panose="02040503050406030204"/>
                <a:cs typeface="Cambria Math" panose="02040503050406030204"/>
                <a:sym typeface="Cambria Math" panose="02040503050406030204"/>
              </a:rPr>
              <a:t>TRI THỨC NGỮ VĂN</a:t>
            </a:r>
            <a:endParaRPr lang="en-US" sz="2400" b="1" i="0" u="none" strike="noStrike" cap="none">
              <a:solidFill>
                <a:srgbClr val="0070C0"/>
              </a:solidFill>
              <a:latin typeface="Cambria Math" panose="02040503050406030204"/>
              <a:ea typeface="Cambria Math" panose="02040503050406030204"/>
              <a:cs typeface="Cambria Math" panose="02040503050406030204"/>
              <a:sym typeface="Cambria Math" panose="02040503050406030204"/>
            </a:endParaRPr>
          </a:p>
        </p:txBody>
      </p:sp>
      <p:sp>
        <p:nvSpPr>
          <p:cNvPr id="179" name="Google Shape;179;p8"/>
          <p:cNvSpPr txBox="1"/>
          <p:nvPr/>
        </p:nvSpPr>
        <p:spPr>
          <a:xfrm>
            <a:off x="552338" y="3101994"/>
            <a:ext cx="7313760" cy="5822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Times New Roman" panose="02020603050405020304"/>
              <a:buNone/>
            </a:pPr>
            <a:r>
              <a:rPr lang="en-US" sz="3200" b="1"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5) </a:t>
            </a:r>
            <a:r>
              <a:rPr lang="en-US" sz="3200" b="1" i="0" u="sng"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Lời người kể chuyện và lời nhân vật</a:t>
            </a:r>
            <a:endParaRPr lang="en-US" sz="3200" b="1" i="0" u="sng"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80" name="Google Shape;180;p8"/>
          <p:cNvSpPr txBox="1"/>
          <p:nvPr/>
        </p:nvSpPr>
        <p:spPr>
          <a:xfrm>
            <a:off x="128270" y="3684270"/>
            <a:ext cx="11942445" cy="2613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Times New Roman" panose="02020603050405020304"/>
              <a:buNone/>
            </a:pPr>
            <a:r>
              <a:rPr lang="en-US" sz="32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 Lời người kể chuyện đảm nhận việc thuật lại các sự việc trong câu chuyện, bao gồm các việc thuật lại mọi hoạt động của nhân vật và miêu tả bối cảnh không gian, thời gian của các sự việc, hoạt động ấy.</a:t>
            </a:r>
            <a:endParaRPr lang="en-US" sz="32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l" rtl="0">
              <a:lnSpc>
                <a:spcPct val="100000"/>
              </a:lnSpc>
              <a:spcBef>
                <a:spcPts val="480"/>
              </a:spcBef>
              <a:spcAft>
                <a:spcPts val="0"/>
              </a:spcAft>
              <a:buClr>
                <a:schemeClr val="dk1"/>
              </a:buClr>
              <a:buSzPts val="2400"/>
              <a:buFont typeface="Times New Roman" panose="02020603050405020304"/>
              <a:buNone/>
            </a:pPr>
            <a:r>
              <a:rPr lang="en-US" sz="32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 Lời nhân vật là lời nói trực tiếp của nhân vật (đối thoại, độc thoại), có thể được trinh bày tách riêng hoặc xen lẫn với lời người kề chuyện. </a:t>
            </a:r>
            <a:endParaRPr lang="en-US" sz="32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0">
                                            <p:txEl>
                                              <p:pRg st="0" end="0"/>
                                            </p:txEl>
                                          </p:spTgt>
                                        </p:tgtEl>
                                        <p:attrNameLst>
                                          <p:attrName>style.visibility</p:attrName>
                                        </p:attrNameLst>
                                      </p:cBhvr>
                                      <p:to>
                                        <p:strVal val="visible"/>
                                      </p:to>
                                    </p:set>
                                    <p:animEffect transition="in" filter="fade">
                                      <p:cBhvr>
                                        <p:cTn id="7" dur="500"/>
                                        <p:tgtEl>
                                          <p:spTgt spid="18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0">
                                            <p:txEl>
                                              <p:pRg st="1" end="1"/>
                                            </p:txEl>
                                          </p:spTgt>
                                        </p:tgtEl>
                                        <p:attrNameLst>
                                          <p:attrName>style.visibility</p:attrName>
                                        </p:attrNameLst>
                                      </p:cBhvr>
                                      <p:to>
                                        <p:strVal val="visible"/>
                                      </p:to>
                                    </p:set>
                                    <p:animEffect transition="in" filter="fade">
                                      <p:cBhvr>
                                        <p:cTn id="12" dur="500"/>
                                        <p:tgtEl>
                                          <p:spTgt spid="180">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Rectangle 1"/>
          <p:cNvSpPr/>
          <p:nvPr/>
        </p:nvSpPr>
        <p:spPr>
          <a:xfrm>
            <a:off x="3434081" y="182881"/>
            <a:ext cx="5323840" cy="58356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040130" algn="l"/>
              </a:tabLst>
              <a:defRPr/>
            </a:pPr>
            <a:r>
              <a:rPr kumimoji="0" lang="en-US" sz="3200" b="1" i="0" u="none" strike="noStrike" kern="1200" cap="none" spc="0" normalizeH="0" baseline="0" noProof="0" dirty="0">
                <a:ln>
                  <a:noFill/>
                </a:ln>
                <a:solidFill>
                  <a:schemeClr val="bg1"/>
                </a:solidFill>
                <a:effectLst/>
                <a:uLnTx/>
                <a:uFillTx/>
                <a:latin typeface="Times New Roman" panose="02020603050405020304" charset="0"/>
                <a:ea typeface="MS Mincho"/>
                <a:cs typeface="+mn-cs"/>
              </a:rPr>
              <a:t>HOẠT ĐỘNG KHỞI ĐỘNG.</a:t>
            </a:r>
            <a:endParaRPr kumimoji="0" lang="en-US" sz="3200" b="0" i="0" u="none" strike="noStrike" kern="1200" cap="none" spc="0" normalizeH="0" baseline="0" noProof="0" dirty="0">
              <a:ln>
                <a:noFill/>
              </a:ln>
              <a:solidFill>
                <a:schemeClr val="bg1"/>
              </a:solidFill>
              <a:effectLst/>
              <a:uLnTx/>
              <a:uFillTx/>
              <a:latin typeface="Times New Roman" panose="02020603050405020304" charset="0"/>
              <a:ea typeface="Times New Roman" panose="02020603050405020304" charset="0"/>
              <a:cs typeface="+mn-cs"/>
            </a:endParaRPr>
          </a:p>
        </p:txBody>
      </p:sp>
      <p:sp>
        <p:nvSpPr>
          <p:cNvPr id="3" name="Rounded Rectangle 2"/>
          <p:cNvSpPr/>
          <p:nvPr/>
        </p:nvSpPr>
        <p:spPr>
          <a:xfrm>
            <a:off x="101600" y="836084"/>
            <a:ext cx="11988800" cy="5844117"/>
          </a:xfrm>
          <a:prstGeom prst="roundRect">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defTabSz="914400" eaLnBrk="1" hangingPunct="1">
              <a:buNone/>
              <a:tabLst>
                <a:tab pos="1040130" algn="l"/>
              </a:tabLst>
            </a:pPr>
            <a:r>
              <a:rPr sz="3200" b="1" dirty="0">
                <a:solidFill>
                  <a:srgbClr val="002060"/>
                </a:solidFill>
                <a:latin typeface="Times New Roman" panose="02020603050405020304" charset="0"/>
                <a:cs typeface="Times New Roman" panose="02020603050405020304" charset="0"/>
              </a:rPr>
              <a:t>Tình huống như sa</a:t>
            </a:r>
            <a:r>
              <a:rPr sz="3200" b="1" dirty="0">
                <a:solidFill>
                  <a:srgbClr val="000000"/>
                </a:solidFill>
                <a:latin typeface="Times New Roman" panose="02020603050405020304" charset="0"/>
                <a:cs typeface="Times New Roman" panose="02020603050405020304" charset="0"/>
              </a:rPr>
              <a:t>u: </a:t>
            </a:r>
            <a:r>
              <a:rPr sz="3200" b="1" dirty="0">
                <a:solidFill>
                  <a:srgbClr val="FF0000"/>
                </a:solidFill>
                <a:latin typeface="Times New Roman" panose="02020603050405020304" charset="0"/>
                <a:cs typeface="Times New Roman" panose="02020603050405020304" charset="0"/>
              </a:rPr>
              <a:t>Mẹ nói với An</a:t>
            </a:r>
            <a:r>
              <a:rPr sz="3200" b="1" dirty="0">
                <a:solidFill>
                  <a:srgbClr val="000000"/>
                </a:solidFill>
                <a:latin typeface="Times New Roman" panose="02020603050405020304" charset="0"/>
                <a:cs typeface="Times New Roman" panose="02020603050405020304" charset="0"/>
              </a:rPr>
              <a:t>: </a:t>
            </a:r>
            <a:r>
              <a:rPr sz="3200" b="1" i="1" dirty="0">
                <a:solidFill>
                  <a:srgbClr val="000000"/>
                </a:solidFill>
                <a:latin typeface="Times New Roman" panose="02020603050405020304" charset="0"/>
                <a:cs typeface="Times New Roman" panose="02020603050405020304" charset="0"/>
              </a:rPr>
              <a:t>30/4 tới đây, con được nghỉ học thì cả nh</a:t>
            </a:r>
            <a:r>
              <a:rPr sz="3200" b="1" i="1" dirty="0">
                <a:solidFill>
                  <a:srgbClr val="000000"/>
                </a:solidFill>
                <a:latin typeface="Times New Roman" panose="02020603050405020304" charset="0"/>
                <a:ea typeface="Times New Roman" panose="02020603050405020304" charset="0"/>
              </a:rPr>
              <a:t>à</a:t>
            </a:r>
            <a:r>
              <a:rPr sz="3200" b="1" i="1" dirty="0">
                <a:solidFill>
                  <a:srgbClr val="000000"/>
                </a:solidFill>
                <a:latin typeface="Times New Roman" panose="02020603050405020304" charset="0"/>
                <a:cs typeface="Times New Roman" panose="02020603050405020304" charset="0"/>
              </a:rPr>
              <a:t> mình về thăm ông b</a:t>
            </a:r>
            <a:r>
              <a:rPr sz="3200" b="1" i="1" dirty="0">
                <a:solidFill>
                  <a:srgbClr val="000000"/>
                </a:solidFill>
                <a:latin typeface="Times New Roman" panose="02020603050405020304" charset="0"/>
                <a:ea typeface="Times New Roman" panose="02020603050405020304" charset="0"/>
              </a:rPr>
              <a:t>à</a:t>
            </a:r>
            <a:r>
              <a:rPr sz="3200" b="1" i="1" dirty="0">
                <a:solidFill>
                  <a:srgbClr val="000000"/>
                </a:solidFill>
                <a:latin typeface="Times New Roman" panose="02020603050405020304" charset="0"/>
                <a:cs typeface="Times New Roman" panose="02020603050405020304" charset="0"/>
              </a:rPr>
              <a:t> ngoại vì mấy tháng rồi, dịch bệnh chưa về quê được</a:t>
            </a:r>
            <a:r>
              <a:rPr sz="3200" b="1" dirty="0">
                <a:solidFill>
                  <a:srgbClr val="000000"/>
                </a:solidFill>
                <a:latin typeface="Times New Roman" panose="02020603050405020304" charset="0"/>
                <a:cs typeface="Times New Roman" panose="02020603050405020304" charset="0"/>
              </a:rPr>
              <a:t>.</a:t>
            </a:r>
            <a:endParaRPr sz="3200" b="1" dirty="0">
              <a:solidFill>
                <a:srgbClr val="000000"/>
              </a:solidFill>
              <a:latin typeface="Times New Roman" panose="02020603050405020304" charset="0"/>
              <a:cs typeface="Times New Roman" panose="02020603050405020304" charset="0"/>
            </a:endParaRPr>
          </a:p>
          <a:p>
            <a:pPr lvl="0" defTabSz="914400" eaLnBrk="1" hangingPunct="1">
              <a:buNone/>
              <a:tabLst>
                <a:tab pos="1040130" algn="l"/>
              </a:tabLst>
            </a:pPr>
            <a:r>
              <a:rPr sz="3200" b="1" dirty="0">
                <a:solidFill>
                  <a:srgbClr val="FF0000"/>
                </a:solidFill>
                <a:latin typeface="Times New Roman" panose="02020603050405020304" charset="0"/>
                <a:cs typeface="Times New Roman" panose="02020603050405020304" charset="0"/>
              </a:rPr>
              <a:t>- An</a:t>
            </a:r>
            <a:r>
              <a:rPr sz="3200" b="1" dirty="0">
                <a:solidFill>
                  <a:srgbClr val="FFFFFF"/>
                </a:solidFill>
                <a:latin typeface="Times New Roman" panose="02020603050405020304" charset="0"/>
                <a:cs typeface="Times New Roman" panose="02020603050405020304" charset="0"/>
              </a:rPr>
              <a:t>: </a:t>
            </a:r>
            <a:r>
              <a:rPr sz="3200" b="1" i="1" dirty="0">
                <a:solidFill>
                  <a:srgbClr val="000000"/>
                </a:solidFill>
                <a:latin typeface="Times New Roman" panose="02020603050405020304" charset="0"/>
                <a:cs typeface="Times New Roman" panose="02020603050405020304" charset="0"/>
              </a:rPr>
              <a:t>Không. 30/4 chúng con có dự định đi chơi công viên rồi. Hôm ấy lại l</a:t>
            </a:r>
            <a:r>
              <a:rPr sz="3200" b="1" i="1" dirty="0">
                <a:solidFill>
                  <a:srgbClr val="000000"/>
                </a:solidFill>
                <a:latin typeface="Times New Roman" panose="02020603050405020304" charset="0"/>
                <a:ea typeface="Times New Roman" panose="02020603050405020304" charset="0"/>
              </a:rPr>
              <a:t>à</a:t>
            </a:r>
            <a:r>
              <a:rPr sz="3200" b="1" i="1" dirty="0">
                <a:solidFill>
                  <a:srgbClr val="000000"/>
                </a:solidFill>
                <a:latin typeface="Times New Roman" panose="02020603050405020304" charset="0"/>
                <a:cs typeface="Times New Roman" panose="02020603050405020304" charset="0"/>
              </a:rPr>
              <a:t> ng</a:t>
            </a:r>
            <a:r>
              <a:rPr sz="3200" b="1" i="1" dirty="0">
                <a:solidFill>
                  <a:srgbClr val="000000"/>
                </a:solidFill>
                <a:latin typeface="Times New Roman" panose="02020603050405020304" charset="0"/>
                <a:ea typeface="Times New Roman" panose="02020603050405020304" charset="0"/>
              </a:rPr>
              <a:t>à</a:t>
            </a:r>
            <a:r>
              <a:rPr sz="3200" b="1" i="1" dirty="0">
                <a:solidFill>
                  <a:srgbClr val="000000"/>
                </a:solidFill>
                <a:latin typeface="Times New Roman" panose="02020603050405020304" charset="0"/>
                <a:cs typeface="Times New Roman" panose="02020603050405020304" charset="0"/>
              </a:rPr>
              <a:t>y sinh nhật của bạn con</a:t>
            </a:r>
            <a:r>
              <a:rPr sz="3200" b="1" dirty="0">
                <a:solidFill>
                  <a:srgbClr val="000000"/>
                </a:solidFill>
                <a:latin typeface="Times New Roman" panose="02020603050405020304" charset="0"/>
                <a:cs typeface="Times New Roman" panose="02020603050405020304" charset="0"/>
              </a:rPr>
              <a:t>.</a:t>
            </a:r>
            <a:endParaRPr sz="3200" b="1" dirty="0">
              <a:solidFill>
                <a:srgbClr val="000000"/>
              </a:solidFill>
              <a:latin typeface="Times New Roman" panose="02020603050405020304" charset="0"/>
              <a:cs typeface="Times New Roman" panose="02020603050405020304" charset="0"/>
            </a:endParaRPr>
          </a:p>
          <a:p>
            <a:pPr lvl="0" defTabSz="914400" eaLnBrk="1" hangingPunct="1">
              <a:buNone/>
              <a:tabLst>
                <a:tab pos="1040130" algn="l"/>
              </a:tabLst>
            </a:pPr>
            <a:r>
              <a:rPr sz="3200" b="1" dirty="0">
                <a:solidFill>
                  <a:srgbClr val="FF0000"/>
                </a:solidFill>
                <a:latin typeface="Times New Roman" panose="02020603050405020304" charset="0"/>
                <a:cs typeface="Times New Roman" panose="02020603050405020304" charset="0"/>
              </a:rPr>
              <a:t>- Mẹ: </a:t>
            </a:r>
            <a:r>
              <a:rPr sz="3200" b="1" i="1" dirty="0">
                <a:solidFill>
                  <a:srgbClr val="000000"/>
                </a:solidFill>
                <a:latin typeface="Times New Roman" panose="02020603050405020304" charset="0"/>
                <a:cs typeface="Times New Roman" panose="02020603050405020304" charset="0"/>
              </a:rPr>
              <a:t>Công viên lần n</a:t>
            </a:r>
            <a:r>
              <a:rPr sz="3200" b="1" i="1" dirty="0">
                <a:solidFill>
                  <a:srgbClr val="000000"/>
                </a:solidFill>
                <a:latin typeface="Times New Roman" panose="02020603050405020304" charset="0"/>
                <a:ea typeface="Times New Roman" panose="02020603050405020304" charset="0"/>
              </a:rPr>
              <a:t>à</a:t>
            </a:r>
            <a:r>
              <a:rPr sz="3200" b="1" i="1" dirty="0">
                <a:solidFill>
                  <a:srgbClr val="000000"/>
                </a:solidFill>
                <a:latin typeface="Times New Roman" panose="02020603050405020304" charset="0"/>
                <a:cs typeface="Times New Roman" panose="02020603050405020304" charset="0"/>
              </a:rPr>
              <a:t>y con chưa tới thì lần sau con tới, còn việc về thăm ông b</a:t>
            </a:r>
            <a:r>
              <a:rPr sz="3200" b="1" i="1" dirty="0">
                <a:solidFill>
                  <a:srgbClr val="000000"/>
                </a:solidFill>
                <a:latin typeface="Times New Roman" panose="02020603050405020304" charset="0"/>
                <a:ea typeface="Times New Roman" panose="02020603050405020304" charset="0"/>
              </a:rPr>
              <a:t>à</a:t>
            </a:r>
            <a:r>
              <a:rPr sz="3200" b="1" i="1" dirty="0">
                <a:solidFill>
                  <a:srgbClr val="000000"/>
                </a:solidFill>
                <a:latin typeface="Times New Roman" panose="02020603050405020304" charset="0"/>
                <a:cs typeface="Times New Roman" panose="02020603050405020304" charset="0"/>
              </a:rPr>
              <a:t> thì bố mẹ đã lên kế hoạch rồi</a:t>
            </a:r>
            <a:r>
              <a:rPr sz="3200" b="1" dirty="0">
                <a:solidFill>
                  <a:srgbClr val="000000"/>
                </a:solidFill>
                <a:latin typeface="Times New Roman" panose="02020603050405020304" charset="0"/>
                <a:ea typeface="Times New Roman" panose="02020603050405020304" charset="0"/>
              </a:rPr>
              <a:t>…</a:t>
            </a:r>
            <a:endParaRPr sz="3200" b="1" dirty="0">
              <a:solidFill>
                <a:srgbClr val="000000"/>
              </a:solidFill>
              <a:latin typeface="Times New Roman" panose="02020603050405020304" charset="0"/>
              <a:cs typeface="Times New Roman" panose="02020603050405020304" charset="0"/>
            </a:endParaRPr>
          </a:p>
          <a:p>
            <a:pPr lvl="0" defTabSz="914400" eaLnBrk="1" hangingPunct="1">
              <a:buNone/>
              <a:tabLst>
                <a:tab pos="1040130" algn="l"/>
              </a:tabLst>
            </a:pPr>
            <a:r>
              <a:rPr sz="3200" b="1" dirty="0">
                <a:solidFill>
                  <a:srgbClr val="FF0000"/>
                </a:solidFill>
                <a:latin typeface="Times New Roman" panose="02020603050405020304" charset="0"/>
                <a:cs typeface="Times New Roman" panose="02020603050405020304" charset="0"/>
              </a:rPr>
              <a:t>- An: </a:t>
            </a:r>
            <a:r>
              <a:rPr sz="3200" b="1" i="1" dirty="0">
                <a:solidFill>
                  <a:srgbClr val="000000"/>
                </a:solidFill>
                <a:latin typeface="Times New Roman" panose="02020603050405020304" charset="0"/>
                <a:cs typeface="Times New Roman" panose="02020603050405020304" charset="0"/>
              </a:rPr>
              <a:t>Con đã bảo con không về quê. Ông b</a:t>
            </a:r>
            <a:r>
              <a:rPr sz="3200" b="1" i="1" dirty="0">
                <a:solidFill>
                  <a:srgbClr val="000000"/>
                </a:solidFill>
                <a:latin typeface="Times New Roman" panose="02020603050405020304" charset="0"/>
                <a:ea typeface="Times New Roman" panose="02020603050405020304" charset="0"/>
              </a:rPr>
              <a:t>à</a:t>
            </a:r>
            <a:r>
              <a:rPr sz="3200" b="1" i="1" dirty="0">
                <a:solidFill>
                  <a:srgbClr val="000000"/>
                </a:solidFill>
                <a:latin typeface="Times New Roman" panose="02020603050405020304" charset="0"/>
                <a:cs typeface="Times New Roman" panose="02020603050405020304" charset="0"/>
              </a:rPr>
              <a:t> ng</a:t>
            </a:r>
            <a:r>
              <a:rPr sz="3200" b="1" i="1" dirty="0">
                <a:solidFill>
                  <a:srgbClr val="000000"/>
                </a:solidFill>
                <a:latin typeface="Times New Roman" panose="02020603050405020304" charset="0"/>
                <a:ea typeface="Times New Roman" panose="02020603050405020304" charset="0"/>
              </a:rPr>
              <a:t>à</a:t>
            </a:r>
            <a:r>
              <a:rPr sz="3200" b="1" i="1" dirty="0">
                <a:solidFill>
                  <a:srgbClr val="000000"/>
                </a:solidFill>
                <a:latin typeface="Times New Roman" panose="02020603050405020304" charset="0"/>
                <a:cs typeface="Times New Roman" panose="02020603050405020304" charset="0"/>
              </a:rPr>
              <a:t>y n</a:t>
            </a:r>
            <a:r>
              <a:rPr sz="3200" b="1" i="1" dirty="0">
                <a:solidFill>
                  <a:srgbClr val="000000"/>
                </a:solidFill>
                <a:latin typeface="Times New Roman" panose="02020603050405020304" charset="0"/>
                <a:ea typeface="Times New Roman" panose="02020603050405020304" charset="0"/>
              </a:rPr>
              <a:t>à</a:t>
            </a:r>
            <a:r>
              <a:rPr sz="3200" b="1" i="1" dirty="0">
                <a:solidFill>
                  <a:srgbClr val="000000"/>
                </a:solidFill>
                <a:latin typeface="Times New Roman" panose="02020603050405020304" charset="0"/>
                <a:cs typeface="Times New Roman" panose="02020603050405020304" charset="0"/>
              </a:rPr>
              <a:t>o chẳng gọi điện lên nh</a:t>
            </a:r>
            <a:r>
              <a:rPr sz="3200" b="1" i="1" dirty="0">
                <a:solidFill>
                  <a:srgbClr val="000000"/>
                </a:solidFill>
                <a:latin typeface="Times New Roman" panose="02020603050405020304" charset="0"/>
                <a:ea typeface="Times New Roman" panose="02020603050405020304" charset="0"/>
              </a:rPr>
              <a:t>à</a:t>
            </a:r>
            <a:r>
              <a:rPr sz="3200" b="1" i="1" dirty="0">
                <a:solidFill>
                  <a:srgbClr val="000000"/>
                </a:solidFill>
                <a:latin typeface="Times New Roman" panose="02020603050405020304" charset="0"/>
                <a:cs typeface="Times New Roman" panose="02020603050405020304" charset="0"/>
              </a:rPr>
              <a:t> mình ạ!</a:t>
            </a:r>
            <a:endParaRPr sz="3200" b="1" dirty="0">
              <a:solidFill>
                <a:srgbClr val="000000"/>
              </a:solidFill>
              <a:latin typeface="Times New Roman" panose="02020603050405020304" charset="0"/>
              <a:cs typeface="Times New Roman" panose="02020603050405020304" charset="0"/>
            </a:endParaRPr>
          </a:p>
          <a:p>
            <a:pPr lvl="0" defTabSz="914400" eaLnBrk="1" hangingPunct="1">
              <a:buNone/>
              <a:tabLst>
                <a:tab pos="1040130" algn="l"/>
              </a:tabLst>
            </a:pPr>
            <a:r>
              <a:rPr sz="3200" b="1" dirty="0">
                <a:solidFill>
                  <a:srgbClr val="FF0000"/>
                </a:solidFill>
                <a:latin typeface="Times New Roman" panose="02020603050405020304" charset="0"/>
                <a:cs typeface="Times New Roman" panose="02020603050405020304" charset="0"/>
              </a:rPr>
              <a:t>- Mẹ: </a:t>
            </a:r>
            <a:r>
              <a:rPr sz="3200" b="1" dirty="0">
                <a:solidFill>
                  <a:srgbClr val="000000"/>
                </a:solidFill>
                <a:latin typeface="Times New Roman" panose="02020603050405020304" charset="0"/>
                <a:cs typeface="Times New Roman" panose="02020603050405020304" charset="0"/>
              </a:rPr>
              <a:t>(Cúi mặt, khuôn mặt lộ rõ nỗi buồn).</a:t>
            </a:r>
            <a:endParaRPr sz="3200" b="1" dirty="0">
              <a:solidFill>
                <a:srgbClr val="000000"/>
              </a:solidFill>
              <a:latin typeface="Times New Roman" panose="02020603050405020304" charset="0"/>
              <a:cs typeface="Times New Roman" panose="02020603050405020304" charset="0"/>
            </a:endParaRPr>
          </a:p>
          <a:p>
            <a:pPr lvl="0" defTabSz="914400" eaLnBrk="1" hangingPunct="1">
              <a:buNone/>
              <a:tabLst>
                <a:tab pos="1040130" algn="l"/>
              </a:tabLst>
            </a:pPr>
            <a:r>
              <a:rPr sz="3200" b="1" dirty="0">
                <a:solidFill>
                  <a:srgbClr val="FF0000"/>
                </a:solidFill>
                <a:latin typeface="Times New Roman" panose="02020603050405020304" charset="0"/>
                <a:cs typeface="Times New Roman" panose="02020603050405020304" charset="0"/>
              </a:rPr>
              <a:t>- An:</a:t>
            </a:r>
            <a:r>
              <a:rPr sz="3200" b="1" dirty="0">
                <a:solidFill>
                  <a:srgbClr val="FF0000"/>
                </a:solidFill>
                <a:latin typeface="Times New Roman" panose="02020603050405020304" charset="0"/>
                <a:ea typeface="Times New Roman" panose="02020603050405020304" charset="0"/>
              </a:rPr>
              <a:t>…</a:t>
            </a:r>
            <a:endParaRPr sz="3200" b="1" dirty="0">
              <a:solidFill>
                <a:srgbClr val="FF0000"/>
              </a:solidFill>
              <a:latin typeface="Times New Roman" panose="02020603050405020304" charset="0"/>
              <a:ea typeface="Times New Roman" panose="02020603050405020304" charset="0"/>
            </a:endParaRPr>
          </a:p>
        </p:txBody>
      </p:sp>
      <p:sp>
        <p:nvSpPr>
          <p:cNvPr id="4" name="Cloud Callout 3"/>
          <p:cNvSpPr/>
          <p:nvPr/>
        </p:nvSpPr>
        <p:spPr>
          <a:xfrm>
            <a:off x="914400" y="990600"/>
            <a:ext cx="8737600" cy="4572000"/>
          </a:xfrm>
          <a:prstGeom prst="cloudCallout">
            <a:avLst/>
          </a:prstGeom>
          <a:solidFill>
            <a:schemeClr val="bg1"/>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marL="0" marR="0" lvl="0" indent="0" algn="l" defTabSz="914400" rtl="0" eaLnBrk="1" fontAlgn="auto" latinLnBrk="0" hangingPunct="1">
              <a:lnSpc>
                <a:spcPct val="100000"/>
              </a:lnSpc>
              <a:spcBef>
                <a:spcPts val="0"/>
              </a:spcBef>
              <a:spcAft>
                <a:spcPts val="0"/>
              </a:spcAft>
              <a:buClrTx/>
              <a:buSzTx/>
              <a:buFontTx/>
              <a:buNone/>
              <a:tabLst>
                <a:tab pos="1040130" algn="l"/>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charset="0"/>
                <a:ea typeface="Times New Roman" panose="02020603050405020304" charset="0"/>
                <a:cs typeface="+mn-cs"/>
              </a:rPr>
              <a:t>1. </a:t>
            </a:r>
            <a:r>
              <a:rPr kumimoji="0" lang="en-US" sz="3200" b="1" i="0" u="none" strike="noStrike" kern="1200" cap="none" spc="0" normalizeH="0" baseline="0" noProof="0" dirty="0" err="1">
                <a:ln>
                  <a:noFill/>
                </a:ln>
                <a:solidFill>
                  <a:prstClr val="black"/>
                </a:solidFill>
                <a:effectLst/>
                <a:uLnTx/>
                <a:uFillTx/>
                <a:latin typeface="Times New Roman" panose="02020603050405020304" charset="0"/>
                <a:ea typeface="Times New Roman" panose="02020603050405020304" charset="0"/>
                <a:cs typeface="+mn-cs"/>
              </a:rPr>
              <a:t>Em</a:t>
            </a:r>
            <a:r>
              <a:rPr kumimoji="0" lang="en-US" sz="3200" b="1" i="0" u="none" strike="noStrike" kern="1200" cap="none" spc="0" normalizeH="0" baseline="0" noProof="0" dirty="0">
                <a:ln>
                  <a:noFill/>
                </a:ln>
                <a:solidFill>
                  <a:prstClr val="black"/>
                </a:solidFill>
                <a:effectLst/>
                <a:uLnTx/>
                <a:uFillTx/>
                <a:latin typeface="Times New Roman" panose="02020603050405020304" charset="0"/>
                <a:ea typeface="Times New Roman" panose="02020603050405020304"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charset="0"/>
                <a:ea typeface="Times New Roman" panose="02020603050405020304" charset="0"/>
                <a:cs typeface="+mn-cs"/>
              </a:rPr>
              <a:t>có</a:t>
            </a:r>
            <a:r>
              <a:rPr kumimoji="0" lang="en-US" sz="3200" b="1" i="0" u="none" strike="noStrike" kern="1200" cap="none" spc="0" normalizeH="0" baseline="0" noProof="0" dirty="0">
                <a:ln>
                  <a:noFill/>
                </a:ln>
                <a:solidFill>
                  <a:prstClr val="black"/>
                </a:solidFill>
                <a:effectLst/>
                <a:uLnTx/>
                <a:uFillTx/>
                <a:latin typeface="Times New Roman" panose="02020603050405020304" charset="0"/>
                <a:ea typeface="Times New Roman" panose="02020603050405020304"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charset="0"/>
                <a:ea typeface="Times New Roman" panose="02020603050405020304" charset="0"/>
                <a:cs typeface="+mn-cs"/>
              </a:rPr>
              <a:t>đồng</a:t>
            </a:r>
            <a:r>
              <a:rPr kumimoji="0" lang="en-US" sz="3200" b="1" i="0" u="none" strike="noStrike" kern="1200" cap="none" spc="0" normalizeH="0" baseline="0" noProof="0" dirty="0">
                <a:ln>
                  <a:noFill/>
                </a:ln>
                <a:solidFill>
                  <a:prstClr val="black"/>
                </a:solidFill>
                <a:effectLst/>
                <a:uLnTx/>
                <a:uFillTx/>
                <a:latin typeface="Times New Roman" panose="02020603050405020304" charset="0"/>
                <a:ea typeface="Times New Roman" panose="02020603050405020304" charset="0"/>
                <a:cs typeface="+mn-cs"/>
              </a:rPr>
              <a:t> ý </a:t>
            </a:r>
            <a:r>
              <a:rPr kumimoji="0" lang="en-US" sz="3200" b="1" i="0" u="none" strike="noStrike" kern="1200" cap="none" spc="0" normalizeH="0" baseline="0" noProof="0" dirty="0" err="1">
                <a:ln>
                  <a:noFill/>
                </a:ln>
                <a:solidFill>
                  <a:prstClr val="black"/>
                </a:solidFill>
                <a:effectLst/>
                <a:uLnTx/>
                <a:uFillTx/>
                <a:latin typeface="Times New Roman" panose="02020603050405020304" charset="0"/>
                <a:ea typeface="Times New Roman" panose="02020603050405020304" charset="0"/>
                <a:cs typeface="+mn-cs"/>
              </a:rPr>
              <a:t>với</a:t>
            </a:r>
            <a:r>
              <a:rPr kumimoji="0" lang="en-US" sz="3200" b="1" i="0" u="none" strike="noStrike" kern="1200" cap="none" spc="0" normalizeH="0" baseline="0" noProof="0" dirty="0">
                <a:ln>
                  <a:noFill/>
                </a:ln>
                <a:solidFill>
                  <a:prstClr val="black"/>
                </a:solidFill>
                <a:effectLst/>
                <a:uLnTx/>
                <a:uFillTx/>
                <a:latin typeface="Times New Roman" panose="02020603050405020304" charset="0"/>
                <a:ea typeface="Times New Roman" panose="02020603050405020304"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charset="0"/>
                <a:ea typeface="Times New Roman" panose="02020603050405020304" charset="0"/>
                <a:cs typeface="+mn-cs"/>
              </a:rPr>
              <a:t>lời</a:t>
            </a:r>
            <a:r>
              <a:rPr kumimoji="0" lang="en-US" sz="3200" b="1" i="0" u="none" strike="noStrike" kern="1200" cap="none" spc="0" normalizeH="0" baseline="0" noProof="0" dirty="0">
                <a:ln>
                  <a:noFill/>
                </a:ln>
                <a:solidFill>
                  <a:prstClr val="black"/>
                </a:solidFill>
                <a:effectLst/>
                <a:uLnTx/>
                <a:uFillTx/>
                <a:latin typeface="Times New Roman" panose="02020603050405020304" charset="0"/>
                <a:ea typeface="Times New Roman" panose="02020603050405020304"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charset="0"/>
                <a:ea typeface="Times New Roman" panose="02020603050405020304" charset="0"/>
                <a:cs typeface="+mn-cs"/>
              </a:rPr>
              <a:t>nói</a:t>
            </a:r>
            <a:r>
              <a:rPr kumimoji="0" lang="en-US" sz="3200" b="1" i="0" u="none" strike="noStrike" kern="1200" cap="none" spc="0" normalizeH="0" baseline="0" noProof="0" dirty="0">
                <a:ln>
                  <a:noFill/>
                </a:ln>
                <a:solidFill>
                  <a:prstClr val="black"/>
                </a:solidFill>
                <a:effectLst/>
                <a:uLnTx/>
                <a:uFillTx/>
                <a:latin typeface="Times New Roman" panose="02020603050405020304" charset="0"/>
                <a:ea typeface="Times New Roman" panose="02020603050405020304"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charset="0"/>
                <a:ea typeface="Times New Roman" panose="02020603050405020304" charset="0"/>
                <a:cs typeface="+mn-cs"/>
              </a:rPr>
              <a:t>và</a:t>
            </a:r>
            <a:r>
              <a:rPr kumimoji="0" lang="en-US" sz="3200" b="1" i="0" u="none" strike="noStrike" kern="1200" cap="none" spc="0" normalizeH="0" baseline="0" noProof="0" dirty="0">
                <a:ln>
                  <a:noFill/>
                </a:ln>
                <a:solidFill>
                  <a:prstClr val="black"/>
                </a:solidFill>
                <a:effectLst/>
                <a:uLnTx/>
                <a:uFillTx/>
                <a:latin typeface="Times New Roman" panose="02020603050405020304" charset="0"/>
                <a:ea typeface="Times New Roman" panose="02020603050405020304"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charset="0"/>
                <a:ea typeface="Times New Roman" panose="02020603050405020304" charset="0"/>
                <a:cs typeface="+mn-cs"/>
              </a:rPr>
              <a:t>suy</a:t>
            </a:r>
            <a:r>
              <a:rPr kumimoji="0" lang="en-US" sz="3200" b="1" i="0" u="none" strike="noStrike" kern="1200" cap="none" spc="0" normalizeH="0" baseline="0" noProof="0" dirty="0">
                <a:ln>
                  <a:noFill/>
                </a:ln>
                <a:solidFill>
                  <a:prstClr val="black"/>
                </a:solidFill>
                <a:effectLst/>
                <a:uLnTx/>
                <a:uFillTx/>
                <a:latin typeface="Times New Roman" panose="02020603050405020304" charset="0"/>
                <a:ea typeface="Times New Roman" panose="02020603050405020304"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charset="0"/>
                <a:ea typeface="Times New Roman" panose="02020603050405020304" charset="0"/>
                <a:cs typeface="+mn-cs"/>
              </a:rPr>
              <a:t>nghĩ</a:t>
            </a:r>
            <a:r>
              <a:rPr kumimoji="0" lang="en-US" sz="3200" b="1" i="0" u="none" strike="noStrike" kern="1200" cap="none" spc="0" normalizeH="0" baseline="0" noProof="0" dirty="0">
                <a:ln>
                  <a:noFill/>
                </a:ln>
                <a:solidFill>
                  <a:prstClr val="black"/>
                </a:solidFill>
                <a:effectLst/>
                <a:uLnTx/>
                <a:uFillTx/>
                <a:latin typeface="Times New Roman" panose="02020603050405020304" charset="0"/>
                <a:ea typeface="Times New Roman" panose="02020603050405020304"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charset="0"/>
                <a:ea typeface="Times New Roman" panose="02020603050405020304" charset="0"/>
                <a:cs typeface="+mn-cs"/>
              </a:rPr>
              <a:t>của</a:t>
            </a:r>
            <a:r>
              <a:rPr kumimoji="0" lang="en-US" sz="3200" b="1" i="0" u="none" strike="noStrike" kern="1200" cap="none" spc="0" normalizeH="0" baseline="0" noProof="0" dirty="0">
                <a:ln>
                  <a:noFill/>
                </a:ln>
                <a:solidFill>
                  <a:prstClr val="black"/>
                </a:solidFill>
                <a:effectLst/>
                <a:uLnTx/>
                <a:uFillTx/>
                <a:latin typeface="Times New Roman" panose="02020603050405020304" charset="0"/>
                <a:ea typeface="Times New Roman" panose="02020603050405020304" charset="0"/>
                <a:cs typeface="+mn-cs"/>
              </a:rPr>
              <a:t> An </a:t>
            </a:r>
            <a:r>
              <a:rPr kumimoji="0" lang="en-US" sz="3200" b="1" i="0" u="none" strike="noStrike" kern="1200" cap="none" spc="0" normalizeH="0" baseline="0" noProof="0" dirty="0" err="1">
                <a:ln>
                  <a:noFill/>
                </a:ln>
                <a:solidFill>
                  <a:prstClr val="black"/>
                </a:solidFill>
                <a:effectLst/>
                <a:uLnTx/>
                <a:uFillTx/>
                <a:latin typeface="Times New Roman" panose="02020603050405020304" charset="0"/>
                <a:ea typeface="Times New Roman" panose="02020603050405020304" charset="0"/>
                <a:cs typeface="+mn-cs"/>
              </a:rPr>
              <a:t>không</a:t>
            </a:r>
            <a:r>
              <a:rPr kumimoji="0" lang="en-US" sz="3200" b="1" i="0" u="none" strike="noStrike" kern="1200" cap="none" spc="0" normalizeH="0" baseline="0" noProof="0" dirty="0">
                <a:ln>
                  <a:noFill/>
                </a:ln>
                <a:solidFill>
                  <a:prstClr val="black"/>
                </a:solidFill>
                <a:effectLst/>
                <a:uLnTx/>
                <a:uFillTx/>
                <a:latin typeface="Times New Roman" panose="02020603050405020304" charset="0"/>
                <a:ea typeface="Times New Roman" panose="02020603050405020304"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charset="0"/>
                <a:ea typeface="Times New Roman" panose="02020603050405020304" charset="0"/>
                <a:cs typeface="+mn-cs"/>
              </a:rPr>
              <a:t>Trong</a:t>
            </a:r>
            <a:r>
              <a:rPr kumimoji="0" lang="en-US" sz="3200" b="1" i="0" u="none" strike="noStrike" kern="1200" cap="none" spc="0" normalizeH="0" baseline="0" noProof="0" dirty="0">
                <a:ln>
                  <a:noFill/>
                </a:ln>
                <a:solidFill>
                  <a:prstClr val="black"/>
                </a:solidFill>
                <a:effectLst/>
                <a:uLnTx/>
                <a:uFillTx/>
                <a:latin typeface="Times New Roman" panose="02020603050405020304" charset="0"/>
                <a:ea typeface="Times New Roman" panose="02020603050405020304"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charset="0"/>
                <a:ea typeface="Times New Roman" panose="02020603050405020304" charset="0"/>
                <a:cs typeface="+mn-cs"/>
              </a:rPr>
              <a:t>tình</a:t>
            </a:r>
            <a:r>
              <a:rPr kumimoji="0" lang="en-US" sz="3200" b="1" i="0" u="none" strike="noStrike" kern="1200" cap="none" spc="0" normalizeH="0" baseline="0" noProof="0" dirty="0">
                <a:ln>
                  <a:noFill/>
                </a:ln>
                <a:solidFill>
                  <a:prstClr val="black"/>
                </a:solidFill>
                <a:effectLst/>
                <a:uLnTx/>
                <a:uFillTx/>
                <a:latin typeface="Times New Roman" panose="02020603050405020304" charset="0"/>
                <a:ea typeface="Times New Roman" panose="02020603050405020304"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charset="0"/>
                <a:ea typeface="Times New Roman" panose="02020603050405020304" charset="0"/>
                <a:cs typeface="+mn-cs"/>
              </a:rPr>
              <a:t>huống</a:t>
            </a:r>
            <a:r>
              <a:rPr kumimoji="0" lang="en-US" sz="3200" b="1" i="0" u="none" strike="noStrike" kern="1200" cap="none" spc="0" normalizeH="0" baseline="0" noProof="0" dirty="0">
                <a:ln>
                  <a:noFill/>
                </a:ln>
                <a:solidFill>
                  <a:prstClr val="black"/>
                </a:solidFill>
                <a:effectLst/>
                <a:uLnTx/>
                <a:uFillTx/>
                <a:latin typeface="Times New Roman" panose="02020603050405020304" charset="0"/>
                <a:ea typeface="Times New Roman" panose="02020603050405020304"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charset="0"/>
                <a:ea typeface="Times New Roman" panose="02020603050405020304" charset="0"/>
                <a:cs typeface="+mn-cs"/>
              </a:rPr>
              <a:t>này</a:t>
            </a:r>
            <a:r>
              <a:rPr kumimoji="0" lang="en-US" sz="3200" b="1" i="0" u="none" strike="noStrike" kern="1200" cap="none" spc="0" normalizeH="0" baseline="0" noProof="0" dirty="0">
                <a:ln>
                  <a:noFill/>
                </a:ln>
                <a:solidFill>
                  <a:prstClr val="black"/>
                </a:solidFill>
                <a:effectLst/>
                <a:uLnTx/>
                <a:uFillTx/>
                <a:latin typeface="Times New Roman" panose="02020603050405020304" charset="0"/>
                <a:ea typeface="Times New Roman" panose="02020603050405020304"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charset="0"/>
                <a:ea typeface="Times New Roman" panose="02020603050405020304" charset="0"/>
                <a:cs typeface="+mn-cs"/>
              </a:rPr>
              <a:t>em</a:t>
            </a:r>
            <a:r>
              <a:rPr kumimoji="0" lang="en-US" sz="3200" b="1" i="0" u="none" strike="noStrike" kern="1200" cap="none" spc="0" normalizeH="0" baseline="0" noProof="0" dirty="0">
                <a:ln>
                  <a:noFill/>
                </a:ln>
                <a:solidFill>
                  <a:prstClr val="black"/>
                </a:solidFill>
                <a:effectLst/>
                <a:uLnTx/>
                <a:uFillTx/>
                <a:latin typeface="Times New Roman" panose="02020603050405020304" charset="0"/>
                <a:ea typeface="Times New Roman" panose="02020603050405020304"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charset="0"/>
                <a:ea typeface="Times New Roman" panose="02020603050405020304" charset="0"/>
                <a:cs typeface="+mn-cs"/>
              </a:rPr>
              <a:t>sẽ</a:t>
            </a:r>
            <a:r>
              <a:rPr kumimoji="0" lang="en-US" sz="3200" b="1" i="0" u="none" strike="noStrike" kern="1200" cap="none" spc="0" normalizeH="0" baseline="0" noProof="0" dirty="0">
                <a:ln>
                  <a:noFill/>
                </a:ln>
                <a:solidFill>
                  <a:prstClr val="black"/>
                </a:solidFill>
                <a:effectLst/>
                <a:uLnTx/>
                <a:uFillTx/>
                <a:latin typeface="Times New Roman" panose="02020603050405020304" charset="0"/>
                <a:ea typeface="Times New Roman" panose="02020603050405020304"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charset="0"/>
                <a:ea typeface="Times New Roman" panose="02020603050405020304" charset="0"/>
                <a:cs typeface="+mn-cs"/>
              </a:rPr>
              <a:t>hành</a:t>
            </a:r>
            <a:r>
              <a:rPr kumimoji="0" lang="en-US" sz="3200" b="1" i="0" u="none" strike="noStrike" kern="1200" cap="none" spc="0" normalizeH="0" baseline="0" noProof="0" dirty="0">
                <a:ln>
                  <a:noFill/>
                </a:ln>
                <a:solidFill>
                  <a:prstClr val="black"/>
                </a:solidFill>
                <a:effectLst/>
                <a:uLnTx/>
                <a:uFillTx/>
                <a:latin typeface="Times New Roman" panose="02020603050405020304" charset="0"/>
                <a:ea typeface="Times New Roman" panose="02020603050405020304"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charset="0"/>
                <a:ea typeface="Times New Roman" panose="02020603050405020304" charset="0"/>
                <a:cs typeface="+mn-cs"/>
              </a:rPr>
              <a:t>động</a:t>
            </a:r>
            <a:r>
              <a:rPr kumimoji="0" lang="en-US" sz="3200" b="1" i="0" u="none" strike="noStrike" kern="1200" cap="none" spc="0" normalizeH="0" baseline="0" noProof="0" dirty="0">
                <a:ln>
                  <a:noFill/>
                </a:ln>
                <a:solidFill>
                  <a:prstClr val="black"/>
                </a:solidFill>
                <a:effectLst/>
                <a:uLnTx/>
                <a:uFillTx/>
                <a:latin typeface="Times New Roman" panose="02020603050405020304" charset="0"/>
                <a:ea typeface="Times New Roman" panose="02020603050405020304"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charset="0"/>
                <a:ea typeface="Times New Roman" panose="02020603050405020304" charset="0"/>
                <a:cs typeface="+mn-cs"/>
              </a:rPr>
              <a:t>như</a:t>
            </a:r>
            <a:r>
              <a:rPr kumimoji="0" lang="en-US" sz="3200" b="1" i="0" u="none" strike="noStrike" kern="1200" cap="none" spc="0" normalizeH="0" baseline="0" noProof="0" dirty="0">
                <a:ln>
                  <a:noFill/>
                </a:ln>
                <a:solidFill>
                  <a:prstClr val="black"/>
                </a:solidFill>
                <a:effectLst/>
                <a:uLnTx/>
                <a:uFillTx/>
                <a:latin typeface="Times New Roman" panose="02020603050405020304" charset="0"/>
                <a:ea typeface="Times New Roman" panose="02020603050405020304"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charset="0"/>
                <a:ea typeface="Times New Roman" panose="02020603050405020304" charset="0"/>
                <a:cs typeface="+mn-cs"/>
              </a:rPr>
              <a:t>thế</a:t>
            </a:r>
            <a:r>
              <a:rPr kumimoji="0" lang="en-US" sz="3200" b="1" i="0" u="none" strike="noStrike" kern="1200" cap="none" spc="0" normalizeH="0" baseline="0" noProof="0" dirty="0">
                <a:ln>
                  <a:noFill/>
                </a:ln>
                <a:solidFill>
                  <a:prstClr val="black"/>
                </a:solidFill>
                <a:effectLst/>
                <a:uLnTx/>
                <a:uFillTx/>
                <a:latin typeface="Times New Roman" panose="02020603050405020304" charset="0"/>
                <a:ea typeface="Times New Roman" panose="02020603050405020304"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charset="0"/>
                <a:ea typeface="Times New Roman" panose="02020603050405020304" charset="0"/>
                <a:cs typeface="+mn-cs"/>
              </a:rPr>
              <a:t>nào</a:t>
            </a:r>
            <a:r>
              <a:rPr kumimoji="0" lang="en-US" sz="3200" b="1" i="0" u="none" strike="noStrike" kern="1200" cap="none" spc="0" normalizeH="0" baseline="0" noProof="0" dirty="0">
                <a:ln>
                  <a:noFill/>
                </a:ln>
                <a:solidFill>
                  <a:prstClr val="black"/>
                </a:solidFill>
                <a:effectLst/>
                <a:uLnTx/>
                <a:uFillTx/>
                <a:latin typeface="Times New Roman" panose="02020603050405020304" charset="0"/>
                <a:ea typeface="Times New Roman" panose="02020603050405020304" charset="0"/>
                <a:cs typeface="+mn-cs"/>
              </a:rPr>
              <a:t>?</a:t>
            </a:r>
            <a:endParaRPr kumimoji="0" lang="en-US" sz="3200" b="1" i="0" u="none" strike="noStrike" kern="1200" cap="none" spc="0" normalizeH="0" baseline="0" noProof="0" dirty="0">
              <a:ln>
                <a:noFill/>
              </a:ln>
              <a:solidFill>
                <a:prstClr val="black"/>
              </a:solidFill>
              <a:effectLst/>
              <a:uLnTx/>
              <a:uFillTx/>
              <a:latin typeface="Times New Roman" panose="02020603050405020304" charset="0"/>
              <a:ea typeface="Times New Roman" panose="02020603050405020304" charset="0"/>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black"/>
                </a:solidFill>
                <a:effectLst/>
                <a:uLnTx/>
                <a:uFillTx/>
                <a:latin typeface="Times New Roman" panose="02020603050405020304" charset="0"/>
                <a:ea typeface="Times New Roman" panose="02020603050405020304" charset="0"/>
                <a:cs typeface="+mn-cs"/>
              </a:rPr>
              <a:t>2. </a:t>
            </a:r>
            <a:r>
              <a:rPr kumimoji="0" lang="en-US" sz="3200" b="1" i="0" u="none" strike="noStrike" kern="1200" cap="none" spc="0" normalizeH="0" baseline="0" noProof="0" dirty="0" err="1">
                <a:ln>
                  <a:noFill/>
                </a:ln>
                <a:solidFill>
                  <a:prstClr val="black"/>
                </a:solidFill>
                <a:effectLst/>
                <a:uLnTx/>
                <a:uFillTx/>
                <a:latin typeface="Times New Roman" panose="02020603050405020304" charset="0"/>
                <a:ea typeface="Times New Roman" panose="02020603050405020304" charset="0"/>
                <a:cs typeface="+mn-cs"/>
              </a:rPr>
              <a:t>Hãy</a:t>
            </a:r>
            <a:r>
              <a:rPr kumimoji="0" lang="en-US" sz="3200" b="1" i="0" u="none" strike="noStrike" kern="1200" cap="none" spc="0" normalizeH="0" baseline="0" noProof="0" dirty="0">
                <a:ln>
                  <a:noFill/>
                </a:ln>
                <a:solidFill>
                  <a:prstClr val="black"/>
                </a:solidFill>
                <a:effectLst/>
                <a:uLnTx/>
                <a:uFillTx/>
                <a:latin typeface="Times New Roman" panose="02020603050405020304" charset="0"/>
                <a:ea typeface="Times New Roman" panose="02020603050405020304" charset="0"/>
                <a:cs typeface="+mn-cs"/>
              </a:rPr>
              <a:t> chia </a:t>
            </a:r>
            <a:r>
              <a:rPr kumimoji="0" lang="en-US" sz="3200" b="1" i="0" u="none" strike="noStrike" kern="1200" cap="none" spc="0" normalizeH="0" baseline="0" noProof="0" dirty="0" err="1">
                <a:ln>
                  <a:noFill/>
                </a:ln>
                <a:solidFill>
                  <a:prstClr val="black"/>
                </a:solidFill>
                <a:effectLst/>
                <a:uLnTx/>
                <a:uFillTx/>
                <a:latin typeface="Times New Roman" panose="02020603050405020304" charset="0"/>
                <a:ea typeface="Times New Roman" panose="02020603050405020304" charset="0"/>
                <a:cs typeface="+mn-cs"/>
              </a:rPr>
              <a:t>sẻ</a:t>
            </a:r>
            <a:r>
              <a:rPr kumimoji="0" lang="en-US" sz="3200" b="1" i="0" u="none" strike="noStrike" kern="1200" cap="none" spc="0" normalizeH="0" baseline="0" noProof="0" dirty="0">
                <a:ln>
                  <a:noFill/>
                </a:ln>
                <a:solidFill>
                  <a:prstClr val="black"/>
                </a:solidFill>
                <a:effectLst/>
                <a:uLnTx/>
                <a:uFillTx/>
                <a:latin typeface="Times New Roman" panose="02020603050405020304" charset="0"/>
                <a:ea typeface="Times New Roman" panose="02020603050405020304"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charset="0"/>
                <a:ea typeface="Times New Roman" panose="02020603050405020304" charset="0"/>
                <a:cs typeface="+mn-cs"/>
              </a:rPr>
              <a:t>với</a:t>
            </a:r>
            <a:r>
              <a:rPr kumimoji="0" lang="en-US" sz="3200" b="1" i="0" u="none" strike="noStrike" kern="1200" cap="none" spc="0" normalizeH="0" baseline="0" noProof="0" dirty="0">
                <a:ln>
                  <a:noFill/>
                </a:ln>
                <a:solidFill>
                  <a:prstClr val="black"/>
                </a:solidFill>
                <a:effectLst/>
                <a:uLnTx/>
                <a:uFillTx/>
                <a:latin typeface="Times New Roman" panose="02020603050405020304" charset="0"/>
                <a:ea typeface="Times New Roman" panose="02020603050405020304"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charset="0"/>
                <a:ea typeface="Times New Roman" panose="02020603050405020304" charset="0"/>
                <a:cs typeface="+mn-cs"/>
              </a:rPr>
              <a:t>bạn</a:t>
            </a:r>
            <a:r>
              <a:rPr kumimoji="0" lang="en-US" sz="3200" b="1" i="0" u="none" strike="noStrike" kern="1200" cap="none" spc="0" normalizeH="0" baseline="0" noProof="0" dirty="0">
                <a:ln>
                  <a:noFill/>
                </a:ln>
                <a:solidFill>
                  <a:prstClr val="black"/>
                </a:solidFill>
                <a:effectLst/>
                <a:uLnTx/>
                <a:uFillTx/>
                <a:latin typeface="Times New Roman" panose="02020603050405020304" charset="0"/>
                <a:ea typeface="Times New Roman" panose="02020603050405020304"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charset="0"/>
                <a:ea typeface="Times New Roman" panose="02020603050405020304" charset="0"/>
                <a:cs typeface="+mn-cs"/>
              </a:rPr>
              <a:t>về</a:t>
            </a:r>
            <a:r>
              <a:rPr kumimoji="0" lang="en-US" sz="3200" b="1" i="0" u="none" strike="noStrike" kern="1200" cap="none" spc="0" normalizeH="0" baseline="0" noProof="0" dirty="0">
                <a:ln>
                  <a:noFill/>
                </a:ln>
                <a:solidFill>
                  <a:prstClr val="black"/>
                </a:solidFill>
                <a:effectLst/>
                <a:uLnTx/>
                <a:uFillTx/>
                <a:latin typeface="Times New Roman" panose="02020603050405020304" charset="0"/>
                <a:ea typeface="Times New Roman" panose="02020603050405020304"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charset="0"/>
                <a:ea typeface="Times New Roman" panose="02020603050405020304" charset="0"/>
                <a:cs typeface="+mn-cs"/>
              </a:rPr>
              <a:t>một</a:t>
            </a:r>
            <a:r>
              <a:rPr kumimoji="0" lang="en-US" sz="3200" b="1" i="0" u="none" strike="noStrike" kern="1200" cap="none" spc="0" normalizeH="0" baseline="0" noProof="0" dirty="0">
                <a:ln>
                  <a:noFill/>
                </a:ln>
                <a:solidFill>
                  <a:prstClr val="black"/>
                </a:solidFill>
                <a:effectLst/>
                <a:uLnTx/>
                <a:uFillTx/>
                <a:latin typeface="Times New Roman" panose="02020603050405020304" charset="0"/>
                <a:ea typeface="Times New Roman" panose="02020603050405020304"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charset="0"/>
                <a:ea typeface="Times New Roman" panose="02020603050405020304" charset="0"/>
                <a:cs typeface="+mn-cs"/>
              </a:rPr>
              <a:t>chuyện</a:t>
            </a:r>
            <a:r>
              <a:rPr kumimoji="0" lang="en-US" sz="3200" b="1" i="0" u="none" strike="noStrike" kern="1200" cap="none" spc="0" normalizeH="0" baseline="0" noProof="0" dirty="0">
                <a:ln>
                  <a:noFill/>
                </a:ln>
                <a:solidFill>
                  <a:prstClr val="black"/>
                </a:solidFill>
                <a:effectLst/>
                <a:uLnTx/>
                <a:uFillTx/>
                <a:latin typeface="Times New Roman" panose="02020603050405020304" charset="0"/>
                <a:ea typeface="Times New Roman" panose="02020603050405020304"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charset="0"/>
                <a:ea typeface="Times New Roman" panose="02020603050405020304" charset="0"/>
                <a:cs typeface="+mn-cs"/>
              </a:rPr>
              <a:t>đáng</a:t>
            </a:r>
            <a:r>
              <a:rPr kumimoji="0" lang="en-US" sz="3200" b="1" i="0" u="none" strike="noStrike" kern="1200" cap="none" spc="0" normalizeH="0" baseline="0" noProof="0" dirty="0">
                <a:ln>
                  <a:noFill/>
                </a:ln>
                <a:solidFill>
                  <a:prstClr val="black"/>
                </a:solidFill>
                <a:effectLst/>
                <a:uLnTx/>
                <a:uFillTx/>
                <a:latin typeface="Times New Roman" panose="02020603050405020304" charset="0"/>
                <a:ea typeface="Times New Roman" panose="02020603050405020304"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charset="0"/>
                <a:ea typeface="Times New Roman" panose="02020603050405020304" charset="0"/>
                <a:cs typeface="+mn-cs"/>
              </a:rPr>
              <a:t>nhớ</a:t>
            </a:r>
            <a:r>
              <a:rPr kumimoji="0" lang="en-US" sz="3200" b="1" i="0" u="none" strike="noStrike" kern="1200" cap="none" spc="0" normalizeH="0" baseline="0" noProof="0" dirty="0">
                <a:ln>
                  <a:noFill/>
                </a:ln>
                <a:solidFill>
                  <a:prstClr val="black"/>
                </a:solidFill>
                <a:effectLst/>
                <a:uLnTx/>
                <a:uFillTx/>
                <a:latin typeface="Times New Roman" panose="02020603050405020304" charset="0"/>
                <a:ea typeface="Times New Roman" panose="02020603050405020304"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charset="0"/>
                <a:ea typeface="Times New Roman" panose="02020603050405020304" charset="0"/>
                <a:cs typeface="+mn-cs"/>
              </a:rPr>
              <a:t>mà</a:t>
            </a:r>
            <a:r>
              <a:rPr kumimoji="0" lang="en-US" sz="3200" b="1" i="0" u="none" strike="noStrike" kern="1200" cap="none" spc="0" normalizeH="0" baseline="0" noProof="0" dirty="0">
                <a:ln>
                  <a:noFill/>
                </a:ln>
                <a:solidFill>
                  <a:prstClr val="black"/>
                </a:solidFill>
                <a:effectLst/>
                <a:uLnTx/>
                <a:uFillTx/>
                <a:latin typeface="Times New Roman" panose="02020603050405020304" charset="0"/>
                <a:ea typeface="Times New Roman" panose="02020603050405020304"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charset="0"/>
                <a:ea typeface="Times New Roman" panose="02020603050405020304" charset="0"/>
                <a:cs typeface="+mn-cs"/>
              </a:rPr>
              <a:t>em</a:t>
            </a:r>
            <a:r>
              <a:rPr kumimoji="0" lang="en-US" sz="3200" b="1" i="0" u="none" strike="noStrike" kern="1200" cap="none" spc="0" normalizeH="0" baseline="0" noProof="0" dirty="0">
                <a:ln>
                  <a:noFill/>
                </a:ln>
                <a:solidFill>
                  <a:prstClr val="black"/>
                </a:solidFill>
                <a:effectLst/>
                <a:uLnTx/>
                <a:uFillTx/>
                <a:latin typeface="Times New Roman" panose="02020603050405020304" charset="0"/>
                <a:ea typeface="Times New Roman" panose="02020603050405020304"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charset="0"/>
                <a:ea typeface="Times New Roman" panose="02020603050405020304" charset="0"/>
                <a:cs typeface="+mn-cs"/>
              </a:rPr>
              <a:t>từng</a:t>
            </a:r>
            <a:r>
              <a:rPr kumimoji="0" lang="en-US" sz="3200" b="1" i="0" u="none" strike="noStrike" kern="1200" cap="none" spc="0" normalizeH="0" baseline="0" noProof="0" dirty="0">
                <a:ln>
                  <a:noFill/>
                </a:ln>
                <a:solidFill>
                  <a:prstClr val="black"/>
                </a:solidFill>
                <a:effectLst/>
                <a:uLnTx/>
                <a:uFillTx/>
                <a:latin typeface="Times New Roman" panose="02020603050405020304" charset="0"/>
                <a:ea typeface="Times New Roman" panose="02020603050405020304"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charset="0"/>
                <a:ea typeface="Times New Roman" panose="02020603050405020304" charset="0"/>
                <a:cs typeface="+mn-cs"/>
              </a:rPr>
              <a:t>trải</a:t>
            </a:r>
            <a:r>
              <a:rPr kumimoji="0" lang="en-US" sz="3200" b="1" i="0" u="none" strike="noStrike" kern="1200" cap="none" spc="0" normalizeH="0" baseline="0" noProof="0" dirty="0">
                <a:ln>
                  <a:noFill/>
                </a:ln>
                <a:solidFill>
                  <a:prstClr val="black"/>
                </a:solidFill>
                <a:effectLst/>
                <a:uLnTx/>
                <a:uFillTx/>
                <a:latin typeface="Times New Roman" panose="02020603050405020304" charset="0"/>
                <a:ea typeface="Times New Roman" panose="02020603050405020304" charset="0"/>
                <a:cs typeface="+mn-cs"/>
              </a:rPr>
              <a:t> qua.</a:t>
            </a:r>
            <a:endParaRPr kumimoji="0" lang="en-US" sz="3200" b="1" i="0" u="none" strike="noStrike" kern="1200" cap="none" spc="0" normalizeH="0" baseline="0" noProof="0" dirty="0">
              <a:ln>
                <a:noFill/>
              </a:ln>
              <a:solidFill>
                <a:prstClr val="black"/>
              </a:solidFill>
              <a:effectLst/>
              <a:uLnTx/>
              <a:uFillTx/>
              <a:latin typeface="Times New Roman" panose="02020603050405020304" charset="0"/>
              <a:ea typeface="Times New Roman" panose="02020603050405020304"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Text Box 99"/>
          <p:cNvSpPr txBox="1"/>
          <p:nvPr/>
        </p:nvSpPr>
        <p:spPr>
          <a:xfrm>
            <a:off x="406400" y="381000"/>
            <a:ext cx="11488420" cy="4687570"/>
          </a:xfrm>
          <a:prstGeom prst="rect">
            <a:avLst/>
          </a:prstGeom>
          <a:noFill/>
          <a:ln w="9525">
            <a:noFill/>
          </a:ln>
        </p:spPr>
        <p:txBody>
          <a:bodyPr wrap="square">
            <a:spAutoFit/>
          </a:bodyPr>
          <a:p>
            <a:pPr algn="just"/>
            <a:r>
              <a:rPr lang="en-US" sz="4265">
                <a:latin typeface="Times New Roman" panose="02020603050405020304" charset="0"/>
                <a:cs typeface="Times New Roman" panose="02020603050405020304" charset="0"/>
              </a:rPr>
              <a:t>Trong cuộc sống, có những lúc chúng ta phạm phải những lỗi lầm và khiến chúng ta phải ân hận. Những vấp ngã đó khiến chúng ta nhận ra những bài học sâu sắc trong cuộc sống của mình. Tiết học hôm nay:</a:t>
            </a:r>
            <a:r>
              <a:rPr lang="vi-VN" altLang="en-US" sz="4265">
                <a:latin typeface="Times New Roman" panose="02020603050405020304" charset="0"/>
                <a:cs typeface="Times New Roman" panose="02020603050405020304" charset="0"/>
              </a:rPr>
              <a:t> “</a:t>
            </a:r>
            <a:r>
              <a:rPr lang="en-US" sz="4265">
                <a:latin typeface="Times New Roman" panose="02020603050405020304" charset="0"/>
                <a:cs typeface="Times New Roman" panose="02020603050405020304" charset="0"/>
              </a:rPr>
              <a:t>Bài học đường đời đầu tiên</a:t>
            </a:r>
            <a:r>
              <a:rPr lang="vi-VN" altLang="en-US" sz="4265">
                <a:latin typeface="Times New Roman" panose="02020603050405020304" charset="0"/>
                <a:cs typeface="Times New Roman" panose="02020603050405020304" charset="0"/>
              </a:rPr>
              <a:t>”</a:t>
            </a:r>
            <a:r>
              <a:rPr lang="en-US" sz="4265">
                <a:latin typeface="Times New Roman" panose="02020603050405020304" charset="0"/>
                <a:cs typeface="Times New Roman" panose="02020603050405020304" charset="0"/>
              </a:rPr>
              <a:t> trích trong tác phẩm </a:t>
            </a:r>
            <a:r>
              <a:rPr lang="vi-VN" altLang="en-US" sz="4265">
                <a:latin typeface="Times New Roman" panose="02020603050405020304" charset="0"/>
                <a:cs typeface="Times New Roman" panose="02020603050405020304" charset="0"/>
              </a:rPr>
              <a:t>“</a:t>
            </a:r>
            <a:r>
              <a:rPr lang="en-US" sz="4265">
                <a:latin typeface="Times New Roman" panose="02020603050405020304" charset="0"/>
                <a:cs typeface="Times New Roman" panose="02020603050405020304" charset="0"/>
              </a:rPr>
              <a:t>Dế Mèn phiêu lưu kí</a:t>
            </a:r>
            <a:r>
              <a:rPr lang="vi-VN" altLang="en-US" sz="4265">
                <a:latin typeface="Times New Roman" panose="02020603050405020304" charset="0"/>
                <a:cs typeface="Times New Roman" panose="02020603050405020304" charset="0"/>
              </a:rPr>
              <a:t>”</a:t>
            </a:r>
            <a:r>
              <a:rPr lang="en-US" sz="4265">
                <a:latin typeface="Times New Roman" panose="02020603050405020304" charset="0"/>
                <a:cs typeface="Times New Roman" panose="02020603050405020304" charset="0"/>
              </a:rPr>
              <a:t> của nhà văn Tô Hoài sẽ giúp các em chiêm nghiệm điều này</a:t>
            </a:r>
            <a:r>
              <a:rPr lang="vi-VN" altLang="en-US" sz="4265">
                <a:latin typeface="Times New Roman" panose="02020603050405020304" charset="0"/>
                <a:cs typeface="Times New Roman" panose="02020603050405020304" charset="0"/>
              </a:rPr>
              <a:t> </a:t>
            </a:r>
            <a:r>
              <a:rPr lang="en-US" altLang="vi-VN" sz="4265">
                <a:latin typeface="Times New Roman" panose="02020603050405020304" charset="0"/>
                <a:cs typeface="Times New Roman" panose="02020603050405020304" charset="0"/>
              </a:rPr>
              <a:t>rõ hơn.</a:t>
            </a:r>
            <a:endParaRPr lang="en-US" altLang="vi-VN" sz="4265">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Plaque 3"/>
          <p:cNvSpPr/>
          <p:nvPr/>
        </p:nvSpPr>
        <p:spPr>
          <a:xfrm>
            <a:off x="240603" y="855912"/>
            <a:ext cx="4534597" cy="972888"/>
          </a:xfrm>
          <a:prstGeom prst="plaque">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428625" lvl="0" indent="-428625" eaLnBrk="1" hangingPunct="1">
              <a:buNone/>
            </a:pPr>
            <a:r>
              <a:rPr sz="3200" b="1" dirty="0">
                <a:latin typeface="Times New Roman" panose="02020603050405020304" charset="0"/>
                <a:cs typeface="Times New Roman" panose="02020603050405020304" charset="0"/>
              </a:rPr>
              <a:t>I. Đọc, tìm hiểu chung:</a:t>
            </a:r>
            <a:endParaRPr sz="3200" b="1" dirty="0">
              <a:latin typeface="Times New Roman" panose="02020603050405020304" charset="0"/>
              <a:cs typeface="Times New Roman" panose="02020603050405020304" charset="0"/>
            </a:endParaRPr>
          </a:p>
          <a:p>
            <a:pPr marL="428625" lvl="0" indent="-428625" eaLnBrk="1" hangingPunct="1">
              <a:buNone/>
            </a:pPr>
            <a:r>
              <a:rPr sz="3200" b="1" dirty="0">
                <a:latin typeface="Times New Roman" panose="02020603050405020304" charset="0"/>
                <a:cs typeface="Times New Roman" panose="02020603050405020304" charset="0"/>
              </a:rPr>
              <a:t>1.Tác giả: Tô Ho</a:t>
            </a:r>
            <a:r>
              <a:rPr sz="3200" b="1" dirty="0">
                <a:latin typeface="Times New Roman" panose="02020603050405020304" charset="0"/>
                <a:ea typeface="Times New Roman" panose="02020603050405020304" charset="0"/>
              </a:rPr>
              <a:t>à</a:t>
            </a:r>
            <a:r>
              <a:rPr sz="3200" b="1" dirty="0">
                <a:latin typeface="Times New Roman" panose="02020603050405020304" charset="0"/>
                <a:cs typeface="Times New Roman" panose="02020603050405020304" charset="0"/>
              </a:rPr>
              <a:t>i</a:t>
            </a:r>
            <a:endParaRPr sz="3200" b="1" dirty="0">
              <a:latin typeface="Times New Roman" panose="02020603050405020304" charset="0"/>
              <a:ea typeface="Times New Roman" panose="02020603050405020304" charset="0"/>
            </a:endParaRPr>
          </a:p>
        </p:txBody>
      </p:sp>
      <p:sp>
        <p:nvSpPr>
          <p:cNvPr id="6" name="Plaque 5"/>
          <p:cNvSpPr/>
          <p:nvPr/>
        </p:nvSpPr>
        <p:spPr>
          <a:xfrm>
            <a:off x="4022275" y="60473"/>
            <a:ext cx="5090040" cy="633211"/>
          </a:xfrm>
          <a:prstGeom prst="plaque">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buNone/>
            </a:pPr>
            <a:r>
              <a:rPr sz="4000" b="1" dirty="0">
                <a:solidFill>
                  <a:srgbClr val="C00000"/>
                </a:solidFill>
                <a:latin typeface="Times New Roman" panose="02020603050405020304" charset="0"/>
                <a:cs typeface="Times New Roman" panose="02020603050405020304" charset="0"/>
              </a:rPr>
              <a:t>Khám phá kiến thức</a:t>
            </a:r>
            <a:endParaRPr sz="4000" b="1" dirty="0">
              <a:solidFill>
                <a:srgbClr val="C00000"/>
              </a:solidFill>
              <a:latin typeface="Times New Roman" panose="02020603050405020304" charset="0"/>
              <a:ea typeface="Times New Roman" panose="02020603050405020304" charset="0"/>
            </a:endParaRPr>
          </a:p>
        </p:txBody>
      </p:sp>
      <p:sp>
        <p:nvSpPr>
          <p:cNvPr id="7" name="Plaque 6"/>
          <p:cNvSpPr/>
          <p:nvPr/>
        </p:nvSpPr>
        <p:spPr>
          <a:xfrm>
            <a:off x="72813" y="2209800"/>
            <a:ext cx="12046373" cy="4014047"/>
          </a:xfrm>
          <a:prstGeom prst="plaque">
            <a:avLst/>
          </a:prstGeom>
          <a:solidFill>
            <a:schemeClr val="accent4">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342900" lvl="0" indent="-342900" algn="just" eaLnBrk="1" hangingPunct="1">
              <a:buFont typeface="Wingdings" panose="05000000000000000000" pitchFamily="2" charset="2"/>
              <a:buChar char="v"/>
            </a:pPr>
            <a:r>
              <a:rPr lang="de-DE" altLang="x-none" sz="3735" b="1" dirty="0">
                <a:solidFill>
                  <a:schemeClr val="bg1"/>
                </a:solidFill>
                <a:latin typeface="Times New Roman" panose="02020603050405020304" charset="0"/>
                <a:cs typeface="Times New Roman" panose="02020603050405020304" charset="0"/>
              </a:rPr>
              <a:t>L</a:t>
            </a:r>
            <a:r>
              <a:rPr lang="de-DE" altLang="x-none" sz="3735" b="1" dirty="0">
                <a:solidFill>
                  <a:schemeClr val="bg1"/>
                </a:solidFill>
                <a:latin typeface="Times New Roman" panose="02020603050405020304" charset="0"/>
                <a:ea typeface="Times New Roman" panose="02020603050405020304" charset="0"/>
              </a:rPr>
              <a:t>à</a:t>
            </a:r>
            <a:r>
              <a:rPr lang="de-DE" altLang="x-none" sz="3735" b="1" dirty="0">
                <a:solidFill>
                  <a:schemeClr val="bg1"/>
                </a:solidFill>
                <a:latin typeface="Times New Roman" panose="02020603050405020304" charset="0"/>
                <a:cs typeface="Times New Roman" panose="02020603050405020304" charset="0"/>
              </a:rPr>
              <a:t> nh</a:t>
            </a:r>
            <a:r>
              <a:rPr lang="de-DE" altLang="x-none" sz="3735" b="1" dirty="0">
                <a:solidFill>
                  <a:schemeClr val="bg1"/>
                </a:solidFill>
                <a:latin typeface="Times New Roman" panose="02020603050405020304" charset="0"/>
                <a:ea typeface="Times New Roman" panose="02020603050405020304" charset="0"/>
              </a:rPr>
              <a:t>à</a:t>
            </a:r>
            <a:r>
              <a:rPr lang="de-DE" altLang="x-none" sz="3735" b="1" dirty="0">
                <a:solidFill>
                  <a:schemeClr val="bg1"/>
                </a:solidFill>
                <a:latin typeface="Times New Roman" panose="02020603050405020304" charset="0"/>
                <a:cs typeface="Times New Roman" panose="02020603050405020304" charset="0"/>
              </a:rPr>
              <a:t> văn lớn, sáng tác nhiều thể loại (truyện ngắn, truyện d</a:t>
            </a:r>
            <a:r>
              <a:rPr lang="de-DE" altLang="x-none" sz="3735" b="1" dirty="0">
                <a:solidFill>
                  <a:schemeClr val="bg1"/>
                </a:solidFill>
                <a:latin typeface="Times New Roman" panose="02020603050405020304" charset="0"/>
                <a:ea typeface="Times New Roman" panose="02020603050405020304" charset="0"/>
              </a:rPr>
              <a:t>à</a:t>
            </a:r>
            <a:r>
              <a:rPr lang="de-DE" altLang="x-none" sz="3735" b="1" dirty="0">
                <a:solidFill>
                  <a:schemeClr val="bg1"/>
                </a:solidFill>
                <a:latin typeface="Times New Roman" panose="02020603050405020304" charset="0"/>
                <a:cs typeface="Times New Roman" panose="02020603050405020304" charset="0"/>
              </a:rPr>
              <a:t>i, hồi kí, tự truyện). Số lượng tác phẩm đạt kỉ lục trong nền văn học Việt Nam hiện đại. Trong đó có nhiều tác phẩm viết cho thiếu nhi.</a:t>
            </a:r>
            <a:endParaRPr sz="3735" b="1" dirty="0">
              <a:solidFill>
                <a:schemeClr val="bg1"/>
              </a:solidFill>
              <a:latin typeface="Times New Roman" panose="02020603050405020304" charset="0"/>
              <a:cs typeface="Times New Roman" panose="02020603050405020304" charset="0"/>
            </a:endParaRPr>
          </a:p>
          <a:p>
            <a:pPr marL="342900" lvl="0" indent="-342900" algn="just" eaLnBrk="1" hangingPunct="1">
              <a:buFont typeface="Wingdings" panose="05000000000000000000" pitchFamily="2" charset="2"/>
              <a:buChar char="v"/>
            </a:pPr>
            <a:r>
              <a:rPr lang="de-DE" altLang="x-none" sz="3735" b="1" dirty="0">
                <a:solidFill>
                  <a:schemeClr val="bg1"/>
                </a:solidFill>
                <a:latin typeface="Times New Roman" panose="02020603050405020304" charset="0"/>
                <a:cs typeface="Times New Roman" panose="02020603050405020304" charset="0"/>
              </a:rPr>
              <a:t>Tác phẩm tiêu biểu viết cho thiếu nhi: </a:t>
            </a:r>
            <a:r>
              <a:rPr lang="de-DE" altLang="x-none" sz="3735" b="1" i="1" dirty="0">
                <a:solidFill>
                  <a:schemeClr val="bg1"/>
                </a:solidFill>
                <a:latin typeface="Times New Roman" panose="02020603050405020304" charset="0"/>
                <a:cs typeface="Times New Roman" panose="02020603050405020304" charset="0"/>
              </a:rPr>
              <a:t>Võ sĩ Bọ Ngựa, Dê v</a:t>
            </a:r>
            <a:r>
              <a:rPr lang="de-DE" altLang="x-none" sz="3735" b="1" i="1" dirty="0">
                <a:solidFill>
                  <a:schemeClr val="bg1"/>
                </a:solidFill>
                <a:latin typeface="Times New Roman" panose="02020603050405020304" charset="0"/>
                <a:ea typeface="Times New Roman" panose="02020603050405020304" charset="0"/>
              </a:rPr>
              <a:t>à</a:t>
            </a:r>
            <a:r>
              <a:rPr lang="de-DE" altLang="x-none" sz="3735" b="1" i="1" dirty="0">
                <a:solidFill>
                  <a:schemeClr val="bg1"/>
                </a:solidFill>
                <a:latin typeface="Times New Roman" panose="02020603050405020304" charset="0"/>
                <a:cs typeface="Times New Roman" panose="02020603050405020304" charset="0"/>
              </a:rPr>
              <a:t> Lợn, Đôi ri đá, Chuyện nỏ thần, D</a:t>
            </a:r>
            <a:r>
              <a:rPr lang="en-US" altLang="de-DE" sz="3735" b="1" i="1" dirty="0">
                <a:solidFill>
                  <a:schemeClr val="bg1"/>
                </a:solidFill>
                <a:latin typeface="Times New Roman" panose="02020603050405020304" charset="0"/>
                <a:cs typeface="Times New Roman" panose="02020603050405020304" charset="0"/>
              </a:rPr>
              <a:t>ế</a:t>
            </a:r>
            <a:r>
              <a:rPr lang="de-DE" altLang="x-none" sz="3735" b="1" i="1" dirty="0">
                <a:solidFill>
                  <a:schemeClr val="bg1"/>
                </a:solidFill>
                <a:latin typeface="Times New Roman" panose="02020603050405020304" charset="0"/>
                <a:cs typeface="Times New Roman" panose="02020603050405020304" charset="0"/>
              </a:rPr>
              <a:t> Mèn phiêu lưu kí....</a:t>
            </a:r>
            <a:endParaRPr sz="3735" b="1" dirty="0">
              <a:solidFill>
                <a:schemeClr val="bg1"/>
              </a:solidFill>
              <a:latin typeface="Times New Roman" panose="02020603050405020304" charset="0"/>
              <a:ea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Plaque 5"/>
          <p:cNvSpPr/>
          <p:nvPr/>
        </p:nvSpPr>
        <p:spPr>
          <a:xfrm>
            <a:off x="164761" y="246043"/>
            <a:ext cx="5799907" cy="659675"/>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marL="0" marR="0" lvl="0" indent="0" algn="l" defTabSz="914400" rtl="0" eaLnBrk="1" fontAlgn="auto" latinLnBrk="0" hangingPunct="1">
              <a:lnSpc>
                <a:spcPct val="100000"/>
              </a:lnSpc>
              <a:spcBef>
                <a:spcPts val="0"/>
              </a:spcBef>
              <a:spcAft>
                <a:spcPts val="0"/>
              </a:spcAft>
              <a:buClrTx/>
              <a:buSzTx/>
              <a:buFontTx/>
              <a:buNone/>
              <a:tabLst>
                <a:tab pos="1040130" algn="l"/>
              </a:tabLst>
              <a:defRPr/>
            </a:pPr>
            <a:r>
              <a:rPr kumimoji="0" lang="en-US" sz="3200" b="1" i="0" u="none" strike="noStrike" kern="1200" cap="none" spc="0" normalizeH="0" baseline="0" noProof="0">
                <a:ln>
                  <a:noFill/>
                </a:ln>
                <a:solidFill>
                  <a:srgbClr val="0D0D0D"/>
                </a:solidFill>
                <a:effectLst/>
                <a:uLnTx/>
                <a:uFillTx/>
                <a:latin typeface="Times New Roman" panose="02020603050405020304" charset="0"/>
                <a:ea typeface="MS Mincho"/>
                <a:cs typeface="+mn-cs"/>
              </a:rPr>
              <a:t>2/ Tác </a:t>
            </a:r>
            <a:r>
              <a:rPr kumimoji="0" lang="en-US" sz="3200" b="1" i="0" u="none" strike="noStrike" kern="1200" cap="none" spc="0" normalizeH="0" baseline="0" noProof="0" err="1">
                <a:ln>
                  <a:noFill/>
                </a:ln>
                <a:solidFill>
                  <a:srgbClr val="0D0D0D"/>
                </a:solidFill>
                <a:effectLst/>
                <a:uLnTx/>
                <a:uFillTx/>
                <a:latin typeface="Times New Roman" panose="02020603050405020304" charset="0"/>
                <a:ea typeface="MS Mincho"/>
                <a:cs typeface="+mn-cs"/>
              </a:rPr>
              <a:t>phẩm</a:t>
            </a:r>
            <a:r>
              <a:rPr kumimoji="0" lang="en-US" sz="3200" b="1" i="0" u="none" strike="noStrike" kern="1200" cap="none" spc="0" normalizeH="0" baseline="0" noProof="0" smtClean="0">
                <a:ln>
                  <a:noFill/>
                </a:ln>
                <a:solidFill>
                  <a:srgbClr val="0D0D0D"/>
                </a:solidFill>
                <a:effectLst/>
                <a:uLnTx/>
                <a:uFillTx/>
                <a:latin typeface="Times New Roman" panose="02020603050405020304" charset="0"/>
                <a:ea typeface="MS Mincho"/>
                <a:cs typeface="+mn-cs"/>
              </a:rPr>
              <a:t>:</a:t>
            </a:r>
            <a:endParaRPr kumimoji="0" lang="en-US" sz="3200" b="0" i="1" u="none" strike="noStrike" kern="1200" cap="none" spc="0" normalizeH="0" baseline="0" noProof="0" dirty="0">
              <a:ln>
                <a:noFill/>
              </a:ln>
              <a:solidFill>
                <a:prstClr val="white"/>
              </a:solidFill>
              <a:effectLst/>
              <a:uLnTx/>
              <a:uFillTx/>
              <a:latin typeface="Times New Roman" panose="02020603050405020304" charset="0"/>
              <a:ea typeface="Times New Roman" panose="02020603050405020304" charset="0"/>
              <a:cs typeface="+mn-cs"/>
            </a:endParaRPr>
          </a:p>
        </p:txBody>
      </p:sp>
      <p:sp>
        <p:nvSpPr>
          <p:cNvPr id="7" name="Rounded Rectangle 6"/>
          <p:cNvSpPr/>
          <p:nvPr/>
        </p:nvSpPr>
        <p:spPr>
          <a:xfrm>
            <a:off x="3454400" y="905719"/>
            <a:ext cx="8534400" cy="5266483"/>
          </a:xfrm>
          <a:prstGeom prst="roundRect">
            <a:avLst/>
          </a:prstGeom>
          <a:solidFill>
            <a:schemeClr val="accent4">
              <a:lumMod val="20000"/>
              <a:lumOff val="80000"/>
            </a:schemeClr>
          </a:solidFill>
          <a:ln w="28575"/>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sz="3200" b="1" dirty="0">
                <a:solidFill>
                  <a:srgbClr val="984807"/>
                </a:solidFill>
                <a:latin typeface="Times New Roman" panose="02020603050405020304" charset="0"/>
                <a:cs typeface="Times New Roman" panose="02020603050405020304" charset="0"/>
              </a:rPr>
              <a:t>“</a:t>
            </a:r>
            <a:r>
              <a:rPr sz="3200" b="1" dirty="0">
                <a:solidFill>
                  <a:srgbClr val="984807"/>
                </a:solidFill>
                <a:latin typeface="Times New Roman" panose="02020603050405020304" charset="0"/>
                <a:cs typeface="Times New Roman" panose="02020603050405020304" charset="0"/>
                <a:hlinkClick r:id="rId1" tooltip="de men phieu luu ky cuon sach cua tuoi tho a481 html"/>
              </a:rPr>
              <a:t>Dế Mèn phiêu lưu ký</a:t>
            </a:r>
            <a:r>
              <a:rPr sz="3200" b="1" dirty="0">
                <a:solidFill>
                  <a:srgbClr val="984807"/>
                </a:solidFill>
                <a:latin typeface="Times New Roman" panose="02020603050405020304" charset="0"/>
                <a:cs typeface="Times New Roman" panose="02020603050405020304" charset="0"/>
              </a:rPr>
              <a:t>” (1941) l</a:t>
            </a:r>
            <a:r>
              <a:rPr sz="3200" b="1" dirty="0">
                <a:solidFill>
                  <a:srgbClr val="984807"/>
                </a:solidFill>
                <a:latin typeface="Times New Roman" panose="02020603050405020304" charset="0"/>
                <a:ea typeface="Times New Roman" panose="02020603050405020304" charset="0"/>
              </a:rPr>
              <a:t>à</a:t>
            </a:r>
            <a:r>
              <a:rPr sz="3200" b="1" dirty="0">
                <a:solidFill>
                  <a:srgbClr val="984807"/>
                </a:solidFill>
                <a:latin typeface="Times New Roman" panose="02020603050405020304" charset="0"/>
                <a:cs typeface="Times New Roman" panose="02020603050405020304" charset="0"/>
              </a:rPr>
              <a:t> truyện đồng thoại d</a:t>
            </a:r>
            <a:r>
              <a:rPr sz="3200" b="1" dirty="0">
                <a:solidFill>
                  <a:srgbClr val="984807"/>
                </a:solidFill>
                <a:latin typeface="Times New Roman" panose="02020603050405020304" charset="0"/>
                <a:ea typeface="Times New Roman" panose="02020603050405020304" charset="0"/>
              </a:rPr>
              <a:t>à</a:t>
            </a:r>
            <a:r>
              <a:rPr sz="3200" b="1" dirty="0">
                <a:solidFill>
                  <a:srgbClr val="984807"/>
                </a:solidFill>
                <a:latin typeface="Times New Roman" panose="02020603050405020304" charset="0"/>
                <a:cs typeface="Times New Roman" panose="02020603050405020304" charset="0"/>
              </a:rPr>
              <a:t>nh cho lứa tuổi thiếu nhi, tác phẩm đã được dịch ra 40 thứ tiếng trên thế giới. Trong truyện, nhân vật chính l</a:t>
            </a:r>
            <a:r>
              <a:rPr sz="3200" b="1" dirty="0">
                <a:solidFill>
                  <a:srgbClr val="984807"/>
                </a:solidFill>
                <a:latin typeface="Times New Roman" panose="02020603050405020304" charset="0"/>
                <a:ea typeface="Times New Roman" panose="02020603050405020304" charset="0"/>
              </a:rPr>
              <a:t>à</a:t>
            </a:r>
            <a:r>
              <a:rPr sz="3200" b="1" dirty="0">
                <a:solidFill>
                  <a:srgbClr val="984807"/>
                </a:solidFill>
                <a:latin typeface="Times New Roman" panose="02020603050405020304" charset="0"/>
                <a:cs typeface="Times New Roman" panose="02020603050405020304" charset="0"/>
              </a:rPr>
              <a:t> Dế Mèn, cậu đã trải qua muôn vạn cuộc phiêu lưu thử thách đầy mạo hiểm. Ở chặng đường ấy l</a:t>
            </a:r>
            <a:r>
              <a:rPr sz="3200" b="1" dirty="0">
                <a:solidFill>
                  <a:srgbClr val="984807"/>
                </a:solidFill>
                <a:latin typeface="Times New Roman" panose="02020603050405020304" charset="0"/>
                <a:ea typeface="Times New Roman" panose="02020603050405020304" charset="0"/>
              </a:rPr>
              <a:t>à</a:t>
            </a:r>
            <a:r>
              <a:rPr sz="3200" b="1" dirty="0">
                <a:solidFill>
                  <a:srgbClr val="984807"/>
                </a:solidFill>
                <a:latin typeface="Times New Roman" panose="02020603050405020304" charset="0"/>
                <a:cs typeface="Times New Roman" panose="02020603050405020304" charset="0"/>
              </a:rPr>
              <a:t> những b</a:t>
            </a:r>
            <a:r>
              <a:rPr sz="3200" b="1" dirty="0">
                <a:solidFill>
                  <a:srgbClr val="984807"/>
                </a:solidFill>
                <a:latin typeface="Times New Roman" panose="02020603050405020304" charset="0"/>
                <a:ea typeface="Times New Roman" panose="02020603050405020304" charset="0"/>
              </a:rPr>
              <a:t>à</a:t>
            </a:r>
            <a:r>
              <a:rPr sz="3200" b="1" dirty="0">
                <a:solidFill>
                  <a:srgbClr val="984807"/>
                </a:solidFill>
                <a:latin typeface="Times New Roman" panose="02020603050405020304" charset="0"/>
                <a:cs typeface="Times New Roman" panose="02020603050405020304" charset="0"/>
              </a:rPr>
              <a:t>i học giúp Dế Mèn trưởng th</a:t>
            </a:r>
            <a:r>
              <a:rPr sz="3200" b="1" dirty="0">
                <a:solidFill>
                  <a:srgbClr val="984807"/>
                </a:solidFill>
                <a:latin typeface="Times New Roman" panose="02020603050405020304" charset="0"/>
                <a:ea typeface="Times New Roman" panose="02020603050405020304" charset="0"/>
              </a:rPr>
              <a:t>à</a:t>
            </a:r>
            <a:r>
              <a:rPr sz="3200" b="1" dirty="0">
                <a:solidFill>
                  <a:srgbClr val="984807"/>
                </a:solidFill>
                <a:latin typeface="Times New Roman" panose="02020603050405020304" charset="0"/>
                <a:cs typeface="Times New Roman" panose="02020603050405020304" charset="0"/>
              </a:rPr>
              <a:t>nh v</a:t>
            </a:r>
            <a:r>
              <a:rPr sz="3200" b="1" dirty="0">
                <a:solidFill>
                  <a:srgbClr val="984807"/>
                </a:solidFill>
                <a:latin typeface="Times New Roman" panose="02020603050405020304" charset="0"/>
                <a:ea typeface="Times New Roman" panose="02020603050405020304" charset="0"/>
              </a:rPr>
              <a:t>à</a:t>
            </a:r>
            <a:r>
              <a:rPr sz="3200" b="1" dirty="0">
                <a:solidFill>
                  <a:srgbClr val="984807"/>
                </a:solidFill>
                <a:latin typeface="Times New Roman" panose="02020603050405020304" charset="0"/>
                <a:cs typeface="Times New Roman" panose="02020603050405020304" charset="0"/>
              </a:rPr>
              <a:t> trở th</a:t>
            </a:r>
            <a:r>
              <a:rPr sz="3200" b="1" dirty="0">
                <a:solidFill>
                  <a:srgbClr val="984807"/>
                </a:solidFill>
                <a:latin typeface="Times New Roman" panose="02020603050405020304" charset="0"/>
                <a:ea typeface="Times New Roman" panose="02020603050405020304" charset="0"/>
              </a:rPr>
              <a:t>à</a:t>
            </a:r>
            <a:r>
              <a:rPr sz="3200" b="1" dirty="0">
                <a:solidFill>
                  <a:srgbClr val="984807"/>
                </a:solidFill>
                <a:latin typeface="Times New Roman" panose="02020603050405020304" charset="0"/>
                <a:cs typeface="Times New Roman" panose="02020603050405020304" charset="0"/>
              </a:rPr>
              <a:t>nh một ch</a:t>
            </a:r>
            <a:r>
              <a:rPr sz="3200" b="1" dirty="0">
                <a:solidFill>
                  <a:srgbClr val="984807"/>
                </a:solidFill>
                <a:latin typeface="Times New Roman" panose="02020603050405020304" charset="0"/>
                <a:ea typeface="Times New Roman" panose="02020603050405020304" charset="0"/>
              </a:rPr>
              <a:t>à</a:t>
            </a:r>
            <a:r>
              <a:rPr sz="3200" b="1" dirty="0">
                <a:solidFill>
                  <a:srgbClr val="984807"/>
                </a:solidFill>
                <a:latin typeface="Times New Roman" panose="02020603050405020304" charset="0"/>
                <a:cs typeface="Times New Roman" panose="02020603050405020304" charset="0"/>
              </a:rPr>
              <a:t>ng Dế cao thượng. Chúng ta có thể đúc kết kinh nghiệm  từ chính </a:t>
            </a:r>
            <a:r>
              <a:rPr sz="3200" b="1" dirty="0">
                <a:solidFill>
                  <a:srgbClr val="984807"/>
                </a:solidFill>
                <a:latin typeface="Times New Roman" panose="02020603050405020304" charset="0"/>
                <a:cs typeface="Times New Roman" panose="02020603050405020304" charset="0"/>
                <a:hlinkClick r:id="rId1" tooltip="de men phieu luu ky cuon sach cua tuoi tho a481 html"/>
              </a:rPr>
              <a:t>nhân vật Dế Mèn</a:t>
            </a:r>
            <a:r>
              <a:rPr sz="3200" b="1" dirty="0">
                <a:solidFill>
                  <a:srgbClr val="984807"/>
                </a:solidFill>
                <a:latin typeface="Times New Roman" panose="02020603050405020304" charset="0"/>
                <a:cs typeface="Times New Roman" panose="02020603050405020304" charset="0"/>
              </a:rPr>
              <a:t>, đó l</a:t>
            </a:r>
            <a:r>
              <a:rPr sz="3200" b="1" dirty="0">
                <a:solidFill>
                  <a:srgbClr val="984807"/>
                </a:solidFill>
                <a:latin typeface="Times New Roman" panose="02020603050405020304" charset="0"/>
                <a:ea typeface="Times New Roman" panose="02020603050405020304" charset="0"/>
              </a:rPr>
              <a:t>à</a:t>
            </a:r>
            <a:r>
              <a:rPr sz="3200" b="1" dirty="0">
                <a:solidFill>
                  <a:srgbClr val="984807"/>
                </a:solidFill>
                <a:latin typeface="Times New Roman" panose="02020603050405020304" charset="0"/>
                <a:cs typeface="Times New Roman" panose="02020603050405020304" charset="0"/>
              </a:rPr>
              <a:t> đi một ng</a:t>
            </a:r>
            <a:r>
              <a:rPr sz="3200" b="1" dirty="0">
                <a:solidFill>
                  <a:srgbClr val="984807"/>
                </a:solidFill>
                <a:latin typeface="Times New Roman" panose="02020603050405020304" charset="0"/>
                <a:ea typeface="Times New Roman" panose="02020603050405020304" charset="0"/>
              </a:rPr>
              <a:t>à</a:t>
            </a:r>
            <a:r>
              <a:rPr sz="3200" b="1" dirty="0">
                <a:solidFill>
                  <a:srgbClr val="984807"/>
                </a:solidFill>
                <a:latin typeface="Times New Roman" panose="02020603050405020304" charset="0"/>
                <a:cs typeface="Times New Roman" panose="02020603050405020304" charset="0"/>
              </a:rPr>
              <a:t>y đ</a:t>
            </a:r>
            <a:r>
              <a:rPr sz="3200" b="1" dirty="0">
                <a:solidFill>
                  <a:srgbClr val="984807"/>
                </a:solidFill>
                <a:latin typeface="Times New Roman" panose="02020603050405020304" charset="0"/>
                <a:ea typeface="Times New Roman" panose="02020603050405020304" charset="0"/>
              </a:rPr>
              <a:t>à</a:t>
            </a:r>
            <a:r>
              <a:rPr sz="3200" b="1" dirty="0">
                <a:solidFill>
                  <a:srgbClr val="984807"/>
                </a:solidFill>
                <a:latin typeface="Times New Roman" panose="02020603050405020304" charset="0"/>
                <a:cs typeface="Times New Roman" panose="02020603050405020304" charset="0"/>
              </a:rPr>
              <a:t>ng học một s</a:t>
            </a:r>
            <a:r>
              <a:rPr sz="3200" b="1" dirty="0">
                <a:solidFill>
                  <a:srgbClr val="984807"/>
                </a:solidFill>
                <a:latin typeface="Times New Roman" panose="02020603050405020304" charset="0"/>
                <a:ea typeface="Times New Roman" panose="02020603050405020304" charset="0"/>
              </a:rPr>
              <a:t>à</a:t>
            </a:r>
            <a:r>
              <a:rPr sz="3200" b="1" dirty="0">
                <a:solidFill>
                  <a:srgbClr val="984807"/>
                </a:solidFill>
                <a:latin typeface="Times New Roman" panose="02020603050405020304" charset="0"/>
                <a:cs typeface="Times New Roman" panose="02020603050405020304" charset="0"/>
              </a:rPr>
              <a:t>ng khôn.</a:t>
            </a:r>
            <a:endParaRPr sz="3200" b="1" dirty="0">
              <a:solidFill>
                <a:srgbClr val="984807"/>
              </a:solidFill>
              <a:latin typeface="Calibri" panose="020F0502020204030204" pitchFamily="34" charset="0"/>
            </a:endParaRPr>
          </a:p>
        </p:txBody>
      </p:sp>
      <p:pic>
        <p:nvPicPr>
          <p:cNvPr id="8" name="Picture 7"/>
          <p:cNvPicPr>
            <a:picLocks noChangeAspect="1"/>
          </p:cNvPicPr>
          <p:nvPr/>
        </p:nvPicPr>
        <p:blipFill>
          <a:blip r:embed="rId2"/>
          <a:stretch>
            <a:fillRect/>
          </a:stretch>
        </p:blipFill>
        <p:spPr>
          <a:xfrm>
            <a:off x="229957" y="1957932"/>
            <a:ext cx="3630843" cy="316420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Cloud Callout 8"/>
          <p:cNvSpPr/>
          <p:nvPr/>
        </p:nvSpPr>
        <p:spPr>
          <a:xfrm>
            <a:off x="1249293" y="1908195"/>
            <a:ext cx="9655267" cy="2991395"/>
          </a:xfrm>
          <a:prstGeom prst="cloudCallout">
            <a:avLst/>
          </a:prstGeom>
          <a:solidFill>
            <a:schemeClr val="bg1"/>
          </a:solidFill>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marL="0" marR="0" lvl="0" indent="0" algn="l" defTabSz="914400" rtl="0" eaLnBrk="1" fontAlgn="auto" latinLnBrk="0" hangingPunct="1">
              <a:lnSpc>
                <a:spcPct val="100000"/>
              </a:lnSpc>
              <a:spcBef>
                <a:spcPts val="0"/>
              </a:spcBef>
              <a:spcAft>
                <a:spcPts val="0"/>
              </a:spcAft>
              <a:buClrTx/>
              <a:buSzTx/>
              <a:buFontTx/>
              <a:buNone/>
              <a:tabLst>
                <a:tab pos="1040130" algn="l"/>
              </a:tabLst>
              <a:defRPr/>
            </a:pPr>
            <a:r>
              <a:rPr kumimoji="0" lang="en-US" sz="3200" b="0" i="0" u="none" strike="noStrike" kern="1200" cap="none" spc="0" normalizeH="0" baseline="0" noProof="0" dirty="0">
                <a:ln>
                  <a:noFill/>
                </a:ln>
                <a:solidFill>
                  <a:srgbClr val="0D0D0D"/>
                </a:solidFill>
                <a:effectLst/>
                <a:uLnTx/>
                <a:uFillTx/>
                <a:latin typeface="Times New Roman" panose="02020603050405020304" charset="0"/>
                <a:ea typeface="MS Mincho"/>
                <a:cs typeface="+mn-cs"/>
              </a:rPr>
              <a:t>Qua </a:t>
            </a:r>
            <a:r>
              <a:rPr kumimoji="0" lang="en-US" sz="3200" b="0" i="0" u="none" strike="noStrike" kern="1200" cap="none" spc="0" normalizeH="0" baseline="0" noProof="0" dirty="0" err="1">
                <a:ln>
                  <a:noFill/>
                </a:ln>
                <a:solidFill>
                  <a:srgbClr val="0D0D0D"/>
                </a:solidFill>
                <a:effectLst/>
                <a:uLnTx/>
                <a:uFillTx/>
                <a:latin typeface="Times New Roman" panose="02020603050405020304" charset="0"/>
                <a:ea typeface="MS Mincho"/>
                <a:cs typeface="+mn-cs"/>
              </a:rPr>
              <a:t>phần</a:t>
            </a:r>
            <a:r>
              <a:rPr kumimoji="0" lang="en-US" sz="3200" b="0" i="0" u="none" strike="noStrike" kern="1200" cap="none" spc="0" normalizeH="0" baseline="0" noProof="0" dirty="0">
                <a:ln>
                  <a:noFill/>
                </a:ln>
                <a:solidFill>
                  <a:srgbClr val="0D0D0D"/>
                </a:solidFill>
                <a:effectLst/>
                <a:uLnTx/>
                <a:uFillTx/>
                <a:latin typeface="Times New Roman" panose="02020603050405020304"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charset="0"/>
                <a:ea typeface="MS Mincho"/>
                <a:cs typeface="+mn-cs"/>
              </a:rPr>
              <a:t>chuẩn</a:t>
            </a:r>
            <a:r>
              <a:rPr kumimoji="0" lang="en-US" sz="3200" b="0" i="0" u="none" strike="noStrike" kern="1200" cap="none" spc="0" normalizeH="0" baseline="0" noProof="0" dirty="0">
                <a:ln>
                  <a:noFill/>
                </a:ln>
                <a:solidFill>
                  <a:srgbClr val="0D0D0D"/>
                </a:solidFill>
                <a:effectLst/>
                <a:uLnTx/>
                <a:uFillTx/>
                <a:latin typeface="Times New Roman" panose="02020603050405020304"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charset="0"/>
                <a:ea typeface="MS Mincho"/>
                <a:cs typeface="+mn-cs"/>
              </a:rPr>
              <a:t>bị</a:t>
            </a:r>
            <a:r>
              <a:rPr kumimoji="0" lang="en-US" sz="3200" b="0" i="0" u="none" strike="noStrike" kern="1200" cap="none" spc="0" normalizeH="0" baseline="0" noProof="0" dirty="0">
                <a:ln>
                  <a:noFill/>
                </a:ln>
                <a:solidFill>
                  <a:srgbClr val="0D0D0D"/>
                </a:solidFill>
                <a:effectLst/>
                <a:uLnTx/>
                <a:uFillTx/>
                <a:latin typeface="Times New Roman" panose="02020603050405020304"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charset="0"/>
                <a:ea typeface="MS Mincho"/>
                <a:cs typeface="+mn-cs"/>
              </a:rPr>
              <a:t>bài</a:t>
            </a:r>
            <a:r>
              <a:rPr kumimoji="0" lang="en-US" sz="3200" b="0" i="0" u="none" strike="noStrike" kern="1200" cap="none" spc="0" normalizeH="0" baseline="0" noProof="0" dirty="0">
                <a:ln>
                  <a:noFill/>
                </a:ln>
                <a:solidFill>
                  <a:srgbClr val="0D0D0D"/>
                </a:solidFill>
                <a:effectLst/>
                <a:uLnTx/>
                <a:uFillTx/>
                <a:latin typeface="Times New Roman" panose="02020603050405020304" charset="0"/>
                <a:ea typeface="MS Mincho"/>
                <a:cs typeface="+mn-cs"/>
              </a:rPr>
              <a:t> ở </a:t>
            </a:r>
            <a:r>
              <a:rPr kumimoji="0" lang="en-US" sz="3200" b="0" i="0" u="none" strike="noStrike" kern="1200" cap="none" spc="0" normalizeH="0" baseline="0" noProof="0" dirty="0" err="1">
                <a:ln>
                  <a:noFill/>
                </a:ln>
                <a:solidFill>
                  <a:srgbClr val="0D0D0D"/>
                </a:solidFill>
                <a:effectLst/>
                <a:uLnTx/>
                <a:uFillTx/>
                <a:latin typeface="Times New Roman" panose="02020603050405020304" charset="0"/>
                <a:ea typeface="MS Mincho"/>
                <a:cs typeface="+mn-cs"/>
              </a:rPr>
              <a:t>nhà</a:t>
            </a:r>
            <a:r>
              <a:rPr kumimoji="0" lang="en-US" sz="3200" b="0" i="0" u="none" strike="noStrike" kern="1200" cap="none" spc="0" normalizeH="0" baseline="0" noProof="0" dirty="0">
                <a:ln>
                  <a:noFill/>
                </a:ln>
                <a:solidFill>
                  <a:srgbClr val="0D0D0D"/>
                </a:solidFill>
                <a:effectLst/>
                <a:uLnTx/>
                <a:uFillTx/>
                <a:latin typeface="Times New Roman" panose="02020603050405020304"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charset="0"/>
                <a:ea typeface="MS Mincho"/>
                <a:cs typeface="+mn-cs"/>
              </a:rPr>
              <a:t>hãy</a:t>
            </a:r>
            <a:r>
              <a:rPr kumimoji="0" lang="en-US" sz="3200" b="0" i="0" u="none" strike="noStrike" kern="1200" cap="none" spc="0" normalizeH="0" baseline="0" noProof="0" dirty="0">
                <a:ln>
                  <a:noFill/>
                </a:ln>
                <a:solidFill>
                  <a:srgbClr val="0D0D0D"/>
                </a:solidFill>
                <a:effectLst/>
                <a:uLnTx/>
                <a:uFillTx/>
                <a:latin typeface="Times New Roman" panose="02020603050405020304"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charset="0"/>
                <a:ea typeface="MS Mincho"/>
                <a:cs typeface="+mn-cs"/>
              </a:rPr>
              <a:t>cho</a:t>
            </a:r>
            <a:r>
              <a:rPr kumimoji="0" lang="en-US" sz="3200" b="0" i="0" u="none" strike="noStrike" kern="1200" cap="none" spc="0" normalizeH="0" baseline="0" noProof="0" dirty="0">
                <a:ln>
                  <a:noFill/>
                </a:ln>
                <a:solidFill>
                  <a:srgbClr val="0D0D0D"/>
                </a:solidFill>
                <a:effectLst/>
                <a:uLnTx/>
                <a:uFillTx/>
                <a:latin typeface="Times New Roman" panose="02020603050405020304"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charset="0"/>
                <a:ea typeface="MS Mincho"/>
                <a:cs typeface="+mn-cs"/>
              </a:rPr>
              <a:t>biết</a:t>
            </a:r>
            <a:r>
              <a:rPr kumimoji="0" lang="en-US" sz="3200" b="0" i="0" u="none" strike="noStrike" kern="1200" cap="none" spc="0" normalizeH="0" baseline="0" noProof="0" dirty="0">
                <a:ln>
                  <a:noFill/>
                </a:ln>
                <a:solidFill>
                  <a:srgbClr val="0D0D0D"/>
                </a:solidFill>
                <a:effectLst/>
                <a:uLnTx/>
                <a:uFillTx/>
                <a:latin typeface="Times New Roman" panose="02020603050405020304" charset="0"/>
                <a:ea typeface="MS Mincho"/>
                <a:cs typeface="+mn-cs"/>
              </a:rPr>
              <a:t> </a:t>
            </a:r>
            <a:r>
              <a:rPr kumimoji="0" lang="en-US" sz="3200" b="1" i="1" u="none" strike="noStrike" kern="1200" cap="none" spc="0" normalizeH="0" baseline="0" noProof="0" dirty="0" err="1">
                <a:ln>
                  <a:noFill/>
                </a:ln>
                <a:solidFill>
                  <a:srgbClr val="0D0D0D"/>
                </a:solidFill>
                <a:effectLst/>
                <a:uLnTx/>
                <a:uFillTx/>
                <a:latin typeface="Times New Roman" panose="02020603050405020304" charset="0"/>
                <a:ea typeface="MS Mincho"/>
                <a:cs typeface="+mn-cs"/>
              </a:rPr>
              <a:t>Dế</a:t>
            </a:r>
            <a:r>
              <a:rPr kumimoji="0" lang="en-US" sz="3200" b="1" i="1" u="none" strike="noStrike" kern="1200" cap="none" spc="0" normalizeH="0" baseline="0" noProof="0" dirty="0">
                <a:ln>
                  <a:noFill/>
                </a:ln>
                <a:solidFill>
                  <a:srgbClr val="0D0D0D"/>
                </a:solidFill>
                <a:effectLst/>
                <a:uLnTx/>
                <a:uFillTx/>
                <a:latin typeface="Times New Roman" panose="02020603050405020304" charset="0"/>
                <a:ea typeface="MS Mincho"/>
                <a:cs typeface="+mn-cs"/>
              </a:rPr>
              <a:t> </a:t>
            </a:r>
            <a:r>
              <a:rPr kumimoji="0" lang="en-US" sz="3200" b="1" i="1" u="none" strike="noStrike" kern="1200" cap="none" spc="0" normalizeH="0" baseline="0" noProof="0" dirty="0" err="1">
                <a:ln>
                  <a:noFill/>
                </a:ln>
                <a:solidFill>
                  <a:srgbClr val="0D0D0D"/>
                </a:solidFill>
                <a:effectLst/>
                <a:uLnTx/>
                <a:uFillTx/>
                <a:latin typeface="Times New Roman" panose="02020603050405020304" charset="0"/>
                <a:ea typeface="MS Mincho"/>
                <a:cs typeface="+mn-cs"/>
              </a:rPr>
              <a:t>mèn</a:t>
            </a:r>
            <a:r>
              <a:rPr kumimoji="0" lang="en-US" sz="3200" b="1" i="1" u="none" strike="noStrike" kern="1200" cap="none" spc="0" normalizeH="0" baseline="0" noProof="0" dirty="0">
                <a:ln>
                  <a:noFill/>
                </a:ln>
                <a:solidFill>
                  <a:srgbClr val="0D0D0D"/>
                </a:solidFill>
                <a:effectLst/>
                <a:uLnTx/>
                <a:uFillTx/>
                <a:latin typeface="Times New Roman" panose="02020603050405020304" charset="0"/>
                <a:ea typeface="MS Mincho"/>
                <a:cs typeface="+mn-cs"/>
              </a:rPr>
              <a:t> </a:t>
            </a:r>
            <a:r>
              <a:rPr kumimoji="0" lang="en-US" sz="3200" b="1" i="1" u="none" strike="noStrike" kern="1200" cap="none" spc="0" normalizeH="0" baseline="0" noProof="0" dirty="0" err="1">
                <a:ln>
                  <a:noFill/>
                </a:ln>
                <a:solidFill>
                  <a:srgbClr val="0D0D0D"/>
                </a:solidFill>
                <a:effectLst/>
                <a:uLnTx/>
                <a:uFillTx/>
                <a:latin typeface="Times New Roman" panose="02020603050405020304" charset="0"/>
                <a:ea typeface="MS Mincho"/>
                <a:cs typeface="+mn-cs"/>
              </a:rPr>
              <a:t>phiêu</a:t>
            </a:r>
            <a:r>
              <a:rPr kumimoji="0" lang="en-US" sz="3200" b="1" i="1" u="none" strike="noStrike" kern="1200" cap="none" spc="0" normalizeH="0" baseline="0" noProof="0" dirty="0">
                <a:ln>
                  <a:noFill/>
                </a:ln>
                <a:solidFill>
                  <a:srgbClr val="0D0D0D"/>
                </a:solidFill>
                <a:effectLst/>
                <a:uLnTx/>
                <a:uFillTx/>
                <a:latin typeface="Times New Roman" panose="02020603050405020304" charset="0"/>
                <a:ea typeface="MS Mincho"/>
                <a:cs typeface="+mn-cs"/>
              </a:rPr>
              <a:t> </a:t>
            </a:r>
            <a:r>
              <a:rPr kumimoji="0" lang="en-US" sz="3200" b="1" i="1" u="none" strike="noStrike" kern="1200" cap="none" spc="0" normalizeH="0" baseline="0" noProof="0" dirty="0" err="1">
                <a:ln>
                  <a:noFill/>
                </a:ln>
                <a:solidFill>
                  <a:srgbClr val="0D0D0D"/>
                </a:solidFill>
                <a:effectLst/>
                <a:uLnTx/>
                <a:uFillTx/>
                <a:latin typeface="Times New Roman" panose="02020603050405020304" charset="0"/>
                <a:ea typeface="MS Mincho"/>
                <a:cs typeface="+mn-cs"/>
              </a:rPr>
              <a:t>lưu</a:t>
            </a:r>
            <a:r>
              <a:rPr kumimoji="0" lang="en-US" sz="3200" b="1" i="1" u="none" strike="noStrike" kern="1200" cap="none" spc="0" normalizeH="0" baseline="0" noProof="0" dirty="0">
                <a:ln>
                  <a:noFill/>
                </a:ln>
                <a:solidFill>
                  <a:srgbClr val="0D0D0D"/>
                </a:solidFill>
                <a:effectLst/>
                <a:uLnTx/>
                <a:uFillTx/>
                <a:latin typeface="Times New Roman" panose="02020603050405020304" charset="0"/>
                <a:ea typeface="MS Mincho"/>
                <a:cs typeface="+mn-cs"/>
              </a:rPr>
              <a:t> </a:t>
            </a:r>
            <a:r>
              <a:rPr kumimoji="0" lang="en-US" sz="3200" b="1" i="1" u="none" strike="noStrike" kern="1200" cap="none" spc="0" normalizeH="0" baseline="0" noProof="0" dirty="0" err="1">
                <a:ln>
                  <a:noFill/>
                </a:ln>
                <a:solidFill>
                  <a:srgbClr val="0D0D0D"/>
                </a:solidFill>
                <a:effectLst/>
                <a:uLnTx/>
                <a:uFillTx/>
                <a:latin typeface="Times New Roman" panose="02020603050405020304" charset="0"/>
                <a:ea typeface="MS Mincho"/>
                <a:cs typeface="+mn-cs"/>
              </a:rPr>
              <a:t>kí</a:t>
            </a:r>
            <a:r>
              <a:rPr kumimoji="0" lang="en-US" sz="3200" b="1" i="1" u="none" strike="noStrike" kern="1200" cap="none" spc="0" normalizeH="0" baseline="0" noProof="0" dirty="0">
                <a:ln>
                  <a:noFill/>
                </a:ln>
                <a:solidFill>
                  <a:srgbClr val="0D0D0D"/>
                </a:solidFill>
                <a:effectLst/>
                <a:uLnTx/>
                <a:uFillTx/>
                <a:latin typeface="Times New Roman" panose="02020603050405020304"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charset="0"/>
                <a:ea typeface="MS Mincho"/>
                <a:cs typeface="+mn-cs"/>
              </a:rPr>
              <a:t>được</a:t>
            </a:r>
            <a:r>
              <a:rPr kumimoji="0" lang="en-US" sz="3200" b="0" i="0" u="none" strike="noStrike" kern="1200" cap="none" spc="0" normalizeH="0" baseline="0" noProof="0" dirty="0">
                <a:ln>
                  <a:noFill/>
                </a:ln>
                <a:solidFill>
                  <a:srgbClr val="0D0D0D"/>
                </a:solidFill>
                <a:effectLst/>
                <a:uLnTx/>
                <a:uFillTx/>
                <a:latin typeface="Times New Roman" panose="02020603050405020304"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charset="0"/>
                <a:ea typeface="MS Mincho"/>
                <a:cs typeface="+mn-cs"/>
              </a:rPr>
              <a:t>Tô</a:t>
            </a:r>
            <a:r>
              <a:rPr kumimoji="0" lang="en-US" sz="3200" b="0" i="0" u="none" strike="noStrike" kern="1200" cap="none" spc="0" normalizeH="0" baseline="0" noProof="0" dirty="0">
                <a:ln>
                  <a:noFill/>
                </a:ln>
                <a:solidFill>
                  <a:srgbClr val="0D0D0D"/>
                </a:solidFill>
                <a:effectLst/>
                <a:uLnTx/>
                <a:uFillTx/>
                <a:latin typeface="Times New Roman" panose="02020603050405020304"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charset="0"/>
                <a:ea typeface="MS Mincho"/>
                <a:cs typeface="+mn-cs"/>
              </a:rPr>
              <a:t>Hoài</a:t>
            </a:r>
            <a:r>
              <a:rPr kumimoji="0" lang="en-US" sz="3200" b="0" i="0" u="none" strike="noStrike" kern="1200" cap="none" spc="0" normalizeH="0" baseline="0" noProof="0" dirty="0">
                <a:ln>
                  <a:noFill/>
                </a:ln>
                <a:solidFill>
                  <a:srgbClr val="0D0D0D"/>
                </a:solidFill>
                <a:effectLst/>
                <a:uLnTx/>
                <a:uFillTx/>
                <a:latin typeface="Times New Roman" panose="02020603050405020304"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charset="0"/>
                <a:ea typeface="MS Mincho"/>
                <a:cs typeface="+mn-cs"/>
              </a:rPr>
              <a:t>sáng</a:t>
            </a:r>
            <a:r>
              <a:rPr kumimoji="0" lang="en-US" sz="3200" b="0" i="0" u="none" strike="noStrike" kern="1200" cap="none" spc="0" normalizeH="0" baseline="0" noProof="0" dirty="0">
                <a:ln>
                  <a:noFill/>
                </a:ln>
                <a:solidFill>
                  <a:srgbClr val="0D0D0D"/>
                </a:solidFill>
                <a:effectLst/>
                <a:uLnTx/>
                <a:uFillTx/>
                <a:latin typeface="Times New Roman" panose="02020603050405020304"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charset="0"/>
                <a:ea typeface="MS Mincho"/>
                <a:cs typeface="+mn-cs"/>
              </a:rPr>
              <a:t>tác</a:t>
            </a:r>
            <a:r>
              <a:rPr kumimoji="0" lang="en-US" sz="3200" b="0" i="0" u="none" strike="noStrike" kern="1200" cap="none" spc="0" normalizeH="0" baseline="0" noProof="0" dirty="0">
                <a:ln>
                  <a:noFill/>
                </a:ln>
                <a:solidFill>
                  <a:srgbClr val="0D0D0D"/>
                </a:solidFill>
                <a:effectLst/>
                <a:uLnTx/>
                <a:uFillTx/>
                <a:latin typeface="Times New Roman" panose="02020603050405020304"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charset="0"/>
                <a:ea typeface="MS Mincho"/>
                <a:cs typeface="+mn-cs"/>
              </a:rPr>
              <a:t>năm</a:t>
            </a:r>
            <a:r>
              <a:rPr kumimoji="0" lang="en-US" sz="3200" b="0" i="0" u="none" strike="noStrike" kern="1200" cap="none" spc="0" normalizeH="0" baseline="0" noProof="0" dirty="0">
                <a:ln>
                  <a:noFill/>
                </a:ln>
                <a:solidFill>
                  <a:srgbClr val="0D0D0D"/>
                </a:solidFill>
                <a:effectLst/>
                <a:uLnTx/>
                <a:uFillTx/>
                <a:latin typeface="Times New Roman" panose="02020603050405020304"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charset="0"/>
                <a:ea typeface="MS Mincho"/>
                <a:cs typeface="+mn-cs"/>
              </a:rPr>
              <a:t>nào</a:t>
            </a:r>
            <a:r>
              <a:rPr kumimoji="0" lang="en-US" sz="3200" b="0" i="0" u="none" strike="noStrike" kern="1200" cap="none" spc="0" normalizeH="0" baseline="0" noProof="0" dirty="0">
                <a:ln>
                  <a:noFill/>
                </a:ln>
                <a:solidFill>
                  <a:srgbClr val="0D0D0D"/>
                </a:solidFill>
                <a:effectLst/>
                <a:uLnTx/>
                <a:uFillTx/>
                <a:latin typeface="Times New Roman" panose="02020603050405020304"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charset="0"/>
                <a:ea typeface="MS Mincho"/>
                <a:cs typeface="+mn-cs"/>
              </a:rPr>
              <a:t>Thuộc</a:t>
            </a:r>
            <a:r>
              <a:rPr kumimoji="0" lang="en-US" sz="3200" b="0" i="0" u="none" strike="noStrike" kern="1200" cap="none" spc="0" normalizeH="0" baseline="0" noProof="0" dirty="0">
                <a:ln>
                  <a:noFill/>
                </a:ln>
                <a:solidFill>
                  <a:srgbClr val="0D0D0D"/>
                </a:solidFill>
                <a:effectLst/>
                <a:uLnTx/>
                <a:uFillTx/>
                <a:latin typeface="Times New Roman" panose="02020603050405020304"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charset="0"/>
                <a:ea typeface="MS Mincho"/>
                <a:cs typeface="+mn-cs"/>
              </a:rPr>
              <a:t>loại</a:t>
            </a:r>
            <a:r>
              <a:rPr kumimoji="0" lang="en-US" sz="3200" b="0" i="0" u="none" strike="noStrike" kern="1200" cap="none" spc="0" normalizeH="0" baseline="0" noProof="0" dirty="0">
                <a:ln>
                  <a:noFill/>
                </a:ln>
                <a:solidFill>
                  <a:srgbClr val="0D0D0D"/>
                </a:solidFill>
                <a:effectLst/>
                <a:uLnTx/>
                <a:uFillTx/>
                <a:latin typeface="Times New Roman" panose="02020603050405020304"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charset="0"/>
                <a:ea typeface="MS Mincho"/>
                <a:cs typeface="+mn-cs"/>
              </a:rPr>
              <a:t>truyện</a:t>
            </a:r>
            <a:r>
              <a:rPr kumimoji="0" lang="en-US" sz="3200" b="0" i="0" u="none" strike="noStrike" kern="1200" cap="none" spc="0" normalizeH="0" baseline="0" noProof="0" dirty="0">
                <a:ln>
                  <a:noFill/>
                </a:ln>
                <a:solidFill>
                  <a:srgbClr val="0D0D0D"/>
                </a:solidFill>
                <a:effectLst/>
                <a:uLnTx/>
                <a:uFillTx/>
                <a:latin typeface="Times New Roman" panose="02020603050405020304"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charset="0"/>
                <a:ea typeface="MS Mincho"/>
                <a:cs typeface="+mn-cs"/>
              </a:rPr>
              <a:t>gì</a:t>
            </a:r>
            <a:r>
              <a:rPr kumimoji="0" lang="en-US" sz="3200" b="0" i="0" u="none" strike="noStrike" kern="1200" cap="none" spc="0" normalizeH="0" baseline="0" noProof="0" dirty="0">
                <a:ln>
                  <a:noFill/>
                </a:ln>
                <a:solidFill>
                  <a:srgbClr val="0D0D0D"/>
                </a:solidFill>
                <a:effectLst/>
                <a:uLnTx/>
                <a:uFillTx/>
                <a:latin typeface="Times New Roman" panose="02020603050405020304" charset="0"/>
                <a:ea typeface="MS Mincho"/>
                <a:cs typeface="+mn-cs"/>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charset="0"/>
              <a:ea typeface="Times New Roman" panose="02020603050405020304"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9"/>
                                        </p:tgtEl>
                                        <p:attrNameLst>
                                          <p:attrName>ppt_w</p:attrName>
                                        </p:attrNameLst>
                                      </p:cBhvr>
                                      <p:tavLst>
                                        <p:tav tm="0">
                                          <p:val>
                                            <p:strVal val="ppt_w"/>
                                          </p:val>
                                        </p:tav>
                                        <p:tav tm="100000">
                                          <p:val>
                                            <p:fltVal val="0,000000"/>
                                          </p:val>
                                        </p:tav>
                                      </p:tavLst>
                                    </p:anim>
                                    <p:anim calcmode="lin" valueType="num">
                                      <p:cBhvr>
                                        <p:cTn id="7" dur="500"/>
                                        <p:tgtEl>
                                          <p:spTgt spid="9"/>
                                        </p:tgtEl>
                                        <p:attrNameLst>
                                          <p:attrName>ppt_h</p:attrName>
                                        </p:attrNameLst>
                                      </p:cBhvr>
                                      <p:tavLst>
                                        <p:tav tm="0">
                                          <p:val>
                                            <p:strVal val="ppt_h"/>
                                          </p:val>
                                        </p:tav>
                                        <p:tav tm="100000">
                                          <p:val>
                                            <p:fltVal val="0,000000"/>
                                          </p:val>
                                        </p:tav>
                                      </p:tavLst>
                                    </p:anim>
                                    <p:animEffect transition="out" filter="fade">
                                      <p:cBhvr>
                                        <p:cTn id="8" dur="500"/>
                                        <p:tgtEl>
                                          <p:spTgt spid="9"/>
                                        </p:tgtEl>
                                      </p:cBhvr>
                                    </p:animEffect>
                                    <p:set>
                                      <p:cBhvr>
                                        <p:cTn id="9" dur="1" fill="hold">
                                          <p:stCondLst>
                                            <p:cond delay="499"/>
                                          </p:stCondLst>
                                        </p:cTn>
                                        <p:tgtEl>
                                          <p:spTgt spid="9"/>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Plaque 5"/>
          <p:cNvSpPr/>
          <p:nvPr/>
        </p:nvSpPr>
        <p:spPr>
          <a:xfrm>
            <a:off x="290891" y="317500"/>
            <a:ext cx="3583687" cy="890081"/>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marL="0" marR="0" lvl="0" indent="0" algn="l" defTabSz="914400" rtl="0" eaLnBrk="1" fontAlgn="auto" latinLnBrk="0" hangingPunct="1">
              <a:lnSpc>
                <a:spcPct val="100000"/>
              </a:lnSpc>
              <a:spcBef>
                <a:spcPts val="0"/>
              </a:spcBef>
              <a:spcAft>
                <a:spcPts val="0"/>
              </a:spcAft>
              <a:buClrTx/>
              <a:buSzTx/>
              <a:buFontTx/>
              <a:buNone/>
              <a:tabLst>
                <a:tab pos="1040130" algn="l"/>
              </a:tabLst>
              <a:defRPr/>
            </a:pPr>
            <a:r>
              <a:rPr kumimoji="0" lang="en-US" sz="3200" b="1" i="0" u="none" strike="noStrike" kern="1200" cap="none" spc="0" normalizeH="0" baseline="0" noProof="0">
                <a:ln>
                  <a:noFill/>
                </a:ln>
                <a:solidFill>
                  <a:srgbClr val="0D0D0D"/>
                </a:solidFill>
                <a:effectLst/>
                <a:uLnTx/>
                <a:uFillTx/>
                <a:latin typeface="Times New Roman" panose="02020603050405020304" charset="0"/>
                <a:ea typeface="MS Mincho"/>
                <a:cs typeface="+mn-cs"/>
              </a:rPr>
              <a:t>3/Đọc </a:t>
            </a:r>
            <a:r>
              <a:rPr kumimoji="0" lang="en-US" sz="3200" b="1" i="0" u="none" strike="noStrike" kern="1200" cap="none" spc="0" normalizeH="0" baseline="0" noProof="0" dirty="0">
                <a:ln>
                  <a:noFill/>
                </a:ln>
                <a:solidFill>
                  <a:srgbClr val="0D0D0D"/>
                </a:solidFill>
                <a:effectLst/>
                <a:uLnTx/>
                <a:uFillTx/>
                <a:latin typeface="Times New Roman" panose="02020603050405020304" charset="0"/>
                <a:ea typeface="MS Mincho"/>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charset="0"/>
                <a:ea typeface="MS Mincho"/>
                <a:cs typeface="+mn-cs"/>
              </a:rPr>
              <a:t>kể</a:t>
            </a:r>
            <a:r>
              <a:rPr kumimoji="0" lang="en-US" sz="3200" b="1" i="0" u="none" strike="noStrike" kern="1200" cap="none" spc="0" normalizeH="0" baseline="0" noProof="0" dirty="0">
                <a:ln>
                  <a:noFill/>
                </a:ln>
                <a:solidFill>
                  <a:srgbClr val="0D0D0D"/>
                </a:solidFill>
                <a:effectLst/>
                <a:uLnTx/>
                <a:uFillTx/>
                <a:latin typeface="Times New Roman" panose="02020603050405020304" charset="0"/>
                <a:ea typeface="MS Mincho"/>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charset="0"/>
                <a:ea typeface="MS Mincho"/>
                <a:cs typeface="+mn-cs"/>
              </a:rPr>
              <a:t>tóm</a:t>
            </a:r>
            <a:r>
              <a:rPr kumimoji="0" lang="en-US" sz="3200" b="1" i="0" u="none" strike="noStrike" kern="1200" cap="none" spc="0" normalizeH="0" baseline="0" noProof="0" dirty="0">
                <a:ln>
                  <a:noFill/>
                </a:ln>
                <a:solidFill>
                  <a:srgbClr val="0D0D0D"/>
                </a:solidFill>
                <a:effectLst/>
                <a:uLnTx/>
                <a:uFillTx/>
                <a:latin typeface="Times New Roman" panose="02020603050405020304" charset="0"/>
                <a:ea typeface="MS Mincho"/>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charset="0"/>
                <a:ea typeface="MS Mincho"/>
                <a:cs typeface="+mn-cs"/>
              </a:rPr>
              <a:t>tắt</a:t>
            </a:r>
            <a:r>
              <a:rPr kumimoji="0" lang="en-US" sz="3200" b="1" i="0" u="none" strike="noStrike" kern="1200" cap="none" spc="0" normalizeH="0" baseline="0" noProof="0" dirty="0">
                <a:ln>
                  <a:noFill/>
                </a:ln>
                <a:solidFill>
                  <a:srgbClr val="0D0D0D"/>
                </a:solidFill>
                <a:effectLst/>
                <a:uLnTx/>
                <a:uFillTx/>
                <a:latin typeface="Times New Roman" panose="02020603050405020304" charset="0"/>
                <a:ea typeface="MS Mincho"/>
                <a:cs typeface="+mn-cs"/>
              </a:rPr>
              <a:t> </a:t>
            </a:r>
            <a:endParaRPr kumimoji="0" lang="en-US" sz="3200" b="0" i="0" u="none" strike="noStrike" kern="1200" cap="none" spc="0" normalizeH="0" baseline="0" noProof="0" dirty="0">
              <a:ln>
                <a:noFill/>
              </a:ln>
              <a:solidFill>
                <a:prstClr val="white"/>
              </a:solidFill>
              <a:effectLst/>
              <a:uLnTx/>
              <a:uFillTx/>
              <a:latin typeface="Times New Roman" panose="02020603050405020304" charset="0"/>
              <a:ea typeface="Times New Roman" panose="02020603050405020304" charset="0"/>
              <a:cs typeface="+mn-cs"/>
            </a:endParaRPr>
          </a:p>
        </p:txBody>
      </p:sp>
      <p:grpSp>
        <p:nvGrpSpPr>
          <p:cNvPr id="6149" name="Group 3"/>
          <p:cNvGrpSpPr/>
          <p:nvPr/>
        </p:nvGrpSpPr>
        <p:grpSpPr>
          <a:xfrm>
            <a:off x="374651" y="2127251"/>
            <a:ext cx="11442700" cy="3333749"/>
            <a:chOff x="496312" y="1699763"/>
            <a:chExt cx="11442933" cy="3334336"/>
          </a:xfrm>
        </p:grpSpPr>
        <p:sp>
          <p:nvSpPr>
            <p:cNvPr id="5" name="Freeform 4"/>
            <p:cNvSpPr/>
            <p:nvPr/>
          </p:nvSpPr>
          <p:spPr>
            <a:xfrm>
              <a:off x="763017" y="1699763"/>
              <a:ext cx="4542459" cy="3334336"/>
            </a:xfrm>
            <a:custGeom>
              <a:avLst/>
              <a:gdLst>
                <a:gd name="connsiteX0" fmla="*/ 0 w 4542042"/>
                <a:gd name="connsiteY0" fmla="*/ 0 h 1820428"/>
                <a:gd name="connsiteX1" fmla="*/ 4542042 w 4542042"/>
                <a:gd name="connsiteY1" fmla="*/ 0 h 1820428"/>
                <a:gd name="connsiteX2" fmla="*/ 4542042 w 4542042"/>
                <a:gd name="connsiteY2" fmla="*/ 1820428 h 1820428"/>
                <a:gd name="connsiteX3" fmla="*/ 0 w 4542042"/>
                <a:gd name="connsiteY3" fmla="*/ 1820428 h 1820428"/>
                <a:gd name="connsiteX4" fmla="*/ 0 w 4542042"/>
                <a:gd name="connsiteY4" fmla="*/ 0 h 1820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2042" h="1820428">
                  <a:moveTo>
                    <a:pt x="0" y="0"/>
                  </a:moveTo>
                  <a:lnTo>
                    <a:pt x="4542042" y="0"/>
                  </a:lnTo>
                  <a:lnTo>
                    <a:pt x="4542042" y="1820428"/>
                  </a:lnTo>
                  <a:lnTo>
                    <a:pt x="0" y="1820428"/>
                  </a:lnTo>
                  <a:lnTo>
                    <a:pt x="0" y="0"/>
                  </a:lnTo>
                  <a:close/>
                </a:path>
              </a:pathLst>
            </a:custGeom>
            <a:ln w="28575">
              <a:solidFill>
                <a:schemeClr val="accent6">
                  <a:lumMod val="50000"/>
                </a:schemeClr>
              </a:solidFill>
            </a:ln>
          </p:spPr>
          <p:style>
            <a:lnRef idx="1">
              <a:scrgbClr r="0" g="0" b="0"/>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lIns="1644049" tIns="142240" rIns="142240" bIns="142240" spcCol="127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defTabSz="933450" eaLnBrk="1" hangingPunct="1">
                <a:lnSpc>
                  <a:spcPct val="90000"/>
                </a:lnSpc>
                <a:spcAft>
                  <a:spcPct val="35000"/>
                </a:spcAft>
                <a:buNone/>
              </a:pPr>
              <a:endParaRPr sz="3200" b="1" dirty="0">
                <a:latin typeface="Times New Roman" panose="02020603050405020304" charset="0"/>
                <a:cs typeface="Times New Roman" panose="02020603050405020304" charset="0"/>
              </a:endParaRPr>
            </a:p>
            <a:p>
              <a:pPr lvl="0" defTabSz="933450" eaLnBrk="1" hangingPunct="1">
                <a:lnSpc>
                  <a:spcPct val="90000"/>
                </a:lnSpc>
                <a:spcAft>
                  <a:spcPct val="35000"/>
                </a:spcAft>
                <a:buNone/>
              </a:pPr>
              <a:r>
                <a:rPr sz="3200" b="1" dirty="0">
                  <a:latin typeface="Times New Roman" panose="02020603050405020304" charset="0"/>
                  <a:cs typeface="Times New Roman" panose="02020603050405020304" charset="0"/>
                </a:rPr>
                <a:t>Miêu tả Dế Mèn: Tả hình dáng. Tả h</a:t>
              </a:r>
              <a:r>
                <a:rPr sz="3200" b="1" dirty="0">
                  <a:latin typeface="Times New Roman" panose="02020603050405020304" charset="0"/>
                  <a:ea typeface="Times New Roman" panose="02020603050405020304" charset="0"/>
                </a:rPr>
                <a:t>à</a:t>
              </a:r>
              <a:r>
                <a:rPr sz="3200" b="1" dirty="0">
                  <a:latin typeface="Times New Roman" panose="02020603050405020304" charset="0"/>
                  <a:cs typeface="Times New Roman" panose="02020603050405020304" charset="0"/>
                </a:rPr>
                <a:t>nh động thói quen.</a:t>
              </a:r>
              <a:br>
                <a:rPr sz="3200" b="1" dirty="0">
                  <a:latin typeface="Times New Roman" panose="02020603050405020304" charset="0"/>
                  <a:cs typeface="Times New Roman" panose="02020603050405020304" charset="0"/>
                </a:rPr>
              </a:br>
              <a:endParaRPr sz="3200" b="1" dirty="0">
                <a:latin typeface="Times New Roman" panose="02020603050405020304" charset="0"/>
                <a:ea typeface="Times New Roman" panose="02020603050405020304" charset="0"/>
              </a:endParaRPr>
            </a:p>
          </p:txBody>
        </p:sp>
        <p:sp>
          <p:nvSpPr>
            <p:cNvPr id="7" name="Rectangle 6"/>
            <p:cNvSpPr/>
            <p:nvPr/>
          </p:nvSpPr>
          <p:spPr>
            <a:xfrm>
              <a:off x="496312" y="2188798"/>
              <a:ext cx="1333527" cy="2555266"/>
            </a:xfrm>
            <a:prstGeom prst="rect">
              <a:avLst/>
            </a:prstGeom>
            <a:blipFill rotWithShape="1">
              <a:blip r:embed="rId1"/>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8" name="Freeform 7"/>
            <p:cNvSpPr/>
            <p:nvPr/>
          </p:nvSpPr>
          <p:spPr>
            <a:xfrm>
              <a:off x="5720352" y="1731517"/>
              <a:ext cx="6218893" cy="2896110"/>
            </a:xfrm>
            <a:custGeom>
              <a:avLst/>
              <a:gdLst>
                <a:gd name="connsiteX0" fmla="*/ 0 w 6219780"/>
                <a:gd name="connsiteY0" fmla="*/ 0 h 1819279"/>
                <a:gd name="connsiteX1" fmla="*/ 6219780 w 6219780"/>
                <a:gd name="connsiteY1" fmla="*/ 0 h 1819279"/>
                <a:gd name="connsiteX2" fmla="*/ 6219780 w 6219780"/>
                <a:gd name="connsiteY2" fmla="*/ 1819279 h 1819279"/>
                <a:gd name="connsiteX3" fmla="*/ 0 w 6219780"/>
                <a:gd name="connsiteY3" fmla="*/ 1819279 h 1819279"/>
                <a:gd name="connsiteX4" fmla="*/ 0 w 6219780"/>
                <a:gd name="connsiteY4" fmla="*/ 0 h 1819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9780" h="1819279">
                  <a:moveTo>
                    <a:pt x="0" y="0"/>
                  </a:moveTo>
                  <a:lnTo>
                    <a:pt x="6219780" y="0"/>
                  </a:lnTo>
                  <a:lnTo>
                    <a:pt x="6219780" y="1819279"/>
                  </a:lnTo>
                  <a:lnTo>
                    <a:pt x="0" y="1819279"/>
                  </a:lnTo>
                  <a:lnTo>
                    <a:pt x="0" y="0"/>
                  </a:lnTo>
                  <a:close/>
                </a:path>
              </a:pathLst>
            </a:custGeom>
            <a:ln w="28575">
              <a:solidFill>
                <a:schemeClr val="accent6">
                  <a:lumMod val="50000"/>
                </a:schemeClr>
              </a:solidFill>
            </a:ln>
          </p:spPr>
          <p:style>
            <a:lnRef idx="1">
              <a:scrgbClr r="0" g="0" b="0"/>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lIns="1643010" tIns="132080" rIns="132080" bIns="132080" spcCol="127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defTabSz="866775" eaLnBrk="1" hangingPunct="1">
                <a:lnSpc>
                  <a:spcPct val="90000"/>
                </a:lnSpc>
                <a:spcAft>
                  <a:spcPct val="35000"/>
                </a:spcAft>
                <a:buNone/>
              </a:pPr>
              <a:r>
                <a:rPr sz="3200" b="1" dirty="0">
                  <a:latin typeface="Times New Roman" panose="02020603050405020304" charset="0"/>
                  <a:cs typeface="Times New Roman" panose="02020603050405020304" charset="0"/>
                </a:rPr>
                <a:t> Kể về b</a:t>
              </a:r>
              <a:r>
                <a:rPr sz="3200" b="1" dirty="0">
                  <a:latin typeface="Times New Roman" panose="02020603050405020304" charset="0"/>
                  <a:ea typeface="Times New Roman" panose="02020603050405020304" charset="0"/>
                </a:rPr>
                <a:t>à</a:t>
              </a:r>
              <a:r>
                <a:rPr sz="3200" b="1" dirty="0">
                  <a:latin typeface="Times New Roman" panose="02020603050405020304" charset="0"/>
                  <a:cs typeface="Times New Roman" panose="02020603050405020304" charset="0"/>
                </a:rPr>
                <a:t>i học đường đời đầu tiên của Dế Mèn. Dế Mèn coi thường Dế Choắt. Dế Mèn trêu chị Cốc dẫn đến cái chết của Dế Choắt</a:t>
              </a:r>
              <a:r>
                <a:rPr sz="3200" b="1" dirty="0">
                  <a:latin typeface="Calibri" panose="020F0502020204030204" pitchFamily="34" charset="0"/>
                </a:rPr>
                <a:t>.</a:t>
              </a:r>
              <a:endParaRPr sz="3200" b="1" dirty="0">
                <a:latin typeface="Calibri" panose="020F0502020204030204" pitchFamily="34" charset="0"/>
              </a:endParaRPr>
            </a:p>
          </p:txBody>
        </p:sp>
        <p:sp>
          <p:nvSpPr>
            <p:cNvPr id="9" name="Rectangle 8"/>
            <p:cNvSpPr/>
            <p:nvPr/>
          </p:nvSpPr>
          <p:spPr>
            <a:xfrm>
              <a:off x="5472696" y="1869126"/>
              <a:ext cx="1316593" cy="2555266"/>
            </a:xfrm>
            <a:prstGeom prst="rect">
              <a:avLst/>
            </a:prstGeom>
            <a:blipFill rotWithShape="1">
              <a:blip r:embed="rId2"/>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pic>
        <p:nvPicPr>
          <p:cNvPr id="6150" name="Picture 2"/>
          <p:cNvPicPr>
            <a:picLocks noChangeAspect="1"/>
          </p:cNvPicPr>
          <p:nvPr/>
        </p:nvPicPr>
        <p:blipFill>
          <a:blip r:embed="rId3"/>
          <a:stretch>
            <a:fillRect/>
          </a:stretch>
        </p:blipFill>
        <p:spPr>
          <a:xfrm>
            <a:off x="9925051" y="317500"/>
            <a:ext cx="1786467" cy="1282700"/>
          </a:xfrm>
          <a:prstGeom prst="rect">
            <a:avLst/>
          </a:prstGeom>
          <a:noFill/>
          <a:ln w="9525">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Rounded Rectangle 1"/>
          <p:cNvSpPr/>
          <p:nvPr/>
        </p:nvSpPr>
        <p:spPr>
          <a:xfrm>
            <a:off x="2888776" y="428732"/>
            <a:ext cx="6414448" cy="746715"/>
          </a:xfrm>
          <a:prstGeom prst="roundRect">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sz="3200" b="1" dirty="0">
                <a:solidFill>
                  <a:srgbClr val="FF0000"/>
                </a:solidFill>
                <a:latin typeface="Times New Roman" panose="02020603050405020304" charset="0"/>
                <a:cs typeface="Times New Roman" panose="02020603050405020304" charset="0"/>
              </a:rPr>
              <a:t>Bố cục</a:t>
            </a:r>
            <a:endParaRPr sz="3200" b="1" dirty="0">
              <a:solidFill>
                <a:srgbClr val="FF0000"/>
              </a:solidFill>
              <a:latin typeface="Times New Roman" panose="02020603050405020304" charset="0"/>
              <a:ea typeface="Times New Roman" panose="02020603050405020304" charset="0"/>
            </a:endParaRPr>
          </a:p>
        </p:txBody>
      </p:sp>
      <p:pic>
        <p:nvPicPr>
          <p:cNvPr id="6" name="Picture 5"/>
          <p:cNvPicPr>
            <a:picLocks noChangeAspect="1"/>
          </p:cNvPicPr>
          <p:nvPr/>
        </p:nvPicPr>
        <p:blipFill>
          <a:blip r:embed="rId1"/>
          <a:stretch>
            <a:fillRect/>
          </a:stretch>
        </p:blipFill>
        <p:spPr>
          <a:xfrm>
            <a:off x="658284" y="2025651"/>
            <a:ext cx="5268383" cy="3822700"/>
          </a:xfrm>
          <a:prstGeom prst="rect">
            <a:avLst/>
          </a:prstGeom>
          <a:noFill/>
          <a:ln w="9525">
            <a:noFill/>
          </a:ln>
        </p:spPr>
      </p:pic>
      <p:pic>
        <p:nvPicPr>
          <p:cNvPr id="7" name="Picture 6"/>
          <p:cNvPicPr>
            <a:picLocks noChangeAspect="1"/>
          </p:cNvPicPr>
          <p:nvPr/>
        </p:nvPicPr>
        <p:blipFill>
          <a:blip r:embed="rId2"/>
          <a:stretch>
            <a:fillRect/>
          </a:stretch>
        </p:blipFill>
        <p:spPr>
          <a:xfrm>
            <a:off x="6100233" y="1966384"/>
            <a:ext cx="5321300" cy="3820583"/>
          </a:xfrm>
          <a:prstGeom prst="rect">
            <a:avLst/>
          </a:prstGeom>
          <a:noFill/>
          <a:ln w="9525">
            <a:noFill/>
          </a:ln>
        </p:spPr>
      </p:pic>
      <p:sp>
        <p:nvSpPr>
          <p:cNvPr id="14" name="Down Arrow 13"/>
          <p:cNvSpPr/>
          <p:nvPr/>
        </p:nvSpPr>
        <p:spPr>
          <a:xfrm>
            <a:off x="8368340" y="1237852"/>
            <a:ext cx="784800" cy="729459"/>
          </a:xfrm>
          <a:prstGeom prst="down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mn-lt"/>
              <a:ea typeface="+mn-ea"/>
              <a:cs typeface="+mn-cs"/>
            </a:endParaRPr>
          </a:p>
        </p:txBody>
      </p:sp>
      <p:sp>
        <p:nvSpPr>
          <p:cNvPr id="3" name="Rectangle 2"/>
          <p:cNvSpPr/>
          <p:nvPr/>
        </p:nvSpPr>
        <p:spPr>
          <a:xfrm>
            <a:off x="1054100" y="2468033"/>
            <a:ext cx="4650317" cy="2197100"/>
          </a:xfrm>
          <a:prstGeom prst="rect">
            <a:avLst/>
          </a:prstGeom>
          <a:noFill/>
          <a:ln w="9525">
            <a:noFill/>
          </a:ln>
        </p:spPr>
        <p:txBody>
          <a:bodyPr lIns="91440" tIns="45720" rIns="91440" bIns="45720">
            <a:spAutoFit/>
          </a:bodyPr>
          <a:p>
            <a:pPr defTabSz="914400">
              <a:lnSpc>
                <a:spcPct val="107000"/>
              </a:lnSpc>
              <a:tabLst>
                <a:tab pos="1040130" algn="l"/>
              </a:tabLst>
            </a:pPr>
            <a:r>
              <a:rPr sz="3200" b="1" dirty="0">
                <a:solidFill>
                  <a:srgbClr val="FF0000"/>
                </a:solidFill>
                <a:latin typeface="Times New Roman" panose="02020603050405020304" charset="0"/>
                <a:ea typeface="MS Mincho" pitchFamily="49" charset="-128"/>
              </a:rPr>
              <a:t>Phần 1</a:t>
            </a:r>
            <a:r>
              <a:rPr sz="3200" b="1" dirty="0">
                <a:solidFill>
                  <a:srgbClr val="0D0D0D"/>
                </a:solidFill>
                <a:latin typeface="Times New Roman" panose="02020603050405020304" charset="0"/>
                <a:ea typeface="MS Mincho" pitchFamily="49" charset="-128"/>
              </a:rPr>
              <a:t>: từ đầu …. </a:t>
            </a:r>
            <a:r>
              <a:rPr sz="3200" b="1" i="1" dirty="0">
                <a:solidFill>
                  <a:srgbClr val="0D0D0D"/>
                </a:solidFill>
                <a:latin typeface="Times New Roman" panose="02020603050405020304" charset="0"/>
                <a:ea typeface="MS Mincho" pitchFamily="49" charset="-128"/>
              </a:rPr>
              <a:t>“thiên hạ rồi”: </a:t>
            </a:r>
            <a:r>
              <a:rPr sz="3200" b="1" dirty="0">
                <a:solidFill>
                  <a:srgbClr val="0D0D0D"/>
                </a:solidFill>
                <a:latin typeface="Times New Roman" panose="02020603050405020304" charset="0"/>
                <a:ea typeface="MS Mincho" pitchFamily="49" charset="-128"/>
              </a:rPr>
              <a:t>Miêu tả hình dáng, tính cách </a:t>
            </a:r>
            <a:endParaRPr sz="3200" b="1" dirty="0">
              <a:solidFill>
                <a:srgbClr val="0D0D0D"/>
              </a:solidFill>
              <a:latin typeface="Times New Roman" panose="02020603050405020304" charset="0"/>
              <a:ea typeface="MS Mincho" pitchFamily="49" charset="-128"/>
            </a:endParaRPr>
          </a:p>
          <a:p>
            <a:pPr defTabSz="914400">
              <a:lnSpc>
                <a:spcPct val="107000"/>
              </a:lnSpc>
              <a:tabLst>
                <a:tab pos="1040130" algn="l"/>
              </a:tabLst>
            </a:pPr>
            <a:r>
              <a:rPr sz="3200" b="1" dirty="0">
                <a:solidFill>
                  <a:srgbClr val="0D0D0D"/>
                </a:solidFill>
                <a:latin typeface="Times New Roman" panose="02020603050405020304" charset="0"/>
                <a:ea typeface="MS Mincho" pitchFamily="49" charset="-128"/>
              </a:rPr>
              <a:t>của Dế Mèn.</a:t>
            </a:r>
            <a:endParaRPr sz="3200" b="1" dirty="0">
              <a:latin typeface="Times New Roman" panose="02020603050405020304" charset="0"/>
              <a:ea typeface="Times New Roman" panose="02020603050405020304" charset="0"/>
            </a:endParaRPr>
          </a:p>
        </p:txBody>
      </p:sp>
      <p:sp>
        <p:nvSpPr>
          <p:cNvPr id="5" name="Rectangle 4"/>
          <p:cNvSpPr/>
          <p:nvPr/>
        </p:nvSpPr>
        <p:spPr>
          <a:xfrm>
            <a:off x="6868584" y="2567517"/>
            <a:ext cx="3856567" cy="2553335"/>
          </a:xfrm>
          <a:prstGeom prst="rect">
            <a:avLst/>
          </a:prstGeom>
          <a:noFill/>
          <a:ln w="9525">
            <a:noFill/>
          </a:ln>
        </p:spPr>
        <p:txBody>
          <a:bodyPr lIns="91440" tIns="45720" rIns="91440" bIns="45720">
            <a:spAutoFit/>
          </a:bodyPr>
          <a:p>
            <a:r>
              <a:rPr sz="3200" b="1" dirty="0">
                <a:solidFill>
                  <a:srgbClr val="FF0000"/>
                </a:solidFill>
                <a:latin typeface="Times New Roman" panose="02020603050405020304" charset="0"/>
                <a:ea typeface="MS Mincho" pitchFamily="49" charset="-128"/>
              </a:rPr>
              <a:t>Phần 2</a:t>
            </a:r>
            <a:r>
              <a:rPr sz="3200" b="1" dirty="0">
                <a:solidFill>
                  <a:srgbClr val="0D0D0D"/>
                </a:solidFill>
                <a:latin typeface="Times New Roman" panose="02020603050405020304" charset="0"/>
                <a:ea typeface="MS Mincho" pitchFamily="49" charset="-128"/>
              </a:rPr>
              <a:t>: Đoạn còn lại: Diễn biến câu chuyện về bài học đường đời đầu tiên của Dế Mèn.</a:t>
            </a:r>
            <a:endParaRPr sz="3200" b="1" dirty="0">
              <a:latin typeface="Calibri" panose="020F0502020204030204" pitchFamily="34" charset="0"/>
            </a:endParaRPr>
          </a:p>
        </p:txBody>
      </p:sp>
      <p:sp>
        <p:nvSpPr>
          <p:cNvPr id="9" name="Down Arrow 8"/>
          <p:cNvSpPr/>
          <p:nvPr/>
        </p:nvSpPr>
        <p:spPr>
          <a:xfrm>
            <a:off x="2900444" y="1236048"/>
            <a:ext cx="784800" cy="729459"/>
          </a:xfrm>
          <a:prstGeom prst="down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Plaque 4"/>
          <p:cNvSpPr/>
          <p:nvPr/>
        </p:nvSpPr>
        <p:spPr>
          <a:xfrm>
            <a:off x="195943" y="132805"/>
            <a:ext cx="4611189" cy="659675"/>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marL="0" marR="0" lvl="0" indent="0" algn="l" defTabSz="914400" rtl="0" eaLnBrk="1" fontAlgn="auto" latinLnBrk="0" hangingPunct="1">
              <a:lnSpc>
                <a:spcPct val="100000"/>
              </a:lnSpc>
              <a:spcBef>
                <a:spcPts val="0"/>
              </a:spcBef>
              <a:spcAft>
                <a:spcPts val="0"/>
              </a:spcAft>
              <a:buClrTx/>
              <a:buSzTx/>
              <a:buFontTx/>
              <a:buNone/>
              <a:tabLst>
                <a:tab pos="1040130" algn="l"/>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charset="0"/>
                <a:ea typeface="MS Mincho"/>
                <a:cs typeface="+mn-cs"/>
              </a:rPr>
              <a:t>1. </a:t>
            </a:r>
            <a:r>
              <a:rPr kumimoji="0" lang="en-US" sz="3200" b="1" i="0" u="none" strike="noStrike" kern="1200" cap="none" spc="0" normalizeH="0" baseline="0" noProof="0" dirty="0" err="1">
                <a:ln>
                  <a:noFill/>
                </a:ln>
                <a:solidFill>
                  <a:srgbClr val="FF0000"/>
                </a:solidFill>
                <a:effectLst/>
                <a:uLnTx/>
                <a:uFillTx/>
                <a:latin typeface="Times New Roman" panose="02020603050405020304" charset="0"/>
                <a:ea typeface="MS Mincho"/>
                <a:cs typeface="+mn-cs"/>
              </a:rPr>
              <a:t>Nhân</a:t>
            </a:r>
            <a:r>
              <a:rPr kumimoji="0" lang="en-US" sz="3200" b="1" i="0" u="none" strike="noStrike" kern="1200" cap="none" spc="0" normalizeH="0" baseline="0" noProof="0" dirty="0">
                <a:ln>
                  <a:noFill/>
                </a:ln>
                <a:solidFill>
                  <a:srgbClr val="FF0000"/>
                </a:solidFill>
                <a:effectLst/>
                <a:uLnTx/>
                <a:uFillTx/>
                <a:latin typeface="Times New Roman" panose="02020603050405020304" charset="0"/>
                <a:ea typeface="MS Mincho"/>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charset="0"/>
                <a:ea typeface="MS Mincho"/>
                <a:cs typeface="+mn-cs"/>
              </a:rPr>
              <a:t>vật</a:t>
            </a:r>
            <a:r>
              <a:rPr kumimoji="0" lang="en-US" sz="3200" b="1" i="0" u="none" strike="noStrike" kern="1200" cap="none" spc="0" normalizeH="0" baseline="0" noProof="0" dirty="0">
                <a:ln>
                  <a:noFill/>
                </a:ln>
                <a:solidFill>
                  <a:srgbClr val="FF0000"/>
                </a:solidFill>
                <a:effectLst/>
                <a:uLnTx/>
                <a:uFillTx/>
                <a:latin typeface="Times New Roman" panose="02020603050405020304" charset="0"/>
                <a:ea typeface="MS Mincho"/>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charset="0"/>
                <a:ea typeface="MS Mincho"/>
                <a:cs typeface="+mn-cs"/>
              </a:rPr>
              <a:t>Dế</a:t>
            </a:r>
            <a:r>
              <a:rPr kumimoji="0" lang="en-US" sz="3200" b="1" i="0" u="none" strike="noStrike" kern="1200" cap="none" spc="0" normalizeH="0" baseline="0" noProof="0" dirty="0">
                <a:ln>
                  <a:noFill/>
                </a:ln>
                <a:solidFill>
                  <a:srgbClr val="FF0000"/>
                </a:solidFill>
                <a:effectLst/>
                <a:uLnTx/>
                <a:uFillTx/>
                <a:latin typeface="Times New Roman" panose="02020603050405020304" charset="0"/>
                <a:ea typeface="MS Mincho"/>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charset="0"/>
                <a:ea typeface="MS Mincho"/>
                <a:cs typeface="+mn-cs"/>
              </a:rPr>
              <a:t>Mèn</a:t>
            </a:r>
            <a:r>
              <a:rPr kumimoji="0" lang="en-US" sz="3200" b="1" i="0" u="none" strike="noStrike" kern="1200" cap="none" spc="0" normalizeH="0" baseline="0" noProof="0" dirty="0">
                <a:ln>
                  <a:noFill/>
                </a:ln>
                <a:solidFill>
                  <a:srgbClr val="FF0000"/>
                </a:solidFill>
                <a:effectLst/>
                <a:uLnTx/>
                <a:uFillTx/>
                <a:latin typeface="Times New Roman" panose="02020603050405020304" charset="0"/>
                <a:ea typeface="MS Mincho"/>
                <a:cs typeface="+mn-cs"/>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charset="0"/>
              <a:ea typeface="Times New Roman" panose="02020603050405020304" charset="0"/>
              <a:cs typeface="+mn-cs"/>
            </a:endParaRPr>
          </a:p>
        </p:txBody>
      </p:sp>
      <p:sp>
        <p:nvSpPr>
          <p:cNvPr id="6" name="Plaque 5"/>
          <p:cNvSpPr/>
          <p:nvPr/>
        </p:nvSpPr>
        <p:spPr>
          <a:xfrm>
            <a:off x="195943" y="861164"/>
            <a:ext cx="4611189" cy="659675"/>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marL="0" marR="0" lvl="0" indent="0" algn="l" defTabSz="914400" rtl="0" eaLnBrk="1" fontAlgn="auto" latinLnBrk="0" hangingPunct="1">
              <a:lnSpc>
                <a:spcPct val="100000"/>
              </a:lnSpc>
              <a:spcBef>
                <a:spcPts val="0"/>
              </a:spcBef>
              <a:spcAft>
                <a:spcPts val="0"/>
              </a:spcAft>
              <a:buClrTx/>
              <a:buSzTx/>
              <a:buFontTx/>
              <a:buNone/>
              <a:tabLst>
                <a:tab pos="1040130" algn="l"/>
              </a:tabLst>
              <a:defRPr/>
            </a:pPr>
            <a:r>
              <a:rPr kumimoji="0" lang="en-US" sz="3200" b="1" i="0" u="none" strike="noStrike" kern="1200" cap="none" spc="0" normalizeH="0" baseline="0" noProof="0" dirty="0">
                <a:ln>
                  <a:noFill/>
                </a:ln>
                <a:solidFill>
                  <a:srgbClr val="0D0D0D"/>
                </a:solidFill>
                <a:effectLst/>
                <a:uLnTx/>
                <a:uFillTx/>
                <a:latin typeface="Times New Roman" panose="02020603050405020304" charset="0"/>
                <a:ea typeface="MS Mincho"/>
                <a:cs typeface="+mn-cs"/>
              </a:rPr>
              <a:t>a. </a:t>
            </a:r>
            <a:r>
              <a:rPr kumimoji="0" lang="en-US" sz="3200" b="1" i="0" u="none" strike="noStrike" kern="1200" cap="none" spc="0" normalizeH="0" baseline="0" noProof="0" dirty="0" err="1">
                <a:ln>
                  <a:noFill/>
                </a:ln>
                <a:solidFill>
                  <a:srgbClr val="0D0D0D"/>
                </a:solidFill>
                <a:effectLst/>
                <a:uLnTx/>
                <a:uFillTx/>
                <a:latin typeface="Times New Roman" panose="02020603050405020304" charset="0"/>
                <a:ea typeface="MS Mincho"/>
                <a:cs typeface="+mn-cs"/>
              </a:rPr>
              <a:t>Ngoại</a:t>
            </a:r>
            <a:r>
              <a:rPr kumimoji="0" lang="en-US" sz="3200" b="1" i="0" u="none" strike="noStrike" kern="1200" cap="none" spc="0" normalizeH="0" baseline="0" noProof="0" dirty="0">
                <a:ln>
                  <a:noFill/>
                </a:ln>
                <a:solidFill>
                  <a:srgbClr val="0D0D0D"/>
                </a:solidFill>
                <a:effectLst/>
                <a:uLnTx/>
                <a:uFillTx/>
                <a:latin typeface="Times New Roman" panose="02020603050405020304" charset="0"/>
                <a:ea typeface="MS Mincho"/>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charset="0"/>
                <a:ea typeface="MS Mincho"/>
                <a:cs typeface="+mn-cs"/>
              </a:rPr>
              <a:t>hình</a:t>
            </a:r>
            <a:r>
              <a:rPr kumimoji="0" lang="en-US" sz="3200" b="1" i="0" u="none" strike="noStrike" kern="1200" cap="none" spc="0" normalizeH="0" baseline="0" noProof="0" dirty="0">
                <a:ln>
                  <a:noFill/>
                </a:ln>
                <a:solidFill>
                  <a:srgbClr val="0D0D0D"/>
                </a:solidFill>
                <a:effectLst/>
                <a:uLnTx/>
                <a:uFillTx/>
                <a:latin typeface="Times New Roman" panose="02020603050405020304" charset="0"/>
                <a:ea typeface="MS Mincho"/>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charset="0"/>
                <a:ea typeface="MS Mincho"/>
                <a:cs typeface="+mn-cs"/>
              </a:rPr>
              <a:t>tính</a:t>
            </a:r>
            <a:r>
              <a:rPr kumimoji="0" lang="en-US" sz="3200" b="1" i="0" u="none" strike="noStrike" kern="1200" cap="none" spc="0" normalizeH="0" baseline="0" noProof="0" dirty="0">
                <a:ln>
                  <a:noFill/>
                </a:ln>
                <a:solidFill>
                  <a:srgbClr val="0D0D0D"/>
                </a:solidFill>
                <a:effectLst/>
                <a:uLnTx/>
                <a:uFillTx/>
                <a:latin typeface="Times New Roman" panose="02020603050405020304" charset="0"/>
                <a:ea typeface="MS Mincho"/>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charset="0"/>
                <a:ea typeface="MS Mincho"/>
                <a:cs typeface="+mn-cs"/>
              </a:rPr>
              <a:t>cách</a:t>
            </a:r>
            <a:r>
              <a:rPr kumimoji="0" lang="en-US" sz="3200" b="1" i="0" u="none" strike="noStrike" kern="1200" cap="none" spc="0" normalizeH="0" baseline="0" noProof="0" dirty="0">
                <a:ln>
                  <a:noFill/>
                </a:ln>
                <a:solidFill>
                  <a:srgbClr val="0D0D0D"/>
                </a:solidFill>
                <a:effectLst/>
                <a:uLnTx/>
                <a:uFillTx/>
                <a:latin typeface="Times New Roman" panose="02020603050405020304" charset="0"/>
                <a:ea typeface="MS Mincho"/>
                <a:cs typeface="+mn-cs"/>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charset="0"/>
              <a:ea typeface="Times New Roman" panose="02020603050405020304" charset="0"/>
              <a:cs typeface="+mn-cs"/>
            </a:endParaRPr>
          </a:p>
        </p:txBody>
      </p:sp>
      <p:graphicFrame>
        <p:nvGraphicFramePr>
          <p:cNvPr id="8200" name="Table 8199"/>
          <p:cNvGraphicFramePr/>
          <p:nvPr/>
        </p:nvGraphicFramePr>
        <p:xfrm>
          <a:off x="609600" y="1803400"/>
          <a:ext cx="11207750" cy="4170680"/>
        </p:xfrm>
        <a:graphic>
          <a:graphicData uri="http://schemas.openxmlformats.org/drawingml/2006/table">
            <a:tbl>
              <a:tblPr/>
              <a:tblGrid>
                <a:gridCol w="2207895"/>
                <a:gridCol w="4584700"/>
                <a:gridCol w="2179955"/>
                <a:gridCol w="2235200"/>
              </a:tblGrid>
              <a:tr h="87884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lang="pt-BR" altLang="x-none" sz="2800" b="1" dirty="0">
                          <a:solidFill>
                            <a:srgbClr val="FF0000"/>
                          </a:solidFill>
                          <a:latin typeface="Times New Roman" panose="02020603050405020304" charset="0"/>
                          <a:cs typeface="Times New Roman" panose="02020603050405020304" charset="0"/>
                        </a:rPr>
                        <a:t>Ngoại hình Dế Mèn</a:t>
                      </a:r>
                      <a:endParaRPr lang="en-US" sz="2800" dirty="0">
                        <a:latin typeface="Times New Roman" panose="02020603050405020304" charset="0"/>
                        <a:ea typeface="Times New Roman" panose="02020603050405020304" charset="0"/>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lang="pt-BR" altLang="x-none" sz="2800" b="1" dirty="0">
                          <a:solidFill>
                            <a:srgbClr val="FF0000"/>
                          </a:solidFill>
                          <a:latin typeface="Times New Roman" panose="02020603050405020304" charset="0"/>
                          <a:cs typeface="Times New Roman" panose="02020603050405020304" charset="0"/>
                        </a:rPr>
                        <a:t>H</a:t>
                      </a:r>
                      <a:r>
                        <a:rPr lang="pt-BR" altLang="x-none" sz="2800" b="1" dirty="0">
                          <a:solidFill>
                            <a:srgbClr val="FF0000"/>
                          </a:solidFill>
                          <a:latin typeface="Times New Roman" panose="02020603050405020304" charset="0"/>
                          <a:ea typeface="Times New Roman" panose="02020603050405020304" charset="0"/>
                        </a:rPr>
                        <a:t>à</a:t>
                      </a:r>
                      <a:r>
                        <a:rPr lang="pt-BR" altLang="x-none" sz="2800" b="1" dirty="0">
                          <a:solidFill>
                            <a:srgbClr val="FF0000"/>
                          </a:solidFill>
                          <a:latin typeface="Times New Roman" panose="02020603050405020304" charset="0"/>
                          <a:cs typeface="Times New Roman" panose="02020603050405020304" charset="0"/>
                        </a:rPr>
                        <a:t>nh động của Dế Mèn</a:t>
                      </a:r>
                      <a:endParaRPr lang="en-US" sz="2800" dirty="0">
                        <a:latin typeface="Times New Roman" panose="02020603050405020304" charset="0"/>
                        <a:ea typeface="Times New Roman" panose="02020603050405020304" charset="0"/>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sz="2800" b="1" dirty="0">
                          <a:solidFill>
                            <a:srgbClr val="FF0000"/>
                          </a:solidFill>
                          <a:latin typeface="Times New Roman" panose="02020603050405020304" charset="0"/>
                          <a:cs typeface="Times New Roman" panose="02020603050405020304" charset="0"/>
                        </a:rPr>
                        <a:t>Ngôn ngữ của Dế Mèn</a:t>
                      </a:r>
                      <a:endParaRPr lang="en-US" sz="2800" b="1" dirty="0">
                        <a:solidFill>
                          <a:srgbClr val="FF0000"/>
                        </a:solidFill>
                        <a:latin typeface="Times New Roman" panose="02020603050405020304" charset="0"/>
                        <a:ea typeface="Times New Roman" panose="02020603050405020304" charset="0"/>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sz="2800" b="1" dirty="0">
                          <a:solidFill>
                            <a:srgbClr val="FF0000"/>
                          </a:solidFill>
                          <a:latin typeface="Times New Roman" panose="02020603050405020304" charset="0"/>
                          <a:cs typeface="Times New Roman" panose="02020603050405020304" charset="0"/>
                        </a:rPr>
                        <a:t>Tâm trạng của Dế Mèn</a:t>
                      </a:r>
                      <a:endParaRPr lang="en-US" sz="2800" b="1" dirty="0">
                        <a:solidFill>
                          <a:srgbClr val="FF0000"/>
                        </a:solidFill>
                        <a:latin typeface="Times New Roman" panose="02020603050405020304" charset="0"/>
                        <a:ea typeface="Times New Roman" panose="02020603050405020304" charset="0"/>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29184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just" eaLnBrk="1" hangingPunct="1">
                        <a:buNone/>
                      </a:pPr>
                      <a:r>
                        <a:rPr lang="en-US" sz="2400" dirty="0">
                          <a:latin typeface="Times New Roman" panose="02020603050405020304" charset="0"/>
                          <a:ea typeface="Times New Roman" panose="02020603050405020304" charset="0"/>
                        </a:rPr>
                        <a:t>............................................................................................................................................................................................................................................................</a:t>
                      </a:r>
                      <a:endParaRPr lang="en-US" sz="2400" dirty="0">
                        <a:latin typeface="Times New Roman" panose="02020603050405020304" charset="0"/>
                        <a:ea typeface="Times New Roman" panose="02020603050405020304" charset="0"/>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just" eaLnBrk="1" hangingPunct="1">
                        <a:buNone/>
                      </a:pPr>
                      <a:r>
                        <a:rPr lang="en-US" sz="2400" dirty="0">
                          <a:latin typeface="Times New Roman" panose="02020603050405020304" charset="0"/>
                          <a:ea typeface="Times New Roman" panose="02020603050405020304" charset="0"/>
                          <a:sym typeface="+mn-ea"/>
                        </a:rPr>
                        <a:t>................................................................................................................................................................................................................................</a:t>
                      </a:r>
                      <a:r>
                        <a:rPr sz="2400" i="1" dirty="0">
                          <a:solidFill>
                            <a:srgbClr val="000000"/>
                          </a:solidFill>
                          <a:latin typeface="Times New Roman" panose="02020603050405020304" charset="0"/>
                          <a:cs typeface="Times New Roman" panose="02020603050405020304" charset="0"/>
                        </a:rPr>
                        <a:t>.</a:t>
                      </a:r>
                      <a:r>
                        <a:rPr lang="en-US" sz="2400" i="1" dirty="0">
                          <a:solidFill>
                            <a:srgbClr val="000000"/>
                          </a:solidFill>
                          <a:latin typeface="Times New Roman" panose="02020603050405020304" charset="0"/>
                          <a:cs typeface="Times New Roman" panose="02020603050405020304" charset="0"/>
                        </a:rPr>
                        <a:t>.......................................................................................................................................................................................................................................................</a:t>
                      </a:r>
                      <a:endParaRPr sz="2400" i="1" dirty="0">
                        <a:solidFill>
                          <a:srgbClr val="000000"/>
                        </a:solidFill>
                        <a:latin typeface="Times New Roman" panose="02020603050405020304" charset="0"/>
                        <a:cs typeface="Times New Roman" panose="02020603050405020304" charset="0"/>
                      </a:endParaRPr>
                    </a:p>
                    <a:p>
                      <a:pPr lvl="0" algn="just" eaLnBrk="1" hangingPunct="1">
                        <a:buNone/>
                      </a:pPr>
                      <a:endParaRPr lang="en-US" sz="2400" dirty="0">
                        <a:latin typeface="Times New Roman" panose="02020603050405020304" charset="0"/>
                        <a:ea typeface="Times New Roman" panose="02020603050405020304" charset="0"/>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buNone/>
                      </a:pPr>
                      <a:r>
                        <a:rPr lang="en-US" sz="2400" dirty="0">
                          <a:latin typeface="Times New Roman" panose="02020603050405020304" charset="0"/>
                          <a:ea typeface="Times New Roman" panose="02020603050405020304" charset="0"/>
                          <a:sym typeface="+mn-ea"/>
                        </a:rPr>
                        <a:t>........................................................................................................................................................................................................................</a:t>
                      </a:r>
                      <a:endParaRPr lang="en-US" sz="2400" dirty="0">
                        <a:latin typeface="Times New Roman" panose="02020603050405020304" charset="0"/>
                        <a:ea typeface="Times New Roman" panose="02020603050405020304" charset="0"/>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buNone/>
                      </a:pPr>
                      <a:r>
                        <a:rPr lang="en-US" sz="2400" dirty="0">
                          <a:latin typeface="Times New Roman" panose="02020603050405020304" charset="0"/>
                          <a:ea typeface="Times New Roman" panose="02020603050405020304" charset="0"/>
                          <a:sym typeface="+mn-ea"/>
                        </a:rPr>
                        <a:t>................................................................................................................................................................................................................................</a:t>
                      </a:r>
                      <a:endParaRPr lang="en-US" sz="2400" dirty="0">
                        <a:latin typeface="Times New Roman" panose="02020603050405020304" charset="0"/>
                        <a:ea typeface="Times New Roman" panose="02020603050405020304" charset="0"/>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pic>
        <p:nvPicPr>
          <p:cNvPr id="2" name="Picture 1"/>
          <p:cNvPicPr>
            <a:picLocks noChangeAspect="1"/>
          </p:cNvPicPr>
          <p:nvPr/>
        </p:nvPicPr>
        <p:blipFill>
          <a:blip r:embed="rId1"/>
          <a:stretch>
            <a:fillRect/>
          </a:stretch>
        </p:blipFill>
        <p:spPr>
          <a:xfrm>
            <a:off x="9609667" y="4184651"/>
            <a:ext cx="2129367" cy="1367367"/>
          </a:xfrm>
          <a:prstGeom prst="rect">
            <a:avLst/>
          </a:prstGeom>
          <a:noFill/>
          <a:ln w="9525">
            <a:noFill/>
          </a:ln>
        </p:spPr>
      </p:pic>
      <p:pic>
        <p:nvPicPr>
          <p:cNvPr id="9" name="Picture 8"/>
          <p:cNvPicPr>
            <a:picLocks noChangeAspect="1"/>
          </p:cNvPicPr>
          <p:nvPr/>
        </p:nvPicPr>
        <p:blipFill>
          <a:blip r:embed="rId2"/>
          <a:stretch>
            <a:fillRect/>
          </a:stretch>
        </p:blipFill>
        <p:spPr>
          <a:xfrm>
            <a:off x="7457017" y="4140200"/>
            <a:ext cx="2046816" cy="1367367"/>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200"/>
                                        </p:tgtEl>
                                        <p:attrNameLst>
                                          <p:attrName>style.visibility</p:attrName>
                                        </p:attrNameLst>
                                      </p:cBhvr>
                                      <p:to>
                                        <p:strVal val="visible"/>
                                      </p:to>
                                    </p:set>
                                    <p:animEffect transition="in" filter="fade">
                                      <p:cBhvr>
                                        <p:cTn id="7" dur="1000"/>
                                        <p:tgtEl>
                                          <p:spTgt spid="8200"/>
                                        </p:tgtEl>
                                      </p:cBhvr>
                                    </p:animEffect>
                                    <p:anim calcmode="lin" valueType="num">
                                      <p:cBhvr>
                                        <p:cTn id="8" dur="1000" fill="hold"/>
                                        <p:tgtEl>
                                          <p:spTgt spid="8200"/>
                                        </p:tgtEl>
                                        <p:attrNameLst>
                                          <p:attrName>ppt_x</p:attrName>
                                        </p:attrNameLst>
                                      </p:cBhvr>
                                      <p:tavLst>
                                        <p:tav tm="0">
                                          <p:val>
                                            <p:strVal val="#ppt_x"/>
                                          </p:val>
                                        </p:tav>
                                        <p:tav tm="100000">
                                          <p:val>
                                            <p:strVal val="#ppt_x"/>
                                          </p:val>
                                        </p:tav>
                                      </p:tavLst>
                                    </p:anim>
                                    <p:anim calcmode="lin" valueType="num">
                                      <p:cBhvr>
                                        <p:cTn id="9" dur="1000" fill="hold"/>
                                        <p:tgtEl>
                                          <p:spTgt spid="820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Plaque 4"/>
          <p:cNvSpPr/>
          <p:nvPr/>
        </p:nvSpPr>
        <p:spPr>
          <a:xfrm>
            <a:off x="195943" y="132805"/>
            <a:ext cx="4611189" cy="659675"/>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marL="0" marR="0" lvl="0" indent="0" algn="l" defTabSz="914400" rtl="0" eaLnBrk="1" fontAlgn="auto" latinLnBrk="0" hangingPunct="1">
              <a:lnSpc>
                <a:spcPct val="100000"/>
              </a:lnSpc>
              <a:spcBef>
                <a:spcPts val="0"/>
              </a:spcBef>
              <a:spcAft>
                <a:spcPts val="0"/>
              </a:spcAft>
              <a:buClrTx/>
              <a:buSzTx/>
              <a:buFontTx/>
              <a:buNone/>
              <a:tabLst>
                <a:tab pos="1040130" algn="l"/>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charset="0"/>
                <a:ea typeface="MS Mincho"/>
                <a:cs typeface="+mn-cs"/>
              </a:rPr>
              <a:t>1. </a:t>
            </a:r>
            <a:r>
              <a:rPr kumimoji="0" lang="en-US" sz="3200" b="1" i="0" u="none" strike="noStrike" kern="1200" cap="none" spc="0" normalizeH="0" baseline="0" noProof="0" dirty="0" err="1">
                <a:ln>
                  <a:noFill/>
                </a:ln>
                <a:solidFill>
                  <a:srgbClr val="FF0000"/>
                </a:solidFill>
                <a:effectLst/>
                <a:uLnTx/>
                <a:uFillTx/>
                <a:latin typeface="Times New Roman" panose="02020603050405020304" charset="0"/>
                <a:ea typeface="MS Mincho"/>
                <a:cs typeface="+mn-cs"/>
              </a:rPr>
              <a:t>Nhân</a:t>
            </a:r>
            <a:r>
              <a:rPr kumimoji="0" lang="en-US" sz="3200" b="1" i="0" u="none" strike="noStrike" kern="1200" cap="none" spc="0" normalizeH="0" baseline="0" noProof="0" dirty="0">
                <a:ln>
                  <a:noFill/>
                </a:ln>
                <a:solidFill>
                  <a:srgbClr val="FF0000"/>
                </a:solidFill>
                <a:effectLst/>
                <a:uLnTx/>
                <a:uFillTx/>
                <a:latin typeface="Times New Roman" panose="02020603050405020304" charset="0"/>
                <a:ea typeface="MS Mincho"/>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charset="0"/>
                <a:ea typeface="MS Mincho"/>
                <a:cs typeface="+mn-cs"/>
              </a:rPr>
              <a:t>vật</a:t>
            </a:r>
            <a:r>
              <a:rPr kumimoji="0" lang="en-US" sz="3200" b="1" i="0" u="none" strike="noStrike" kern="1200" cap="none" spc="0" normalizeH="0" baseline="0" noProof="0" dirty="0">
                <a:ln>
                  <a:noFill/>
                </a:ln>
                <a:solidFill>
                  <a:srgbClr val="FF0000"/>
                </a:solidFill>
                <a:effectLst/>
                <a:uLnTx/>
                <a:uFillTx/>
                <a:latin typeface="Times New Roman" panose="02020603050405020304" charset="0"/>
                <a:ea typeface="MS Mincho"/>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charset="0"/>
                <a:ea typeface="MS Mincho"/>
                <a:cs typeface="+mn-cs"/>
              </a:rPr>
              <a:t>Dế</a:t>
            </a:r>
            <a:r>
              <a:rPr kumimoji="0" lang="en-US" sz="3200" b="1" i="0" u="none" strike="noStrike" kern="1200" cap="none" spc="0" normalizeH="0" baseline="0" noProof="0" dirty="0">
                <a:ln>
                  <a:noFill/>
                </a:ln>
                <a:solidFill>
                  <a:srgbClr val="FF0000"/>
                </a:solidFill>
                <a:effectLst/>
                <a:uLnTx/>
                <a:uFillTx/>
                <a:latin typeface="Times New Roman" panose="02020603050405020304" charset="0"/>
                <a:ea typeface="MS Mincho"/>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charset="0"/>
                <a:ea typeface="MS Mincho"/>
                <a:cs typeface="+mn-cs"/>
              </a:rPr>
              <a:t>Mèn</a:t>
            </a:r>
            <a:r>
              <a:rPr kumimoji="0" lang="en-US" sz="3200" b="1" i="0" u="none" strike="noStrike" kern="1200" cap="none" spc="0" normalizeH="0" baseline="0" noProof="0" dirty="0">
                <a:ln>
                  <a:noFill/>
                </a:ln>
                <a:solidFill>
                  <a:srgbClr val="FF0000"/>
                </a:solidFill>
                <a:effectLst/>
                <a:uLnTx/>
                <a:uFillTx/>
                <a:latin typeface="Times New Roman" panose="02020603050405020304" charset="0"/>
                <a:ea typeface="MS Mincho"/>
                <a:cs typeface="+mn-cs"/>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charset="0"/>
              <a:ea typeface="Times New Roman" panose="02020603050405020304" charset="0"/>
              <a:cs typeface="+mn-cs"/>
            </a:endParaRPr>
          </a:p>
        </p:txBody>
      </p:sp>
      <p:sp>
        <p:nvSpPr>
          <p:cNvPr id="6" name="Plaque 5"/>
          <p:cNvSpPr/>
          <p:nvPr/>
        </p:nvSpPr>
        <p:spPr>
          <a:xfrm>
            <a:off x="195943" y="861164"/>
            <a:ext cx="4611189" cy="659675"/>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marL="0" marR="0" lvl="0" indent="0" algn="l" defTabSz="914400" rtl="0" eaLnBrk="1" fontAlgn="auto" latinLnBrk="0" hangingPunct="1">
              <a:lnSpc>
                <a:spcPct val="100000"/>
              </a:lnSpc>
              <a:spcBef>
                <a:spcPts val="0"/>
              </a:spcBef>
              <a:spcAft>
                <a:spcPts val="0"/>
              </a:spcAft>
              <a:buClrTx/>
              <a:buSzTx/>
              <a:buFontTx/>
              <a:buNone/>
              <a:tabLst>
                <a:tab pos="1040130" algn="l"/>
              </a:tabLst>
              <a:defRPr/>
            </a:pPr>
            <a:r>
              <a:rPr kumimoji="0" lang="en-US" sz="3200" b="1" i="0" u="none" strike="noStrike" kern="1200" cap="none" spc="0" normalizeH="0" baseline="0" noProof="0" dirty="0">
                <a:ln>
                  <a:noFill/>
                </a:ln>
                <a:solidFill>
                  <a:srgbClr val="0D0D0D"/>
                </a:solidFill>
                <a:effectLst/>
                <a:uLnTx/>
                <a:uFillTx/>
                <a:latin typeface="Times New Roman" panose="02020603050405020304" charset="0"/>
                <a:ea typeface="MS Mincho"/>
                <a:cs typeface="+mn-cs"/>
              </a:rPr>
              <a:t>a. </a:t>
            </a:r>
            <a:r>
              <a:rPr kumimoji="0" lang="en-US" sz="3200" b="1" i="0" u="none" strike="noStrike" kern="1200" cap="none" spc="0" normalizeH="0" baseline="0" noProof="0" dirty="0" err="1">
                <a:ln>
                  <a:noFill/>
                </a:ln>
                <a:solidFill>
                  <a:srgbClr val="0D0D0D"/>
                </a:solidFill>
                <a:effectLst/>
                <a:uLnTx/>
                <a:uFillTx/>
                <a:latin typeface="Times New Roman" panose="02020603050405020304" charset="0"/>
                <a:ea typeface="MS Mincho"/>
                <a:cs typeface="+mn-cs"/>
              </a:rPr>
              <a:t>Ngoại</a:t>
            </a:r>
            <a:r>
              <a:rPr kumimoji="0" lang="en-US" sz="3200" b="1" i="0" u="none" strike="noStrike" kern="1200" cap="none" spc="0" normalizeH="0" baseline="0" noProof="0" dirty="0">
                <a:ln>
                  <a:noFill/>
                </a:ln>
                <a:solidFill>
                  <a:srgbClr val="0D0D0D"/>
                </a:solidFill>
                <a:effectLst/>
                <a:uLnTx/>
                <a:uFillTx/>
                <a:latin typeface="Times New Roman" panose="02020603050405020304" charset="0"/>
                <a:ea typeface="MS Mincho"/>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charset="0"/>
                <a:ea typeface="MS Mincho"/>
                <a:cs typeface="+mn-cs"/>
              </a:rPr>
              <a:t>hình</a:t>
            </a:r>
            <a:r>
              <a:rPr kumimoji="0" lang="en-US" sz="3200" b="1" i="0" u="none" strike="noStrike" kern="1200" cap="none" spc="0" normalizeH="0" baseline="0" noProof="0" dirty="0">
                <a:ln>
                  <a:noFill/>
                </a:ln>
                <a:solidFill>
                  <a:srgbClr val="0D0D0D"/>
                </a:solidFill>
                <a:effectLst/>
                <a:uLnTx/>
                <a:uFillTx/>
                <a:latin typeface="Times New Roman" panose="02020603050405020304" charset="0"/>
                <a:ea typeface="MS Mincho"/>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charset="0"/>
                <a:ea typeface="MS Mincho"/>
                <a:cs typeface="+mn-cs"/>
              </a:rPr>
              <a:t>tính</a:t>
            </a:r>
            <a:r>
              <a:rPr kumimoji="0" lang="en-US" sz="3200" b="1" i="0" u="none" strike="noStrike" kern="1200" cap="none" spc="0" normalizeH="0" baseline="0" noProof="0" dirty="0">
                <a:ln>
                  <a:noFill/>
                </a:ln>
                <a:solidFill>
                  <a:srgbClr val="0D0D0D"/>
                </a:solidFill>
                <a:effectLst/>
                <a:uLnTx/>
                <a:uFillTx/>
                <a:latin typeface="Times New Roman" panose="02020603050405020304" charset="0"/>
                <a:ea typeface="MS Mincho"/>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charset="0"/>
                <a:ea typeface="MS Mincho"/>
                <a:cs typeface="+mn-cs"/>
              </a:rPr>
              <a:t>cách</a:t>
            </a:r>
            <a:r>
              <a:rPr kumimoji="0" lang="en-US" sz="3200" b="1" i="0" u="none" strike="noStrike" kern="1200" cap="none" spc="0" normalizeH="0" baseline="0" noProof="0" dirty="0">
                <a:ln>
                  <a:noFill/>
                </a:ln>
                <a:solidFill>
                  <a:srgbClr val="0D0D0D"/>
                </a:solidFill>
                <a:effectLst/>
                <a:uLnTx/>
                <a:uFillTx/>
                <a:latin typeface="Times New Roman" panose="02020603050405020304" charset="0"/>
                <a:ea typeface="MS Mincho"/>
                <a:cs typeface="+mn-cs"/>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charset="0"/>
              <a:ea typeface="Times New Roman" panose="02020603050405020304" charset="0"/>
              <a:cs typeface="+mn-cs"/>
            </a:endParaRPr>
          </a:p>
        </p:txBody>
      </p:sp>
      <p:graphicFrame>
        <p:nvGraphicFramePr>
          <p:cNvPr id="8200" name="Table 8199"/>
          <p:cNvGraphicFramePr/>
          <p:nvPr/>
        </p:nvGraphicFramePr>
        <p:xfrm>
          <a:off x="-635" y="1621155"/>
          <a:ext cx="12192000" cy="5255895"/>
        </p:xfrm>
        <a:graphic>
          <a:graphicData uri="http://schemas.openxmlformats.org/drawingml/2006/table">
            <a:tbl>
              <a:tblPr/>
              <a:tblGrid>
                <a:gridCol w="3317875"/>
                <a:gridCol w="4181475"/>
                <a:gridCol w="2294890"/>
                <a:gridCol w="2397760"/>
              </a:tblGrid>
              <a:tr h="86677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lang="pt-BR" altLang="x-none" sz="2800" b="1" dirty="0">
                          <a:solidFill>
                            <a:srgbClr val="FF0000"/>
                          </a:solidFill>
                          <a:latin typeface="Times New Roman" panose="02020603050405020304" charset="0"/>
                          <a:cs typeface="Times New Roman" panose="02020603050405020304" charset="0"/>
                        </a:rPr>
                        <a:t>Ngoại hình Dế Mèn</a:t>
                      </a:r>
                      <a:endParaRPr lang="en-US" sz="2800" dirty="0">
                        <a:latin typeface="Times New Roman" panose="02020603050405020304" charset="0"/>
                        <a:ea typeface="Times New Roman" panose="02020603050405020304" charset="0"/>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lang="pt-BR" altLang="x-none" sz="2800" b="1" dirty="0">
                          <a:solidFill>
                            <a:srgbClr val="FF0000"/>
                          </a:solidFill>
                          <a:latin typeface="Times New Roman" panose="02020603050405020304" charset="0"/>
                          <a:cs typeface="Times New Roman" panose="02020603050405020304" charset="0"/>
                        </a:rPr>
                        <a:t>H</a:t>
                      </a:r>
                      <a:r>
                        <a:rPr lang="pt-BR" altLang="x-none" sz="2800" b="1" dirty="0">
                          <a:solidFill>
                            <a:srgbClr val="FF0000"/>
                          </a:solidFill>
                          <a:latin typeface="Times New Roman" panose="02020603050405020304" charset="0"/>
                          <a:ea typeface="Times New Roman" panose="02020603050405020304" charset="0"/>
                        </a:rPr>
                        <a:t>à</a:t>
                      </a:r>
                      <a:r>
                        <a:rPr lang="pt-BR" altLang="x-none" sz="2800" b="1" dirty="0">
                          <a:solidFill>
                            <a:srgbClr val="FF0000"/>
                          </a:solidFill>
                          <a:latin typeface="Times New Roman" panose="02020603050405020304" charset="0"/>
                          <a:cs typeface="Times New Roman" panose="02020603050405020304" charset="0"/>
                        </a:rPr>
                        <a:t>nh động của Dế Mèn</a:t>
                      </a:r>
                      <a:endParaRPr lang="en-US" sz="2800" dirty="0">
                        <a:latin typeface="Times New Roman" panose="02020603050405020304" charset="0"/>
                        <a:ea typeface="Times New Roman" panose="02020603050405020304" charset="0"/>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sz="2800" b="1" dirty="0">
                          <a:solidFill>
                            <a:srgbClr val="FF0000"/>
                          </a:solidFill>
                          <a:latin typeface="Times New Roman" panose="02020603050405020304" charset="0"/>
                          <a:cs typeface="Times New Roman" panose="02020603050405020304" charset="0"/>
                        </a:rPr>
                        <a:t>Ngôn ngữ của Dế Mèn</a:t>
                      </a:r>
                      <a:endParaRPr lang="en-US" sz="2800" b="1" dirty="0">
                        <a:solidFill>
                          <a:srgbClr val="FF0000"/>
                        </a:solidFill>
                        <a:latin typeface="Times New Roman" panose="02020603050405020304" charset="0"/>
                        <a:ea typeface="Times New Roman" panose="02020603050405020304" charset="0"/>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sz="2800" b="1" dirty="0">
                          <a:solidFill>
                            <a:srgbClr val="FF0000"/>
                          </a:solidFill>
                          <a:latin typeface="Times New Roman" panose="02020603050405020304" charset="0"/>
                          <a:cs typeface="Times New Roman" panose="02020603050405020304" charset="0"/>
                        </a:rPr>
                        <a:t>Tâm trạng của Dế Mèn</a:t>
                      </a:r>
                      <a:endParaRPr lang="en-US" sz="2800" b="1" dirty="0">
                        <a:solidFill>
                          <a:srgbClr val="FF0000"/>
                        </a:solidFill>
                        <a:latin typeface="Times New Roman" panose="02020603050405020304" charset="0"/>
                        <a:ea typeface="Times New Roman" panose="02020603050405020304" charset="0"/>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438912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just" eaLnBrk="1" hangingPunct="1">
                        <a:buNone/>
                      </a:pPr>
                      <a:r>
                        <a:rPr lang="en-US" sz="3200" i="1" dirty="0">
                          <a:solidFill>
                            <a:srgbClr val="000000"/>
                          </a:solidFill>
                          <a:latin typeface="Times New Roman" panose="02020603050405020304" charset="0"/>
                          <a:cs typeface="Times New Roman" panose="02020603050405020304" charset="0"/>
                        </a:rPr>
                        <a:t>- </a:t>
                      </a:r>
                      <a:r>
                        <a:rPr sz="3200" i="1" dirty="0">
                          <a:solidFill>
                            <a:srgbClr val="000000"/>
                          </a:solidFill>
                          <a:latin typeface="Times New Roman" panose="02020603050405020304" charset="0"/>
                          <a:cs typeface="Times New Roman" panose="02020603050405020304" charset="0"/>
                        </a:rPr>
                        <a:t>Đôi c</a:t>
                      </a:r>
                      <a:r>
                        <a:rPr sz="3200" i="1" dirty="0">
                          <a:solidFill>
                            <a:srgbClr val="000000"/>
                          </a:solidFill>
                          <a:latin typeface="Times New Roman" panose="02020603050405020304" charset="0"/>
                          <a:ea typeface="Times New Roman" panose="02020603050405020304" charset="0"/>
                        </a:rPr>
                        <a:t>à</a:t>
                      </a:r>
                      <a:r>
                        <a:rPr sz="3200" i="1" dirty="0">
                          <a:solidFill>
                            <a:srgbClr val="000000"/>
                          </a:solidFill>
                          <a:latin typeface="Times New Roman" panose="02020603050405020304" charset="0"/>
                          <a:cs typeface="Times New Roman" panose="02020603050405020304" charset="0"/>
                        </a:rPr>
                        <a:t>ng</a:t>
                      </a:r>
                      <a:r>
                        <a:rPr lang="en-US" sz="3200" i="1" dirty="0">
                          <a:solidFill>
                            <a:srgbClr val="000000"/>
                          </a:solidFill>
                          <a:latin typeface="Times New Roman" panose="02020603050405020304" charset="0"/>
                          <a:cs typeface="Times New Roman" panose="02020603050405020304" charset="0"/>
                        </a:rPr>
                        <a:t>:</a:t>
                      </a:r>
                      <a:r>
                        <a:rPr sz="3200" i="1" dirty="0">
                          <a:solidFill>
                            <a:srgbClr val="000000"/>
                          </a:solidFill>
                          <a:latin typeface="Times New Roman" panose="02020603050405020304" charset="0"/>
                          <a:cs typeface="Times New Roman" panose="02020603050405020304" charset="0"/>
                        </a:rPr>
                        <a:t> mẫm bóng</a:t>
                      </a:r>
                      <a:endParaRPr sz="3200" i="1" dirty="0">
                        <a:solidFill>
                          <a:srgbClr val="000000"/>
                        </a:solidFill>
                        <a:latin typeface="Times New Roman" panose="02020603050405020304" charset="0"/>
                        <a:cs typeface="Times New Roman" panose="02020603050405020304" charset="0"/>
                      </a:endParaRPr>
                    </a:p>
                    <a:p>
                      <a:pPr lvl="0" algn="just" eaLnBrk="1" hangingPunct="1">
                        <a:buNone/>
                      </a:pPr>
                      <a:r>
                        <a:rPr lang="en-US" sz="3200" i="1" dirty="0">
                          <a:solidFill>
                            <a:srgbClr val="000000"/>
                          </a:solidFill>
                          <a:latin typeface="Times New Roman" panose="02020603050405020304" charset="0"/>
                          <a:cs typeface="Times New Roman" panose="02020603050405020304" charset="0"/>
                        </a:rPr>
                        <a:t>- V</a:t>
                      </a:r>
                      <a:r>
                        <a:rPr sz="3200" i="1" dirty="0">
                          <a:solidFill>
                            <a:srgbClr val="000000"/>
                          </a:solidFill>
                          <a:latin typeface="Times New Roman" panose="02020603050405020304" charset="0"/>
                          <a:cs typeface="Times New Roman" panose="02020603050405020304" charset="0"/>
                        </a:rPr>
                        <a:t>uốt</a:t>
                      </a:r>
                      <a:r>
                        <a:rPr lang="en-US" sz="3200" i="1" dirty="0">
                          <a:solidFill>
                            <a:srgbClr val="000000"/>
                          </a:solidFill>
                          <a:latin typeface="Times New Roman" panose="02020603050405020304" charset="0"/>
                          <a:cs typeface="Times New Roman" panose="02020603050405020304" charset="0"/>
                        </a:rPr>
                        <a:t>:</a:t>
                      </a:r>
                      <a:r>
                        <a:rPr sz="3200" i="1" dirty="0">
                          <a:solidFill>
                            <a:srgbClr val="000000"/>
                          </a:solidFill>
                          <a:latin typeface="Times New Roman" panose="02020603050405020304" charset="0"/>
                          <a:cs typeface="Times New Roman" panose="02020603050405020304" charset="0"/>
                        </a:rPr>
                        <a:t> cứng, nhọn hoắt</a:t>
                      </a:r>
                      <a:endParaRPr sz="3200" i="1" dirty="0">
                        <a:solidFill>
                          <a:srgbClr val="000000"/>
                        </a:solidFill>
                        <a:latin typeface="Times New Roman" panose="02020603050405020304" charset="0"/>
                        <a:cs typeface="Times New Roman" panose="02020603050405020304" charset="0"/>
                      </a:endParaRPr>
                    </a:p>
                    <a:p>
                      <a:pPr lvl="0" algn="just" eaLnBrk="1" hangingPunct="1">
                        <a:buNone/>
                      </a:pPr>
                      <a:r>
                        <a:rPr lang="en-US" sz="3200" i="1" dirty="0">
                          <a:solidFill>
                            <a:srgbClr val="000000"/>
                          </a:solidFill>
                          <a:latin typeface="Times New Roman" panose="02020603050405020304" charset="0"/>
                          <a:cs typeface="Times New Roman" panose="02020603050405020304" charset="0"/>
                        </a:rPr>
                        <a:t>- C</a:t>
                      </a:r>
                      <a:r>
                        <a:rPr sz="3200" i="1" dirty="0">
                          <a:solidFill>
                            <a:srgbClr val="000000"/>
                          </a:solidFill>
                          <a:latin typeface="Times New Roman" panose="02020603050405020304" charset="0"/>
                          <a:cs typeface="Times New Roman" panose="02020603050405020304" charset="0"/>
                        </a:rPr>
                        <a:t>ánh d</a:t>
                      </a:r>
                      <a:r>
                        <a:rPr sz="3200" i="1" dirty="0">
                          <a:solidFill>
                            <a:srgbClr val="000000"/>
                          </a:solidFill>
                          <a:latin typeface="Times New Roman" panose="02020603050405020304" charset="0"/>
                          <a:ea typeface="Times New Roman" panose="02020603050405020304" charset="0"/>
                        </a:rPr>
                        <a:t>à</a:t>
                      </a:r>
                      <a:r>
                        <a:rPr sz="3200" i="1" dirty="0">
                          <a:solidFill>
                            <a:srgbClr val="000000"/>
                          </a:solidFill>
                          <a:latin typeface="Times New Roman" panose="02020603050405020304" charset="0"/>
                          <a:cs typeface="Times New Roman" panose="02020603050405020304" charset="0"/>
                        </a:rPr>
                        <a:t>i</a:t>
                      </a:r>
                      <a:r>
                        <a:rPr lang="en-US" sz="3200" i="1" dirty="0">
                          <a:solidFill>
                            <a:srgbClr val="000000"/>
                          </a:solidFill>
                          <a:latin typeface="Times New Roman" panose="02020603050405020304" charset="0"/>
                          <a:cs typeface="Times New Roman" panose="02020603050405020304" charset="0"/>
                        </a:rPr>
                        <a:t>,</a:t>
                      </a:r>
                      <a:r>
                        <a:rPr sz="3200" i="1" dirty="0">
                          <a:solidFill>
                            <a:srgbClr val="000000"/>
                          </a:solidFill>
                          <a:latin typeface="Times New Roman" panose="02020603050405020304" charset="0"/>
                          <a:cs typeface="Times New Roman" panose="02020603050405020304" charset="0"/>
                        </a:rPr>
                        <a:t> răng đen nhánh</a:t>
                      </a:r>
                      <a:endParaRPr sz="3200" i="1" dirty="0">
                        <a:solidFill>
                          <a:srgbClr val="000000"/>
                        </a:solidFill>
                        <a:latin typeface="Times New Roman" panose="02020603050405020304" charset="0"/>
                        <a:cs typeface="Times New Roman" panose="02020603050405020304" charset="0"/>
                      </a:endParaRPr>
                    </a:p>
                    <a:p>
                      <a:pPr lvl="0" algn="just" eaLnBrk="1" hangingPunct="1">
                        <a:buNone/>
                      </a:pPr>
                      <a:r>
                        <a:rPr lang="en-US" sz="3200" i="1" dirty="0">
                          <a:solidFill>
                            <a:srgbClr val="000000"/>
                          </a:solidFill>
                          <a:latin typeface="Times New Roman" panose="02020603050405020304" charset="0"/>
                          <a:cs typeface="Times New Roman" panose="02020603050405020304" charset="0"/>
                        </a:rPr>
                        <a:t>- R</a:t>
                      </a:r>
                      <a:r>
                        <a:rPr sz="3200" i="1" dirty="0">
                          <a:solidFill>
                            <a:srgbClr val="000000"/>
                          </a:solidFill>
                          <a:latin typeface="Times New Roman" panose="02020603050405020304" charset="0"/>
                          <a:cs typeface="Times New Roman" panose="02020603050405020304" charset="0"/>
                        </a:rPr>
                        <a:t>âu d</a:t>
                      </a:r>
                      <a:r>
                        <a:rPr sz="3200" i="1" dirty="0">
                          <a:solidFill>
                            <a:srgbClr val="000000"/>
                          </a:solidFill>
                          <a:latin typeface="Times New Roman" panose="02020603050405020304" charset="0"/>
                          <a:ea typeface="Times New Roman" panose="02020603050405020304" charset="0"/>
                        </a:rPr>
                        <a:t>à</a:t>
                      </a:r>
                      <a:r>
                        <a:rPr sz="3200" i="1" dirty="0">
                          <a:solidFill>
                            <a:srgbClr val="000000"/>
                          </a:solidFill>
                          <a:latin typeface="Times New Roman" panose="02020603050405020304" charset="0"/>
                          <a:cs typeface="Times New Roman" panose="02020603050405020304" charset="0"/>
                        </a:rPr>
                        <a:t>i uốn cong, hùng dũng.</a:t>
                      </a:r>
                      <a:endParaRPr sz="3200" i="1" dirty="0">
                        <a:latin typeface="Times New Roman" panose="02020603050405020304" charset="0"/>
                        <a:cs typeface="Times New Roman" panose="02020603050405020304" charset="0"/>
                      </a:endParaRPr>
                    </a:p>
                    <a:p>
                      <a:pPr lvl="0" algn="just" eaLnBrk="1" hangingPunct="1">
                        <a:buNone/>
                      </a:pPr>
                      <a:endParaRPr lang="en-US" sz="3200" i="1" dirty="0">
                        <a:latin typeface="Times New Roman" panose="02020603050405020304" charset="0"/>
                        <a:ea typeface="Times New Roman" panose="02020603050405020304" charset="0"/>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l" eaLnBrk="1" hangingPunct="1">
                        <a:buNone/>
                      </a:pPr>
                      <a:r>
                        <a:rPr sz="3200" i="1" dirty="0">
                          <a:solidFill>
                            <a:srgbClr val="000000"/>
                          </a:solidFill>
                          <a:latin typeface="Times New Roman" panose="02020603050405020304" charset="0"/>
                          <a:cs typeface="Times New Roman" panose="02020603050405020304" charset="0"/>
                        </a:rPr>
                        <a:t>+ Nhai ngo</a:t>
                      </a:r>
                      <a:r>
                        <a:rPr sz="3200" i="1" dirty="0">
                          <a:solidFill>
                            <a:srgbClr val="000000"/>
                          </a:solidFill>
                          <a:latin typeface="Times New Roman" panose="02020603050405020304" charset="0"/>
                          <a:ea typeface="Times New Roman" panose="02020603050405020304" charset="0"/>
                        </a:rPr>
                        <a:t>à</a:t>
                      </a:r>
                      <a:r>
                        <a:rPr sz="3200" i="1" dirty="0">
                          <a:solidFill>
                            <a:srgbClr val="000000"/>
                          </a:solidFill>
                          <a:latin typeface="Times New Roman" panose="02020603050405020304" charset="0"/>
                          <a:cs typeface="Times New Roman" panose="02020603050405020304" charset="0"/>
                        </a:rPr>
                        <a:t>m ngoạm.</a:t>
                      </a:r>
                      <a:endParaRPr sz="3200" dirty="0">
                        <a:latin typeface="Times New Roman" panose="02020603050405020304" charset="0"/>
                        <a:cs typeface="Times New Roman" panose="02020603050405020304" charset="0"/>
                      </a:endParaRPr>
                    </a:p>
                    <a:p>
                      <a:pPr lvl="0" algn="l" eaLnBrk="1" hangingPunct="1">
                        <a:buNone/>
                      </a:pPr>
                      <a:r>
                        <a:rPr sz="3200" dirty="0">
                          <a:solidFill>
                            <a:srgbClr val="000000"/>
                          </a:solidFill>
                          <a:latin typeface="Times New Roman" panose="02020603050405020304" charset="0"/>
                          <a:cs typeface="Times New Roman" panose="02020603050405020304" charset="0"/>
                        </a:rPr>
                        <a:t>+ </a:t>
                      </a:r>
                      <a:r>
                        <a:rPr sz="3200" i="1" dirty="0">
                          <a:solidFill>
                            <a:srgbClr val="000000"/>
                          </a:solidFill>
                          <a:latin typeface="Times New Roman" panose="02020603050405020304" charset="0"/>
                          <a:cs typeface="Times New Roman" panose="02020603050405020304" charset="0"/>
                        </a:rPr>
                        <a:t>Co cẳng, đạp phanh phách ;</a:t>
                      </a:r>
                      <a:endParaRPr sz="3200" dirty="0">
                        <a:latin typeface="Times New Roman" panose="02020603050405020304" charset="0"/>
                        <a:cs typeface="Times New Roman" panose="02020603050405020304" charset="0"/>
                      </a:endParaRPr>
                    </a:p>
                    <a:p>
                      <a:pPr lvl="0" algn="l" eaLnBrk="1" hangingPunct="1">
                        <a:buNone/>
                      </a:pPr>
                      <a:r>
                        <a:rPr sz="3200" i="1" dirty="0">
                          <a:solidFill>
                            <a:srgbClr val="000000"/>
                          </a:solidFill>
                          <a:latin typeface="Times New Roman" panose="02020603050405020304" charset="0"/>
                          <a:cs typeface="Times New Roman" panose="02020603050405020304" charset="0"/>
                        </a:rPr>
                        <a:t>+ Đi đứng oai vệ; </a:t>
                      </a:r>
                      <a:endParaRPr sz="3200" i="1" dirty="0">
                        <a:solidFill>
                          <a:srgbClr val="000000"/>
                        </a:solidFill>
                        <a:latin typeface="Times New Roman" panose="02020603050405020304" charset="0"/>
                        <a:cs typeface="Times New Roman" panose="02020603050405020304" charset="0"/>
                      </a:endParaRPr>
                    </a:p>
                    <a:p>
                      <a:pPr lvl="0" algn="l" eaLnBrk="1" hangingPunct="1">
                        <a:buNone/>
                      </a:pPr>
                      <a:r>
                        <a:rPr sz="3200" i="1" dirty="0">
                          <a:solidFill>
                            <a:srgbClr val="000000"/>
                          </a:solidFill>
                          <a:latin typeface="Times New Roman" panose="02020603050405020304" charset="0"/>
                          <a:cs typeface="Times New Roman" panose="02020603050405020304" charset="0"/>
                        </a:rPr>
                        <a:t>+ Quát, ngứa chân đá một cái, ghẹo.</a:t>
                      </a:r>
                      <a:endParaRPr sz="3200" i="1" dirty="0">
                        <a:solidFill>
                          <a:srgbClr val="000000"/>
                        </a:solidFill>
                        <a:latin typeface="Times New Roman" panose="02020603050405020304" charset="0"/>
                        <a:cs typeface="Times New Roman" panose="02020603050405020304" charset="0"/>
                      </a:endParaRPr>
                    </a:p>
                    <a:p>
                      <a:pPr lvl="0" algn="l" eaLnBrk="1" hangingPunct="1">
                        <a:buNone/>
                      </a:pPr>
                      <a:endParaRPr lang="en-US" sz="3200" dirty="0">
                        <a:latin typeface="Times New Roman" panose="02020603050405020304" charset="0"/>
                        <a:ea typeface="Times New Roman" panose="02020603050405020304" charset="0"/>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buNone/>
                      </a:pPr>
                      <a:r>
                        <a:rPr sz="3200" i="1" dirty="0">
                          <a:solidFill>
                            <a:srgbClr val="000000"/>
                          </a:solidFill>
                          <a:latin typeface="Times New Roman" panose="02020603050405020304" charset="0"/>
                          <a:cs typeface="Times New Roman" panose="02020603050405020304" charset="0"/>
                        </a:rPr>
                        <a:t>Gọi Dế Choắt l</a:t>
                      </a:r>
                      <a:r>
                        <a:rPr sz="3200" i="1" dirty="0">
                          <a:solidFill>
                            <a:srgbClr val="000000"/>
                          </a:solidFill>
                          <a:latin typeface="Times New Roman" panose="02020603050405020304" charset="0"/>
                          <a:ea typeface="Times New Roman" panose="02020603050405020304" charset="0"/>
                        </a:rPr>
                        <a:t>à</a:t>
                      </a:r>
                      <a:r>
                        <a:rPr sz="3200" i="1" dirty="0">
                          <a:solidFill>
                            <a:srgbClr val="000000"/>
                          </a:solidFill>
                          <a:latin typeface="Times New Roman" panose="02020603050405020304" charset="0"/>
                          <a:cs typeface="Times New Roman" panose="02020603050405020304" charset="0"/>
                        </a:rPr>
                        <a:t> “chú m</a:t>
                      </a:r>
                      <a:r>
                        <a:rPr sz="3200" i="1" dirty="0">
                          <a:solidFill>
                            <a:srgbClr val="000000"/>
                          </a:solidFill>
                          <a:latin typeface="Times New Roman" panose="02020603050405020304" charset="0"/>
                          <a:ea typeface="Times New Roman" panose="02020603050405020304" charset="0"/>
                        </a:rPr>
                        <a:t>à</a:t>
                      </a:r>
                      <a:r>
                        <a:rPr sz="3200" i="1" dirty="0">
                          <a:solidFill>
                            <a:srgbClr val="000000"/>
                          </a:solidFill>
                          <a:latin typeface="Times New Roman" panose="02020603050405020304" charset="0"/>
                          <a:cs typeface="Times New Roman" panose="02020603050405020304" charset="0"/>
                        </a:rPr>
                        <a:t>y” với giọng điệu khinh khỉnh..</a:t>
                      </a:r>
                      <a:endParaRPr sz="3200" i="1" dirty="0">
                        <a:latin typeface="Times New Roman" panose="02020603050405020304" charset="0"/>
                        <a:cs typeface="Times New Roman" panose="02020603050405020304" charset="0"/>
                      </a:endParaRPr>
                    </a:p>
                    <a:p>
                      <a:pPr lvl="0" eaLnBrk="1" hangingPunct="1">
                        <a:buNone/>
                      </a:pPr>
                      <a:endParaRPr lang="en-US" sz="3200" i="1" dirty="0">
                        <a:latin typeface="Times New Roman" panose="02020603050405020304" charset="0"/>
                        <a:ea typeface="Times New Roman" panose="02020603050405020304" charset="0"/>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buNone/>
                      </a:pPr>
                      <a:r>
                        <a:rPr sz="3200" i="1" dirty="0">
                          <a:solidFill>
                            <a:srgbClr val="000000"/>
                          </a:solidFill>
                          <a:latin typeface="Times New Roman" panose="02020603050405020304" charset="0"/>
                          <a:cs typeface="Times New Roman" panose="02020603050405020304" charset="0"/>
                        </a:rPr>
                        <a:t>Hãnh hiện, tự h</a:t>
                      </a:r>
                      <a:r>
                        <a:rPr sz="3200" i="1" dirty="0">
                          <a:solidFill>
                            <a:srgbClr val="000000"/>
                          </a:solidFill>
                          <a:latin typeface="Times New Roman" panose="02020603050405020304" charset="0"/>
                          <a:ea typeface="Times New Roman" panose="02020603050405020304" charset="0"/>
                        </a:rPr>
                        <a:t>à</a:t>
                      </a:r>
                      <a:r>
                        <a:rPr sz="3200" i="1" dirty="0">
                          <a:solidFill>
                            <a:srgbClr val="000000"/>
                          </a:solidFill>
                          <a:latin typeface="Times New Roman" panose="02020603050405020304" charset="0"/>
                          <a:cs typeface="Times New Roman" panose="02020603050405020304" charset="0"/>
                        </a:rPr>
                        <a:t>o cho l</a:t>
                      </a:r>
                      <a:r>
                        <a:rPr sz="3200" i="1" dirty="0">
                          <a:solidFill>
                            <a:srgbClr val="000000"/>
                          </a:solidFill>
                          <a:latin typeface="Times New Roman" panose="02020603050405020304" charset="0"/>
                          <a:ea typeface="Times New Roman" panose="02020603050405020304" charset="0"/>
                        </a:rPr>
                        <a:t>à</a:t>
                      </a:r>
                      <a:r>
                        <a:rPr sz="3200" i="1" dirty="0">
                          <a:solidFill>
                            <a:srgbClr val="000000"/>
                          </a:solidFill>
                          <a:latin typeface="Times New Roman" panose="02020603050405020304" charset="0"/>
                          <a:cs typeface="Times New Roman" panose="02020603050405020304" charset="0"/>
                        </a:rPr>
                        <a:t> mình đẹp, cường tráng v</a:t>
                      </a:r>
                      <a:r>
                        <a:rPr sz="3200" i="1" dirty="0">
                          <a:solidFill>
                            <a:srgbClr val="000000"/>
                          </a:solidFill>
                          <a:latin typeface="Times New Roman" panose="02020603050405020304" charset="0"/>
                          <a:ea typeface="Times New Roman" panose="02020603050405020304" charset="0"/>
                        </a:rPr>
                        <a:t>à</a:t>
                      </a:r>
                      <a:r>
                        <a:rPr sz="3200" i="1" dirty="0">
                          <a:solidFill>
                            <a:srgbClr val="000000"/>
                          </a:solidFill>
                          <a:latin typeface="Times New Roman" panose="02020603050405020304" charset="0"/>
                          <a:cs typeface="Times New Roman" panose="02020603050405020304" charset="0"/>
                        </a:rPr>
                        <a:t> giỏi.</a:t>
                      </a:r>
                      <a:endParaRPr sz="3200" dirty="0">
                        <a:latin typeface="Times New Roman" panose="02020603050405020304" charset="0"/>
                        <a:cs typeface="Times New Roman" panose="02020603050405020304" charset="0"/>
                      </a:endParaRPr>
                    </a:p>
                    <a:p>
                      <a:pPr lvl="0" eaLnBrk="1" hangingPunct="1">
                        <a:buNone/>
                      </a:pPr>
                      <a:endParaRPr lang="en-US" sz="3200" dirty="0">
                        <a:latin typeface="Times New Roman" panose="02020603050405020304" charset="0"/>
                        <a:ea typeface="Times New Roman" panose="02020603050405020304" charset="0"/>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200"/>
                                        </p:tgtEl>
                                        <p:attrNameLst>
                                          <p:attrName>style.visibility</p:attrName>
                                        </p:attrNameLst>
                                      </p:cBhvr>
                                      <p:to>
                                        <p:strVal val="visible"/>
                                      </p:to>
                                    </p:set>
                                    <p:animEffect transition="in" filter="fade">
                                      <p:cBhvr>
                                        <p:cTn id="7" dur="1000"/>
                                        <p:tgtEl>
                                          <p:spTgt spid="8200"/>
                                        </p:tgtEl>
                                      </p:cBhvr>
                                    </p:animEffect>
                                    <p:anim calcmode="lin" valueType="num">
                                      <p:cBhvr>
                                        <p:cTn id="8" dur="1000" fill="hold"/>
                                        <p:tgtEl>
                                          <p:spTgt spid="8200"/>
                                        </p:tgtEl>
                                        <p:attrNameLst>
                                          <p:attrName>ppt_x</p:attrName>
                                        </p:attrNameLst>
                                      </p:cBhvr>
                                      <p:tavLst>
                                        <p:tav tm="0">
                                          <p:val>
                                            <p:strVal val="#ppt_x"/>
                                          </p:val>
                                        </p:tav>
                                        <p:tav tm="100000">
                                          <p:val>
                                            <p:strVal val="#ppt_x"/>
                                          </p:val>
                                        </p:tav>
                                      </p:tavLst>
                                    </p:anim>
                                    <p:anim calcmode="lin" valueType="num">
                                      <p:cBhvr>
                                        <p:cTn id="9" dur="1000" fill="hold"/>
                                        <p:tgtEl>
                                          <p:spTgt spid="82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Plaque 4"/>
          <p:cNvSpPr/>
          <p:nvPr/>
        </p:nvSpPr>
        <p:spPr>
          <a:xfrm>
            <a:off x="195943" y="132805"/>
            <a:ext cx="4611189" cy="659675"/>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marL="0" marR="0" lvl="0" indent="0" algn="l" defTabSz="914400" rtl="0" eaLnBrk="1" fontAlgn="auto" latinLnBrk="0" hangingPunct="1">
              <a:lnSpc>
                <a:spcPct val="100000"/>
              </a:lnSpc>
              <a:spcBef>
                <a:spcPts val="0"/>
              </a:spcBef>
              <a:spcAft>
                <a:spcPts val="0"/>
              </a:spcAft>
              <a:buClrTx/>
              <a:buSzTx/>
              <a:buFontTx/>
              <a:buNone/>
              <a:tabLst>
                <a:tab pos="1040130" algn="l"/>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charset="0"/>
                <a:ea typeface="MS Mincho"/>
                <a:cs typeface="+mn-cs"/>
              </a:rPr>
              <a:t>1. </a:t>
            </a:r>
            <a:r>
              <a:rPr kumimoji="0" lang="en-US" sz="3200" b="1" i="0" u="none" strike="noStrike" kern="1200" cap="none" spc="0" normalizeH="0" baseline="0" noProof="0" dirty="0" err="1">
                <a:ln>
                  <a:noFill/>
                </a:ln>
                <a:solidFill>
                  <a:srgbClr val="FF0000"/>
                </a:solidFill>
                <a:effectLst/>
                <a:uLnTx/>
                <a:uFillTx/>
                <a:latin typeface="Times New Roman" panose="02020603050405020304" charset="0"/>
                <a:ea typeface="MS Mincho"/>
                <a:cs typeface="+mn-cs"/>
              </a:rPr>
              <a:t>Nhân</a:t>
            </a:r>
            <a:r>
              <a:rPr kumimoji="0" lang="en-US" sz="3200" b="1" i="0" u="none" strike="noStrike" kern="1200" cap="none" spc="0" normalizeH="0" baseline="0" noProof="0" dirty="0">
                <a:ln>
                  <a:noFill/>
                </a:ln>
                <a:solidFill>
                  <a:srgbClr val="FF0000"/>
                </a:solidFill>
                <a:effectLst/>
                <a:uLnTx/>
                <a:uFillTx/>
                <a:latin typeface="Times New Roman" panose="02020603050405020304" charset="0"/>
                <a:ea typeface="MS Mincho"/>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charset="0"/>
                <a:ea typeface="MS Mincho"/>
                <a:cs typeface="+mn-cs"/>
              </a:rPr>
              <a:t>vật</a:t>
            </a:r>
            <a:r>
              <a:rPr kumimoji="0" lang="en-US" sz="3200" b="1" i="0" u="none" strike="noStrike" kern="1200" cap="none" spc="0" normalizeH="0" baseline="0" noProof="0" dirty="0">
                <a:ln>
                  <a:noFill/>
                </a:ln>
                <a:solidFill>
                  <a:srgbClr val="FF0000"/>
                </a:solidFill>
                <a:effectLst/>
                <a:uLnTx/>
                <a:uFillTx/>
                <a:latin typeface="Times New Roman" panose="02020603050405020304" charset="0"/>
                <a:ea typeface="MS Mincho"/>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charset="0"/>
                <a:ea typeface="MS Mincho"/>
                <a:cs typeface="+mn-cs"/>
              </a:rPr>
              <a:t>Dế</a:t>
            </a:r>
            <a:r>
              <a:rPr kumimoji="0" lang="en-US" sz="3200" b="1" i="0" u="none" strike="noStrike" kern="1200" cap="none" spc="0" normalizeH="0" baseline="0" noProof="0" dirty="0">
                <a:ln>
                  <a:noFill/>
                </a:ln>
                <a:solidFill>
                  <a:srgbClr val="FF0000"/>
                </a:solidFill>
                <a:effectLst/>
                <a:uLnTx/>
                <a:uFillTx/>
                <a:latin typeface="Times New Roman" panose="02020603050405020304" charset="0"/>
                <a:ea typeface="MS Mincho"/>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charset="0"/>
                <a:ea typeface="MS Mincho"/>
                <a:cs typeface="+mn-cs"/>
              </a:rPr>
              <a:t>Mèn</a:t>
            </a:r>
            <a:r>
              <a:rPr kumimoji="0" lang="en-US" sz="3200" b="1" i="0" u="none" strike="noStrike" kern="1200" cap="none" spc="0" normalizeH="0" baseline="0" noProof="0" dirty="0">
                <a:ln>
                  <a:noFill/>
                </a:ln>
                <a:solidFill>
                  <a:srgbClr val="FF0000"/>
                </a:solidFill>
                <a:effectLst/>
                <a:uLnTx/>
                <a:uFillTx/>
                <a:latin typeface="Times New Roman" panose="02020603050405020304" charset="0"/>
                <a:ea typeface="MS Mincho"/>
                <a:cs typeface="+mn-cs"/>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charset="0"/>
              <a:ea typeface="Times New Roman" panose="02020603050405020304" charset="0"/>
              <a:cs typeface="+mn-cs"/>
            </a:endParaRPr>
          </a:p>
        </p:txBody>
      </p:sp>
      <p:sp>
        <p:nvSpPr>
          <p:cNvPr id="6" name="Plaque 5"/>
          <p:cNvSpPr/>
          <p:nvPr/>
        </p:nvSpPr>
        <p:spPr>
          <a:xfrm>
            <a:off x="195943" y="861164"/>
            <a:ext cx="4611189" cy="659675"/>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marL="0" marR="0" lvl="0" indent="0" algn="l" defTabSz="914400" rtl="0" eaLnBrk="1" fontAlgn="auto" latinLnBrk="0" hangingPunct="1">
              <a:lnSpc>
                <a:spcPct val="100000"/>
              </a:lnSpc>
              <a:spcBef>
                <a:spcPts val="0"/>
              </a:spcBef>
              <a:spcAft>
                <a:spcPts val="0"/>
              </a:spcAft>
              <a:buClrTx/>
              <a:buSzTx/>
              <a:buFontTx/>
              <a:buNone/>
              <a:tabLst>
                <a:tab pos="1040130" algn="l"/>
              </a:tabLst>
              <a:defRPr/>
            </a:pPr>
            <a:r>
              <a:rPr kumimoji="0" lang="en-US" sz="3200" b="1" i="0" u="none" strike="noStrike" kern="1200" cap="none" spc="0" normalizeH="0" baseline="0" noProof="0" dirty="0">
                <a:ln>
                  <a:noFill/>
                </a:ln>
                <a:solidFill>
                  <a:srgbClr val="0D0D0D"/>
                </a:solidFill>
                <a:effectLst/>
                <a:uLnTx/>
                <a:uFillTx/>
                <a:latin typeface="Times New Roman" panose="02020603050405020304" charset="0"/>
                <a:ea typeface="MS Mincho"/>
                <a:cs typeface="+mn-cs"/>
              </a:rPr>
              <a:t>a. </a:t>
            </a:r>
            <a:r>
              <a:rPr kumimoji="0" lang="en-US" sz="3200" b="1" i="0" u="none" strike="noStrike" kern="1200" cap="none" spc="0" normalizeH="0" baseline="0" noProof="0" dirty="0" err="1">
                <a:ln>
                  <a:noFill/>
                </a:ln>
                <a:solidFill>
                  <a:srgbClr val="0D0D0D"/>
                </a:solidFill>
                <a:effectLst/>
                <a:uLnTx/>
                <a:uFillTx/>
                <a:latin typeface="Times New Roman" panose="02020603050405020304" charset="0"/>
                <a:ea typeface="MS Mincho"/>
                <a:cs typeface="+mn-cs"/>
              </a:rPr>
              <a:t>Ngoại</a:t>
            </a:r>
            <a:r>
              <a:rPr kumimoji="0" lang="en-US" sz="3200" b="1" i="0" u="none" strike="noStrike" kern="1200" cap="none" spc="0" normalizeH="0" baseline="0" noProof="0" dirty="0">
                <a:ln>
                  <a:noFill/>
                </a:ln>
                <a:solidFill>
                  <a:srgbClr val="0D0D0D"/>
                </a:solidFill>
                <a:effectLst/>
                <a:uLnTx/>
                <a:uFillTx/>
                <a:latin typeface="Times New Roman" panose="02020603050405020304" charset="0"/>
                <a:ea typeface="MS Mincho"/>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charset="0"/>
                <a:ea typeface="MS Mincho"/>
                <a:cs typeface="+mn-cs"/>
              </a:rPr>
              <a:t>hình</a:t>
            </a:r>
            <a:r>
              <a:rPr kumimoji="0" lang="en-US" sz="3200" b="1" i="0" u="none" strike="noStrike" kern="1200" cap="none" spc="0" normalizeH="0" baseline="0" noProof="0" dirty="0">
                <a:ln>
                  <a:noFill/>
                </a:ln>
                <a:solidFill>
                  <a:srgbClr val="0D0D0D"/>
                </a:solidFill>
                <a:effectLst/>
                <a:uLnTx/>
                <a:uFillTx/>
                <a:latin typeface="Times New Roman" panose="02020603050405020304" charset="0"/>
                <a:ea typeface="MS Mincho"/>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charset="0"/>
                <a:ea typeface="MS Mincho"/>
                <a:cs typeface="+mn-cs"/>
              </a:rPr>
              <a:t>tính</a:t>
            </a:r>
            <a:r>
              <a:rPr kumimoji="0" lang="en-US" sz="3200" b="1" i="0" u="none" strike="noStrike" kern="1200" cap="none" spc="0" normalizeH="0" baseline="0" noProof="0" dirty="0">
                <a:ln>
                  <a:noFill/>
                </a:ln>
                <a:solidFill>
                  <a:srgbClr val="0D0D0D"/>
                </a:solidFill>
                <a:effectLst/>
                <a:uLnTx/>
                <a:uFillTx/>
                <a:latin typeface="Times New Roman" panose="02020603050405020304" charset="0"/>
                <a:ea typeface="MS Mincho"/>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charset="0"/>
                <a:ea typeface="MS Mincho"/>
                <a:cs typeface="+mn-cs"/>
              </a:rPr>
              <a:t>cách</a:t>
            </a:r>
            <a:r>
              <a:rPr kumimoji="0" lang="en-US" sz="3200" b="1" i="0" u="none" strike="noStrike" kern="1200" cap="none" spc="0" normalizeH="0" baseline="0" noProof="0" dirty="0">
                <a:ln>
                  <a:noFill/>
                </a:ln>
                <a:solidFill>
                  <a:srgbClr val="0D0D0D"/>
                </a:solidFill>
                <a:effectLst/>
                <a:uLnTx/>
                <a:uFillTx/>
                <a:latin typeface="Times New Roman" panose="02020603050405020304" charset="0"/>
                <a:ea typeface="MS Mincho"/>
                <a:cs typeface="+mn-cs"/>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charset="0"/>
              <a:ea typeface="Times New Roman" panose="02020603050405020304" charset="0"/>
              <a:cs typeface="+mn-cs"/>
            </a:endParaRPr>
          </a:p>
        </p:txBody>
      </p:sp>
      <p:sp>
        <p:nvSpPr>
          <p:cNvPr id="100" name="Text Box 99"/>
          <p:cNvSpPr txBox="1"/>
          <p:nvPr/>
        </p:nvSpPr>
        <p:spPr>
          <a:xfrm>
            <a:off x="304800" y="1905000"/>
            <a:ext cx="11639973" cy="3374390"/>
          </a:xfrm>
          <a:prstGeom prst="rect">
            <a:avLst/>
          </a:prstGeom>
          <a:noFill/>
          <a:ln w="9525">
            <a:noFill/>
          </a:ln>
        </p:spPr>
        <p:txBody>
          <a:bodyPr wrap="square">
            <a:spAutoFit/>
          </a:bodyPr>
          <a:p>
            <a:r>
              <a:rPr lang="en-US" sz="4265" i="1">
                <a:latin typeface="Calibri" panose="020F0502020204030204" pitchFamily="34" charset="0"/>
                <a:cs typeface="Calibri" panose="020F0502020204030204" pitchFamily="34" charset="0"/>
              </a:rPr>
              <a:t>- Em có nhận xét gì về nghệ thuật của tác giả khi miêu tả nhân vật Dế Mèn? - Em thích hoặc không thích điều gì trong cách Dế Mèn tự miêu tả và đánh giá về bản thân mình ở phần một? Vì sao?</a:t>
            </a:r>
            <a:endParaRPr lang="en-US" sz="4265">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15" name="Shape 115"/>
        <p:cNvGrpSpPr/>
        <p:nvPr/>
      </p:nvGrpSpPr>
      <p:grpSpPr>
        <a:xfrm>
          <a:off x="0" y="0"/>
          <a:ext cx="0" cy="0"/>
          <a:chOff x="0" y="0"/>
          <a:chExt cx="0" cy="0"/>
        </a:xfrm>
      </p:grpSpPr>
      <p:sp>
        <p:nvSpPr>
          <p:cNvPr id="2" name="Title 1"/>
          <p:cNvSpPr/>
          <p:nvPr>
            <p:ph type="ctrTitle"/>
          </p:nvPr>
        </p:nvSpPr>
        <p:spPr>
          <a:xfrm>
            <a:off x="1311275" y="0"/>
            <a:ext cx="9954895" cy="858520"/>
          </a:xfrm>
        </p:spPr>
        <p:txBody>
          <a:bodyPr/>
          <a:p>
            <a:r>
              <a:rPr lang="en-US"/>
              <a:t>Mời các em xem đoạn video</a:t>
            </a:r>
            <a:endParaRPr lang="en-US"/>
          </a:p>
        </p:txBody>
      </p:sp>
      <p:pic>
        <p:nvPicPr>
          <p:cNvPr id="3" name="y2mate.com - Hoạt hình ý nghĩa về tình bạn_720p">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73660" y="857885"/>
            <a:ext cx="12118340" cy="6000115"/>
          </a:xfrm>
          <a:prstGeom prst="rect">
            <a:avLst/>
          </a:prstGeom>
        </p:spPr>
      </p:pic>
      <p:sp>
        <p:nvSpPr>
          <p:cNvPr id="4" name="Text Box 3"/>
          <p:cNvSpPr txBox="1"/>
          <p:nvPr/>
        </p:nvSpPr>
        <p:spPr>
          <a:xfrm>
            <a:off x="5912485" y="349885"/>
            <a:ext cx="309880" cy="306705"/>
          </a:xfrm>
          <a:prstGeom prst="rect">
            <a:avLst/>
          </a:prstGeom>
          <a:noFill/>
        </p:spPr>
        <p:txBody>
          <a:bodyPr wrap="none" rtlCol="0">
            <a:spAutoFit/>
          </a:bodyPr>
          <a:p>
            <a:endParaRPr lang="en-US"/>
          </a:p>
        </p:txBody>
      </p:sp>
    </p:spTree>
  </p:cSld>
  <p:clrMapOvr>
    <a:masterClrMapping/>
  </p:clrMapOvr>
  <p:timing>
    <p:tnLst>
      <p:par>
        <p:cTn id="1" dur="indefinite" restart="never" nodeType="tmRoot">
          <p:childTnLst>
            <p:video fullScrn="0">
              <p:cMediaNode>
                <p:cTn id="2" fill="hold" display="1">
                  <p:stCondLst>
                    <p:cond delay="indefinite"/>
                  </p:stCondLst>
                </p:cTn>
                <p:tgtEl>
                  <p:spTgt spid="3"/>
                </p:tgtEl>
              </p:cMediaNode>
            </p:video>
            <p:seq concurrent="1" nextAc="seek">
              <p:cTn id="3" restart="whenNotActive" fill="hold" evtFilter="cancelBubble" nodeType="interactiveSeq">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3"/>
                                        </p:tgtEl>
                                      </p:cBhvr>
                                    </p:cmd>
                                  </p:childTnLst>
                                </p:cTn>
                              </p:par>
                            </p:childTnLst>
                          </p:cTn>
                        </p:par>
                      </p:childTnLst>
                    </p:cTn>
                  </p:par>
                </p:childTnLst>
              </p:cTn>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Plaque 4"/>
          <p:cNvSpPr/>
          <p:nvPr/>
        </p:nvSpPr>
        <p:spPr>
          <a:xfrm>
            <a:off x="195943" y="132805"/>
            <a:ext cx="4611189" cy="659675"/>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marL="0" marR="0" lvl="0" indent="0" algn="l" defTabSz="914400" rtl="0" eaLnBrk="1" fontAlgn="auto" latinLnBrk="0" hangingPunct="1">
              <a:lnSpc>
                <a:spcPct val="100000"/>
              </a:lnSpc>
              <a:spcBef>
                <a:spcPts val="0"/>
              </a:spcBef>
              <a:spcAft>
                <a:spcPts val="0"/>
              </a:spcAft>
              <a:buClrTx/>
              <a:buSzTx/>
              <a:buFontTx/>
              <a:buNone/>
              <a:tabLst>
                <a:tab pos="1040130" algn="l"/>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charset="0"/>
                <a:ea typeface="MS Mincho"/>
                <a:cs typeface="+mn-cs"/>
              </a:rPr>
              <a:t>1. </a:t>
            </a:r>
            <a:r>
              <a:rPr kumimoji="0" lang="en-US" sz="3200" b="1" i="0" u="none" strike="noStrike" kern="1200" cap="none" spc="0" normalizeH="0" baseline="0" noProof="0" dirty="0" err="1">
                <a:ln>
                  <a:noFill/>
                </a:ln>
                <a:solidFill>
                  <a:srgbClr val="FF0000"/>
                </a:solidFill>
                <a:effectLst/>
                <a:uLnTx/>
                <a:uFillTx/>
                <a:latin typeface="Times New Roman" panose="02020603050405020304" charset="0"/>
                <a:ea typeface="MS Mincho"/>
                <a:cs typeface="+mn-cs"/>
              </a:rPr>
              <a:t>Nhân</a:t>
            </a:r>
            <a:r>
              <a:rPr kumimoji="0" lang="en-US" sz="3200" b="1" i="0" u="none" strike="noStrike" kern="1200" cap="none" spc="0" normalizeH="0" baseline="0" noProof="0" dirty="0">
                <a:ln>
                  <a:noFill/>
                </a:ln>
                <a:solidFill>
                  <a:srgbClr val="FF0000"/>
                </a:solidFill>
                <a:effectLst/>
                <a:uLnTx/>
                <a:uFillTx/>
                <a:latin typeface="Times New Roman" panose="02020603050405020304" charset="0"/>
                <a:ea typeface="MS Mincho"/>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charset="0"/>
                <a:ea typeface="MS Mincho"/>
                <a:cs typeface="+mn-cs"/>
              </a:rPr>
              <a:t>vật</a:t>
            </a:r>
            <a:r>
              <a:rPr kumimoji="0" lang="en-US" sz="3200" b="1" i="0" u="none" strike="noStrike" kern="1200" cap="none" spc="0" normalizeH="0" baseline="0" noProof="0" dirty="0">
                <a:ln>
                  <a:noFill/>
                </a:ln>
                <a:solidFill>
                  <a:srgbClr val="FF0000"/>
                </a:solidFill>
                <a:effectLst/>
                <a:uLnTx/>
                <a:uFillTx/>
                <a:latin typeface="Times New Roman" panose="02020603050405020304" charset="0"/>
                <a:ea typeface="MS Mincho"/>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charset="0"/>
                <a:ea typeface="MS Mincho"/>
                <a:cs typeface="+mn-cs"/>
              </a:rPr>
              <a:t>Dế</a:t>
            </a:r>
            <a:r>
              <a:rPr kumimoji="0" lang="en-US" sz="3200" b="1" i="0" u="none" strike="noStrike" kern="1200" cap="none" spc="0" normalizeH="0" baseline="0" noProof="0" dirty="0">
                <a:ln>
                  <a:noFill/>
                </a:ln>
                <a:solidFill>
                  <a:srgbClr val="FF0000"/>
                </a:solidFill>
                <a:effectLst/>
                <a:uLnTx/>
                <a:uFillTx/>
                <a:latin typeface="Times New Roman" panose="02020603050405020304" charset="0"/>
                <a:ea typeface="MS Mincho"/>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charset="0"/>
                <a:ea typeface="MS Mincho"/>
                <a:cs typeface="+mn-cs"/>
              </a:rPr>
              <a:t>Mèn</a:t>
            </a:r>
            <a:r>
              <a:rPr kumimoji="0" lang="en-US" sz="3200" b="1" i="0" u="none" strike="noStrike" kern="1200" cap="none" spc="0" normalizeH="0" baseline="0" noProof="0" dirty="0">
                <a:ln>
                  <a:noFill/>
                </a:ln>
                <a:solidFill>
                  <a:srgbClr val="FF0000"/>
                </a:solidFill>
                <a:effectLst/>
                <a:uLnTx/>
                <a:uFillTx/>
                <a:latin typeface="Times New Roman" panose="02020603050405020304" charset="0"/>
                <a:ea typeface="MS Mincho"/>
                <a:cs typeface="+mn-cs"/>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charset="0"/>
              <a:ea typeface="Times New Roman" panose="02020603050405020304" charset="0"/>
              <a:cs typeface="+mn-cs"/>
            </a:endParaRPr>
          </a:p>
        </p:txBody>
      </p:sp>
      <p:sp>
        <p:nvSpPr>
          <p:cNvPr id="6" name="Plaque 5"/>
          <p:cNvSpPr/>
          <p:nvPr/>
        </p:nvSpPr>
        <p:spPr>
          <a:xfrm>
            <a:off x="195943" y="861164"/>
            <a:ext cx="4611189" cy="659675"/>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marL="0" marR="0" lvl="0" indent="0" algn="l" defTabSz="914400" rtl="0" eaLnBrk="1" fontAlgn="auto" latinLnBrk="0" hangingPunct="1">
              <a:lnSpc>
                <a:spcPct val="100000"/>
              </a:lnSpc>
              <a:spcBef>
                <a:spcPts val="0"/>
              </a:spcBef>
              <a:spcAft>
                <a:spcPts val="0"/>
              </a:spcAft>
              <a:buClrTx/>
              <a:buSzTx/>
              <a:buFontTx/>
              <a:buNone/>
              <a:tabLst>
                <a:tab pos="1040130" algn="l"/>
              </a:tabLst>
              <a:defRPr/>
            </a:pPr>
            <a:r>
              <a:rPr kumimoji="0" lang="en-US" sz="3200" b="1" i="0" u="none" strike="noStrike" kern="1200" cap="none" spc="0" normalizeH="0" baseline="0" noProof="0" dirty="0">
                <a:ln>
                  <a:noFill/>
                </a:ln>
                <a:solidFill>
                  <a:srgbClr val="0D0D0D"/>
                </a:solidFill>
                <a:effectLst/>
                <a:uLnTx/>
                <a:uFillTx/>
                <a:latin typeface="Times New Roman" panose="02020603050405020304" charset="0"/>
                <a:ea typeface="MS Mincho"/>
                <a:cs typeface="+mn-cs"/>
              </a:rPr>
              <a:t>a. </a:t>
            </a:r>
            <a:r>
              <a:rPr kumimoji="0" lang="en-US" sz="3200" b="1" i="0" u="none" strike="noStrike" kern="1200" cap="none" spc="0" normalizeH="0" baseline="0" noProof="0" dirty="0" err="1">
                <a:ln>
                  <a:noFill/>
                </a:ln>
                <a:solidFill>
                  <a:srgbClr val="0D0D0D"/>
                </a:solidFill>
                <a:effectLst/>
                <a:uLnTx/>
                <a:uFillTx/>
                <a:latin typeface="Times New Roman" panose="02020603050405020304" charset="0"/>
                <a:ea typeface="MS Mincho"/>
                <a:cs typeface="+mn-cs"/>
              </a:rPr>
              <a:t>Ngoại</a:t>
            </a:r>
            <a:r>
              <a:rPr kumimoji="0" lang="en-US" sz="3200" b="1" i="0" u="none" strike="noStrike" kern="1200" cap="none" spc="0" normalizeH="0" baseline="0" noProof="0" dirty="0">
                <a:ln>
                  <a:noFill/>
                </a:ln>
                <a:solidFill>
                  <a:srgbClr val="0D0D0D"/>
                </a:solidFill>
                <a:effectLst/>
                <a:uLnTx/>
                <a:uFillTx/>
                <a:latin typeface="Times New Roman" panose="02020603050405020304" charset="0"/>
                <a:ea typeface="MS Mincho"/>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charset="0"/>
                <a:ea typeface="MS Mincho"/>
                <a:cs typeface="+mn-cs"/>
              </a:rPr>
              <a:t>hình</a:t>
            </a:r>
            <a:r>
              <a:rPr kumimoji="0" lang="en-US" sz="3200" b="1" i="0" u="none" strike="noStrike" kern="1200" cap="none" spc="0" normalizeH="0" baseline="0" noProof="0" dirty="0">
                <a:ln>
                  <a:noFill/>
                </a:ln>
                <a:solidFill>
                  <a:srgbClr val="0D0D0D"/>
                </a:solidFill>
                <a:effectLst/>
                <a:uLnTx/>
                <a:uFillTx/>
                <a:latin typeface="Times New Roman" panose="02020603050405020304" charset="0"/>
                <a:ea typeface="MS Mincho"/>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charset="0"/>
                <a:ea typeface="MS Mincho"/>
                <a:cs typeface="+mn-cs"/>
              </a:rPr>
              <a:t>tính</a:t>
            </a:r>
            <a:r>
              <a:rPr kumimoji="0" lang="en-US" sz="3200" b="1" i="0" u="none" strike="noStrike" kern="1200" cap="none" spc="0" normalizeH="0" baseline="0" noProof="0" dirty="0">
                <a:ln>
                  <a:noFill/>
                </a:ln>
                <a:solidFill>
                  <a:srgbClr val="0D0D0D"/>
                </a:solidFill>
                <a:effectLst/>
                <a:uLnTx/>
                <a:uFillTx/>
                <a:latin typeface="Times New Roman" panose="02020603050405020304" charset="0"/>
                <a:ea typeface="MS Mincho"/>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charset="0"/>
                <a:ea typeface="MS Mincho"/>
                <a:cs typeface="+mn-cs"/>
              </a:rPr>
              <a:t>cách</a:t>
            </a:r>
            <a:r>
              <a:rPr kumimoji="0" lang="en-US" sz="3200" b="1" i="0" u="none" strike="noStrike" kern="1200" cap="none" spc="0" normalizeH="0" baseline="0" noProof="0" dirty="0">
                <a:ln>
                  <a:noFill/>
                </a:ln>
                <a:solidFill>
                  <a:srgbClr val="0D0D0D"/>
                </a:solidFill>
                <a:effectLst/>
                <a:uLnTx/>
                <a:uFillTx/>
                <a:latin typeface="Times New Roman" panose="02020603050405020304" charset="0"/>
                <a:ea typeface="MS Mincho"/>
                <a:cs typeface="+mn-cs"/>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charset="0"/>
              <a:ea typeface="Times New Roman" panose="02020603050405020304" charset="0"/>
              <a:cs typeface="+mn-cs"/>
            </a:endParaRPr>
          </a:p>
        </p:txBody>
      </p:sp>
      <p:sp>
        <p:nvSpPr>
          <p:cNvPr id="100" name="Text Box 99"/>
          <p:cNvSpPr txBox="1"/>
          <p:nvPr/>
        </p:nvSpPr>
        <p:spPr>
          <a:xfrm>
            <a:off x="666327" y="2209800"/>
            <a:ext cx="11082867" cy="2061210"/>
          </a:xfrm>
          <a:prstGeom prst="rect">
            <a:avLst/>
          </a:prstGeom>
          <a:noFill/>
          <a:ln w="9525">
            <a:noFill/>
          </a:ln>
        </p:spPr>
        <p:txBody>
          <a:bodyPr wrap="square">
            <a:spAutoFit/>
          </a:bodyPr>
          <a:p>
            <a:r>
              <a:rPr lang="en-US" sz="4265" i="1">
                <a:latin typeface="Times New Roman" panose="02020603050405020304" charset="0"/>
                <a:cs typeface="Times New Roman" panose="02020603050405020304" charset="0"/>
              </a:rPr>
              <a:t>=&gt;</a:t>
            </a:r>
            <a:r>
              <a:rPr lang="en-US" sz="1865" i="1"/>
              <a:t> </a:t>
            </a:r>
            <a:r>
              <a:rPr lang="en-US" sz="4265" i="1">
                <a:latin typeface="Times New Roman" panose="02020603050405020304" charset="0"/>
                <a:cs typeface="Times New Roman" panose="02020603050405020304" charset="0"/>
              </a:rPr>
              <a:t>Sử dụng nhiều tính từ, động từ mạnh, từ láy, biện pháp nghệ thuật nhân hoá, trí tưởng tượng phong phú.</a:t>
            </a:r>
            <a:endParaRPr lang="en-US" sz="4265" i="1">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Plaque 4"/>
          <p:cNvSpPr/>
          <p:nvPr/>
        </p:nvSpPr>
        <p:spPr>
          <a:xfrm>
            <a:off x="4535643" y="530931"/>
            <a:ext cx="2633176" cy="711200"/>
          </a:xfrm>
          <a:prstGeom prst="plaqu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22225" lvl="0" indent="0" algn="ctr" eaLnBrk="1" hangingPunct="1">
              <a:spcAft>
                <a:spcPts val="900"/>
              </a:spcAft>
              <a:buNone/>
            </a:pPr>
            <a:r>
              <a:rPr sz="3200" b="1" dirty="0">
                <a:solidFill>
                  <a:srgbClr val="0D0D0D"/>
                </a:solidFill>
                <a:latin typeface="Times New Roman" panose="02020603050405020304" charset="0"/>
                <a:cs typeface="Times New Roman" panose="02020603050405020304" charset="0"/>
              </a:rPr>
              <a:t>Nhận xét:</a:t>
            </a:r>
            <a:endParaRPr sz="2800" dirty="0">
              <a:solidFill>
                <a:srgbClr val="FFFFFF"/>
              </a:solidFill>
              <a:latin typeface="Times New Roman" panose="02020603050405020304" charset="0"/>
              <a:ea typeface="Times New Roman" panose="02020603050405020304" charset="0"/>
            </a:endParaRPr>
          </a:p>
        </p:txBody>
      </p:sp>
      <p:grpSp>
        <p:nvGrpSpPr>
          <p:cNvPr id="9221" name="Group 2"/>
          <p:cNvGrpSpPr/>
          <p:nvPr/>
        </p:nvGrpSpPr>
        <p:grpSpPr>
          <a:xfrm>
            <a:off x="1490133" y="1488017"/>
            <a:ext cx="9438217" cy="4233333"/>
            <a:chOff x="1489587" y="1487761"/>
            <a:chExt cx="9438968" cy="4234613"/>
          </a:xfrm>
        </p:grpSpPr>
        <p:pic>
          <p:nvPicPr>
            <p:cNvPr id="9222" name="Picture 5"/>
            <p:cNvPicPr>
              <a:picLocks noChangeAspect="1"/>
            </p:cNvPicPr>
            <p:nvPr/>
          </p:nvPicPr>
          <p:blipFill>
            <a:blip r:embed="rId1"/>
            <a:stretch>
              <a:fillRect/>
            </a:stretch>
          </p:blipFill>
          <p:spPr>
            <a:xfrm>
              <a:off x="1489587" y="1487761"/>
              <a:ext cx="9438968" cy="4234613"/>
            </a:xfrm>
            <a:prstGeom prst="rect">
              <a:avLst/>
            </a:prstGeom>
            <a:noFill/>
            <a:ln w="9525">
              <a:noFill/>
            </a:ln>
          </p:spPr>
        </p:pic>
        <p:sp>
          <p:nvSpPr>
            <p:cNvPr id="9223" name="Rectangle 1"/>
            <p:cNvSpPr/>
            <p:nvPr/>
          </p:nvSpPr>
          <p:spPr>
            <a:xfrm>
              <a:off x="2039680" y="2173906"/>
              <a:ext cx="8338781" cy="2862175"/>
            </a:xfrm>
            <a:prstGeom prst="rect">
              <a:avLst/>
            </a:prstGeom>
            <a:noFill/>
            <a:ln w="9525">
              <a:noFill/>
            </a:ln>
          </p:spPr>
          <p:txBody>
            <a:bodyPr>
              <a:spAutoFit/>
            </a:bodyPr>
            <a:p>
              <a:pPr algn="just"/>
              <a:r>
                <a:rPr lang="vi-VN" altLang="x-none" sz="3600" dirty="0">
                  <a:solidFill>
                    <a:srgbClr val="000000"/>
                  </a:solidFill>
                  <a:latin typeface="Times New Roman" panose="02020603050405020304" charset="0"/>
                  <a:cs typeface="Calibri" panose="020F0502020204030204" pitchFamily="34" charset="0"/>
                </a:rPr>
                <a:t>Dế Mèn l</a:t>
              </a:r>
              <a:r>
                <a:rPr lang="vi-VN" altLang="x-none" sz="3600" dirty="0">
                  <a:solidFill>
                    <a:srgbClr val="000000"/>
                  </a:solidFill>
                  <a:latin typeface="Times New Roman" panose="02020603050405020304" charset="0"/>
                  <a:ea typeface="Calibri" panose="020F0502020204030204" pitchFamily="34" charset="0"/>
                </a:rPr>
                <a:t>à</a:t>
              </a:r>
              <a:r>
                <a:rPr lang="vi-VN" altLang="x-none" sz="3600" dirty="0">
                  <a:solidFill>
                    <a:srgbClr val="000000"/>
                  </a:solidFill>
                  <a:latin typeface="Times New Roman" panose="02020603050405020304" charset="0"/>
                  <a:cs typeface="Calibri" panose="020F0502020204030204" pitchFamily="34" charset="0"/>
                </a:rPr>
                <a:t> một </a:t>
              </a:r>
              <a:r>
                <a:rPr lang="vi-VN" altLang="x-none" sz="3600" dirty="0">
                  <a:solidFill>
                    <a:srgbClr val="FF0000"/>
                  </a:solidFill>
                  <a:latin typeface="Times New Roman" panose="02020603050405020304" charset="0"/>
                  <a:cs typeface="Calibri" panose="020F0502020204030204" pitchFamily="34" charset="0"/>
                </a:rPr>
                <a:t>ch</a:t>
              </a:r>
              <a:r>
                <a:rPr lang="vi-VN" altLang="x-none" sz="3600" dirty="0">
                  <a:solidFill>
                    <a:srgbClr val="FF0000"/>
                  </a:solidFill>
                  <a:latin typeface="Times New Roman" panose="02020603050405020304" charset="0"/>
                  <a:ea typeface="Calibri" panose="020F0502020204030204" pitchFamily="34" charset="0"/>
                </a:rPr>
                <a:t>à</a:t>
              </a:r>
              <a:r>
                <a:rPr lang="vi-VN" altLang="x-none" sz="3600" dirty="0">
                  <a:solidFill>
                    <a:srgbClr val="FF0000"/>
                  </a:solidFill>
                  <a:latin typeface="Times New Roman" panose="02020603050405020304" charset="0"/>
                  <a:cs typeface="Calibri" panose="020F0502020204030204" pitchFamily="34" charset="0"/>
                </a:rPr>
                <a:t>ng thanh niên trẻ trung, yêu đời, tự tin </a:t>
              </a:r>
              <a:r>
                <a:rPr lang="vi-VN" altLang="x-none" sz="3600" dirty="0">
                  <a:solidFill>
                    <a:srgbClr val="000000"/>
                  </a:solidFill>
                  <a:latin typeface="Times New Roman" panose="02020603050405020304" charset="0"/>
                  <a:cs typeface="Calibri" panose="020F0502020204030204" pitchFamily="34" charset="0"/>
                </a:rPr>
                <a:t>nhưng vì tự tin quá mức về vẻ bề ngo</a:t>
              </a:r>
              <a:r>
                <a:rPr lang="vi-VN" altLang="x-none" sz="3600" dirty="0">
                  <a:solidFill>
                    <a:srgbClr val="000000"/>
                  </a:solidFill>
                  <a:latin typeface="Times New Roman" panose="02020603050405020304" charset="0"/>
                  <a:ea typeface="Calibri" panose="020F0502020204030204" pitchFamily="34" charset="0"/>
                </a:rPr>
                <a:t>à</a:t>
              </a:r>
              <a:r>
                <a:rPr lang="vi-VN" altLang="x-none" sz="3600" dirty="0">
                  <a:solidFill>
                    <a:srgbClr val="000000"/>
                  </a:solidFill>
                  <a:latin typeface="Times New Roman" panose="02020603050405020304" charset="0"/>
                  <a:cs typeface="Calibri" panose="020F0502020204030204" pitchFamily="34" charset="0"/>
                </a:rPr>
                <a:t>i v</a:t>
              </a:r>
              <a:r>
                <a:rPr lang="vi-VN" altLang="x-none" sz="3600" dirty="0">
                  <a:solidFill>
                    <a:srgbClr val="000000"/>
                  </a:solidFill>
                  <a:latin typeface="Times New Roman" panose="02020603050405020304" charset="0"/>
                  <a:ea typeface="Calibri" panose="020F0502020204030204" pitchFamily="34" charset="0"/>
                </a:rPr>
                <a:t>à</a:t>
              </a:r>
              <a:r>
                <a:rPr lang="vi-VN" altLang="x-none" sz="3600" dirty="0">
                  <a:solidFill>
                    <a:srgbClr val="000000"/>
                  </a:solidFill>
                  <a:latin typeface="Times New Roman" panose="02020603050405020304" charset="0"/>
                  <a:cs typeface="Calibri" panose="020F0502020204030204" pitchFamily="34" charset="0"/>
                </a:rPr>
                <a:t> sức mạnh của mình dẫn đến </a:t>
              </a:r>
              <a:r>
                <a:rPr lang="vi-VN" altLang="x-none" sz="3600" dirty="0">
                  <a:solidFill>
                    <a:srgbClr val="FF0000"/>
                  </a:solidFill>
                  <a:latin typeface="Times New Roman" panose="02020603050405020304" charset="0"/>
                  <a:cs typeface="Calibri" panose="020F0502020204030204" pitchFamily="34" charset="0"/>
                </a:rPr>
                <a:t>kiêu căng, tự phụ, hống hách</a:t>
              </a:r>
              <a:r>
                <a:rPr lang="vi-VN" altLang="x-none" sz="3600" dirty="0">
                  <a:solidFill>
                    <a:srgbClr val="000000"/>
                  </a:solidFill>
                  <a:latin typeface="Times New Roman" panose="02020603050405020304" charset="0"/>
                  <a:cs typeface="Calibri" panose="020F0502020204030204" pitchFamily="34" charset="0"/>
                </a:rPr>
                <a:t>, cậy sức bắt nạt kẻ yếu.</a:t>
              </a:r>
              <a:endParaRPr sz="3600" dirty="0">
                <a:latin typeface="Times New Roman" panose="02020603050405020304" charset="0"/>
                <a:ea typeface="Calibri" panose="020F0502020204030204" pitchFamily="34" charset="0"/>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Plaque 4"/>
          <p:cNvSpPr/>
          <p:nvPr/>
        </p:nvSpPr>
        <p:spPr>
          <a:xfrm>
            <a:off x="195943" y="132805"/>
            <a:ext cx="4611189" cy="659675"/>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marL="0" marR="0" lvl="0" indent="0" algn="l" defTabSz="914400" rtl="0" eaLnBrk="1" fontAlgn="auto" latinLnBrk="0" hangingPunct="1">
              <a:lnSpc>
                <a:spcPct val="100000"/>
              </a:lnSpc>
              <a:spcBef>
                <a:spcPts val="0"/>
              </a:spcBef>
              <a:spcAft>
                <a:spcPts val="0"/>
              </a:spcAft>
              <a:buClrTx/>
              <a:buSzTx/>
              <a:buFontTx/>
              <a:buNone/>
              <a:tabLst>
                <a:tab pos="1040130" algn="l"/>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charset="0"/>
                <a:ea typeface="MS Mincho"/>
                <a:cs typeface="+mn-cs"/>
              </a:rPr>
              <a:t>1. </a:t>
            </a:r>
            <a:r>
              <a:rPr kumimoji="0" lang="en-US" sz="3200" b="1" i="0" u="none" strike="noStrike" kern="1200" cap="none" spc="0" normalizeH="0" baseline="0" noProof="0" dirty="0" err="1">
                <a:ln>
                  <a:noFill/>
                </a:ln>
                <a:solidFill>
                  <a:srgbClr val="FF0000"/>
                </a:solidFill>
                <a:effectLst/>
                <a:uLnTx/>
                <a:uFillTx/>
                <a:latin typeface="Times New Roman" panose="02020603050405020304" charset="0"/>
                <a:ea typeface="MS Mincho"/>
                <a:cs typeface="+mn-cs"/>
              </a:rPr>
              <a:t>Nhân</a:t>
            </a:r>
            <a:r>
              <a:rPr kumimoji="0" lang="en-US" sz="3200" b="1" i="0" u="none" strike="noStrike" kern="1200" cap="none" spc="0" normalizeH="0" baseline="0" noProof="0" dirty="0">
                <a:ln>
                  <a:noFill/>
                </a:ln>
                <a:solidFill>
                  <a:srgbClr val="FF0000"/>
                </a:solidFill>
                <a:effectLst/>
                <a:uLnTx/>
                <a:uFillTx/>
                <a:latin typeface="Times New Roman" panose="02020603050405020304" charset="0"/>
                <a:ea typeface="MS Mincho"/>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charset="0"/>
                <a:ea typeface="MS Mincho"/>
                <a:cs typeface="+mn-cs"/>
              </a:rPr>
              <a:t>vật</a:t>
            </a:r>
            <a:r>
              <a:rPr kumimoji="0" lang="en-US" sz="3200" b="1" i="0" u="none" strike="noStrike" kern="1200" cap="none" spc="0" normalizeH="0" baseline="0" noProof="0" dirty="0">
                <a:ln>
                  <a:noFill/>
                </a:ln>
                <a:solidFill>
                  <a:srgbClr val="FF0000"/>
                </a:solidFill>
                <a:effectLst/>
                <a:uLnTx/>
                <a:uFillTx/>
                <a:latin typeface="Times New Roman" panose="02020603050405020304" charset="0"/>
                <a:ea typeface="MS Mincho"/>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charset="0"/>
                <a:ea typeface="MS Mincho"/>
                <a:cs typeface="+mn-cs"/>
              </a:rPr>
              <a:t>Dế</a:t>
            </a:r>
            <a:r>
              <a:rPr kumimoji="0" lang="en-US" sz="3200" b="1" i="0" u="none" strike="noStrike" kern="1200" cap="none" spc="0" normalizeH="0" baseline="0" noProof="0" dirty="0">
                <a:ln>
                  <a:noFill/>
                </a:ln>
                <a:solidFill>
                  <a:srgbClr val="FF0000"/>
                </a:solidFill>
                <a:effectLst/>
                <a:uLnTx/>
                <a:uFillTx/>
                <a:latin typeface="Times New Roman" panose="02020603050405020304" charset="0"/>
                <a:ea typeface="MS Mincho"/>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charset="0"/>
                <a:ea typeface="MS Mincho"/>
                <a:cs typeface="+mn-cs"/>
              </a:rPr>
              <a:t>Mèn</a:t>
            </a:r>
            <a:r>
              <a:rPr kumimoji="0" lang="en-US" sz="3200" b="1" i="0" u="none" strike="noStrike" kern="1200" cap="none" spc="0" normalizeH="0" baseline="0" noProof="0" dirty="0">
                <a:ln>
                  <a:noFill/>
                </a:ln>
                <a:solidFill>
                  <a:srgbClr val="FF0000"/>
                </a:solidFill>
                <a:effectLst/>
                <a:uLnTx/>
                <a:uFillTx/>
                <a:latin typeface="Times New Roman" panose="02020603050405020304" charset="0"/>
                <a:ea typeface="MS Mincho"/>
                <a:cs typeface="+mn-cs"/>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charset="0"/>
              <a:ea typeface="Times New Roman" panose="02020603050405020304" charset="0"/>
              <a:cs typeface="+mn-cs"/>
            </a:endParaRPr>
          </a:p>
        </p:txBody>
      </p:sp>
      <p:sp>
        <p:nvSpPr>
          <p:cNvPr id="6" name="Plaque 5"/>
          <p:cNvSpPr/>
          <p:nvPr/>
        </p:nvSpPr>
        <p:spPr>
          <a:xfrm>
            <a:off x="195943" y="861164"/>
            <a:ext cx="4611189" cy="659675"/>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marL="0" marR="0" lvl="0" indent="0" algn="l" defTabSz="914400" rtl="0" eaLnBrk="1" fontAlgn="auto" latinLnBrk="0" hangingPunct="1">
              <a:lnSpc>
                <a:spcPct val="100000"/>
              </a:lnSpc>
              <a:spcBef>
                <a:spcPts val="0"/>
              </a:spcBef>
              <a:spcAft>
                <a:spcPts val="0"/>
              </a:spcAft>
              <a:buClrTx/>
              <a:buSzTx/>
              <a:buFontTx/>
              <a:buNone/>
              <a:tabLst>
                <a:tab pos="1040130" algn="l"/>
              </a:tabLst>
              <a:defRPr/>
            </a:pPr>
            <a:r>
              <a:rPr kumimoji="0" lang="en-US" sz="3200" b="1" i="0" u="none" strike="noStrike" kern="1200" cap="none" spc="0" normalizeH="0" baseline="0" noProof="0" dirty="0">
                <a:ln>
                  <a:noFill/>
                </a:ln>
                <a:solidFill>
                  <a:srgbClr val="0D0D0D"/>
                </a:solidFill>
                <a:effectLst/>
                <a:uLnTx/>
                <a:uFillTx/>
                <a:latin typeface="Times New Roman" panose="02020603050405020304" charset="0"/>
                <a:ea typeface="MS Mincho"/>
                <a:cs typeface="+mn-cs"/>
              </a:rPr>
              <a:t>a. </a:t>
            </a:r>
            <a:r>
              <a:rPr kumimoji="0" lang="en-US" sz="3200" b="1" i="0" u="none" strike="noStrike" kern="1200" cap="none" spc="0" normalizeH="0" baseline="0" noProof="0" dirty="0" err="1">
                <a:ln>
                  <a:noFill/>
                </a:ln>
                <a:solidFill>
                  <a:srgbClr val="0D0D0D"/>
                </a:solidFill>
                <a:effectLst/>
                <a:uLnTx/>
                <a:uFillTx/>
                <a:latin typeface="Times New Roman" panose="02020603050405020304" charset="0"/>
                <a:ea typeface="MS Mincho"/>
                <a:cs typeface="+mn-cs"/>
              </a:rPr>
              <a:t>Ngoại</a:t>
            </a:r>
            <a:r>
              <a:rPr kumimoji="0" lang="en-US" sz="3200" b="1" i="0" u="none" strike="noStrike" kern="1200" cap="none" spc="0" normalizeH="0" baseline="0" noProof="0" dirty="0">
                <a:ln>
                  <a:noFill/>
                </a:ln>
                <a:solidFill>
                  <a:srgbClr val="0D0D0D"/>
                </a:solidFill>
                <a:effectLst/>
                <a:uLnTx/>
                <a:uFillTx/>
                <a:latin typeface="Times New Roman" panose="02020603050405020304" charset="0"/>
                <a:ea typeface="MS Mincho"/>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charset="0"/>
                <a:ea typeface="MS Mincho"/>
                <a:cs typeface="+mn-cs"/>
              </a:rPr>
              <a:t>hình</a:t>
            </a:r>
            <a:r>
              <a:rPr kumimoji="0" lang="en-US" sz="3200" b="1" i="0" u="none" strike="noStrike" kern="1200" cap="none" spc="0" normalizeH="0" baseline="0" noProof="0" dirty="0">
                <a:ln>
                  <a:noFill/>
                </a:ln>
                <a:solidFill>
                  <a:srgbClr val="0D0D0D"/>
                </a:solidFill>
                <a:effectLst/>
                <a:uLnTx/>
                <a:uFillTx/>
                <a:latin typeface="Times New Roman" panose="02020603050405020304" charset="0"/>
                <a:ea typeface="MS Mincho"/>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charset="0"/>
                <a:ea typeface="MS Mincho"/>
                <a:cs typeface="+mn-cs"/>
              </a:rPr>
              <a:t>tính</a:t>
            </a:r>
            <a:r>
              <a:rPr kumimoji="0" lang="en-US" sz="3200" b="1" i="0" u="none" strike="noStrike" kern="1200" cap="none" spc="0" normalizeH="0" baseline="0" noProof="0" dirty="0">
                <a:ln>
                  <a:noFill/>
                </a:ln>
                <a:solidFill>
                  <a:srgbClr val="0D0D0D"/>
                </a:solidFill>
                <a:effectLst/>
                <a:uLnTx/>
                <a:uFillTx/>
                <a:latin typeface="Times New Roman" panose="02020603050405020304" charset="0"/>
                <a:ea typeface="MS Mincho"/>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charset="0"/>
                <a:ea typeface="MS Mincho"/>
                <a:cs typeface="+mn-cs"/>
              </a:rPr>
              <a:t>cách</a:t>
            </a:r>
            <a:r>
              <a:rPr kumimoji="0" lang="en-US" sz="3200" b="1" i="0" u="none" strike="noStrike" kern="1200" cap="none" spc="0" normalizeH="0" baseline="0" noProof="0" dirty="0">
                <a:ln>
                  <a:noFill/>
                </a:ln>
                <a:solidFill>
                  <a:srgbClr val="0D0D0D"/>
                </a:solidFill>
                <a:effectLst/>
                <a:uLnTx/>
                <a:uFillTx/>
                <a:latin typeface="Times New Roman" panose="02020603050405020304" charset="0"/>
                <a:ea typeface="MS Mincho"/>
                <a:cs typeface="+mn-cs"/>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charset="0"/>
              <a:ea typeface="Times New Roman" panose="02020603050405020304" charset="0"/>
              <a:cs typeface="+mn-cs"/>
            </a:endParaRPr>
          </a:p>
        </p:txBody>
      </p:sp>
      <p:sp>
        <p:nvSpPr>
          <p:cNvPr id="2" name="Text Box 1"/>
          <p:cNvSpPr txBox="1"/>
          <p:nvPr/>
        </p:nvSpPr>
        <p:spPr>
          <a:xfrm>
            <a:off x="406400" y="2108200"/>
            <a:ext cx="10789073" cy="1691640"/>
          </a:xfrm>
          <a:prstGeom prst="rect">
            <a:avLst/>
          </a:prstGeom>
          <a:noFill/>
          <a:ln w="9525">
            <a:noFill/>
          </a:ln>
        </p:spPr>
        <p:txBody>
          <a:bodyPr wrap="square">
            <a:spAutoFit/>
          </a:bodyPr>
          <a:p>
            <a:r>
              <a:rPr lang="en-US" sz="4265">
                <a:latin typeface="Times New Roman" panose="02020603050405020304" charset="0"/>
                <a:cs typeface="Times New Roman" panose="02020603050405020304" charset="0"/>
              </a:rPr>
              <a:t>=&gt; </a:t>
            </a:r>
            <a:r>
              <a:rPr lang="en-US" sz="4265" i="1">
                <a:latin typeface="Times New Roman" panose="02020603050405020304" charset="0"/>
                <a:cs typeface="Times New Roman" panose="02020603050405020304" charset="0"/>
              </a:rPr>
              <a:t>Dế Mèn thể hiện nhiều đặc điểm đáng khen và đáng trách.</a:t>
            </a:r>
            <a:endParaRPr lang="en-US" sz="4265" i="1">
              <a:latin typeface="Times New Roman" panose="02020603050405020304" charset="0"/>
              <a:cs typeface="Times New Roman" panose="02020603050405020304" charset="0"/>
            </a:endParaRPr>
          </a:p>
          <a:p>
            <a:r>
              <a:rPr lang="en-US" sz="1865">
                <a:latin typeface="Times New Roman" panose="02020603050405020304" charset="0"/>
              </a:rPr>
              <a:t> </a:t>
            </a:r>
            <a:endParaRPr lang="en-US" sz="1865"/>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Right Arrow 4"/>
          <p:cNvSpPr/>
          <p:nvPr/>
        </p:nvSpPr>
        <p:spPr>
          <a:xfrm>
            <a:off x="1278536" y="3179335"/>
            <a:ext cx="2307361" cy="1883325"/>
          </a:xfrm>
          <a:prstGeom prst="rightArrow">
            <a:avLst>
              <a:gd name="adj1" fmla="val 50000"/>
              <a:gd name="adj2" fmla="val 42952"/>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sz="2800" b="1" dirty="0">
                <a:latin typeface="Times New Roman" panose="02020603050405020304" charset="0"/>
                <a:cs typeface="Times New Roman" panose="02020603050405020304" charset="0"/>
              </a:rPr>
              <a:t>Ngoại hình</a:t>
            </a:r>
            <a:endParaRPr sz="2800" b="1" dirty="0">
              <a:latin typeface="Times New Roman" panose="02020603050405020304" charset="0"/>
              <a:ea typeface="Times New Roman" panose="02020603050405020304" charset="0"/>
            </a:endParaRPr>
          </a:p>
        </p:txBody>
      </p:sp>
      <p:sp>
        <p:nvSpPr>
          <p:cNvPr id="6" name="Right Arrow 5"/>
          <p:cNvSpPr/>
          <p:nvPr/>
        </p:nvSpPr>
        <p:spPr>
          <a:xfrm>
            <a:off x="1150375" y="4786627"/>
            <a:ext cx="2509395" cy="1913924"/>
          </a:xfrm>
          <a:prstGeom prst="rightArrow">
            <a:avLst>
              <a:gd name="adj1" fmla="val 50000"/>
              <a:gd name="adj2" fmla="val 42294"/>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sz="3200" b="1" dirty="0">
                <a:solidFill>
                  <a:srgbClr val="000000"/>
                </a:solidFill>
                <a:latin typeface="Times New Roman" panose="02020603050405020304" charset="0"/>
                <a:cs typeface="Times New Roman" panose="02020603050405020304" charset="0"/>
              </a:rPr>
              <a:t>Tính cách, sinh hoạt</a:t>
            </a:r>
            <a:r>
              <a:rPr sz="2400" dirty="0">
                <a:solidFill>
                  <a:srgbClr val="000000"/>
                </a:solidFill>
                <a:latin typeface="Times New Roman" panose="02020603050405020304" charset="0"/>
                <a:cs typeface="Times New Roman" panose="02020603050405020304" charset="0"/>
              </a:rPr>
              <a:t> </a:t>
            </a:r>
            <a:endParaRPr sz="2400" dirty="0">
              <a:solidFill>
                <a:srgbClr val="FFFFFF"/>
              </a:solidFill>
              <a:latin typeface="Calibri" panose="020F0502020204030204" pitchFamily="34" charset="0"/>
            </a:endParaRPr>
          </a:p>
        </p:txBody>
      </p:sp>
      <p:sp>
        <p:nvSpPr>
          <p:cNvPr id="7" name="Rounded Rectangle 6"/>
          <p:cNvSpPr/>
          <p:nvPr/>
        </p:nvSpPr>
        <p:spPr>
          <a:xfrm>
            <a:off x="3659769" y="3332679"/>
            <a:ext cx="7976708" cy="1558905"/>
          </a:xfrm>
          <a:prstGeom prst="roundRect">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just" eaLnBrk="1" hangingPunct="1">
              <a:buNone/>
            </a:pPr>
            <a:r>
              <a:rPr sz="2800" b="1" dirty="0">
                <a:solidFill>
                  <a:srgbClr val="000000"/>
                </a:solidFill>
                <a:latin typeface="Times New Roman" panose="02020603050405020304" charset="0"/>
                <a:cs typeface="Calibri" panose="020F0502020204030204" pitchFamily="34" charset="0"/>
              </a:rPr>
              <a:t>+ </a:t>
            </a:r>
            <a:r>
              <a:rPr sz="2800" dirty="0">
                <a:solidFill>
                  <a:srgbClr val="000000"/>
                </a:solidFill>
                <a:latin typeface="Times New Roman" panose="02020603050405020304" charset="0"/>
                <a:cs typeface="Calibri" panose="020F0502020204030204" pitchFamily="34" charset="0"/>
              </a:rPr>
              <a:t>Như gã nghiện thuốc phiện.</a:t>
            </a:r>
            <a:endParaRPr sz="2400" dirty="0">
              <a:solidFill>
                <a:srgbClr val="FFFFFF"/>
              </a:solidFill>
              <a:latin typeface="Times New Roman" panose="02020603050405020304" charset="0"/>
              <a:cs typeface="Calibri" panose="020F0502020204030204" pitchFamily="34" charset="0"/>
            </a:endParaRPr>
          </a:p>
          <a:p>
            <a:pPr lvl="0" algn="just" eaLnBrk="1" hangingPunct="1">
              <a:buNone/>
            </a:pPr>
            <a:r>
              <a:rPr sz="2800" dirty="0">
                <a:solidFill>
                  <a:srgbClr val="000000"/>
                </a:solidFill>
                <a:latin typeface="Times New Roman" panose="02020603050405020304" charset="0"/>
                <a:cs typeface="Calibri" panose="020F0502020204030204" pitchFamily="34" charset="0"/>
              </a:rPr>
              <a:t>+ Cánh ngắn  ngủn, râu một mẩu, mặt mũi ngẩn ngơ.</a:t>
            </a:r>
            <a:endParaRPr sz="2400" dirty="0">
              <a:solidFill>
                <a:srgbClr val="FFFFFF"/>
              </a:solidFill>
              <a:latin typeface="Times New Roman" panose="02020603050405020304" charset="0"/>
              <a:cs typeface="Calibri" panose="020F0502020204030204" pitchFamily="34" charset="0"/>
            </a:endParaRPr>
          </a:p>
          <a:p>
            <a:pPr lvl="0" eaLnBrk="1" hangingPunct="1">
              <a:buNone/>
            </a:pPr>
            <a:r>
              <a:rPr sz="2800" dirty="0">
                <a:solidFill>
                  <a:srgbClr val="000000"/>
                </a:solidFill>
                <a:latin typeface="Times New Roman" panose="02020603050405020304" charset="0"/>
                <a:cs typeface="Times New Roman" panose="02020603050405020304" charset="0"/>
              </a:rPr>
              <a:t>+ Hôi như cú mèo</a:t>
            </a:r>
            <a:endParaRPr sz="2800" dirty="0">
              <a:solidFill>
                <a:srgbClr val="FFFFFF"/>
              </a:solidFill>
              <a:latin typeface="Times New Roman" panose="02020603050405020304" charset="0"/>
              <a:ea typeface="Times New Roman" panose="02020603050405020304" charset="0"/>
            </a:endParaRPr>
          </a:p>
        </p:txBody>
      </p:sp>
      <p:sp>
        <p:nvSpPr>
          <p:cNvPr id="8" name="Rounded Rectangle 7"/>
          <p:cNvSpPr/>
          <p:nvPr/>
        </p:nvSpPr>
        <p:spPr>
          <a:xfrm>
            <a:off x="3733641" y="5062659"/>
            <a:ext cx="7902836" cy="1297915"/>
          </a:xfrm>
          <a:prstGeom prst="roundRect">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just" eaLnBrk="1" hangingPunct="1">
              <a:buNone/>
            </a:pPr>
            <a:r>
              <a:rPr sz="2800" dirty="0">
                <a:solidFill>
                  <a:schemeClr val="tx1"/>
                </a:solidFill>
                <a:latin typeface="Times New Roman" panose="02020603050405020304" charset="0"/>
                <a:cs typeface="Calibri" panose="020F0502020204030204" pitchFamily="34" charset="0"/>
              </a:rPr>
              <a:t>+ Dại dột, có lớn m</a:t>
            </a:r>
            <a:r>
              <a:rPr sz="2800" dirty="0">
                <a:solidFill>
                  <a:schemeClr val="tx1"/>
                </a:solidFill>
                <a:latin typeface="Times New Roman" panose="02020603050405020304" charset="0"/>
                <a:ea typeface="Calibri" panose="020F0502020204030204" pitchFamily="34" charset="0"/>
              </a:rPr>
              <a:t>à</a:t>
            </a:r>
            <a:r>
              <a:rPr sz="2800" dirty="0">
                <a:solidFill>
                  <a:schemeClr val="tx1"/>
                </a:solidFill>
                <a:latin typeface="Times New Roman" panose="02020603050405020304" charset="0"/>
                <a:cs typeface="Calibri" panose="020F0502020204030204" pitchFamily="34" charset="0"/>
              </a:rPr>
              <a:t> không có khôn.</a:t>
            </a:r>
            <a:endParaRPr sz="2800" dirty="0">
              <a:solidFill>
                <a:schemeClr val="tx1"/>
              </a:solidFill>
              <a:latin typeface="Times New Roman" panose="02020603050405020304" charset="0"/>
              <a:cs typeface="Calibri" panose="020F0502020204030204" pitchFamily="34" charset="0"/>
            </a:endParaRPr>
          </a:p>
          <a:p>
            <a:pPr lvl="0" algn="just" eaLnBrk="1" hangingPunct="1">
              <a:buNone/>
            </a:pPr>
            <a:r>
              <a:rPr sz="2800" dirty="0">
                <a:solidFill>
                  <a:schemeClr val="tx1"/>
                </a:solidFill>
                <a:latin typeface="Times New Roman" panose="02020603050405020304" charset="0"/>
                <a:cs typeface="Calibri" panose="020F0502020204030204" pitchFamily="34" charset="0"/>
              </a:rPr>
              <a:t>+ Ăn ở bẩn thỉu, lôi thôi.</a:t>
            </a:r>
            <a:endParaRPr sz="2800" dirty="0">
              <a:solidFill>
                <a:schemeClr val="tx1"/>
              </a:solidFill>
              <a:latin typeface="Times New Roman" panose="02020603050405020304" charset="0"/>
              <a:ea typeface="Calibri" panose="020F0502020204030204" pitchFamily="34" charset="0"/>
              <a:cs typeface="Calibri" panose="020F0502020204030204" pitchFamily="34" charset="0"/>
            </a:endParaRPr>
          </a:p>
        </p:txBody>
      </p:sp>
      <p:sp>
        <p:nvSpPr>
          <p:cNvPr id="10" name="Right Arrow 9"/>
          <p:cNvSpPr/>
          <p:nvPr/>
        </p:nvSpPr>
        <p:spPr>
          <a:xfrm>
            <a:off x="1278536" y="1789651"/>
            <a:ext cx="2123768" cy="1606851"/>
          </a:xfrm>
          <a:prstGeom prst="rightArrow">
            <a:avLst>
              <a:gd name="adj1" fmla="val 57343"/>
              <a:gd name="adj2" fmla="val 38986"/>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sz="2800" b="1" dirty="0">
                <a:latin typeface="Times New Roman" panose="02020603050405020304" charset="0"/>
                <a:cs typeface="Times New Roman" panose="02020603050405020304" charset="0"/>
              </a:rPr>
              <a:t>Tên gọi, xưng hô</a:t>
            </a:r>
            <a:endParaRPr sz="2800" b="1" dirty="0">
              <a:latin typeface="Times New Roman" panose="02020603050405020304" charset="0"/>
              <a:ea typeface="Times New Roman" panose="02020603050405020304" charset="0"/>
            </a:endParaRPr>
          </a:p>
        </p:txBody>
      </p:sp>
      <p:sp>
        <p:nvSpPr>
          <p:cNvPr id="11" name="Rounded Rectangle 10"/>
          <p:cNvSpPr/>
          <p:nvPr/>
        </p:nvSpPr>
        <p:spPr>
          <a:xfrm>
            <a:off x="3622119" y="1838437"/>
            <a:ext cx="8014359" cy="1286615"/>
          </a:xfrm>
          <a:prstGeom prst="roundRect">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342900" lvl="0" indent="-342900" algn="just" eaLnBrk="1" hangingPunct="1">
              <a:buChar char="-"/>
            </a:pPr>
            <a:r>
              <a:rPr sz="2800" dirty="0">
                <a:latin typeface="Times New Roman" panose="02020603050405020304" charset="0"/>
                <a:cs typeface="Times New Roman" panose="02020603050405020304" charset="0"/>
              </a:rPr>
              <a:t>Tự đặt tên cho bạn: Dế Choắt</a:t>
            </a:r>
            <a:endParaRPr sz="2800" dirty="0">
              <a:latin typeface="Times New Roman" panose="02020603050405020304" charset="0"/>
              <a:cs typeface="Times New Roman" panose="02020603050405020304" charset="0"/>
            </a:endParaRPr>
          </a:p>
          <a:p>
            <a:pPr marL="342900" lvl="0" indent="-342900" algn="just" eaLnBrk="1" hangingPunct="1">
              <a:buChar char="-"/>
            </a:pPr>
            <a:r>
              <a:rPr sz="2800" dirty="0">
                <a:latin typeface="Times New Roman" panose="02020603050405020304" charset="0"/>
                <a:cs typeface="Times New Roman" panose="02020603050405020304" charset="0"/>
              </a:rPr>
              <a:t>Xưng hô: Chú m</a:t>
            </a:r>
            <a:r>
              <a:rPr sz="2800" dirty="0">
                <a:latin typeface="Times New Roman" panose="02020603050405020304" charset="0"/>
                <a:ea typeface="Times New Roman" panose="02020603050405020304" charset="0"/>
              </a:rPr>
              <a:t>à</a:t>
            </a:r>
            <a:r>
              <a:rPr sz="2800" dirty="0">
                <a:latin typeface="Times New Roman" panose="02020603050405020304" charset="0"/>
                <a:cs typeface="Times New Roman" panose="02020603050405020304" charset="0"/>
              </a:rPr>
              <a:t>y - ta</a:t>
            </a:r>
            <a:endParaRPr sz="2800" dirty="0">
              <a:latin typeface="Times New Roman" panose="02020603050405020304" charset="0"/>
              <a:ea typeface="Times New Roman" panose="02020603050405020304" charset="0"/>
            </a:endParaRPr>
          </a:p>
        </p:txBody>
      </p:sp>
      <p:sp>
        <p:nvSpPr>
          <p:cNvPr id="12" name="Plaque 11"/>
          <p:cNvSpPr/>
          <p:nvPr/>
        </p:nvSpPr>
        <p:spPr>
          <a:xfrm>
            <a:off x="233688" y="200545"/>
            <a:ext cx="10549145" cy="987727"/>
          </a:xfrm>
          <a:prstGeom prst="plaqu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just" eaLnBrk="1" hangingPunct="1">
              <a:buNone/>
            </a:pPr>
            <a:r>
              <a:rPr sz="2800" b="1" dirty="0">
                <a:solidFill>
                  <a:schemeClr val="tx1"/>
                </a:solidFill>
                <a:latin typeface="Times New Roman" panose="02020603050405020304" charset="0"/>
                <a:cs typeface="Calibri" panose="020F0502020204030204" pitchFamily="34" charset="0"/>
              </a:rPr>
              <a:t>b. </a:t>
            </a:r>
            <a:r>
              <a:rPr sz="2800" b="1" dirty="0">
                <a:solidFill>
                  <a:schemeClr val="tx1"/>
                </a:solidFill>
                <a:latin typeface="Times New Roman" panose="02020603050405020304" charset="0"/>
                <a:cs typeface="Times New Roman" panose="02020603050405020304" charset="0"/>
                <a:sym typeface="+mn-ea"/>
              </a:rPr>
              <a:t>Dế Choắt trong cái nhìn của Dế Mèn</a:t>
            </a:r>
            <a:r>
              <a:rPr sz="2800" b="1" dirty="0">
                <a:solidFill>
                  <a:schemeClr val="tx1"/>
                </a:solidFill>
                <a:latin typeface="Times New Roman" panose="02020603050405020304" charset="0"/>
                <a:cs typeface="Calibri" panose="020F0502020204030204" pitchFamily="34" charset="0"/>
              </a:rPr>
              <a:t>.</a:t>
            </a:r>
            <a:endParaRPr sz="2800" b="1" dirty="0">
              <a:solidFill>
                <a:schemeClr val="tx1"/>
              </a:solidFill>
              <a:latin typeface="Times New Roman" panose="02020603050405020304" charset="0"/>
              <a:ea typeface="Calibri" panose="020F0502020204030204" pitchFamily="34" charset="0"/>
              <a:cs typeface="Calibri" panose="020F0502020204030204" pitchFamily="34" charset="0"/>
            </a:endParaRPr>
          </a:p>
        </p:txBody>
      </p:sp>
      <p:sp>
        <p:nvSpPr>
          <p:cNvPr id="13" name="Cloud Callout 12"/>
          <p:cNvSpPr/>
          <p:nvPr/>
        </p:nvSpPr>
        <p:spPr>
          <a:xfrm>
            <a:off x="3838787" y="2581487"/>
            <a:ext cx="7359227" cy="2481580"/>
          </a:xfrm>
          <a:prstGeom prst="cloudCallout">
            <a:avLst/>
          </a:prstGeom>
          <a:solidFill>
            <a:schemeClr val="accent4">
              <a:lumMod val="20000"/>
              <a:lumOff val="80000"/>
            </a:schemeClr>
          </a:solidFill>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just" eaLnBrk="1" hangingPunct="1">
              <a:buNone/>
            </a:pPr>
            <a:r>
              <a:rPr sz="2800" dirty="0">
                <a:solidFill>
                  <a:srgbClr val="984807"/>
                </a:solidFill>
                <a:latin typeface="Times New Roman" panose="02020603050405020304" charset="0"/>
                <a:cs typeface="Times New Roman" panose="02020603050405020304" charset="0"/>
              </a:rPr>
              <a:t>Trong mắt Dế Mèn, Dế Choắt hiện lên như thế n</a:t>
            </a:r>
            <a:r>
              <a:rPr sz="2800" dirty="0">
                <a:solidFill>
                  <a:srgbClr val="984807"/>
                </a:solidFill>
                <a:latin typeface="Times New Roman" panose="02020603050405020304" charset="0"/>
                <a:ea typeface="Times New Roman" panose="02020603050405020304" charset="0"/>
              </a:rPr>
              <a:t>à</a:t>
            </a:r>
            <a:r>
              <a:rPr sz="2800" dirty="0">
                <a:solidFill>
                  <a:srgbClr val="984807"/>
                </a:solidFill>
                <a:latin typeface="Times New Roman" panose="02020603050405020304" charset="0"/>
                <a:cs typeface="Times New Roman" panose="02020603050405020304" charset="0"/>
              </a:rPr>
              <a:t>o?</a:t>
            </a:r>
            <a:endParaRPr sz="2800" dirty="0">
              <a:solidFill>
                <a:srgbClr val="984807"/>
              </a:solidFill>
              <a:latin typeface="Times New Roman" panose="02020603050405020304" charset="0"/>
              <a:ea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3"/>
                                        </p:tgtEl>
                                        <p:attrNameLst>
                                          <p:attrName>ppt_w</p:attrName>
                                        </p:attrNameLst>
                                      </p:cBhvr>
                                      <p:tavLst>
                                        <p:tav tm="0">
                                          <p:val>
                                            <p:strVal val="ppt_w"/>
                                          </p:val>
                                        </p:tav>
                                        <p:tav tm="100000">
                                          <p:val>
                                            <p:fltVal val="0,000000"/>
                                          </p:val>
                                        </p:tav>
                                      </p:tavLst>
                                    </p:anim>
                                    <p:anim calcmode="lin" valueType="num">
                                      <p:cBhvr>
                                        <p:cTn id="7" dur="500"/>
                                        <p:tgtEl>
                                          <p:spTgt spid="13"/>
                                        </p:tgtEl>
                                        <p:attrNameLst>
                                          <p:attrName>ppt_h</p:attrName>
                                        </p:attrNameLst>
                                      </p:cBhvr>
                                      <p:tavLst>
                                        <p:tav tm="0">
                                          <p:val>
                                            <p:strVal val="ppt_h"/>
                                          </p:val>
                                        </p:tav>
                                        <p:tav tm="100000">
                                          <p:val>
                                            <p:fltVal val="0,000000"/>
                                          </p:val>
                                        </p:tav>
                                      </p:tavLst>
                                    </p:anim>
                                    <p:animEffect transition="out" filter="fade">
                                      <p:cBhvr>
                                        <p:cTn id="8" dur="500"/>
                                        <p:tgtEl>
                                          <p:spTgt spid="13"/>
                                        </p:tgtEl>
                                      </p:cBhvr>
                                    </p:animEffect>
                                    <p:set>
                                      <p:cBhvr>
                                        <p:cTn id="9" dur="1" fill="hold">
                                          <p:stCondLst>
                                            <p:cond delay="499"/>
                                          </p:stCondLst>
                                        </p:cTn>
                                        <p:tgtEl>
                                          <p:spTgt spid="13"/>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1000"/>
                                        <p:tgtEl>
                                          <p:spTgt spid="8"/>
                                        </p:tgtEl>
                                      </p:cBhvr>
                                    </p:animEffect>
                                    <p:anim calcmode="lin" valueType="num">
                                      <p:cBhvr>
                                        <p:cTn id="50" dur="1000" fill="hold"/>
                                        <p:tgtEl>
                                          <p:spTgt spid="8"/>
                                        </p:tgtEl>
                                        <p:attrNameLst>
                                          <p:attrName>ppt_x</p:attrName>
                                        </p:attrNameLst>
                                      </p:cBhvr>
                                      <p:tavLst>
                                        <p:tav tm="0">
                                          <p:val>
                                            <p:strVal val="#ppt_x"/>
                                          </p:val>
                                        </p:tav>
                                        <p:tav tm="100000">
                                          <p:val>
                                            <p:strVal val="#ppt_x"/>
                                          </p:val>
                                        </p:tav>
                                      </p:tavLst>
                                    </p:anim>
                                    <p:anim calcmode="lin" valueType="num">
                                      <p:cBhvr>
                                        <p:cTn id="5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506" name="Shape 506"/>
        <p:cNvGrpSpPr/>
        <p:nvPr/>
      </p:nvGrpSpPr>
      <p:grpSpPr>
        <a:xfrm>
          <a:off x="0" y="0"/>
          <a:ext cx="0" cy="0"/>
          <a:chOff x="0" y="0"/>
          <a:chExt cx="0" cy="0"/>
        </a:xfrm>
      </p:grpSpPr>
      <p:sp>
        <p:nvSpPr>
          <p:cNvPr id="509" name="Google Shape;509;p33"/>
          <p:cNvSpPr txBox="1"/>
          <p:nvPr/>
        </p:nvSpPr>
        <p:spPr>
          <a:xfrm>
            <a:off x="198755" y="101600"/>
            <a:ext cx="5795010" cy="582295"/>
          </a:xfrm>
          <a:prstGeom prst="rect">
            <a:avLst/>
          </a:prstGeom>
          <a:solidFill>
            <a:srgbClr val="F3F9F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Times New Roman" panose="02020603050405020304"/>
              <a:buNone/>
            </a:pPr>
            <a:r>
              <a:rPr lang="en-US" sz="3200" b="1" i="0" u="sng">
                <a:solidFill>
                  <a:srgbClr val="FF0000"/>
                </a:solidFill>
                <a:latin typeface="Times New Roman" panose="02020603050405020304" charset="0"/>
                <a:ea typeface="Times New Roman" panose="02020603050405020304"/>
                <a:cs typeface="Times New Roman" panose="02020603050405020304" charset="0"/>
                <a:sym typeface="Times New Roman" panose="02020603050405020304"/>
              </a:rPr>
              <a:t>2. Bài học đường đời đầu tiên</a:t>
            </a:r>
            <a:endParaRPr lang="en-US" sz="3200" b="1" i="0" u="sng">
              <a:solidFill>
                <a:srgbClr val="FF0000"/>
              </a:solidFill>
              <a:latin typeface="Times New Roman" panose="02020603050405020304" charset="0"/>
              <a:ea typeface="Times New Roman" panose="02020603050405020304"/>
              <a:cs typeface="Times New Roman" panose="02020603050405020304" charset="0"/>
              <a:sym typeface="Times New Roman" panose="02020603050405020304"/>
            </a:endParaRPr>
          </a:p>
        </p:txBody>
      </p:sp>
      <p:graphicFrame>
        <p:nvGraphicFramePr>
          <p:cNvPr id="510" name="Google Shape;510;p33"/>
          <p:cNvGraphicFramePr/>
          <p:nvPr/>
        </p:nvGraphicFramePr>
        <p:xfrm>
          <a:off x="0" y="683895"/>
          <a:ext cx="12129770" cy="6174740"/>
        </p:xfrm>
        <a:graphic>
          <a:graphicData uri="http://schemas.openxmlformats.org/drawingml/2006/table">
            <a:tbl>
              <a:tblPr>
                <a:noFill/>
                <a:tableStyleId>{E4A41ED6-351C-4FAF-933C-DD236DCB33D5}</a:tableStyleId>
              </a:tblPr>
              <a:tblGrid>
                <a:gridCol w="1254760"/>
                <a:gridCol w="4294505"/>
                <a:gridCol w="3931285"/>
                <a:gridCol w="2649220"/>
              </a:tblGrid>
              <a:tr h="1066800">
                <a:tc>
                  <a:txBody>
                    <a:bodyPr/>
                    <a:lstStyle/>
                    <a:p>
                      <a:pPr marL="0" marR="0" lvl="0" indent="0" algn="ctr" rtl="0">
                        <a:lnSpc>
                          <a:spcPct val="100000"/>
                        </a:lnSpc>
                        <a:spcBef>
                          <a:spcPts val="0"/>
                        </a:spcBef>
                        <a:spcAft>
                          <a:spcPts val="0"/>
                        </a:spcAft>
                        <a:buClr>
                          <a:schemeClr val="dk1"/>
                        </a:buClr>
                        <a:buSzPts val="1400"/>
                        <a:buFont typeface="Times New Roman" panose="02020603050405020304"/>
                        <a:buNone/>
                      </a:pPr>
                      <a:r>
                        <a:rPr lang="en-US" sz="3200" b="1" i="0" u="none">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rPr>
                        <a:t>Dế Mèn</a:t>
                      </a:r>
                      <a:endParaRPr lang="en-US" sz="3200" b="1" i="0" u="none">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Times New Roman" panose="02020603050405020304"/>
                        <a:buNone/>
                      </a:pPr>
                      <a:r>
                        <a:rPr lang="en-US" sz="3200" b="1" i="0" u="none">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rPr>
                        <a:t>Trước khi trêu chị Cốc</a:t>
                      </a:r>
                      <a:endParaRPr lang="en-US" sz="3200" b="1" i="0" u="none">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400"/>
                        <a:buFont typeface="Times New Roman" panose="02020603050405020304"/>
                        <a:buNone/>
                      </a:pPr>
                      <a:r>
                        <a:rPr lang="en-US" sz="3200" b="1" i="0" u="none">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rPr>
                        <a:t>Sau khi trêu chị Cốc</a:t>
                      </a:r>
                      <a:endParaRPr lang="en-US" sz="3200" b="1" i="0" u="none">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400"/>
                        <a:buFont typeface="Times New Roman" panose="02020603050405020304"/>
                        <a:buNone/>
                      </a:pPr>
                      <a:r>
                        <a:rPr lang="en-US" sz="3200" b="1" i="0" u="none">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rPr>
                        <a:t>Hậu quả</a:t>
                      </a:r>
                      <a:endParaRPr lang="en-US" sz="3200" b="1" i="0" u="none">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r>
              <a:tr h="2376170">
                <a:tc>
                  <a:txBody>
                    <a:bodyPr/>
                    <a:lstStyle/>
                    <a:p>
                      <a:pPr marL="0" marR="0" lvl="0" indent="0" algn="ctr" rtl="0">
                        <a:lnSpc>
                          <a:spcPct val="100000"/>
                        </a:lnSpc>
                        <a:spcBef>
                          <a:spcPts val="0"/>
                        </a:spcBef>
                        <a:spcAft>
                          <a:spcPts val="0"/>
                        </a:spcAft>
                        <a:buClr>
                          <a:schemeClr val="dk1"/>
                        </a:buClr>
                        <a:buSzPts val="1400"/>
                        <a:buFont typeface="Arial" panose="020B0604020202020204"/>
                        <a:buNone/>
                      </a:pPr>
                      <a:endParaRPr sz="3200" b="1" i="0" u="none">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endParaRPr>
                    </a:p>
                    <a:p>
                      <a:pPr marL="0" marR="0" lvl="0" indent="0" algn="ctr" rtl="0">
                        <a:lnSpc>
                          <a:spcPct val="100000"/>
                        </a:lnSpc>
                        <a:spcBef>
                          <a:spcPts val="0"/>
                        </a:spcBef>
                        <a:spcAft>
                          <a:spcPts val="0"/>
                        </a:spcAft>
                        <a:buClr>
                          <a:schemeClr val="dk1"/>
                        </a:buClr>
                        <a:buSzPts val="1400"/>
                        <a:buFont typeface="Times New Roman" panose="02020603050405020304"/>
                        <a:buNone/>
                      </a:pPr>
                      <a:r>
                        <a:rPr lang="en-US" sz="3200" b="1" i="0" u="none">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rPr>
                        <a:t>Hành động</a:t>
                      </a:r>
                      <a:endParaRPr lang="en-US" sz="3200" b="1" i="0" u="none">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3200">
                        <a:solidFill>
                          <a:schemeClr val="dk1"/>
                        </a:solidFill>
                        <a:latin typeface="Times New Roman" panose="02020603050405020304" charset="0"/>
                        <a:ea typeface="Arial" panose="020B0604020202020204"/>
                        <a:cs typeface="Times New Roman" panose="02020603050405020304" charset="0"/>
                        <a:sym typeface="Arial" panose="020B0604020202020204"/>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3200">
                        <a:solidFill>
                          <a:schemeClr val="dk1"/>
                        </a:solidFill>
                        <a:latin typeface="Times New Roman" panose="02020603050405020304" charset="0"/>
                        <a:ea typeface="Arial" panose="020B0604020202020204"/>
                        <a:cs typeface="Times New Roman" panose="02020603050405020304" charset="0"/>
                        <a:sym typeface="Arial" panose="020B0604020202020204"/>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3200">
                        <a:solidFill>
                          <a:schemeClr val="dk1"/>
                        </a:solidFill>
                        <a:latin typeface="Times New Roman" panose="02020603050405020304" charset="0"/>
                        <a:ea typeface="Arial" panose="020B0604020202020204"/>
                        <a:cs typeface="Times New Roman" panose="02020603050405020304" charset="0"/>
                        <a:sym typeface="Arial" panose="020B0604020202020204"/>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r>
              <a:tr h="1664970">
                <a:tc>
                  <a:txBody>
                    <a:bodyPr/>
                    <a:lstStyle/>
                    <a:p>
                      <a:pPr marL="0" marR="0" lvl="0" indent="0" algn="ctr" rtl="0">
                        <a:lnSpc>
                          <a:spcPct val="100000"/>
                        </a:lnSpc>
                        <a:spcBef>
                          <a:spcPts val="0"/>
                        </a:spcBef>
                        <a:spcAft>
                          <a:spcPts val="0"/>
                        </a:spcAft>
                        <a:buClr>
                          <a:schemeClr val="dk1"/>
                        </a:buClr>
                        <a:buSzPts val="1400"/>
                        <a:buFont typeface="Arial" panose="020B0604020202020204"/>
                        <a:buNone/>
                      </a:pPr>
                      <a:endParaRPr sz="3200" b="1" i="0" u="none">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endParaRPr>
                    </a:p>
                    <a:p>
                      <a:pPr marL="0" marR="0" lvl="0" indent="0" algn="ctr" rtl="0">
                        <a:lnSpc>
                          <a:spcPct val="100000"/>
                        </a:lnSpc>
                        <a:spcBef>
                          <a:spcPts val="0"/>
                        </a:spcBef>
                        <a:spcAft>
                          <a:spcPts val="0"/>
                        </a:spcAft>
                        <a:buClr>
                          <a:schemeClr val="dk1"/>
                        </a:buClr>
                        <a:buSzPts val="1400"/>
                        <a:buFont typeface="Times New Roman" panose="02020603050405020304"/>
                        <a:buNone/>
                      </a:pPr>
                      <a:r>
                        <a:rPr lang="en-US" sz="3200" b="1" i="0" u="none">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rPr>
                        <a:t>Thái độ</a:t>
                      </a:r>
                      <a:endParaRPr lang="en-US" sz="3200" b="1" i="0" u="none">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800"/>
                        <a:buFont typeface="Arial" panose="020B0604020202020204"/>
                        <a:buNone/>
                      </a:pPr>
                      <a:endParaRPr sz="3200" b="0" i="0" u="none">
                        <a:solidFill>
                          <a:schemeClr val="dk1"/>
                        </a:solidFill>
                        <a:latin typeface="Times New Roman" panose="02020603050405020304" charset="0"/>
                        <a:ea typeface="Arial" panose="020B0604020202020204"/>
                        <a:cs typeface="Times New Roman" panose="02020603050405020304" charset="0"/>
                        <a:sym typeface="Arial" panose="020B0604020202020204"/>
                      </a:endParaRPr>
                    </a:p>
                    <a:p>
                      <a:pPr marL="0" marR="0" lvl="0" indent="0" algn="l" rtl="0">
                        <a:lnSpc>
                          <a:spcPct val="100000"/>
                        </a:lnSpc>
                        <a:spcBef>
                          <a:spcPts val="0"/>
                        </a:spcBef>
                        <a:spcAft>
                          <a:spcPts val="0"/>
                        </a:spcAft>
                        <a:buClr>
                          <a:schemeClr val="dk1"/>
                        </a:buClr>
                        <a:buSzPts val="1800"/>
                        <a:buFont typeface="Arial" panose="020B0604020202020204"/>
                        <a:buNone/>
                      </a:pPr>
                      <a:endParaRPr sz="3200" b="0" i="0" u="none">
                        <a:solidFill>
                          <a:schemeClr val="dk1"/>
                        </a:solidFill>
                        <a:latin typeface="Times New Roman" panose="02020603050405020304" charset="0"/>
                        <a:ea typeface="Arial" panose="020B0604020202020204"/>
                        <a:cs typeface="Times New Roman" panose="02020603050405020304" charset="0"/>
                        <a:sym typeface="Arial" panose="020B0604020202020204"/>
                      </a:endParaRPr>
                    </a:p>
                    <a:p>
                      <a:pPr marL="0" marR="0" lvl="0" indent="0" algn="l" rtl="0">
                        <a:spcBef>
                          <a:spcPts val="0"/>
                        </a:spcBef>
                        <a:spcAft>
                          <a:spcPts val="0"/>
                        </a:spcAft>
                        <a:buNone/>
                      </a:pPr>
                      <a:endParaRPr sz="3200" b="0" i="0" u="none">
                        <a:solidFill>
                          <a:schemeClr val="dk1"/>
                        </a:solidFill>
                        <a:latin typeface="Times New Roman" panose="02020603050405020304" charset="0"/>
                        <a:ea typeface="Arial" panose="020B0604020202020204"/>
                        <a:cs typeface="Times New Roman" panose="02020603050405020304" charset="0"/>
                        <a:sym typeface="Arial" panose="020B0604020202020204"/>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3200">
                        <a:solidFill>
                          <a:schemeClr val="dk1"/>
                        </a:solidFill>
                        <a:latin typeface="Times New Roman" panose="02020603050405020304" charset="0"/>
                        <a:ea typeface="Arial" panose="020B0604020202020204"/>
                        <a:cs typeface="Times New Roman" panose="02020603050405020304" charset="0"/>
                        <a:sym typeface="Arial" panose="020B0604020202020204"/>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3200">
                        <a:solidFill>
                          <a:schemeClr val="dk1"/>
                        </a:solidFill>
                        <a:latin typeface="Times New Roman" panose="02020603050405020304" charset="0"/>
                        <a:ea typeface="Arial" panose="020B0604020202020204"/>
                        <a:cs typeface="Times New Roman" panose="02020603050405020304" charset="0"/>
                        <a:sym typeface="Arial" panose="020B0604020202020204"/>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r>
              <a:tr h="1066800">
                <a:tc>
                  <a:txBody>
                    <a:bodyPr/>
                    <a:lstStyle/>
                    <a:p>
                      <a:pPr marL="0" marR="0" lvl="0" indent="0" algn="ctr" rtl="0">
                        <a:lnSpc>
                          <a:spcPct val="100000"/>
                        </a:lnSpc>
                        <a:spcBef>
                          <a:spcPts val="0"/>
                        </a:spcBef>
                        <a:spcAft>
                          <a:spcPts val="0"/>
                        </a:spcAft>
                        <a:buClr>
                          <a:schemeClr val="dk1"/>
                        </a:buClr>
                        <a:buSzPts val="1400"/>
                        <a:buFont typeface="Times New Roman" panose="02020603050405020304"/>
                        <a:buNone/>
                      </a:pPr>
                      <a:r>
                        <a:rPr lang="en-US" sz="3200" b="1" i="0" u="none">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rPr>
                        <a:t>Bài học</a:t>
                      </a:r>
                      <a:endParaRPr lang="en-US" sz="3200" b="1" i="0" u="none">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gridSpan="3">
                  <a:txBody>
                    <a:bodyPr/>
                    <a:lstStyle/>
                    <a:p>
                      <a:pPr marL="0" marR="0" lvl="0" indent="0" algn="l" rtl="0">
                        <a:spcBef>
                          <a:spcPts val="0"/>
                        </a:spcBef>
                        <a:spcAft>
                          <a:spcPts val="0"/>
                        </a:spcAft>
                        <a:buNone/>
                      </a:pPr>
                      <a:endParaRPr sz="3200">
                        <a:solidFill>
                          <a:schemeClr val="dk1"/>
                        </a:solidFill>
                        <a:latin typeface="Times New Roman" panose="02020603050405020304" charset="0"/>
                        <a:ea typeface="Arial" panose="020B0604020202020204"/>
                        <a:cs typeface="Times New Roman" panose="02020603050405020304" charset="0"/>
                        <a:sym typeface="Arial" panose="020B0604020202020204"/>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cPr/>
                </a:tc>
                <a:tc hMerge="1">
                  <a:tcPr/>
                </a:tc>
              </a:tr>
            </a:tbl>
          </a:graphicData>
        </a:graphic>
      </p:graphicFrame>
      <p:sp>
        <p:nvSpPr>
          <p:cNvPr id="511" name="Google Shape;511;p33"/>
          <p:cNvSpPr txBox="1"/>
          <p:nvPr/>
        </p:nvSpPr>
        <p:spPr>
          <a:xfrm>
            <a:off x="1367155" y="1803400"/>
            <a:ext cx="3869690" cy="205994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Times New Roman" panose="02020603050405020304"/>
              <a:buNone/>
            </a:pPr>
            <a:r>
              <a:rPr lang="en-US" sz="3200" b="0" i="0" u="none">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rPr>
              <a:t>- Mắng, coi thường, bắt nạt Choắt.  </a:t>
            </a:r>
            <a:endParaRPr lang="en-US" sz="3200" b="0" i="0" u="none">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endParaRPr>
          </a:p>
          <a:p>
            <a:pPr marL="0" marR="0" lvl="0" indent="0" algn="l" rtl="0">
              <a:lnSpc>
                <a:spcPct val="100000"/>
              </a:lnSpc>
              <a:spcBef>
                <a:spcPts val="0"/>
              </a:spcBef>
              <a:spcAft>
                <a:spcPts val="0"/>
              </a:spcAft>
              <a:buClr>
                <a:schemeClr val="dk1"/>
              </a:buClr>
              <a:buSzPts val="1400"/>
              <a:buFont typeface="Times New Roman" panose="02020603050405020304"/>
              <a:buNone/>
            </a:pPr>
            <a:r>
              <a:rPr lang="en-US" sz="3200" b="0" i="0" u="none">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rPr>
              <a:t>- Cất giọng véo von trêu chị Cốc.</a:t>
            </a:r>
            <a:endParaRPr lang="en-US" sz="3200" b="0" i="0" u="none">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endParaRPr>
          </a:p>
        </p:txBody>
      </p:sp>
      <p:sp>
        <p:nvSpPr>
          <p:cNvPr id="512" name="Google Shape;512;p33"/>
          <p:cNvSpPr txBox="1"/>
          <p:nvPr/>
        </p:nvSpPr>
        <p:spPr>
          <a:xfrm>
            <a:off x="5721350" y="1671320"/>
            <a:ext cx="4122420" cy="25520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Times New Roman" panose="02020603050405020304"/>
              <a:buNone/>
            </a:pPr>
            <a:r>
              <a:rPr lang="en-US" sz="3200" b="0" i="0" u="none">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rPr>
              <a:t>- Chui tọt vào hang.</a:t>
            </a:r>
            <a:endParaRPr lang="en-US" sz="3200" b="0" i="0" u="none">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endParaRPr>
          </a:p>
          <a:p>
            <a:pPr marL="0" marR="0" lvl="0" indent="0" algn="l" rtl="0">
              <a:lnSpc>
                <a:spcPct val="100000"/>
              </a:lnSpc>
              <a:spcBef>
                <a:spcPts val="0"/>
              </a:spcBef>
              <a:spcAft>
                <a:spcPts val="0"/>
              </a:spcAft>
              <a:buClr>
                <a:schemeClr val="dk1"/>
              </a:buClr>
              <a:buSzPts val="1400"/>
              <a:buFont typeface="Times New Roman" panose="02020603050405020304"/>
              <a:buNone/>
            </a:pPr>
            <a:r>
              <a:rPr lang="en-US" sz="3200" b="0" i="0" u="none">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rPr>
              <a:t>- Núp tận đáy hang, nằm in thít.</a:t>
            </a:r>
            <a:endParaRPr lang="en-US" sz="3200" b="0" i="0" u="none">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endParaRPr>
          </a:p>
          <a:p>
            <a:pPr marL="0" marR="0" lvl="0" indent="0" algn="l" rtl="0">
              <a:lnSpc>
                <a:spcPct val="100000"/>
              </a:lnSpc>
              <a:spcBef>
                <a:spcPts val="0"/>
              </a:spcBef>
              <a:spcAft>
                <a:spcPts val="0"/>
              </a:spcAft>
              <a:buClr>
                <a:schemeClr val="dk1"/>
              </a:buClr>
              <a:buSzPts val="1400"/>
              <a:buFont typeface="Times New Roman" panose="02020603050405020304"/>
              <a:buNone/>
            </a:pPr>
            <a:r>
              <a:rPr lang="en-US" sz="3200" b="0" i="0" u="none">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rPr>
              <a:t>- Mon men bò lên.</a:t>
            </a:r>
            <a:endParaRPr lang="en-US" sz="3200" b="0" i="0" u="none">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endParaRPr>
          </a:p>
          <a:p>
            <a:pPr marL="0" marR="0" lvl="0" indent="0" algn="l" rtl="0">
              <a:lnSpc>
                <a:spcPct val="100000"/>
              </a:lnSpc>
              <a:spcBef>
                <a:spcPts val="0"/>
              </a:spcBef>
              <a:spcAft>
                <a:spcPts val="0"/>
              </a:spcAft>
              <a:buClr>
                <a:schemeClr val="dk1"/>
              </a:buClr>
              <a:buSzPts val="1400"/>
              <a:buFont typeface="Times New Roman" panose="02020603050405020304"/>
              <a:buNone/>
            </a:pPr>
            <a:r>
              <a:rPr lang="en-US" sz="3200" b="0" i="0" u="none">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rPr>
              <a:t>- Chôn Dế Choắt </a:t>
            </a:r>
            <a:endParaRPr lang="en-US" sz="3200" b="0" i="0" u="none">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endParaRPr>
          </a:p>
        </p:txBody>
      </p:sp>
      <p:sp>
        <p:nvSpPr>
          <p:cNvPr id="513" name="Google Shape;513;p33"/>
          <p:cNvSpPr txBox="1"/>
          <p:nvPr/>
        </p:nvSpPr>
        <p:spPr>
          <a:xfrm>
            <a:off x="9505315" y="2049780"/>
            <a:ext cx="2519680" cy="1567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Times New Roman" panose="02020603050405020304"/>
              <a:buNone/>
            </a:pPr>
            <a:r>
              <a:rPr lang="en-US" sz="3200" b="0" i="0" u="none">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rPr>
              <a:t>Dế Choắt bị chị Cốc mổ cho đến chết </a:t>
            </a:r>
            <a:endParaRPr lang="en-US" sz="3200" b="0" i="0" u="none">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endParaRPr>
          </a:p>
        </p:txBody>
      </p:sp>
      <p:sp>
        <p:nvSpPr>
          <p:cNvPr id="514" name="Google Shape;514;p33"/>
          <p:cNvSpPr txBox="1"/>
          <p:nvPr/>
        </p:nvSpPr>
        <p:spPr>
          <a:xfrm>
            <a:off x="1441450" y="4487545"/>
            <a:ext cx="3795395" cy="107505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Times New Roman" panose="02020603050405020304"/>
              <a:buNone/>
            </a:pPr>
            <a:r>
              <a:rPr lang="en-US" sz="3200" b="0" i="0" u="none">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rPr>
              <a:t>Hung hăng, ngạo mạn, xấc xược. </a:t>
            </a:r>
            <a:endParaRPr lang="en-US" sz="3200" b="0" i="0" u="none">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endParaRPr>
          </a:p>
        </p:txBody>
      </p:sp>
      <p:sp>
        <p:nvSpPr>
          <p:cNvPr id="515" name="Google Shape;515;p33"/>
          <p:cNvSpPr txBox="1"/>
          <p:nvPr/>
        </p:nvSpPr>
        <p:spPr>
          <a:xfrm>
            <a:off x="5721350" y="4669790"/>
            <a:ext cx="3655695" cy="5822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Times New Roman" panose="02020603050405020304"/>
              <a:buNone/>
            </a:pPr>
            <a:r>
              <a:rPr lang="en-US" sz="3200" b="0" i="0" u="none">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rPr>
              <a:t>Sợ hãi, hèn nhát</a:t>
            </a:r>
            <a:endParaRPr lang="en-US" sz="3200" b="0" i="0" u="none">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endParaRPr>
          </a:p>
        </p:txBody>
      </p:sp>
      <p:sp>
        <p:nvSpPr>
          <p:cNvPr id="516" name="Google Shape;516;p33"/>
          <p:cNvSpPr txBox="1"/>
          <p:nvPr/>
        </p:nvSpPr>
        <p:spPr>
          <a:xfrm>
            <a:off x="9861550" y="4602162"/>
            <a:ext cx="1808162" cy="5822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Times New Roman" panose="02020603050405020304"/>
              <a:buNone/>
            </a:pPr>
            <a:r>
              <a:rPr lang="en-US" sz="3200" b="0" i="0" u="none">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rPr>
              <a:t>Hối hận</a:t>
            </a:r>
            <a:endParaRPr lang="en-US" sz="3200" b="0" i="0" u="none">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endParaRPr>
          </a:p>
        </p:txBody>
      </p:sp>
      <p:sp>
        <p:nvSpPr>
          <p:cNvPr id="517" name="Google Shape;517;p33"/>
          <p:cNvSpPr txBox="1"/>
          <p:nvPr/>
        </p:nvSpPr>
        <p:spPr>
          <a:xfrm>
            <a:off x="2018030" y="5946140"/>
            <a:ext cx="9339580" cy="5822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Times New Roman" panose="02020603050405020304"/>
              <a:buNone/>
            </a:pPr>
            <a:r>
              <a:rPr lang="en-US" sz="3200" b="1" i="1" u="none">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rPr>
              <a:t>Không nên kiêu căng, coi thường người khác.</a:t>
            </a:r>
            <a:endParaRPr lang="en-US" sz="3200" b="1" i="1" u="none">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11"/>
                                        </p:tgtEl>
                                        <p:attrNameLst>
                                          <p:attrName>style.visibility</p:attrName>
                                        </p:attrNameLst>
                                      </p:cBhvr>
                                      <p:to>
                                        <p:strVal val="visible"/>
                                      </p:to>
                                    </p:set>
                                    <p:animEffect transition="in" filter="box(in)">
                                      <p:cBhvr>
                                        <p:cTn id="7" dur="2000"/>
                                        <p:tgtEl>
                                          <p:spTgt spid="51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14"/>
                                        </p:tgtEl>
                                        <p:attrNameLst>
                                          <p:attrName>style.visibility</p:attrName>
                                        </p:attrNameLst>
                                      </p:cBhvr>
                                      <p:to>
                                        <p:strVal val="visible"/>
                                      </p:to>
                                    </p:set>
                                    <p:animEffect transition="in" filter="box(in)">
                                      <p:cBhvr>
                                        <p:cTn id="12" dur="2000"/>
                                        <p:tgtEl>
                                          <p:spTgt spid="51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12"/>
                                        </p:tgtEl>
                                        <p:attrNameLst>
                                          <p:attrName>style.visibility</p:attrName>
                                        </p:attrNameLst>
                                      </p:cBhvr>
                                      <p:to>
                                        <p:strVal val="visible"/>
                                      </p:to>
                                    </p:set>
                                    <p:animEffect transition="in" filter="box(in)">
                                      <p:cBhvr>
                                        <p:cTn id="17" dur="2000"/>
                                        <p:tgtEl>
                                          <p:spTgt spid="512"/>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515"/>
                                        </p:tgtEl>
                                        <p:attrNameLst>
                                          <p:attrName>style.visibility</p:attrName>
                                        </p:attrNameLst>
                                      </p:cBhvr>
                                      <p:to>
                                        <p:strVal val="visible"/>
                                      </p:to>
                                    </p:set>
                                    <p:animEffect transition="in" filter="box(in)">
                                      <p:cBhvr>
                                        <p:cTn id="22" dur="2000"/>
                                        <p:tgtEl>
                                          <p:spTgt spid="515"/>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513"/>
                                        </p:tgtEl>
                                        <p:attrNameLst>
                                          <p:attrName>style.visibility</p:attrName>
                                        </p:attrNameLst>
                                      </p:cBhvr>
                                      <p:to>
                                        <p:strVal val="visible"/>
                                      </p:to>
                                    </p:set>
                                    <p:animEffect transition="in" filter="box(in)">
                                      <p:cBhvr>
                                        <p:cTn id="27" dur="2000"/>
                                        <p:tgtEl>
                                          <p:spTgt spid="513"/>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516"/>
                                        </p:tgtEl>
                                        <p:attrNameLst>
                                          <p:attrName>style.visibility</p:attrName>
                                        </p:attrNameLst>
                                      </p:cBhvr>
                                      <p:to>
                                        <p:strVal val="visible"/>
                                      </p:to>
                                    </p:set>
                                    <p:animEffect transition="in" filter="box(in)">
                                      <p:cBhvr>
                                        <p:cTn id="32" dur="2000"/>
                                        <p:tgtEl>
                                          <p:spTgt spid="516"/>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517"/>
                                        </p:tgtEl>
                                        <p:attrNameLst>
                                          <p:attrName>style.visibility</p:attrName>
                                        </p:attrNameLst>
                                      </p:cBhvr>
                                      <p:to>
                                        <p:strVal val="visible"/>
                                      </p:to>
                                    </p:set>
                                    <p:animEffect transition="in" filter="box(in)">
                                      <p:cBhvr>
                                        <p:cTn id="37" dur="2000"/>
                                        <p:tgtEl>
                                          <p:spTgt spid="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1" grpId="0"/>
      <p:bldP spid="514" grpId="0"/>
      <p:bldP spid="512" grpId="0"/>
      <p:bldP spid="515" grpId="0"/>
      <p:bldP spid="513" grpId="0"/>
      <p:bldP spid="516" grpId="0"/>
      <p:bldP spid="5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Plaque 3"/>
          <p:cNvSpPr/>
          <p:nvPr/>
        </p:nvSpPr>
        <p:spPr>
          <a:xfrm>
            <a:off x="195943" y="132805"/>
            <a:ext cx="7276012" cy="659675"/>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marL="0" marR="0" lvl="0" indent="0" algn="l" defTabSz="685800" rtl="0" eaLnBrk="1" fontAlgn="auto" latinLnBrk="0" hangingPunct="1">
              <a:lnSpc>
                <a:spcPct val="100000"/>
              </a:lnSpc>
              <a:spcBef>
                <a:spcPts val="0"/>
              </a:spcBef>
              <a:spcAft>
                <a:spcPts val="0"/>
              </a:spcAft>
              <a:buClrTx/>
              <a:buSzTx/>
              <a:buFontTx/>
              <a:buNone/>
              <a:tabLst>
                <a:tab pos="104013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charset="0"/>
                <a:ea typeface="MS Mincho"/>
                <a:cs typeface="+mn-cs"/>
              </a:rPr>
              <a:t>2</a:t>
            </a:r>
            <a:r>
              <a:rPr kumimoji="0" lang="en-US" sz="2800" b="0" i="0" u="none" strike="noStrike" kern="1200" cap="none" spc="0" normalizeH="0" baseline="0" noProof="0" dirty="0">
                <a:ln>
                  <a:noFill/>
                </a:ln>
                <a:solidFill>
                  <a:srgbClr val="FF0000"/>
                </a:solidFill>
                <a:effectLst/>
                <a:uLnTx/>
                <a:uFillTx/>
                <a:latin typeface="Times New Roman" panose="02020603050405020304"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charset="0"/>
                <a:ea typeface="MS Mincho"/>
                <a:cs typeface="+mn-cs"/>
              </a:rPr>
              <a:t>Bài</a:t>
            </a:r>
            <a:r>
              <a:rPr kumimoji="0" lang="en-US" sz="2800" b="1" i="0" u="none" strike="noStrike" kern="1200" cap="none" spc="0" normalizeH="0" baseline="0" noProof="0" dirty="0">
                <a:ln>
                  <a:noFill/>
                </a:ln>
                <a:solidFill>
                  <a:srgbClr val="FF0000"/>
                </a:solidFill>
                <a:effectLst/>
                <a:uLnTx/>
                <a:uFillTx/>
                <a:latin typeface="Times New Roman" panose="02020603050405020304"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charset="0"/>
                <a:ea typeface="MS Mincho"/>
                <a:cs typeface="+mn-cs"/>
              </a:rPr>
              <a:t>học</a:t>
            </a:r>
            <a:r>
              <a:rPr kumimoji="0" lang="en-US" sz="2800" b="1" i="0" u="none" strike="noStrike" kern="1200" cap="none" spc="0" normalizeH="0" baseline="0" noProof="0" dirty="0">
                <a:ln>
                  <a:noFill/>
                </a:ln>
                <a:solidFill>
                  <a:srgbClr val="FF0000"/>
                </a:solidFill>
                <a:effectLst/>
                <a:uLnTx/>
                <a:uFillTx/>
                <a:latin typeface="Times New Roman" panose="02020603050405020304"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charset="0"/>
                <a:ea typeface="MS Mincho"/>
                <a:cs typeface="+mn-cs"/>
              </a:rPr>
              <a:t>đường</a:t>
            </a:r>
            <a:r>
              <a:rPr kumimoji="0" lang="en-US" sz="2800" b="1" i="0" u="none" strike="noStrike" kern="1200" cap="none" spc="0" normalizeH="0" baseline="0" noProof="0" dirty="0">
                <a:ln>
                  <a:noFill/>
                </a:ln>
                <a:solidFill>
                  <a:srgbClr val="FF0000"/>
                </a:solidFill>
                <a:effectLst/>
                <a:uLnTx/>
                <a:uFillTx/>
                <a:latin typeface="Times New Roman" panose="02020603050405020304"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charset="0"/>
                <a:ea typeface="MS Mincho"/>
                <a:cs typeface="+mn-cs"/>
              </a:rPr>
              <a:t>đời</a:t>
            </a:r>
            <a:r>
              <a:rPr kumimoji="0" lang="en-US" sz="2800" b="1" i="0" u="none" strike="noStrike" kern="1200" cap="none" spc="0" normalizeH="0" baseline="0" noProof="0" dirty="0">
                <a:ln>
                  <a:noFill/>
                </a:ln>
                <a:solidFill>
                  <a:srgbClr val="FF0000"/>
                </a:solidFill>
                <a:effectLst/>
                <a:uLnTx/>
                <a:uFillTx/>
                <a:latin typeface="Times New Roman" panose="02020603050405020304"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charset="0"/>
                <a:ea typeface="MS Mincho"/>
                <a:cs typeface="+mn-cs"/>
              </a:rPr>
              <a:t>đầu</a:t>
            </a:r>
            <a:r>
              <a:rPr kumimoji="0" lang="en-US" sz="2800" b="1" i="0" u="none" strike="noStrike" kern="1200" cap="none" spc="0" normalizeH="0" baseline="0" noProof="0" dirty="0">
                <a:ln>
                  <a:noFill/>
                </a:ln>
                <a:solidFill>
                  <a:srgbClr val="FF0000"/>
                </a:solidFill>
                <a:effectLst/>
                <a:uLnTx/>
                <a:uFillTx/>
                <a:latin typeface="Times New Roman" panose="02020603050405020304"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charset="0"/>
                <a:ea typeface="MS Mincho"/>
                <a:cs typeface="+mn-cs"/>
              </a:rPr>
              <a:t>tiên</a:t>
            </a:r>
            <a:r>
              <a:rPr kumimoji="0" lang="en-US" sz="2800" b="1" i="0" u="none" strike="noStrike" kern="1200" cap="none" spc="0" normalizeH="0" baseline="0" noProof="0" dirty="0">
                <a:ln>
                  <a:noFill/>
                </a:ln>
                <a:solidFill>
                  <a:srgbClr val="FF0000"/>
                </a:solidFill>
                <a:effectLst/>
                <a:uLnTx/>
                <a:uFillTx/>
                <a:latin typeface="Times New Roman" panose="02020603050405020304"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charset="0"/>
                <a:ea typeface="MS Mincho"/>
                <a:cs typeface="+mn-cs"/>
              </a:rPr>
              <a:t>của</a:t>
            </a:r>
            <a:r>
              <a:rPr kumimoji="0" lang="en-US" sz="2800" b="1" i="0" u="none" strike="noStrike" kern="1200" cap="none" spc="0" normalizeH="0" baseline="0" noProof="0" dirty="0">
                <a:ln>
                  <a:noFill/>
                </a:ln>
                <a:solidFill>
                  <a:srgbClr val="FF0000"/>
                </a:solidFill>
                <a:effectLst/>
                <a:uLnTx/>
                <a:uFillTx/>
                <a:latin typeface="Times New Roman" panose="02020603050405020304"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charset="0"/>
                <a:ea typeface="MS Mincho"/>
                <a:cs typeface="+mn-cs"/>
              </a:rPr>
              <a:t>Dế</a:t>
            </a:r>
            <a:r>
              <a:rPr kumimoji="0" lang="en-US" sz="2800" b="1" i="0" u="none" strike="noStrike" kern="1200" cap="none" spc="0" normalizeH="0" baseline="0" noProof="0" dirty="0">
                <a:ln>
                  <a:noFill/>
                </a:ln>
                <a:solidFill>
                  <a:srgbClr val="FF0000"/>
                </a:solidFill>
                <a:effectLst/>
                <a:uLnTx/>
                <a:uFillTx/>
                <a:latin typeface="Times New Roman" panose="02020603050405020304"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charset="0"/>
                <a:ea typeface="MS Mincho"/>
                <a:cs typeface="+mn-cs"/>
              </a:rPr>
              <a:t>Mèn</a:t>
            </a:r>
            <a:r>
              <a:rPr kumimoji="0" lang="en-US" sz="2800" b="1" i="0" u="none" strike="noStrike" kern="1200" cap="none" spc="0" normalizeH="0" baseline="0" noProof="0" dirty="0">
                <a:ln>
                  <a:noFill/>
                </a:ln>
                <a:solidFill>
                  <a:srgbClr val="FF0000"/>
                </a:solidFill>
                <a:effectLst/>
                <a:uLnTx/>
                <a:uFillTx/>
                <a:latin typeface="Times New Roman" panose="02020603050405020304" charset="0"/>
                <a:ea typeface="MS Mincho"/>
                <a:cs typeface="+mn-cs"/>
              </a:rPr>
              <a:t>.</a:t>
            </a:r>
            <a:endParaRPr kumimoji="0" lang="en-US" sz="2800" b="0" i="0" u="none" strike="noStrike" kern="1200" cap="none" spc="0" normalizeH="0" baseline="0" noProof="0" dirty="0">
              <a:ln>
                <a:noFill/>
              </a:ln>
              <a:solidFill>
                <a:srgbClr val="FF0000"/>
              </a:solidFill>
              <a:effectLst/>
              <a:uLnTx/>
              <a:uFillTx/>
              <a:latin typeface="Times New Roman" panose="02020603050405020304" charset="0"/>
              <a:ea typeface="Times New Roman" panose="02020603050405020304" charset="0"/>
              <a:cs typeface="+mn-cs"/>
            </a:endParaRPr>
          </a:p>
        </p:txBody>
      </p:sp>
      <p:sp>
        <p:nvSpPr>
          <p:cNvPr id="5" name="Plaque 4"/>
          <p:cNvSpPr/>
          <p:nvPr/>
        </p:nvSpPr>
        <p:spPr>
          <a:xfrm>
            <a:off x="195943" y="886096"/>
            <a:ext cx="3814351" cy="659675"/>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marL="342900" marR="0" lvl="0" indent="-342900" algn="l" defTabSz="685800" rtl="0" eaLnBrk="1" fontAlgn="auto" latinLnBrk="0" hangingPunct="1">
              <a:lnSpc>
                <a:spcPct val="100000"/>
              </a:lnSpc>
              <a:spcBef>
                <a:spcPts val="0"/>
              </a:spcBef>
              <a:spcAft>
                <a:spcPts val="0"/>
              </a:spcAft>
              <a:buClrTx/>
              <a:buSzTx/>
              <a:buFont typeface="Wingdings" panose="05000000000000000000" pitchFamily="2" charset="2"/>
              <a:buChar char="v"/>
              <a:tabLst>
                <a:tab pos="104013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charset="0"/>
                <a:ea typeface="MS Mincho"/>
                <a:cs typeface="+mn-cs"/>
              </a:rPr>
              <a:t>Nhận</a:t>
            </a:r>
            <a:r>
              <a:rPr kumimoji="0" lang="en-US" sz="2800" b="1" i="0" u="none" strike="noStrike" kern="1200" cap="none" spc="0" normalizeH="0" baseline="0" noProof="0" dirty="0">
                <a:ln>
                  <a:noFill/>
                </a:ln>
                <a:solidFill>
                  <a:srgbClr val="0D0D0D"/>
                </a:solidFill>
                <a:effectLst/>
                <a:uLnTx/>
                <a:uFillTx/>
                <a:latin typeface="Times New Roman" panose="02020603050405020304"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charset="0"/>
                <a:ea typeface="MS Mincho"/>
                <a:cs typeface="+mn-cs"/>
              </a:rPr>
              <a:t>xét</a:t>
            </a:r>
            <a:r>
              <a:rPr kumimoji="0" lang="en-US" sz="2800" b="1" i="0" u="none" strike="noStrike" kern="1200" cap="none" spc="0" normalizeH="0" baseline="0" noProof="0" dirty="0">
                <a:ln>
                  <a:noFill/>
                </a:ln>
                <a:solidFill>
                  <a:srgbClr val="0D0D0D"/>
                </a:solidFill>
                <a:effectLst/>
                <a:uLnTx/>
                <a:uFillTx/>
                <a:latin typeface="Times New Roman" panose="02020603050405020304" charset="0"/>
                <a:ea typeface="MS Mincho"/>
                <a:cs typeface="+mn-cs"/>
              </a:rPr>
              <a:t>:</a:t>
            </a:r>
            <a:endParaRPr kumimoji="0" lang="en-US" sz="2800" b="0" i="0" u="none" strike="noStrike" kern="1200" cap="none" spc="0" normalizeH="0" baseline="0" noProof="0" dirty="0">
              <a:ln>
                <a:noFill/>
              </a:ln>
              <a:solidFill>
                <a:srgbClr val="FF0000"/>
              </a:solidFill>
              <a:effectLst/>
              <a:uLnTx/>
              <a:uFillTx/>
              <a:latin typeface="Times New Roman" panose="02020603050405020304" charset="0"/>
              <a:ea typeface="Times New Roman" panose="02020603050405020304" charset="0"/>
              <a:cs typeface="+mn-cs"/>
            </a:endParaRPr>
          </a:p>
        </p:txBody>
      </p:sp>
      <p:grpSp>
        <p:nvGrpSpPr>
          <p:cNvPr id="2" name="Group 1"/>
          <p:cNvGrpSpPr/>
          <p:nvPr/>
        </p:nvGrpSpPr>
        <p:grpSpPr>
          <a:xfrm>
            <a:off x="625052" y="1736302"/>
            <a:ext cx="11395075" cy="1825625"/>
            <a:chOff x="624784" y="1736766"/>
            <a:chExt cx="11394986" cy="1825050"/>
          </a:xfrm>
        </p:grpSpPr>
        <p:sp>
          <p:nvSpPr>
            <p:cNvPr id="3" name="Freeform 2"/>
            <p:cNvSpPr/>
            <p:nvPr/>
          </p:nvSpPr>
          <p:spPr>
            <a:xfrm>
              <a:off x="624784" y="1736766"/>
              <a:ext cx="11394986" cy="1825050"/>
            </a:xfrm>
            <a:custGeom>
              <a:avLst/>
              <a:gdLst>
                <a:gd name="connsiteX0" fmla="*/ 0 w 10279601"/>
                <a:gd name="connsiteY0" fmla="*/ 0 h 1543815"/>
                <a:gd name="connsiteX1" fmla="*/ 10279601 w 10279601"/>
                <a:gd name="connsiteY1" fmla="*/ 0 h 1543815"/>
                <a:gd name="connsiteX2" fmla="*/ 10279601 w 10279601"/>
                <a:gd name="connsiteY2" fmla="*/ 1543815 h 1543815"/>
                <a:gd name="connsiteX3" fmla="*/ 0 w 10279601"/>
                <a:gd name="connsiteY3" fmla="*/ 1543815 h 1543815"/>
                <a:gd name="connsiteX4" fmla="*/ 0 w 10279601"/>
                <a:gd name="connsiteY4" fmla="*/ 0 h 15438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9601" h="1543815">
                  <a:moveTo>
                    <a:pt x="0" y="0"/>
                  </a:moveTo>
                  <a:lnTo>
                    <a:pt x="10279601" y="0"/>
                  </a:lnTo>
                  <a:lnTo>
                    <a:pt x="10279601" y="1543815"/>
                  </a:lnTo>
                  <a:lnTo>
                    <a:pt x="0" y="1543815"/>
                  </a:lnTo>
                  <a:lnTo>
                    <a:pt x="0" y="0"/>
                  </a:lnTo>
                  <a:close/>
                </a:path>
              </a:pathLst>
            </a:custGeom>
            <a:ln w="28575">
              <a:solidFill>
                <a:schemeClr val="accent5">
                  <a:lumMod val="50000"/>
                </a:schemeClr>
              </a:solidFill>
            </a:ln>
          </p:spPr>
          <p:style>
            <a:lnRef idx="1">
              <a:scrgbClr r="0" g="0" b="0"/>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lIns="1851700" tIns="121920" bIns="12192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defTabSz="800100" eaLnBrk="1" hangingPunct="1">
                <a:lnSpc>
                  <a:spcPct val="90000"/>
                </a:lnSpc>
                <a:spcAft>
                  <a:spcPct val="35000"/>
                </a:spcAft>
              </a:pPr>
              <a:r>
                <a:rPr lang="en-US" sz="2800" dirty="0">
                  <a:solidFill>
                    <a:schemeClr val="tx1"/>
                  </a:solidFill>
                  <a:latin typeface="Times New Roman" panose="02020603050405020304" charset="0"/>
                  <a:cs typeface="Times New Roman" panose="02020603050405020304" charset="0"/>
                </a:rPr>
                <a:t>	</a:t>
              </a:r>
              <a:r>
                <a:rPr sz="3200" dirty="0">
                  <a:solidFill>
                    <a:schemeClr val="tx1"/>
                  </a:solidFill>
                  <a:latin typeface="Times New Roman" panose="02020603050405020304" charset="0"/>
                  <a:cs typeface="Times New Roman" panose="02020603050405020304" charset="0"/>
                </a:rPr>
                <a:t>B</a:t>
              </a:r>
              <a:r>
                <a:rPr sz="3200" dirty="0">
                  <a:solidFill>
                    <a:schemeClr val="tx1"/>
                  </a:solidFill>
                  <a:latin typeface="Times New Roman" panose="02020603050405020304" charset="0"/>
                  <a:ea typeface="Times New Roman" panose="02020603050405020304" charset="0"/>
                </a:rPr>
                <a:t>à</a:t>
              </a:r>
              <a:r>
                <a:rPr sz="3200" dirty="0">
                  <a:solidFill>
                    <a:schemeClr val="tx1"/>
                  </a:solidFill>
                  <a:latin typeface="Times New Roman" panose="02020603050405020304" charset="0"/>
                  <a:cs typeface="Times New Roman" panose="02020603050405020304" charset="0"/>
                </a:rPr>
                <a:t>i học đường đời đầu tiên m</a:t>
              </a:r>
              <a:r>
                <a:rPr sz="3200" dirty="0">
                  <a:solidFill>
                    <a:schemeClr val="tx1"/>
                  </a:solidFill>
                  <a:latin typeface="Times New Roman" panose="02020603050405020304" charset="0"/>
                  <a:ea typeface="Times New Roman" panose="02020603050405020304" charset="0"/>
                </a:rPr>
                <a:t>à</a:t>
              </a:r>
              <a:r>
                <a:rPr sz="3200" dirty="0">
                  <a:solidFill>
                    <a:schemeClr val="tx1"/>
                  </a:solidFill>
                  <a:latin typeface="Times New Roman" panose="02020603050405020304" charset="0"/>
                  <a:cs typeface="Times New Roman" panose="02020603050405020304" charset="0"/>
                </a:rPr>
                <a:t> Dế Mèn rút ra sau cái chết của Dế Choắt: Thói ngông cuồng của mình, trêu đùa, khinh thường người khác, thoả mãn niềm vui cho mình đã gây ra hậu quả khôn lường, phải ân hận suốt đời.</a:t>
              </a:r>
              <a:endParaRPr sz="3200" dirty="0">
                <a:solidFill>
                  <a:schemeClr val="tx1"/>
                </a:solidFill>
                <a:latin typeface="Times New Roman" panose="02020603050405020304" charset="0"/>
                <a:cs typeface="Times New Roman" panose="02020603050405020304" charset="0"/>
              </a:endParaRPr>
            </a:p>
          </p:txBody>
        </p:sp>
        <p:sp>
          <p:nvSpPr>
            <p:cNvPr id="6" name="Rectangle 5"/>
            <p:cNvSpPr/>
            <p:nvPr/>
          </p:nvSpPr>
          <p:spPr>
            <a:xfrm>
              <a:off x="624784" y="1736766"/>
              <a:ext cx="1435089" cy="1318269"/>
            </a:xfrm>
            <a:prstGeom prst="rect">
              <a:avLst/>
            </a:prstGeom>
            <a:blipFill rotWithShape="1">
              <a:blip r:embed="rId1"/>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grpSp>
        <p:nvGrpSpPr>
          <p:cNvPr id="7" name="Group 8"/>
          <p:cNvGrpSpPr/>
          <p:nvPr/>
        </p:nvGrpSpPr>
        <p:grpSpPr>
          <a:xfrm>
            <a:off x="625052" y="4117341"/>
            <a:ext cx="11395075" cy="2226945"/>
            <a:chOff x="624740" y="4118284"/>
            <a:chExt cx="11396427" cy="2225265"/>
          </a:xfrm>
        </p:grpSpPr>
        <p:sp>
          <p:nvSpPr>
            <p:cNvPr id="10" name="Freeform 9"/>
            <p:cNvSpPr/>
            <p:nvPr/>
          </p:nvSpPr>
          <p:spPr>
            <a:xfrm>
              <a:off x="624740" y="4118284"/>
              <a:ext cx="11396427" cy="2225265"/>
            </a:xfrm>
            <a:custGeom>
              <a:avLst/>
              <a:gdLst>
                <a:gd name="connsiteX0" fmla="*/ 0 w 10269562"/>
                <a:gd name="connsiteY0" fmla="*/ 0 h 1785386"/>
                <a:gd name="connsiteX1" fmla="*/ 10269562 w 10269562"/>
                <a:gd name="connsiteY1" fmla="*/ 0 h 1785386"/>
                <a:gd name="connsiteX2" fmla="*/ 10269562 w 10269562"/>
                <a:gd name="connsiteY2" fmla="*/ 1785386 h 1785386"/>
                <a:gd name="connsiteX3" fmla="*/ 0 w 10269562"/>
                <a:gd name="connsiteY3" fmla="*/ 1785386 h 1785386"/>
                <a:gd name="connsiteX4" fmla="*/ 0 w 10269562"/>
                <a:gd name="connsiteY4" fmla="*/ 0 h 1785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9562" h="1785386">
                  <a:moveTo>
                    <a:pt x="0" y="0"/>
                  </a:moveTo>
                  <a:lnTo>
                    <a:pt x="10269562" y="0"/>
                  </a:lnTo>
                  <a:lnTo>
                    <a:pt x="10269562" y="1785386"/>
                  </a:lnTo>
                  <a:lnTo>
                    <a:pt x="0" y="1785386"/>
                  </a:lnTo>
                  <a:lnTo>
                    <a:pt x="0" y="0"/>
                  </a:lnTo>
                  <a:close/>
                </a:path>
              </a:pathLst>
            </a:custGeom>
            <a:ln w="28575">
              <a:solidFill>
                <a:schemeClr val="accent5">
                  <a:lumMod val="50000"/>
                </a:schemeClr>
              </a:solidFill>
            </a:ln>
          </p:spPr>
          <p:style>
            <a:lnRef idx="1">
              <a:scrgbClr r="0" g="0" b="0"/>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lIns="1849892" tIns="142240" rIns="142240" bIns="14224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defTabSz="933450" eaLnBrk="1" hangingPunct="1">
                <a:lnSpc>
                  <a:spcPct val="90000"/>
                </a:lnSpc>
                <a:spcAft>
                  <a:spcPct val="35000"/>
                </a:spcAft>
              </a:pPr>
              <a:r>
                <a:rPr lang="en-US" sz="3200" dirty="0">
                  <a:solidFill>
                    <a:srgbClr val="000000"/>
                  </a:solidFill>
                  <a:latin typeface="Times New Roman" panose="02020603050405020304" charset="0"/>
                  <a:cs typeface="Times New Roman" panose="02020603050405020304" charset="0"/>
                </a:rPr>
                <a:t>	</a:t>
              </a:r>
              <a:r>
                <a:rPr sz="3200" dirty="0">
                  <a:solidFill>
                    <a:srgbClr val="000000"/>
                  </a:solidFill>
                  <a:latin typeface="Times New Roman" panose="02020603050405020304" charset="0"/>
                  <a:cs typeface="Times New Roman" panose="02020603050405020304" charset="0"/>
                </a:rPr>
                <a:t>Việc tác giả sử dụng ngôi kể thứ nhất, cho Dế Mèn tự kể lại câu chuyện của mình đã khiến câu chuyện trở nên chân thực, khách quan, nhân vật có thể bộc lộ rõ nhất tâm trạng, cảm xúc của mình khi trải qua.</a:t>
              </a:r>
              <a:endParaRPr sz="3200" dirty="0">
                <a:solidFill>
                  <a:srgbClr val="984807"/>
                </a:solidFill>
                <a:latin typeface="Calibri" panose="020F0502020204030204" pitchFamily="34" charset="0"/>
              </a:endParaRPr>
            </a:p>
          </p:txBody>
        </p:sp>
        <p:sp>
          <p:nvSpPr>
            <p:cNvPr id="11" name="Rectangle 10"/>
            <p:cNvSpPr/>
            <p:nvPr/>
          </p:nvSpPr>
          <p:spPr>
            <a:xfrm>
              <a:off x="624740" y="4118284"/>
              <a:ext cx="1433154" cy="1317688"/>
            </a:xfrm>
            <a:prstGeom prst="rect">
              <a:avLst/>
            </a:prstGeom>
            <a:blipFill rotWithShape="1">
              <a:blip r:embed="rId2"/>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540" name="Shape 540"/>
        <p:cNvGrpSpPr/>
        <p:nvPr/>
      </p:nvGrpSpPr>
      <p:grpSpPr>
        <a:xfrm>
          <a:off x="0" y="0"/>
          <a:ext cx="0" cy="0"/>
          <a:chOff x="0" y="0"/>
          <a:chExt cx="0" cy="0"/>
        </a:xfrm>
      </p:grpSpPr>
      <p:pic>
        <p:nvPicPr>
          <p:cNvPr id="543" name="Google Shape;543;p36"/>
          <p:cNvPicPr preferRelativeResize="0"/>
          <p:nvPr/>
        </p:nvPicPr>
        <p:blipFill rotWithShape="1">
          <a:blip r:embed="rId1"/>
          <a:srcRect/>
          <a:stretch>
            <a:fillRect/>
          </a:stretch>
        </p:blipFill>
        <p:spPr>
          <a:xfrm>
            <a:off x="3751262" y="3922712"/>
            <a:ext cx="25400" cy="23812"/>
          </a:xfrm>
          <a:prstGeom prst="rect">
            <a:avLst/>
          </a:prstGeom>
          <a:noFill/>
          <a:ln>
            <a:noFill/>
          </a:ln>
        </p:spPr>
      </p:pic>
      <p:pic>
        <p:nvPicPr>
          <p:cNvPr id="544" name="Google Shape;544;p36"/>
          <p:cNvPicPr preferRelativeResize="0"/>
          <p:nvPr/>
        </p:nvPicPr>
        <p:blipFill rotWithShape="1">
          <a:blip r:embed="rId2"/>
          <a:srcRect/>
          <a:stretch>
            <a:fillRect/>
          </a:stretch>
        </p:blipFill>
        <p:spPr>
          <a:xfrm>
            <a:off x="4244975" y="4503737"/>
            <a:ext cx="23812" cy="23812"/>
          </a:xfrm>
          <a:prstGeom prst="rect">
            <a:avLst/>
          </a:prstGeom>
          <a:noFill/>
          <a:ln>
            <a:noFill/>
          </a:ln>
        </p:spPr>
      </p:pic>
      <p:sp>
        <p:nvSpPr>
          <p:cNvPr id="545" name="Google Shape;545;p36"/>
          <p:cNvSpPr txBox="1"/>
          <p:nvPr/>
        </p:nvSpPr>
        <p:spPr>
          <a:xfrm>
            <a:off x="4030662" y="206375"/>
            <a:ext cx="4038600" cy="582295"/>
          </a:xfrm>
          <a:prstGeom prst="rect">
            <a:avLst/>
          </a:prstGeom>
          <a:noFill/>
          <a:ln>
            <a:noFill/>
          </a:ln>
          <a:effectLst>
            <a:outerShdw blurRad="63500" dist="35921" dir="2700000" sy="50000" kx="2115830">
              <a:srgbClr val="C0C0C0">
                <a:alpha val="79607"/>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3200"/>
              <a:buFont typeface="Times New Roman" panose="02020603050405020304"/>
              <a:buNone/>
            </a:pPr>
            <a:r>
              <a:rPr lang="en-US" sz="3200" b="1" i="0" u="sng">
                <a:solidFill>
                  <a:srgbClr val="FF0000"/>
                </a:solidFill>
                <a:latin typeface="Times New Roman" panose="02020603050405020304"/>
                <a:ea typeface="Times New Roman" panose="02020603050405020304"/>
                <a:cs typeface="Times New Roman" panose="02020603050405020304"/>
                <a:sym typeface="Times New Roman" panose="02020603050405020304"/>
              </a:rPr>
              <a:t>TỔNG KẾT</a:t>
            </a:r>
            <a:endParaRPr lang="en-US" sz="3200" b="1" i="0" u="sng">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546" name="Google Shape;546;p36"/>
          <p:cNvSpPr txBox="1"/>
          <p:nvPr/>
        </p:nvSpPr>
        <p:spPr>
          <a:xfrm>
            <a:off x="168275" y="828040"/>
            <a:ext cx="11763375" cy="602996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FFFF00"/>
              </a:buClr>
              <a:buSzPts val="2400"/>
              <a:buFont typeface="Times New Roman" panose="02020603050405020304"/>
              <a:buNone/>
            </a:pPr>
            <a:r>
              <a:rPr lang="en-US" sz="2800" b="1" i="1" u="none">
                <a:solidFill>
                  <a:schemeClr val="tx1"/>
                </a:solidFill>
                <a:latin typeface="Times New Roman" panose="02020603050405020304"/>
                <a:ea typeface="Times New Roman" panose="02020603050405020304"/>
                <a:cs typeface="Times New Roman" panose="02020603050405020304"/>
                <a:sym typeface="Times New Roman" panose="02020603050405020304"/>
              </a:rPr>
              <a:t>1. Nghệ thuật</a:t>
            </a:r>
            <a:endParaRPr lang="en-US" sz="2800" b="1" i="1" u="none">
              <a:solidFill>
                <a:schemeClr val="tx1"/>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l" rtl="0">
              <a:lnSpc>
                <a:spcPct val="100000"/>
              </a:lnSpc>
              <a:spcBef>
                <a:spcPts val="1200"/>
              </a:spcBef>
              <a:spcAft>
                <a:spcPts val="0"/>
              </a:spcAft>
              <a:buClr>
                <a:schemeClr val="lt1"/>
              </a:buClr>
              <a:buSzPts val="2400"/>
              <a:buFont typeface="Times New Roman" panose="02020603050405020304"/>
              <a:buNone/>
            </a:pPr>
            <a:r>
              <a:rPr lang="en-US" sz="2800" b="0" i="0" u="none">
                <a:solidFill>
                  <a:schemeClr val="tx1"/>
                </a:solidFill>
                <a:latin typeface="Times New Roman" panose="02020603050405020304"/>
                <a:ea typeface="Times New Roman" panose="02020603050405020304"/>
                <a:cs typeface="Times New Roman" panose="02020603050405020304"/>
                <a:sym typeface="Times New Roman" panose="02020603050405020304"/>
              </a:rPr>
              <a:t>- Cách miêu tả loài vật sinh động, trí tưởng tượng độc đáo.</a:t>
            </a:r>
            <a:endParaRPr lang="en-US" sz="2800" b="0" i="0" u="none">
              <a:solidFill>
                <a:schemeClr val="tx1"/>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l" rtl="0">
              <a:lnSpc>
                <a:spcPct val="100000"/>
              </a:lnSpc>
              <a:spcBef>
                <a:spcPts val="1200"/>
              </a:spcBef>
              <a:spcAft>
                <a:spcPts val="0"/>
              </a:spcAft>
              <a:buClr>
                <a:schemeClr val="lt1"/>
              </a:buClr>
              <a:buSzPts val="2400"/>
              <a:buFont typeface="Times New Roman" panose="02020603050405020304"/>
              <a:buNone/>
            </a:pPr>
            <a:r>
              <a:rPr lang="en-US" sz="2800" b="0" i="0" u="none">
                <a:solidFill>
                  <a:schemeClr val="tx1"/>
                </a:solidFill>
                <a:latin typeface="Times New Roman" panose="02020603050405020304"/>
                <a:ea typeface="Times New Roman" panose="02020603050405020304"/>
                <a:cs typeface="Times New Roman" panose="02020603050405020304"/>
                <a:sym typeface="Times New Roman" panose="02020603050405020304"/>
              </a:rPr>
              <a:t>- Sử dụng các biện pháp tu từ: nhân hóa, so sánh…</a:t>
            </a:r>
            <a:endParaRPr lang="en-US" sz="2800" b="0" i="0" u="none">
              <a:solidFill>
                <a:schemeClr val="tx1"/>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l" rtl="0">
              <a:lnSpc>
                <a:spcPct val="100000"/>
              </a:lnSpc>
              <a:spcBef>
                <a:spcPts val="1200"/>
              </a:spcBef>
              <a:spcAft>
                <a:spcPts val="0"/>
              </a:spcAft>
              <a:buClr>
                <a:schemeClr val="lt1"/>
              </a:buClr>
              <a:buSzPts val="2400"/>
              <a:buFont typeface="Times New Roman" panose="02020603050405020304"/>
              <a:buNone/>
            </a:pPr>
            <a:r>
              <a:rPr lang="en-US" sz="2800" b="0" i="0" u="none">
                <a:solidFill>
                  <a:schemeClr val="tx1"/>
                </a:solidFill>
                <a:latin typeface="Times New Roman" panose="02020603050405020304"/>
                <a:ea typeface="Times New Roman" panose="02020603050405020304"/>
                <a:cs typeface="Times New Roman" panose="02020603050405020304"/>
                <a:sym typeface="Times New Roman" panose="02020603050405020304"/>
              </a:rPr>
              <a:t>- Kể chuyện bằng ngôi thứ nhất, tự nhiên, hấp dẫn.</a:t>
            </a:r>
            <a:endParaRPr lang="en-US" sz="2800" b="0" i="0" u="none">
              <a:solidFill>
                <a:schemeClr val="tx1"/>
              </a:solidFill>
              <a:latin typeface="Times New Roman" panose="02020603050405020304"/>
              <a:ea typeface="Times New Roman" panose="02020603050405020304"/>
              <a:cs typeface="Times New Roman" panose="02020603050405020304"/>
              <a:sym typeface="Times New Roman" panose="02020603050405020304"/>
            </a:endParaRPr>
          </a:p>
          <a:p>
            <a:pPr marL="342900" marR="0" lvl="0" indent="-342900" algn="l" rtl="0">
              <a:lnSpc>
                <a:spcPct val="100000"/>
              </a:lnSpc>
              <a:spcBef>
                <a:spcPts val="1200"/>
              </a:spcBef>
              <a:spcAft>
                <a:spcPts val="0"/>
              </a:spcAft>
              <a:buClr>
                <a:srgbClr val="FFFF00"/>
              </a:buClr>
              <a:buSzPts val="2400"/>
              <a:buFont typeface="Times New Roman" panose="02020603050405020304"/>
              <a:buNone/>
            </a:pPr>
            <a:r>
              <a:rPr lang="en-US" sz="2800" b="1" i="1" u="none">
                <a:solidFill>
                  <a:schemeClr val="tx1"/>
                </a:solidFill>
                <a:latin typeface="Times New Roman" panose="02020603050405020304"/>
                <a:ea typeface="Times New Roman" panose="02020603050405020304"/>
                <a:cs typeface="Times New Roman" panose="02020603050405020304"/>
                <a:sym typeface="Times New Roman" panose="02020603050405020304"/>
              </a:rPr>
              <a:t>2. Nội dung</a:t>
            </a:r>
            <a:endParaRPr lang="en-US" sz="2800" b="1" i="1" u="none">
              <a:solidFill>
                <a:schemeClr val="tx1"/>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l" rtl="0">
              <a:lnSpc>
                <a:spcPct val="100000"/>
              </a:lnSpc>
              <a:spcBef>
                <a:spcPts val="1200"/>
              </a:spcBef>
              <a:spcAft>
                <a:spcPts val="0"/>
              </a:spcAft>
              <a:buClr>
                <a:schemeClr val="lt1"/>
              </a:buClr>
              <a:buSzPts val="2400"/>
              <a:buFont typeface="Times New Roman" panose="02020603050405020304"/>
              <a:buNone/>
            </a:pPr>
            <a:r>
              <a:rPr lang="en-US" sz="2800" b="0" i="0" u="none">
                <a:solidFill>
                  <a:schemeClr val="tx1"/>
                </a:solidFill>
                <a:latin typeface="Times New Roman" panose="02020603050405020304"/>
                <a:ea typeface="Times New Roman" panose="02020603050405020304"/>
                <a:cs typeface="Times New Roman" panose="02020603050405020304"/>
                <a:sym typeface="Times New Roman" panose="02020603050405020304"/>
              </a:rPr>
              <a:t>- Tính kiêu căng, hống hách, ích kỉ sẽ dẫn đến tội ác khiến ta phải ân hận suốt đời.</a:t>
            </a:r>
            <a:endParaRPr lang="en-US" sz="2800" b="0" i="0" u="none">
              <a:solidFill>
                <a:schemeClr val="tx1"/>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l" rtl="0">
              <a:lnSpc>
                <a:spcPct val="100000"/>
              </a:lnSpc>
              <a:spcBef>
                <a:spcPts val="1200"/>
              </a:spcBef>
              <a:spcAft>
                <a:spcPts val="0"/>
              </a:spcAft>
              <a:buClr>
                <a:schemeClr val="lt1"/>
              </a:buClr>
              <a:buSzPts val="2400"/>
              <a:buFont typeface="Times New Roman" panose="02020603050405020304"/>
              <a:buNone/>
            </a:pPr>
            <a:r>
              <a:rPr lang="en-US" sz="2800" b="0" i="0" u="none">
                <a:solidFill>
                  <a:schemeClr val="tx1"/>
                </a:solidFill>
                <a:latin typeface="Times New Roman" panose="02020603050405020304"/>
                <a:ea typeface="Times New Roman" panose="02020603050405020304"/>
                <a:cs typeface="Times New Roman" panose="02020603050405020304"/>
                <a:sym typeface="Times New Roman" panose="02020603050405020304"/>
              </a:rPr>
              <a:t>- Hãy sống yêu thương, đồng cảm, tự tin, khiêm nhường… </a:t>
            </a:r>
            <a:endParaRPr lang="en-US" sz="2800" b="0" i="0" u="none">
              <a:solidFill>
                <a:schemeClr val="tx1"/>
              </a:solidFill>
              <a:latin typeface="Times New Roman" panose="02020603050405020304"/>
              <a:ea typeface="Times New Roman" panose="02020603050405020304"/>
              <a:cs typeface="Times New Roman" panose="02020603050405020304"/>
              <a:sym typeface="Times New Roman" panose="02020603050405020304"/>
            </a:endParaRPr>
          </a:p>
          <a:p>
            <a:pPr marL="342900" marR="0" lvl="0" indent="-342900" algn="l" rtl="0">
              <a:lnSpc>
                <a:spcPct val="100000"/>
              </a:lnSpc>
              <a:spcBef>
                <a:spcPts val="1200"/>
              </a:spcBef>
              <a:spcAft>
                <a:spcPts val="0"/>
              </a:spcAft>
              <a:buClr>
                <a:srgbClr val="FFFF00"/>
              </a:buClr>
              <a:buSzPts val="2400"/>
              <a:buFont typeface="Times New Roman" panose="02020603050405020304"/>
              <a:buNone/>
            </a:pPr>
            <a:r>
              <a:rPr lang="en-US" sz="2800" b="1" i="1" u="none">
                <a:solidFill>
                  <a:schemeClr val="tx1"/>
                </a:solidFill>
                <a:latin typeface="Times New Roman" panose="02020603050405020304"/>
                <a:ea typeface="Times New Roman" panose="02020603050405020304"/>
                <a:cs typeface="Times New Roman" panose="02020603050405020304"/>
                <a:sym typeface="Times New Roman" panose="02020603050405020304"/>
              </a:rPr>
              <a:t>3. Ý nghĩa</a:t>
            </a:r>
            <a:endParaRPr lang="en-US" sz="2800" b="1" i="1" u="none">
              <a:solidFill>
                <a:schemeClr val="tx1"/>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l" rtl="0">
              <a:lnSpc>
                <a:spcPct val="100000"/>
              </a:lnSpc>
              <a:spcBef>
                <a:spcPts val="480"/>
              </a:spcBef>
              <a:spcAft>
                <a:spcPts val="0"/>
              </a:spcAft>
              <a:buClr>
                <a:schemeClr val="lt1"/>
              </a:buClr>
              <a:buSzPts val="2400"/>
              <a:buFont typeface="Times New Roman" panose="02020603050405020304"/>
              <a:buNone/>
            </a:pPr>
            <a:r>
              <a:rPr lang="en-US" sz="2800" b="0" i="0" u="none">
                <a:solidFill>
                  <a:schemeClr val="tx1"/>
                </a:solidFill>
                <a:latin typeface="Times New Roman" panose="02020603050405020304"/>
                <a:ea typeface="Times New Roman" panose="02020603050405020304"/>
                <a:cs typeface="Times New Roman" panose="02020603050405020304"/>
                <a:sym typeface="Times New Roman" panose="02020603050405020304"/>
              </a:rPr>
              <a:t>- Không quá đề cao bản thân rồi rước hoạ.</a:t>
            </a:r>
            <a:endParaRPr lang="en-US" sz="2800" b="0" i="0" u="none">
              <a:solidFill>
                <a:schemeClr val="tx1"/>
              </a:solidFill>
              <a:latin typeface="Times New Roman" panose="02020603050405020304"/>
              <a:ea typeface="Times New Roman" panose="02020603050405020304"/>
              <a:cs typeface="Times New Roman" panose="02020603050405020304"/>
              <a:sym typeface="Times New Roman" panose="02020603050405020304"/>
            </a:endParaRPr>
          </a:p>
          <a:p>
            <a:pPr marL="342900" marR="0" lvl="0" indent="-342900" algn="l" rtl="0">
              <a:lnSpc>
                <a:spcPct val="100000"/>
              </a:lnSpc>
              <a:spcBef>
                <a:spcPts val="480"/>
              </a:spcBef>
              <a:spcAft>
                <a:spcPts val="0"/>
              </a:spcAft>
              <a:buClr>
                <a:schemeClr val="lt1"/>
              </a:buClr>
              <a:buSzPts val="2400"/>
              <a:buFont typeface="Times New Roman" panose="02020603050405020304"/>
              <a:buNone/>
            </a:pPr>
            <a:r>
              <a:rPr lang="en-US" sz="2800" b="0" i="0" u="none">
                <a:solidFill>
                  <a:schemeClr val="tx1"/>
                </a:solidFill>
                <a:latin typeface="Times New Roman" panose="02020603050405020304"/>
                <a:ea typeface="Times New Roman" panose="02020603050405020304"/>
                <a:cs typeface="Times New Roman" panose="02020603050405020304"/>
                <a:sym typeface="Times New Roman" panose="02020603050405020304"/>
              </a:rPr>
              <a:t>- Cần biết lắng nghe, quan tâm, giúp đỡ mọi người xung quanh.</a:t>
            </a:r>
            <a:endParaRPr lang="en-US" sz="2800" b="0" i="0" u="none">
              <a:solidFill>
                <a:schemeClr val="tx1"/>
              </a:solidFill>
              <a:latin typeface="Times New Roman" panose="02020603050405020304"/>
              <a:ea typeface="Times New Roman" panose="02020603050405020304"/>
              <a:cs typeface="Times New Roman" panose="02020603050405020304"/>
              <a:sym typeface="Times New Roman" panose="020206030504050203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6">
                                            <p:txEl>
                                              <p:pRg st="0" end="0"/>
                                            </p:txEl>
                                          </p:spTgt>
                                        </p:tgtEl>
                                        <p:attrNameLst>
                                          <p:attrName>style.visibility</p:attrName>
                                        </p:attrNameLst>
                                      </p:cBhvr>
                                      <p:to>
                                        <p:strVal val="visible"/>
                                      </p:to>
                                    </p:set>
                                    <p:animEffect transition="in" filter="fade">
                                      <p:cBhvr>
                                        <p:cTn id="7" dur="500"/>
                                        <p:tgtEl>
                                          <p:spTgt spid="54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46">
                                            <p:txEl>
                                              <p:pRg st="1" end="1"/>
                                            </p:txEl>
                                          </p:spTgt>
                                        </p:tgtEl>
                                        <p:attrNameLst>
                                          <p:attrName>style.visibility</p:attrName>
                                        </p:attrNameLst>
                                      </p:cBhvr>
                                      <p:to>
                                        <p:strVal val="visible"/>
                                      </p:to>
                                    </p:set>
                                    <p:animEffect transition="in" filter="fade">
                                      <p:cBhvr>
                                        <p:cTn id="12" dur="500"/>
                                        <p:tgtEl>
                                          <p:spTgt spid="54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46">
                                            <p:txEl>
                                              <p:pRg st="2" end="2"/>
                                            </p:txEl>
                                          </p:spTgt>
                                        </p:tgtEl>
                                        <p:attrNameLst>
                                          <p:attrName>style.visibility</p:attrName>
                                        </p:attrNameLst>
                                      </p:cBhvr>
                                      <p:to>
                                        <p:strVal val="visible"/>
                                      </p:to>
                                    </p:set>
                                    <p:animEffect transition="in" filter="fade">
                                      <p:cBhvr>
                                        <p:cTn id="17" dur="500"/>
                                        <p:tgtEl>
                                          <p:spTgt spid="54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46">
                                            <p:txEl>
                                              <p:pRg st="3" end="3"/>
                                            </p:txEl>
                                          </p:spTgt>
                                        </p:tgtEl>
                                        <p:attrNameLst>
                                          <p:attrName>style.visibility</p:attrName>
                                        </p:attrNameLst>
                                      </p:cBhvr>
                                      <p:to>
                                        <p:strVal val="visible"/>
                                      </p:to>
                                    </p:set>
                                    <p:animEffect transition="in" filter="fade">
                                      <p:cBhvr>
                                        <p:cTn id="22" dur="500"/>
                                        <p:tgtEl>
                                          <p:spTgt spid="54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46">
                                            <p:txEl>
                                              <p:pRg st="4" end="4"/>
                                            </p:txEl>
                                          </p:spTgt>
                                        </p:tgtEl>
                                        <p:attrNameLst>
                                          <p:attrName>style.visibility</p:attrName>
                                        </p:attrNameLst>
                                      </p:cBhvr>
                                      <p:to>
                                        <p:strVal val="visible"/>
                                      </p:to>
                                    </p:set>
                                    <p:animEffect transition="in" filter="fade">
                                      <p:cBhvr>
                                        <p:cTn id="27" dur="500"/>
                                        <p:tgtEl>
                                          <p:spTgt spid="54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46">
                                            <p:txEl>
                                              <p:pRg st="5" end="5"/>
                                            </p:txEl>
                                          </p:spTgt>
                                        </p:tgtEl>
                                        <p:attrNameLst>
                                          <p:attrName>style.visibility</p:attrName>
                                        </p:attrNameLst>
                                      </p:cBhvr>
                                      <p:to>
                                        <p:strVal val="visible"/>
                                      </p:to>
                                    </p:set>
                                    <p:animEffect transition="in" filter="fade">
                                      <p:cBhvr>
                                        <p:cTn id="32" dur="500"/>
                                        <p:tgtEl>
                                          <p:spTgt spid="54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46">
                                            <p:txEl>
                                              <p:pRg st="6" end="6"/>
                                            </p:txEl>
                                          </p:spTgt>
                                        </p:tgtEl>
                                        <p:attrNameLst>
                                          <p:attrName>style.visibility</p:attrName>
                                        </p:attrNameLst>
                                      </p:cBhvr>
                                      <p:to>
                                        <p:strVal val="visible"/>
                                      </p:to>
                                    </p:set>
                                    <p:animEffect transition="in" filter="fade">
                                      <p:cBhvr>
                                        <p:cTn id="37" dur="500"/>
                                        <p:tgtEl>
                                          <p:spTgt spid="54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46">
                                            <p:txEl>
                                              <p:pRg st="7" end="7"/>
                                            </p:txEl>
                                          </p:spTgt>
                                        </p:tgtEl>
                                        <p:attrNameLst>
                                          <p:attrName>style.visibility</p:attrName>
                                        </p:attrNameLst>
                                      </p:cBhvr>
                                      <p:to>
                                        <p:strVal val="visible"/>
                                      </p:to>
                                    </p:set>
                                    <p:animEffect transition="in" filter="fade">
                                      <p:cBhvr>
                                        <p:cTn id="42" dur="500"/>
                                        <p:tgtEl>
                                          <p:spTgt spid="546">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46">
                                            <p:txEl>
                                              <p:pRg st="8" end="8"/>
                                            </p:txEl>
                                          </p:spTgt>
                                        </p:tgtEl>
                                        <p:attrNameLst>
                                          <p:attrName>style.visibility</p:attrName>
                                        </p:attrNameLst>
                                      </p:cBhvr>
                                      <p:to>
                                        <p:strVal val="visible"/>
                                      </p:to>
                                    </p:set>
                                    <p:animEffect transition="in" filter="fade">
                                      <p:cBhvr>
                                        <p:cTn id="47" dur="500"/>
                                        <p:tgtEl>
                                          <p:spTgt spid="546">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46">
                                            <p:txEl>
                                              <p:pRg st="9" end="9"/>
                                            </p:txEl>
                                          </p:spTgt>
                                        </p:tgtEl>
                                        <p:attrNameLst>
                                          <p:attrName>style.visibility</p:attrName>
                                        </p:attrNameLst>
                                      </p:cBhvr>
                                      <p:to>
                                        <p:strVal val="visible"/>
                                      </p:to>
                                    </p:set>
                                    <p:animEffect transition="in" filter="fade">
                                      <p:cBhvr>
                                        <p:cTn id="52" dur="500"/>
                                        <p:tgtEl>
                                          <p:spTgt spid="546">
                                            <p:txEl>
                                              <p:pRg st="9" end="9"/>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Plaque 3"/>
          <p:cNvSpPr/>
          <p:nvPr/>
        </p:nvSpPr>
        <p:spPr>
          <a:xfrm>
            <a:off x="3796937" y="169396"/>
            <a:ext cx="4598125" cy="809897"/>
          </a:xfrm>
          <a:prstGeom prst="plaqu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sz="2800" dirty="0">
                <a:solidFill>
                  <a:srgbClr val="FFFFFF"/>
                </a:solidFill>
                <a:latin typeface="Times New Roman" panose="02020603050405020304" charset="0"/>
                <a:cs typeface="Times New Roman" panose="02020603050405020304" charset="0"/>
              </a:rPr>
              <a:t>LUYỆN TẬP</a:t>
            </a:r>
            <a:endParaRPr sz="2800" dirty="0">
              <a:solidFill>
                <a:srgbClr val="FFFFFF"/>
              </a:solidFill>
              <a:latin typeface="Times New Roman" panose="02020603050405020304" charset="0"/>
              <a:ea typeface="Times New Roman" panose="02020603050405020304" charset="0"/>
              <a:cs typeface="Times New Roman" panose="02020603050405020304" charset="0"/>
            </a:endParaRPr>
          </a:p>
        </p:txBody>
      </p:sp>
      <p:grpSp>
        <p:nvGrpSpPr>
          <p:cNvPr id="2" name="Group 1"/>
          <p:cNvGrpSpPr/>
          <p:nvPr/>
        </p:nvGrpSpPr>
        <p:grpSpPr>
          <a:xfrm>
            <a:off x="230717" y="1257300"/>
            <a:ext cx="6097905" cy="5600065"/>
            <a:chOff x="229902" y="1256508"/>
            <a:chExt cx="6098100" cy="5600759"/>
          </a:xfrm>
        </p:grpSpPr>
        <p:sp>
          <p:nvSpPr>
            <p:cNvPr id="3" name="Freeform 2"/>
            <p:cNvSpPr/>
            <p:nvPr/>
          </p:nvSpPr>
          <p:spPr>
            <a:xfrm>
              <a:off x="229902" y="1256508"/>
              <a:ext cx="3406249" cy="915148"/>
            </a:xfrm>
            <a:custGeom>
              <a:avLst/>
              <a:gdLst>
                <a:gd name="connsiteX0" fmla="*/ 0 w 2615406"/>
                <a:gd name="connsiteY0" fmla="*/ 98558 h 985576"/>
                <a:gd name="connsiteX1" fmla="*/ 98558 w 2615406"/>
                <a:gd name="connsiteY1" fmla="*/ 0 h 985576"/>
                <a:gd name="connsiteX2" fmla="*/ 2516848 w 2615406"/>
                <a:gd name="connsiteY2" fmla="*/ 0 h 985576"/>
                <a:gd name="connsiteX3" fmla="*/ 2615406 w 2615406"/>
                <a:gd name="connsiteY3" fmla="*/ 98558 h 985576"/>
                <a:gd name="connsiteX4" fmla="*/ 2615406 w 2615406"/>
                <a:gd name="connsiteY4" fmla="*/ 887018 h 985576"/>
                <a:gd name="connsiteX5" fmla="*/ 2516848 w 2615406"/>
                <a:gd name="connsiteY5" fmla="*/ 985576 h 985576"/>
                <a:gd name="connsiteX6" fmla="*/ 98558 w 2615406"/>
                <a:gd name="connsiteY6" fmla="*/ 985576 h 985576"/>
                <a:gd name="connsiteX7" fmla="*/ 0 w 2615406"/>
                <a:gd name="connsiteY7" fmla="*/ 887018 h 985576"/>
                <a:gd name="connsiteX8" fmla="*/ 0 w 2615406"/>
                <a:gd name="connsiteY8" fmla="*/ 98558 h 985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5406" h="985576">
                  <a:moveTo>
                    <a:pt x="0" y="98558"/>
                  </a:moveTo>
                  <a:cubicBezTo>
                    <a:pt x="0" y="44126"/>
                    <a:pt x="44126" y="0"/>
                    <a:pt x="98558" y="0"/>
                  </a:cubicBezTo>
                  <a:lnTo>
                    <a:pt x="2516848" y="0"/>
                  </a:lnTo>
                  <a:cubicBezTo>
                    <a:pt x="2571280" y="0"/>
                    <a:pt x="2615406" y="44126"/>
                    <a:pt x="2615406" y="98558"/>
                  </a:cubicBezTo>
                  <a:lnTo>
                    <a:pt x="2615406" y="887018"/>
                  </a:lnTo>
                  <a:cubicBezTo>
                    <a:pt x="2615406" y="941450"/>
                    <a:pt x="2571280" y="985576"/>
                    <a:pt x="2516848" y="985576"/>
                  </a:cubicBezTo>
                  <a:lnTo>
                    <a:pt x="98558" y="985576"/>
                  </a:lnTo>
                  <a:cubicBezTo>
                    <a:pt x="44126" y="985576"/>
                    <a:pt x="0" y="941450"/>
                    <a:pt x="0" y="887018"/>
                  </a:cubicBezTo>
                  <a:lnTo>
                    <a:pt x="0" y="98558"/>
                  </a:lnTo>
                  <a:close/>
                </a:path>
              </a:pathLst>
            </a:custGeom>
            <a:solidFill>
              <a:schemeClr val="accent4">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lIns="117229" tIns="90982" rIns="117229" bIns="90982"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defTabSz="1033780" eaLnBrk="1" hangingPunct="1">
                <a:lnSpc>
                  <a:spcPct val="90000"/>
                </a:lnSpc>
                <a:spcAft>
                  <a:spcPct val="35000"/>
                </a:spcAft>
              </a:pPr>
              <a:r>
                <a:rPr lang="pt-BR" altLang="x-none" sz="2800" dirty="0">
                  <a:solidFill>
                    <a:srgbClr val="FFFFFF"/>
                  </a:solidFill>
                  <a:latin typeface="Times New Roman" panose="02020603050405020304" charset="0"/>
                  <a:cs typeface="Times New Roman" panose="02020603050405020304" charset="0"/>
                </a:rPr>
                <a:t>Lời kể của Dế Mèn</a:t>
              </a:r>
              <a:endParaRPr lang="pt-BR" altLang="x-none" sz="2800" dirty="0">
                <a:solidFill>
                  <a:srgbClr val="FFFFFF"/>
                </a:solidFill>
                <a:latin typeface="Times New Roman" panose="02020603050405020304" charset="0"/>
                <a:cs typeface="Times New Roman" panose="02020603050405020304" charset="0"/>
              </a:endParaRPr>
            </a:p>
          </p:txBody>
        </p:sp>
        <p:sp>
          <p:nvSpPr>
            <p:cNvPr id="5" name="Freeform 4"/>
            <p:cNvSpPr/>
            <p:nvPr/>
          </p:nvSpPr>
          <p:spPr>
            <a:xfrm>
              <a:off x="492377" y="2242997"/>
              <a:ext cx="294225" cy="846772"/>
            </a:xfrm>
            <a:custGeom>
              <a:avLst/>
              <a:gdLst/>
              <a:ahLst/>
              <a:cxnLst/>
              <a:rect l="0" t="0" r="0" b="0"/>
              <a:pathLst>
                <a:path>
                  <a:moveTo>
                    <a:pt x="0" y="0"/>
                  </a:moveTo>
                  <a:lnTo>
                    <a:pt x="0" y="847927"/>
                  </a:lnTo>
                  <a:lnTo>
                    <a:pt x="294766" y="847927"/>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6" name="Freeform 5"/>
            <p:cNvSpPr/>
            <p:nvPr/>
          </p:nvSpPr>
          <p:spPr>
            <a:xfrm>
              <a:off x="786602" y="2435638"/>
              <a:ext cx="5416724" cy="1308262"/>
            </a:xfrm>
            <a:custGeom>
              <a:avLst/>
              <a:gdLst>
                <a:gd name="connsiteX0" fmla="*/ 0 w 5417970"/>
                <a:gd name="connsiteY0" fmla="*/ 130770 h 1307703"/>
                <a:gd name="connsiteX1" fmla="*/ 130770 w 5417970"/>
                <a:gd name="connsiteY1" fmla="*/ 0 h 1307703"/>
                <a:gd name="connsiteX2" fmla="*/ 5287200 w 5417970"/>
                <a:gd name="connsiteY2" fmla="*/ 0 h 1307703"/>
                <a:gd name="connsiteX3" fmla="*/ 5417970 w 5417970"/>
                <a:gd name="connsiteY3" fmla="*/ 130770 h 1307703"/>
                <a:gd name="connsiteX4" fmla="*/ 5417970 w 5417970"/>
                <a:gd name="connsiteY4" fmla="*/ 1176933 h 1307703"/>
                <a:gd name="connsiteX5" fmla="*/ 5287200 w 5417970"/>
                <a:gd name="connsiteY5" fmla="*/ 1307703 h 1307703"/>
                <a:gd name="connsiteX6" fmla="*/ 130770 w 5417970"/>
                <a:gd name="connsiteY6" fmla="*/ 1307703 h 1307703"/>
                <a:gd name="connsiteX7" fmla="*/ 0 w 5417970"/>
                <a:gd name="connsiteY7" fmla="*/ 1176933 h 1307703"/>
                <a:gd name="connsiteX8" fmla="*/ 0 w 5417970"/>
                <a:gd name="connsiteY8" fmla="*/ 130770 h 1307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7970" h="1307703">
                  <a:moveTo>
                    <a:pt x="0" y="130770"/>
                  </a:moveTo>
                  <a:cubicBezTo>
                    <a:pt x="0" y="58548"/>
                    <a:pt x="58548" y="0"/>
                    <a:pt x="130770" y="0"/>
                  </a:cubicBezTo>
                  <a:lnTo>
                    <a:pt x="5287200" y="0"/>
                  </a:lnTo>
                  <a:cubicBezTo>
                    <a:pt x="5359422" y="0"/>
                    <a:pt x="5417970" y="58548"/>
                    <a:pt x="5417970" y="130770"/>
                  </a:cubicBezTo>
                  <a:lnTo>
                    <a:pt x="5417970" y="1176933"/>
                  </a:lnTo>
                  <a:cubicBezTo>
                    <a:pt x="5417970" y="1249155"/>
                    <a:pt x="5359422" y="1307703"/>
                    <a:pt x="5287200" y="1307703"/>
                  </a:cubicBezTo>
                  <a:lnTo>
                    <a:pt x="130770" y="1307703"/>
                  </a:lnTo>
                  <a:cubicBezTo>
                    <a:pt x="58548" y="1307703"/>
                    <a:pt x="0" y="1249155"/>
                    <a:pt x="0" y="1176933"/>
                  </a:cubicBezTo>
                  <a:lnTo>
                    <a:pt x="0" y="130770"/>
                  </a:lnTo>
                  <a:close/>
                </a:path>
              </a:pathLst>
            </a:custGeom>
            <a:ln w="28575"/>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112028" tIns="91708" rIns="112028" bIns="91708"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defTabSz="800100" eaLnBrk="1" hangingPunct="1">
                <a:lnSpc>
                  <a:spcPct val="90000"/>
                </a:lnSpc>
                <a:spcAft>
                  <a:spcPct val="35000"/>
                </a:spcAft>
              </a:pPr>
              <a:r>
                <a:rPr lang="vi-VN" altLang="x-none" sz="2800" dirty="0">
                  <a:solidFill>
                    <a:srgbClr val="000000"/>
                  </a:solidFill>
                  <a:latin typeface="Times New Roman" panose="02020603050405020304" charset="0"/>
                  <a:cs typeface="Times New Roman" panose="02020603050405020304" charset="0"/>
                </a:rPr>
                <a:t>Tôi tợn lắm. Dám c</a:t>
              </a:r>
              <a:r>
                <a:rPr lang="vi-VN" altLang="x-none" sz="2800" dirty="0">
                  <a:solidFill>
                    <a:srgbClr val="000000"/>
                  </a:solidFill>
                  <a:latin typeface="Times New Roman" panose="02020603050405020304" charset="0"/>
                  <a:ea typeface="Times New Roman" panose="02020603050405020304" charset="0"/>
                </a:rPr>
                <a:t>à</a:t>
              </a:r>
              <a:r>
                <a:rPr lang="vi-VN" altLang="x-none" sz="2800" dirty="0">
                  <a:solidFill>
                    <a:srgbClr val="000000"/>
                  </a:solidFill>
                  <a:latin typeface="Times New Roman" panose="02020603050405020304" charset="0"/>
                  <a:cs typeface="Times New Roman" panose="02020603050405020304" charset="0"/>
                </a:rPr>
                <a:t> khịa với tất cả mọi b</a:t>
              </a:r>
              <a:r>
                <a:rPr lang="vi-VN" altLang="x-none" sz="2800" dirty="0">
                  <a:solidFill>
                    <a:srgbClr val="000000"/>
                  </a:solidFill>
                  <a:latin typeface="Times New Roman" panose="02020603050405020304" charset="0"/>
                  <a:ea typeface="Times New Roman" panose="02020603050405020304" charset="0"/>
                </a:rPr>
                <a:t>à</a:t>
              </a:r>
              <a:r>
                <a:rPr lang="vi-VN" altLang="x-none" sz="2800" dirty="0">
                  <a:solidFill>
                    <a:srgbClr val="000000"/>
                  </a:solidFill>
                  <a:latin typeface="Times New Roman" panose="02020603050405020304" charset="0"/>
                  <a:cs typeface="Times New Roman" panose="02020603050405020304" charset="0"/>
                </a:rPr>
                <a:t> con trong xóm.</a:t>
              </a:r>
              <a:endParaRPr sz="2800" dirty="0">
                <a:solidFill>
                  <a:srgbClr val="000000"/>
                </a:solidFill>
                <a:latin typeface="Calibri" panose="020F0502020204030204" pitchFamily="34" charset="0"/>
              </a:endParaRPr>
            </a:p>
          </p:txBody>
        </p:sp>
        <p:sp>
          <p:nvSpPr>
            <p:cNvPr id="9" name="Freeform 8"/>
            <p:cNvSpPr/>
            <p:nvPr/>
          </p:nvSpPr>
          <p:spPr>
            <a:xfrm>
              <a:off x="492377" y="2242997"/>
              <a:ext cx="260358" cy="2843036"/>
            </a:xfrm>
            <a:custGeom>
              <a:avLst/>
              <a:gdLst/>
              <a:ahLst/>
              <a:cxnLst/>
              <a:rect l="0" t="0" r="0" b="0"/>
              <a:pathLst>
                <a:path>
                  <a:moveTo>
                    <a:pt x="0" y="0"/>
                  </a:moveTo>
                  <a:lnTo>
                    <a:pt x="0" y="2844581"/>
                  </a:lnTo>
                  <a:lnTo>
                    <a:pt x="261540" y="2844581"/>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10" name="Freeform 9"/>
            <p:cNvSpPr/>
            <p:nvPr/>
          </p:nvSpPr>
          <p:spPr>
            <a:xfrm>
              <a:off x="752524" y="3938445"/>
              <a:ext cx="5575478" cy="2918822"/>
            </a:xfrm>
            <a:custGeom>
              <a:avLst/>
              <a:gdLst>
                <a:gd name="connsiteX0" fmla="*/ 0 w 5575230"/>
                <a:gd name="connsiteY0" fmla="*/ 229750 h 2297503"/>
                <a:gd name="connsiteX1" fmla="*/ 229750 w 5575230"/>
                <a:gd name="connsiteY1" fmla="*/ 0 h 2297503"/>
                <a:gd name="connsiteX2" fmla="*/ 5345480 w 5575230"/>
                <a:gd name="connsiteY2" fmla="*/ 0 h 2297503"/>
                <a:gd name="connsiteX3" fmla="*/ 5575230 w 5575230"/>
                <a:gd name="connsiteY3" fmla="*/ 229750 h 2297503"/>
                <a:gd name="connsiteX4" fmla="*/ 5575230 w 5575230"/>
                <a:gd name="connsiteY4" fmla="*/ 2067753 h 2297503"/>
                <a:gd name="connsiteX5" fmla="*/ 5345480 w 5575230"/>
                <a:gd name="connsiteY5" fmla="*/ 2297503 h 2297503"/>
                <a:gd name="connsiteX6" fmla="*/ 229750 w 5575230"/>
                <a:gd name="connsiteY6" fmla="*/ 2297503 h 2297503"/>
                <a:gd name="connsiteX7" fmla="*/ 0 w 5575230"/>
                <a:gd name="connsiteY7" fmla="*/ 2067753 h 2297503"/>
                <a:gd name="connsiteX8" fmla="*/ 0 w 5575230"/>
                <a:gd name="connsiteY8" fmla="*/ 229750 h 2297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75230" h="2297503">
                  <a:moveTo>
                    <a:pt x="0" y="229750"/>
                  </a:moveTo>
                  <a:cubicBezTo>
                    <a:pt x="0" y="102863"/>
                    <a:pt x="102863" y="0"/>
                    <a:pt x="229750" y="0"/>
                  </a:cubicBezTo>
                  <a:lnTo>
                    <a:pt x="5345480" y="0"/>
                  </a:lnTo>
                  <a:cubicBezTo>
                    <a:pt x="5472367" y="0"/>
                    <a:pt x="5575230" y="102863"/>
                    <a:pt x="5575230" y="229750"/>
                  </a:cubicBezTo>
                  <a:lnTo>
                    <a:pt x="5575230" y="2067753"/>
                  </a:lnTo>
                  <a:cubicBezTo>
                    <a:pt x="5575230" y="2194640"/>
                    <a:pt x="5472367" y="2297503"/>
                    <a:pt x="5345480" y="2297503"/>
                  </a:cubicBezTo>
                  <a:lnTo>
                    <a:pt x="229750" y="2297503"/>
                  </a:lnTo>
                  <a:cubicBezTo>
                    <a:pt x="102863" y="2297503"/>
                    <a:pt x="0" y="2194640"/>
                    <a:pt x="0" y="2067753"/>
                  </a:cubicBezTo>
                  <a:lnTo>
                    <a:pt x="0" y="229750"/>
                  </a:lnTo>
                  <a:close/>
                </a:path>
              </a:pathLst>
            </a:custGeom>
            <a:ln w="28575"/>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155762" tIns="133749" rIns="155762" bIns="133749"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defTabSz="866775" eaLnBrk="1" hangingPunct="1">
                <a:lnSpc>
                  <a:spcPct val="90000"/>
                </a:lnSpc>
                <a:spcAft>
                  <a:spcPct val="35000"/>
                </a:spcAft>
              </a:pPr>
              <a:r>
                <a:rPr lang="vi-VN" altLang="x-none" sz="2800" dirty="0">
                  <a:solidFill>
                    <a:srgbClr val="000000"/>
                  </a:solidFill>
                  <a:latin typeface="Times New Roman" panose="02020603050405020304" charset="0"/>
                  <a:cs typeface="Times New Roman" panose="02020603050405020304" charset="0"/>
                </a:rPr>
                <a:t>Ngẫm ra thì tôi chỉ nói lấy sướng miệng thôi. Còn Dế Choắt than thở thế n</a:t>
              </a:r>
              <a:r>
                <a:rPr lang="vi-VN" altLang="x-none" sz="2800" dirty="0">
                  <a:solidFill>
                    <a:srgbClr val="000000"/>
                  </a:solidFill>
                  <a:latin typeface="Times New Roman" panose="02020603050405020304" charset="0"/>
                  <a:ea typeface="Times New Roman" panose="02020603050405020304" charset="0"/>
                </a:rPr>
                <a:t>à</a:t>
              </a:r>
              <a:r>
                <a:rPr lang="vi-VN" altLang="x-none" sz="2800" dirty="0">
                  <a:solidFill>
                    <a:srgbClr val="000000"/>
                  </a:solidFill>
                  <a:latin typeface="Times New Roman" panose="02020603050405020304" charset="0"/>
                  <a:cs typeface="Times New Roman" panose="02020603050405020304" charset="0"/>
                </a:rPr>
                <a:t>o, tôi không để tai. Hồi ấy, tôi có tính tự đắc, cứ miệng mình nói tai mình nghe chứ không biết ai nghe, thậm chí cũng chẳng để ý có ai nghe mình không.</a:t>
              </a:r>
              <a:endParaRPr sz="2800" dirty="0">
                <a:solidFill>
                  <a:srgbClr val="000000"/>
                </a:solidFill>
                <a:latin typeface="Calibri" panose="020F0502020204030204" pitchFamily="34" charset="0"/>
              </a:endParaRPr>
            </a:p>
          </p:txBody>
        </p:sp>
      </p:grpSp>
      <p:grpSp>
        <p:nvGrpSpPr>
          <p:cNvPr id="7" name="Group 10"/>
          <p:cNvGrpSpPr/>
          <p:nvPr/>
        </p:nvGrpSpPr>
        <p:grpSpPr>
          <a:xfrm>
            <a:off x="6591300" y="1253067"/>
            <a:ext cx="5467985" cy="5602605"/>
            <a:chOff x="6591275" y="1253616"/>
            <a:chExt cx="5468146" cy="5602439"/>
          </a:xfrm>
        </p:grpSpPr>
        <p:sp>
          <p:nvSpPr>
            <p:cNvPr id="12" name="Freeform 11"/>
            <p:cNvSpPr/>
            <p:nvPr/>
          </p:nvSpPr>
          <p:spPr>
            <a:xfrm>
              <a:off x="6591275" y="1253616"/>
              <a:ext cx="4559434" cy="892149"/>
            </a:xfrm>
            <a:custGeom>
              <a:avLst/>
              <a:gdLst>
                <a:gd name="connsiteX0" fmla="*/ 0 w 3453278"/>
                <a:gd name="connsiteY0" fmla="*/ 98499 h 984985"/>
                <a:gd name="connsiteX1" fmla="*/ 98499 w 3453278"/>
                <a:gd name="connsiteY1" fmla="*/ 0 h 984985"/>
                <a:gd name="connsiteX2" fmla="*/ 3354780 w 3453278"/>
                <a:gd name="connsiteY2" fmla="*/ 0 h 984985"/>
                <a:gd name="connsiteX3" fmla="*/ 3453279 w 3453278"/>
                <a:gd name="connsiteY3" fmla="*/ 98499 h 984985"/>
                <a:gd name="connsiteX4" fmla="*/ 3453278 w 3453278"/>
                <a:gd name="connsiteY4" fmla="*/ 886487 h 984985"/>
                <a:gd name="connsiteX5" fmla="*/ 3354779 w 3453278"/>
                <a:gd name="connsiteY5" fmla="*/ 984986 h 984985"/>
                <a:gd name="connsiteX6" fmla="*/ 98499 w 3453278"/>
                <a:gd name="connsiteY6" fmla="*/ 984985 h 984985"/>
                <a:gd name="connsiteX7" fmla="*/ 0 w 3453278"/>
                <a:gd name="connsiteY7" fmla="*/ 886486 h 984985"/>
                <a:gd name="connsiteX8" fmla="*/ 0 w 3453278"/>
                <a:gd name="connsiteY8" fmla="*/ 98499 h 984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53278" h="984985">
                  <a:moveTo>
                    <a:pt x="0" y="98499"/>
                  </a:moveTo>
                  <a:cubicBezTo>
                    <a:pt x="0" y="44100"/>
                    <a:pt x="44100" y="0"/>
                    <a:pt x="98499" y="0"/>
                  </a:cubicBezTo>
                  <a:lnTo>
                    <a:pt x="3354780" y="0"/>
                  </a:lnTo>
                  <a:cubicBezTo>
                    <a:pt x="3409179" y="0"/>
                    <a:pt x="3453279" y="44100"/>
                    <a:pt x="3453279" y="98499"/>
                  </a:cubicBezTo>
                  <a:cubicBezTo>
                    <a:pt x="3453279" y="361162"/>
                    <a:pt x="3453278" y="623824"/>
                    <a:pt x="3453278" y="886487"/>
                  </a:cubicBezTo>
                  <a:cubicBezTo>
                    <a:pt x="3453278" y="940886"/>
                    <a:pt x="3409178" y="984986"/>
                    <a:pt x="3354779" y="984986"/>
                  </a:cubicBezTo>
                  <a:lnTo>
                    <a:pt x="98499" y="984985"/>
                  </a:lnTo>
                  <a:cubicBezTo>
                    <a:pt x="44100" y="984985"/>
                    <a:pt x="0" y="940885"/>
                    <a:pt x="0" y="886486"/>
                  </a:cubicBezTo>
                  <a:lnTo>
                    <a:pt x="0" y="98499"/>
                  </a:lnTo>
                  <a:close/>
                </a:path>
              </a:pathLst>
            </a:custGeom>
            <a:solidFill>
              <a:schemeClr val="accent4">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lIns="117205" tIns="90958" rIns="117205" bIns="90958"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defTabSz="1033780" eaLnBrk="1" hangingPunct="1">
                <a:lnSpc>
                  <a:spcPct val="90000"/>
                </a:lnSpc>
                <a:spcAft>
                  <a:spcPct val="35000"/>
                </a:spcAft>
              </a:pPr>
              <a:r>
                <a:rPr lang="pt-BR" altLang="x-none" sz="2800" dirty="0">
                  <a:solidFill>
                    <a:schemeClr val="bg1"/>
                  </a:solidFill>
                  <a:latin typeface="Times New Roman" panose="02020603050405020304" charset="0"/>
                  <a:cs typeface="Times New Roman" panose="02020603050405020304" charset="0"/>
                </a:rPr>
                <a:t>Lời đối thoại của Dế Mèn</a:t>
              </a:r>
              <a:endParaRPr lang="pt-BR" altLang="x-none" sz="2800" dirty="0">
                <a:solidFill>
                  <a:schemeClr val="bg1"/>
                </a:solidFill>
                <a:latin typeface="Times New Roman" panose="02020603050405020304" charset="0"/>
                <a:cs typeface="Times New Roman" panose="02020603050405020304" charset="0"/>
              </a:endParaRPr>
            </a:p>
          </p:txBody>
        </p:sp>
        <p:sp>
          <p:nvSpPr>
            <p:cNvPr id="13" name="Freeform 12"/>
            <p:cNvSpPr/>
            <p:nvPr/>
          </p:nvSpPr>
          <p:spPr>
            <a:xfrm>
              <a:off x="6936302" y="2237838"/>
              <a:ext cx="226489" cy="732345"/>
            </a:xfrm>
            <a:custGeom>
              <a:avLst/>
              <a:gdLst/>
              <a:ahLst/>
              <a:cxnLst/>
              <a:rect l="0" t="0" r="0" b="0"/>
              <a:pathLst>
                <a:path>
                  <a:moveTo>
                    <a:pt x="0" y="0"/>
                  </a:moveTo>
                  <a:lnTo>
                    <a:pt x="0" y="730579"/>
                  </a:lnTo>
                  <a:lnTo>
                    <a:pt x="226372" y="730579"/>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14" name="Freeform 13"/>
            <p:cNvSpPr/>
            <p:nvPr/>
          </p:nvSpPr>
          <p:spPr>
            <a:xfrm>
              <a:off x="7162792" y="2407166"/>
              <a:ext cx="4652570" cy="1123916"/>
            </a:xfrm>
            <a:custGeom>
              <a:avLst/>
              <a:gdLst>
                <a:gd name="connsiteX0" fmla="*/ 0 w 4653371"/>
                <a:gd name="connsiteY0" fmla="*/ 112316 h 1123156"/>
                <a:gd name="connsiteX1" fmla="*/ 112316 w 4653371"/>
                <a:gd name="connsiteY1" fmla="*/ 0 h 1123156"/>
                <a:gd name="connsiteX2" fmla="*/ 4541055 w 4653371"/>
                <a:gd name="connsiteY2" fmla="*/ 0 h 1123156"/>
                <a:gd name="connsiteX3" fmla="*/ 4653371 w 4653371"/>
                <a:gd name="connsiteY3" fmla="*/ 112316 h 1123156"/>
                <a:gd name="connsiteX4" fmla="*/ 4653371 w 4653371"/>
                <a:gd name="connsiteY4" fmla="*/ 1010840 h 1123156"/>
                <a:gd name="connsiteX5" fmla="*/ 4541055 w 4653371"/>
                <a:gd name="connsiteY5" fmla="*/ 1123156 h 1123156"/>
                <a:gd name="connsiteX6" fmla="*/ 112316 w 4653371"/>
                <a:gd name="connsiteY6" fmla="*/ 1123156 h 1123156"/>
                <a:gd name="connsiteX7" fmla="*/ 0 w 4653371"/>
                <a:gd name="connsiteY7" fmla="*/ 1010840 h 1123156"/>
                <a:gd name="connsiteX8" fmla="*/ 0 w 4653371"/>
                <a:gd name="connsiteY8" fmla="*/ 112316 h 112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53371" h="1123156">
                  <a:moveTo>
                    <a:pt x="0" y="112316"/>
                  </a:moveTo>
                  <a:cubicBezTo>
                    <a:pt x="0" y="50286"/>
                    <a:pt x="50286" y="0"/>
                    <a:pt x="112316" y="0"/>
                  </a:cubicBezTo>
                  <a:lnTo>
                    <a:pt x="4541055" y="0"/>
                  </a:lnTo>
                  <a:cubicBezTo>
                    <a:pt x="4603085" y="0"/>
                    <a:pt x="4653371" y="50286"/>
                    <a:pt x="4653371" y="112316"/>
                  </a:cubicBezTo>
                  <a:lnTo>
                    <a:pt x="4653371" y="1010840"/>
                  </a:lnTo>
                  <a:cubicBezTo>
                    <a:pt x="4653371" y="1072870"/>
                    <a:pt x="4603085" y="1123156"/>
                    <a:pt x="4541055" y="1123156"/>
                  </a:cubicBezTo>
                  <a:lnTo>
                    <a:pt x="112316" y="1123156"/>
                  </a:lnTo>
                  <a:cubicBezTo>
                    <a:pt x="50286" y="1123156"/>
                    <a:pt x="0" y="1072870"/>
                    <a:pt x="0" y="1010840"/>
                  </a:cubicBezTo>
                  <a:lnTo>
                    <a:pt x="0" y="112316"/>
                  </a:lnTo>
                  <a:close/>
                </a:path>
              </a:pathLst>
            </a:custGeom>
            <a:ln w="28575"/>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104821" tIns="84501" rIns="104821" bIns="84501"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defTabSz="800100" eaLnBrk="1" hangingPunct="1">
                <a:lnSpc>
                  <a:spcPct val="90000"/>
                </a:lnSpc>
                <a:spcAft>
                  <a:spcPct val="35000"/>
                </a:spcAft>
              </a:pPr>
              <a:r>
                <a:rPr lang="vi-VN" altLang="x-none" sz="2800" dirty="0">
                  <a:solidFill>
                    <a:srgbClr val="000000"/>
                  </a:solidFill>
                  <a:latin typeface="Times New Roman" panose="02020603050405020304" charset="0"/>
                  <a:cs typeface="Times New Roman" panose="02020603050405020304" charset="0"/>
                </a:rPr>
                <a:t>Được, chú mình cứ nói thẳng thừng ra n</a:t>
              </a:r>
              <a:r>
                <a:rPr lang="vi-VN" altLang="x-none" sz="2800" dirty="0">
                  <a:solidFill>
                    <a:srgbClr val="000000"/>
                  </a:solidFill>
                  <a:latin typeface="Times New Roman" panose="02020603050405020304" charset="0"/>
                  <a:ea typeface="Times New Roman" panose="02020603050405020304" charset="0"/>
                </a:rPr>
                <a:t>à</a:t>
              </a:r>
              <a:r>
                <a:rPr lang="vi-VN" altLang="x-none" sz="2800" dirty="0">
                  <a:solidFill>
                    <a:srgbClr val="000000"/>
                  </a:solidFill>
                  <a:latin typeface="Times New Roman" panose="02020603050405020304" charset="0"/>
                  <a:cs typeface="Times New Roman" panose="02020603050405020304" charset="0"/>
                </a:rPr>
                <a:t>o.</a:t>
              </a:r>
              <a:endParaRPr sz="2800" dirty="0">
                <a:solidFill>
                  <a:srgbClr val="000000"/>
                </a:solidFill>
                <a:latin typeface="Calibri" panose="020F0502020204030204" pitchFamily="34" charset="0"/>
              </a:endParaRPr>
            </a:p>
          </p:txBody>
        </p:sp>
        <p:sp>
          <p:nvSpPr>
            <p:cNvPr id="15" name="Freeform 14"/>
            <p:cNvSpPr/>
            <p:nvPr/>
          </p:nvSpPr>
          <p:spPr>
            <a:xfrm>
              <a:off x="6936302" y="2237838"/>
              <a:ext cx="198973" cy="2004423"/>
            </a:xfrm>
            <a:custGeom>
              <a:avLst/>
              <a:gdLst/>
              <a:ahLst/>
              <a:cxnLst/>
              <a:rect l="0" t="0" r="0" b="0"/>
              <a:pathLst>
                <a:path>
                  <a:moveTo>
                    <a:pt x="0" y="0"/>
                  </a:moveTo>
                  <a:lnTo>
                    <a:pt x="0" y="2004373"/>
                  </a:lnTo>
                  <a:lnTo>
                    <a:pt x="197834" y="2004373"/>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16" name="Freeform 15"/>
            <p:cNvSpPr/>
            <p:nvPr/>
          </p:nvSpPr>
          <p:spPr>
            <a:xfrm>
              <a:off x="7145011" y="3531294"/>
              <a:ext cx="4699138" cy="1628092"/>
            </a:xfrm>
            <a:custGeom>
              <a:avLst/>
              <a:gdLst>
                <a:gd name="connsiteX0" fmla="*/ 0 w 4699321"/>
                <a:gd name="connsiteY0" fmla="*/ 112316 h 1123156"/>
                <a:gd name="connsiteX1" fmla="*/ 112316 w 4699321"/>
                <a:gd name="connsiteY1" fmla="*/ 0 h 1123156"/>
                <a:gd name="connsiteX2" fmla="*/ 4587005 w 4699321"/>
                <a:gd name="connsiteY2" fmla="*/ 0 h 1123156"/>
                <a:gd name="connsiteX3" fmla="*/ 4699321 w 4699321"/>
                <a:gd name="connsiteY3" fmla="*/ 112316 h 1123156"/>
                <a:gd name="connsiteX4" fmla="*/ 4699321 w 4699321"/>
                <a:gd name="connsiteY4" fmla="*/ 1010840 h 1123156"/>
                <a:gd name="connsiteX5" fmla="*/ 4587005 w 4699321"/>
                <a:gd name="connsiteY5" fmla="*/ 1123156 h 1123156"/>
                <a:gd name="connsiteX6" fmla="*/ 112316 w 4699321"/>
                <a:gd name="connsiteY6" fmla="*/ 1123156 h 1123156"/>
                <a:gd name="connsiteX7" fmla="*/ 0 w 4699321"/>
                <a:gd name="connsiteY7" fmla="*/ 1010840 h 1123156"/>
                <a:gd name="connsiteX8" fmla="*/ 0 w 4699321"/>
                <a:gd name="connsiteY8" fmla="*/ 112316 h 112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9321" h="1123156">
                  <a:moveTo>
                    <a:pt x="0" y="112316"/>
                  </a:moveTo>
                  <a:cubicBezTo>
                    <a:pt x="0" y="50286"/>
                    <a:pt x="50286" y="0"/>
                    <a:pt x="112316" y="0"/>
                  </a:cubicBezTo>
                  <a:lnTo>
                    <a:pt x="4587005" y="0"/>
                  </a:lnTo>
                  <a:cubicBezTo>
                    <a:pt x="4649035" y="0"/>
                    <a:pt x="4699321" y="50286"/>
                    <a:pt x="4699321" y="112316"/>
                  </a:cubicBezTo>
                  <a:lnTo>
                    <a:pt x="4699321" y="1010840"/>
                  </a:lnTo>
                  <a:cubicBezTo>
                    <a:pt x="4699321" y="1072870"/>
                    <a:pt x="4649035" y="1123156"/>
                    <a:pt x="4587005" y="1123156"/>
                  </a:cubicBezTo>
                  <a:lnTo>
                    <a:pt x="112316" y="1123156"/>
                  </a:lnTo>
                  <a:cubicBezTo>
                    <a:pt x="50286" y="1123156"/>
                    <a:pt x="0" y="1072870"/>
                    <a:pt x="0" y="1010840"/>
                  </a:cubicBezTo>
                  <a:lnTo>
                    <a:pt x="0" y="112316"/>
                  </a:lnTo>
                  <a:close/>
                </a:path>
              </a:pathLst>
            </a:custGeom>
            <a:ln w="28575"/>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104821" tIns="84501" rIns="104821" bIns="84501"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defTabSz="800100" eaLnBrk="1" hangingPunct="1">
                <a:lnSpc>
                  <a:spcPct val="90000"/>
                </a:lnSpc>
                <a:spcAft>
                  <a:spcPct val="35000"/>
                </a:spcAft>
              </a:pPr>
              <a:r>
                <a:rPr lang="vi-VN" altLang="x-none" sz="2800" dirty="0">
                  <a:solidFill>
                    <a:srgbClr val="000000"/>
                  </a:solidFill>
                  <a:latin typeface="Times New Roman" panose="02020603050405020304" charset="0"/>
                  <a:cs typeface="Times New Roman" panose="02020603050405020304" charset="0"/>
                </a:rPr>
                <a:t>Hức! Thông ngách sang nh</a:t>
              </a:r>
              <a:r>
                <a:rPr lang="vi-VN" altLang="x-none" sz="2800" dirty="0">
                  <a:solidFill>
                    <a:srgbClr val="000000"/>
                  </a:solidFill>
                  <a:latin typeface="Times New Roman" panose="02020603050405020304" charset="0"/>
                  <a:ea typeface="Times New Roman" panose="02020603050405020304" charset="0"/>
                </a:rPr>
                <a:t>à</a:t>
              </a:r>
              <a:r>
                <a:rPr lang="vi-VN" altLang="x-none" sz="2800" dirty="0">
                  <a:solidFill>
                    <a:srgbClr val="000000"/>
                  </a:solidFill>
                  <a:latin typeface="Times New Roman" panose="02020603050405020304" charset="0"/>
                  <a:cs typeface="Times New Roman" panose="02020603050405020304" charset="0"/>
                </a:rPr>
                <a:t> ta? Dễ nghe nhỉ, chú m</a:t>
              </a:r>
              <a:r>
                <a:rPr lang="vi-VN" altLang="x-none" sz="2800" dirty="0">
                  <a:solidFill>
                    <a:srgbClr val="000000"/>
                  </a:solidFill>
                  <a:latin typeface="Times New Roman" panose="02020603050405020304" charset="0"/>
                  <a:ea typeface="Times New Roman" panose="02020603050405020304" charset="0"/>
                </a:rPr>
                <a:t>à</a:t>
              </a:r>
              <a:r>
                <a:rPr lang="vi-VN" altLang="x-none" sz="2800" dirty="0">
                  <a:solidFill>
                    <a:srgbClr val="000000"/>
                  </a:solidFill>
                  <a:latin typeface="Times New Roman" panose="02020603050405020304" charset="0"/>
                  <a:cs typeface="Times New Roman" panose="02020603050405020304" charset="0"/>
                </a:rPr>
                <a:t>y hôi như cú mèo thế n</a:t>
              </a:r>
              <a:r>
                <a:rPr lang="vi-VN" altLang="x-none" sz="2800" dirty="0">
                  <a:solidFill>
                    <a:srgbClr val="000000"/>
                  </a:solidFill>
                  <a:latin typeface="Times New Roman" panose="02020603050405020304" charset="0"/>
                  <a:ea typeface="Times New Roman" panose="02020603050405020304" charset="0"/>
                </a:rPr>
                <a:t>à</a:t>
              </a:r>
              <a:r>
                <a:rPr lang="vi-VN" altLang="x-none" sz="2800" dirty="0">
                  <a:solidFill>
                    <a:srgbClr val="000000"/>
                  </a:solidFill>
                  <a:latin typeface="Times New Roman" panose="02020603050405020304" charset="0"/>
                  <a:cs typeface="Times New Roman" panose="02020603050405020304" charset="0"/>
                </a:rPr>
                <a:t>y, ta n</a:t>
              </a:r>
              <a:r>
                <a:rPr lang="vi-VN" altLang="x-none" sz="2800" dirty="0">
                  <a:solidFill>
                    <a:srgbClr val="000000"/>
                  </a:solidFill>
                  <a:latin typeface="Times New Roman" panose="02020603050405020304" charset="0"/>
                  <a:ea typeface="Times New Roman" panose="02020603050405020304" charset="0"/>
                </a:rPr>
                <a:t>à</a:t>
              </a:r>
              <a:r>
                <a:rPr lang="vi-VN" altLang="x-none" sz="2800" dirty="0">
                  <a:solidFill>
                    <a:srgbClr val="000000"/>
                  </a:solidFill>
                  <a:latin typeface="Times New Roman" panose="02020603050405020304" charset="0"/>
                  <a:cs typeface="Times New Roman" panose="02020603050405020304" charset="0"/>
                </a:rPr>
                <a:t>o chịu được.</a:t>
              </a:r>
              <a:endParaRPr sz="2800" dirty="0">
                <a:solidFill>
                  <a:srgbClr val="000000"/>
                </a:solidFill>
                <a:latin typeface="Calibri" panose="020F0502020204030204" pitchFamily="34" charset="0"/>
              </a:endParaRPr>
            </a:p>
          </p:txBody>
        </p:sp>
        <p:sp>
          <p:nvSpPr>
            <p:cNvPr id="17" name="Freeform 16"/>
            <p:cNvSpPr/>
            <p:nvPr/>
          </p:nvSpPr>
          <p:spPr>
            <a:xfrm>
              <a:off x="6936302" y="2237838"/>
              <a:ext cx="184155" cy="3291319"/>
            </a:xfrm>
            <a:custGeom>
              <a:avLst/>
              <a:gdLst/>
              <a:ahLst/>
              <a:cxnLst/>
              <a:rect l="0" t="0" r="0" b="0"/>
              <a:pathLst>
                <a:path>
                  <a:moveTo>
                    <a:pt x="0" y="0"/>
                  </a:moveTo>
                  <a:lnTo>
                    <a:pt x="0" y="3290791"/>
                  </a:lnTo>
                  <a:lnTo>
                    <a:pt x="183458" y="3290791"/>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18" name="Freeform 17"/>
            <p:cNvSpPr/>
            <p:nvPr/>
          </p:nvSpPr>
          <p:spPr>
            <a:xfrm>
              <a:off x="7120246" y="5297176"/>
              <a:ext cx="4939175" cy="1558879"/>
            </a:xfrm>
            <a:custGeom>
              <a:avLst/>
              <a:gdLst>
                <a:gd name="connsiteX0" fmla="*/ 0 w 4788437"/>
                <a:gd name="connsiteY0" fmla="*/ 117213 h 1172125"/>
                <a:gd name="connsiteX1" fmla="*/ 117213 w 4788437"/>
                <a:gd name="connsiteY1" fmla="*/ 0 h 1172125"/>
                <a:gd name="connsiteX2" fmla="*/ 4671225 w 4788437"/>
                <a:gd name="connsiteY2" fmla="*/ 0 h 1172125"/>
                <a:gd name="connsiteX3" fmla="*/ 4788438 w 4788437"/>
                <a:gd name="connsiteY3" fmla="*/ 117213 h 1172125"/>
                <a:gd name="connsiteX4" fmla="*/ 4788437 w 4788437"/>
                <a:gd name="connsiteY4" fmla="*/ 1054913 h 1172125"/>
                <a:gd name="connsiteX5" fmla="*/ 4671224 w 4788437"/>
                <a:gd name="connsiteY5" fmla="*/ 1172126 h 1172125"/>
                <a:gd name="connsiteX6" fmla="*/ 117213 w 4788437"/>
                <a:gd name="connsiteY6" fmla="*/ 1172125 h 1172125"/>
                <a:gd name="connsiteX7" fmla="*/ 0 w 4788437"/>
                <a:gd name="connsiteY7" fmla="*/ 1054912 h 1172125"/>
                <a:gd name="connsiteX8" fmla="*/ 0 w 4788437"/>
                <a:gd name="connsiteY8" fmla="*/ 117213 h 1172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8437" h="1172125">
                  <a:moveTo>
                    <a:pt x="0" y="117213"/>
                  </a:moveTo>
                  <a:cubicBezTo>
                    <a:pt x="0" y="52478"/>
                    <a:pt x="52478" y="0"/>
                    <a:pt x="117213" y="0"/>
                  </a:cubicBezTo>
                  <a:lnTo>
                    <a:pt x="4671225" y="0"/>
                  </a:lnTo>
                  <a:cubicBezTo>
                    <a:pt x="4735960" y="0"/>
                    <a:pt x="4788438" y="52478"/>
                    <a:pt x="4788438" y="117213"/>
                  </a:cubicBezTo>
                  <a:cubicBezTo>
                    <a:pt x="4788438" y="429780"/>
                    <a:pt x="4788437" y="742346"/>
                    <a:pt x="4788437" y="1054913"/>
                  </a:cubicBezTo>
                  <a:cubicBezTo>
                    <a:pt x="4788437" y="1119648"/>
                    <a:pt x="4735959" y="1172126"/>
                    <a:pt x="4671224" y="1172126"/>
                  </a:cubicBezTo>
                  <a:lnTo>
                    <a:pt x="117213" y="1172125"/>
                  </a:lnTo>
                  <a:cubicBezTo>
                    <a:pt x="52478" y="1172125"/>
                    <a:pt x="0" y="1119647"/>
                    <a:pt x="0" y="1054912"/>
                  </a:cubicBezTo>
                  <a:lnTo>
                    <a:pt x="0" y="117213"/>
                  </a:lnTo>
                  <a:close/>
                </a:path>
              </a:pathLst>
            </a:custGeom>
            <a:ln w="28575"/>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106733" tIns="86413" rIns="106733" bIns="86413"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defTabSz="800100" eaLnBrk="1" hangingPunct="1">
                <a:lnSpc>
                  <a:spcPct val="90000"/>
                </a:lnSpc>
                <a:spcAft>
                  <a:spcPct val="35000"/>
                </a:spcAft>
              </a:pPr>
              <a:r>
                <a:rPr lang="vi-VN" altLang="x-none" sz="2800" dirty="0">
                  <a:solidFill>
                    <a:srgbClr val="000000"/>
                  </a:solidFill>
                  <a:latin typeface="Times New Roman" panose="02020603050405020304" charset="0"/>
                  <a:cs typeface="Times New Roman" panose="02020603050405020304" charset="0"/>
                </a:rPr>
                <a:t>Chú mình có muốn cùng tớ đùa vui không?</a:t>
              </a:r>
              <a:endParaRPr lang="vi-VN" altLang="x-none" sz="2800" dirty="0">
                <a:solidFill>
                  <a:srgbClr val="000000"/>
                </a:solidFill>
                <a:latin typeface="Times New Roman" panose="02020603050405020304" charset="0"/>
                <a:cs typeface="Times New Roman" panose="0202060305040502030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Picture 3"/>
          <p:cNvPicPr>
            <a:picLocks noChangeAspect="1"/>
          </p:cNvPicPr>
          <p:nvPr/>
        </p:nvPicPr>
        <p:blipFill>
          <a:blip r:embed="rId1" cstate="print"/>
          <a:stretch>
            <a:fillRect/>
          </a:stretch>
        </p:blipFill>
        <p:spPr>
          <a:xfrm>
            <a:off x="10231755" y="2574290"/>
            <a:ext cx="1960245" cy="1870075"/>
          </a:xfrm>
          <a:prstGeom prst="ellipse">
            <a:avLst/>
          </a:prstGeom>
          <a:ln>
            <a:noFill/>
          </a:ln>
          <a:effectLst>
            <a:softEdge rad="112500"/>
          </a:effectLst>
        </p:spPr>
      </p:pic>
      <p:sp>
        <p:nvSpPr>
          <p:cNvPr id="5" name="Plaque 4"/>
          <p:cNvSpPr/>
          <p:nvPr/>
        </p:nvSpPr>
        <p:spPr>
          <a:xfrm>
            <a:off x="3734505" y="173525"/>
            <a:ext cx="4170632" cy="809897"/>
          </a:xfrm>
          <a:prstGeom prst="plaque">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sz="3200" b="1" dirty="0">
                <a:solidFill>
                  <a:srgbClr val="FFFFFF"/>
                </a:solidFill>
                <a:latin typeface="Times New Roman" panose="02020603050405020304" charset="0"/>
                <a:cs typeface="Times New Roman" panose="02020603050405020304" charset="0"/>
              </a:rPr>
              <a:t>LUYỆN TẬP</a:t>
            </a:r>
            <a:endParaRPr sz="3200" b="1" dirty="0">
              <a:solidFill>
                <a:srgbClr val="FFFFFF"/>
              </a:solidFill>
              <a:latin typeface="Times New Roman" panose="02020603050405020304" charset="0"/>
              <a:ea typeface="Times New Roman" panose="02020603050405020304" charset="0"/>
            </a:endParaRPr>
          </a:p>
        </p:txBody>
      </p:sp>
      <p:sp>
        <p:nvSpPr>
          <p:cNvPr id="6" name="Rectangle 5"/>
          <p:cNvSpPr/>
          <p:nvPr/>
        </p:nvSpPr>
        <p:spPr>
          <a:xfrm>
            <a:off x="309880" y="1363980"/>
            <a:ext cx="10963275" cy="829945"/>
          </a:xfrm>
          <a:prstGeom prst="rect">
            <a:avLst/>
          </a:prstGeom>
        </p:spPr>
        <p:style>
          <a:lnRef idx="2">
            <a:schemeClr val="dk1"/>
          </a:lnRef>
          <a:fillRef idx="1">
            <a:schemeClr val="lt1"/>
          </a:fillRef>
          <a:effectRef idx="0">
            <a:schemeClr val="dk1"/>
          </a:effectRef>
          <a:fontRef idx="minor">
            <a:schemeClr val="dk1"/>
          </a:fontRef>
        </p:style>
        <p:txBody>
          <a:bodyPr wrap="square" lIns="91440" tIns="45720" rIns="91440" bIns="45720">
            <a:spAutoFit/>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r>
              <a:rPr sz="2400" b="1" dirty="0">
                <a:solidFill>
                  <a:schemeClr val="tx1"/>
                </a:solidFill>
                <a:latin typeface="Times New Roman" panose="02020603050405020304" charset="0"/>
                <a:cs typeface="Times New Roman" panose="02020603050405020304" charset="0"/>
              </a:rPr>
              <a:t>Dựa v</a:t>
            </a:r>
            <a:r>
              <a:rPr sz="2400" b="1" dirty="0">
                <a:solidFill>
                  <a:schemeClr val="tx1"/>
                </a:solidFill>
                <a:latin typeface="Times New Roman" panose="02020603050405020304" charset="0"/>
                <a:ea typeface="Times New Roman" panose="02020603050405020304" charset="0"/>
              </a:rPr>
              <a:t>à</a:t>
            </a:r>
            <a:r>
              <a:rPr sz="2400" b="1" dirty="0">
                <a:solidFill>
                  <a:schemeClr val="tx1"/>
                </a:solidFill>
                <a:latin typeface="Times New Roman" panose="02020603050405020304" charset="0"/>
                <a:cs typeface="Times New Roman" panose="02020603050405020304" charset="0"/>
              </a:rPr>
              <a:t>o nội dung trong bảng dưới đây, em hãy tìm ở sgk một v</a:t>
            </a:r>
            <a:r>
              <a:rPr sz="2400" b="1" dirty="0">
                <a:solidFill>
                  <a:schemeClr val="tx1"/>
                </a:solidFill>
                <a:latin typeface="Times New Roman" panose="02020603050405020304" charset="0"/>
                <a:ea typeface="Times New Roman" panose="02020603050405020304" charset="0"/>
              </a:rPr>
              <a:t>à</a:t>
            </a:r>
            <a:r>
              <a:rPr sz="2400" b="1" dirty="0">
                <a:solidFill>
                  <a:schemeClr val="tx1"/>
                </a:solidFill>
                <a:latin typeface="Times New Roman" panose="02020603050405020304" charset="0"/>
                <a:cs typeface="Times New Roman" panose="02020603050405020304" charset="0"/>
              </a:rPr>
              <a:t>i câu thể hiện lời kể của Dế mèn (lời kể xưng “tôi”) v</a:t>
            </a:r>
            <a:r>
              <a:rPr sz="2400" b="1" dirty="0">
                <a:solidFill>
                  <a:schemeClr val="tx1"/>
                </a:solidFill>
                <a:latin typeface="Times New Roman" panose="02020603050405020304" charset="0"/>
                <a:ea typeface="Times New Roman" panose="02020603050405020304" charset="0"/>
              </a:rPr>
              <a:t>à</a:t>
            </a:r>
            <a:r>
              <a:rPr sz="2400" b="1" dirty="0">
                <a:solidFill>
                  <a:schemeClr val="tx1"/>
                </a:solidFill>
                <a:latin typeface="Times New Roman" panose="02020603050405020304" charset="0"/>
                <a:cs typeface="Times New Roman" panose="02020603050405020304" charset="0"/>
              </a:rPr>
              <a:t> lời đối thoại của Dế Mèn với nhân vật khác. </a:t>
            </a:r>
            <a:endParaRPr sz="2400" b="1" dirty="0">
              <a:solidFill>
                <a:schemeClr val="tx1"/>
              </a:solidFill>
              <a:latin typeface="Times New Roman" panose="02020603050405020304" charset="0"/>
              <a:cs typeface="Times New Roman" panose="02020603050405020304" charset="0"/>
            </a:endParaRPr>
          </a:p>
        </p:txBody>
      </p:sp>
      <p:graphicFrame>
        <p:nvGraphicFramePr>
          <p:cNvPr id="17417" name="Table 17416"/>
          <p:cNvGraphicFramePr/>
          <p:nvPr/>
        </p:nvGraphicFramePr>
        <p:xfrm>
          <a:off x="310515" y="2406015"/>
          <a:ext cx="9988550" cy="3892550"/>
        </p:xfrm>
        <a:graphic>
          <a:graphicData uri="http://schemas.openxmlformats.org/drawingml/2006/table">
            <a:tbl>
              <a:tblPr/>
              <a:tblGrid>
                <a:gridCol w="4435475"/>
                <a:gridCol w="5553075"/>
              </a:tblGrid>
              <a:tr h="66230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just" eaLnBrk="1" hangingPunct="1">
                        <a:buNone/>
                      </a:pPr>
                      <a:r>
                        <a:rPr lang="pt-BR" altLang="x-none" sz="2800" b="1" dirty="0">
                          <a:solidFill>
                            <a:srgbClr val="FF0000"/>
                          </a:solidFill>
                          <a:latin typeface="Times New Roman" panose="02020603050405020304" charset="0"/>
                          <a:cs typeface="Times New Roman" panose="02020603050405020304" charset="0"/>
                        </a:rPr>
                        <a:t>       Lời kể của Dế Mèn</a:t>
                      </a:r>
                      <a:endParaRPr lang="en-US" sz="2800" dirty="0">
                        <a:latin typeface="Times New Roman" panose="02020603050405020304" charset="0"/>
                        <a:ea typeface="Times New Roman" panose="02020603050405020304" charset="0"/>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just" eaLnBrk="1" hangingPunct="1">
                        <a:buNone/>
                      </a:pPr>
                      <a:r>
                        <a:rPr lang="pt-BR" altLang="x-none" sz="2800" b="1" dirty="0">
                          <a:latin typeface="Times New Roman" panose="02020603050405020304" charset="0"/>
                          <a:cs typeface="Times New Roman" panose="02020603050405020304" charset="0"/>
                        </a:rPr>
                        <a:t>    </a:t>
                      </a:r>
                      <a:r>
                        <a:rPr lang="pt-BR" altLang="x-none" sz="2800" b="1" dirty="0">
                          <a:solidFill>
                            <a:srgbClr val="FF0000"/>
                          </a:solidFill>
                          <a:latin typeface="Times New Roman" panose="02020603050405020304" charset="0"/>
                          <a:cs typeface="Times New Roman" panose="02020603050405020304" charset="0"/>
                        </a:rPr>
                        <a:t>Lời đối thoại của Dế Mèn</a:t>
                      </a:r>
                      <a:endParaRPr lang="en-US" sz="2800" dirty="0">
                        <a:latin typeface="Times New Roman" panose="02020603050405020304" charset="0"/>
                        <a:ea typeface="Times New Roman" panose="02020603050405020304" charset="0"/>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31965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just" eaLnBrk="1" hangingPunct="1">
                        <a:buNone/>
                      </a:pPr>
                      <a:r>
                        <a:rPr lang="pt-BR" altLang="x-none" sz="2800" dirty="0">
                          <a:latin typeface="Times New Roman" panose="02020603050405020304" charset="0"/>
                          <a:cs typeface="Times New Roman" panose="02020603050405020304" charset="0"/>
                        </a:rPr>
                        <a:t>Một tai họa đến m</a:t>
                      </a:r>
                      <a:r>
                        <a:rPr lang="pt-BR" altLang="x-none" sz="2800" dirty="0">
                          <a:latin typeface="Times New Roman" panose="02020603050405020304" charset="0"/>
                          <a:ea typeface="Times New Roman" panose="02020603050405020304" charset="0"/>
                        </a:rPr>
                        <a:t>à</a:t>
                      </a:r>
                      <a:r>
                        <a:rPr lang="pt-BR" altLang="x-none" sz="2800" dirty="0">
                          <a:latin typeface="Times New Roman" panose="02020603050405020304" charset="0"/>
                          <a:cs typeface="Times New Roman" panose="02020603050405020304" charset="0"/>
                        </a:rPr>
                        <a:t> đứa ích kỉ thì không thể biết trước được. Đó l</a:t>
                      </a:r>
                      <a:r>
                        <a:rPr lang="pt-BR" altLang="x-none" sz="2800" dirty="0">
                          <a:latin typeface="Times New Roman" panose="02020603050405020304" charset="0"/>
                          <a:ea typeface="Times New Roman" panose="02020603050405020304" charset="0"/>
                        </a:rPr>
                        <a:t>à</a:t>
                      </a:r>
                      <a:r>
                        <a:rPr lang="pt-BR" altLang="x-none" sz="2800" dirty="0">
                          <a:latin typeface="Times New Roman" panose="02020603050405020304" charset="0"/>
                          <a:cs typeface="Times New Roman" panose="02020603050405020304" charset="0"/>
                        </a:rPr>
                        <a:t> không trông thấy tôi, nhưng chị Cốc đã trông thấy Dế Choắt...</a:t>
                      </a:r>
                      <a:endParaRPr lang="en-US" sz="2800" dirty="0">
                        <a:latin typeface="Times New Roman" panose="02020603050405020304" charset="0"/>
                        <a:ea typeface="Times New Roman" panose="02020603050405020304" charset="0"/>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just" eaLnBrk="1" hangingPunct="1">
                        <a:buNone/>
                      </a:pPr>
                      <a:r>
                        <a:rPr lang="pt-BR" altLang="x-none" sz="2800" dirty="0">
                          <a:latin typeface="Times New Roman" panose="02020603050405020304" charset="0"/>
                          <a:cs typeface="Times New Roman" panose="02020603050405020304" charset="0"/>
                        </a:rPr>
                        <a:t>- Sợ gì? M</a:t>
                      </a:r>
                      <a:r>
                        <a:rPr lang="pt-BR" altLang="x-none" sz="2800" dirty="0">
                          <a:latin typeface="Times New Roman" panose="02020603050405020304" charset="0"/>
                          <a:ea typeface="Times New Roman" panose="02020603050405020304" charset="0"/>
                        </a:rPr>
                        <a:t>à</a:t>
                      </a:r>
                      <a:r>
                        <a:rPr lang="pt-BR" altLang="x-none" sz="2800" dirty="0">
                          <a:latin typeface="Times New Roman" panose="02020603050405020304" charset="0"/>
                          <a:cs typeface="Times New Roman" panose="02020603050405020304" charset="0"/>
                        </a:rPr>
                        <a:t>y bảo tao sợ cái gì? M</a:t>
                      </a:r>
                      <a:r>
                        <a:rPr lang="pt-BR" altLang="x-none" sz="2800" dirty="0">
                          <a:latin typeface="Times New Roman" panose="02020603050405020304" charset="0"/>
                          <a:ea typeface="Times New Roman" panose="02020603050405020304" charset="0"/>
                        </a:rPr>
                        <a:t>à</a:t>
                      </a:r>
                      <a:r>
                        <a:rPr lang="pt-BR" altLang="x-none" sz="2800" dirty="0">
                          <a:latin typeface="Times New Roman" panose="02020603050405020304" charset="0"/>
                          <a:cs typeface="Times New Roman" panose="02020603050405020304" charset="0"/>
                        </a:rPr>
                        <a:t>y bảo tao biết sợ ai hơn tao nữa!</a:t>
                      </a:r>
                      <a:endParaRPr sz="2800" dirty="0">
                        <a:latin typeface="Times New Roman" panose="02020603050405020304" charset="0"/>
                        <a:cs typeface="Times New Roman" panose="02020603050405020304" charset="0"/>
                      </a:endParaRPr>
                    </a:p>
                    <a:p>
                      <a:pPr lvl="0" algn="just" eaLnBrk="1" hangingPunct="1">
                        <a:buNone/>
                      </a:pPr>
                      <a:r>
                        <a:rPr lang="pt-BR" altLang="x-none" sz="2800" dirty="0">
                          <a:latin typeface="Times New Roman" panose="02020603050405020304" charset="0"/>
                          <a:cs typeface="Times New Roman" panose="02020603050405020304" charset="0"/>
                        </a:rPr>
                        <a:t>(Dế Mèn đối thoại với Dế Choắt)</a:t>
                      </a:r>
                      <a:endParaRPr lang="en-US" sz="2800" dirty="0">
                        <a:latin typeface="Times New Roman" panose="02020603050405020304" charset="0"/>
                        <a:ea typeface="Times New Roman" panose="02020603050405020304" charset="0"/>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45529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just" eaLnBrk="1" hangingPunct="1">
                        <a:buNone/>
                      </a:pPr>
                      <a:r>
                        <a:rPr lang="pt-BR" altLang="x-none" sz="2800" dirty="0">
                          <a:latin typeface="Times New Roman" panose="02020603050405020304" charset="0"/>
                          <a:cs typeface="Times New Roman" panose="02020603050405020304" charset="0"/>
                        </a:rPr>
                        <a:t>......</a:t>
                      </a:r>
                      <a:endParaRPr lang="en-US" sz="2800" dirty="0">
                        <a:latin typeface="Times New Roman" panose="02020603050405020304" charset="0"/>
                        <a:ea typeface="Times New Roman" panose="02020603050405020304" charset="0"/>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just" eaLnBrk="1" hangingPunct="1">
                        <a:buNone/>
                      </a:pPr>
                      <a:r>
                        <a:rPr lang="pt-BR" altLang="x-none" sz="2800" dirty="0">
                          <a:latin typeface="Times New Roman" panose="02020603050405020304" charset="0"/>
                          <a:cs typeface="Times New Roman" panose="02020603050405020304" charset="0"/>
                        </a:rPr>
                        <a:t>......</a:t>
                      </a:r>
                      <a:endParaRPr lang="en-US" sz="2800" dirty="0">
                        <a:latin typeface="Times New Roman" panose="02020603050405020304" charset="0"/>
                        <a:ea typeface="Times New Roman" panose="02020603050405020304" charset="0"/>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45529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just" eaLnBrk="1" hangingPunct="1">
                        <a:buNone/>
                      </a:pPr>
                      <a:r>
                        <a:rPr lang="pt-BR" altLang="x-none" sz="2800" dirty="0">
                          <a:latin typeface="Times New Roman" panose="02020603050405020304" charset="0"/>
                          <a:cs typeface="Times New Roman" panose="02020603050405020304" charset="0"/>
                        </a:rPr>
                        <a:t>.....</a:t>
                      </a:r>
                      <a:endParaRPr lang="en-US" sz="2800" dirty="0">
                        <a:latin typeface="Times New Roman" panose="02020603050405020304" charset="0"/>
                        <a:ea typeface="Times New Roman" panose="02020603050405020304" charset="0"/>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just" eaLnBrk="1" hangingPunct="1">
                        <a:buNone/>
                      </a:pPr>
                      <a:r>
                        <a:rPr lang="pt-BR" altLang="x-none" sz="2800" dirty="0">
                          <a:latin typeface="Times New Roman" panose="02020603050405020304" charset="0"/>
                          <a:cs typeface="Times New Roman" panose="02020603050405020304" charset="0"/>
                        </a:rPr>
                        <a:t>.......</a:t>
                      </a:r>
                      <a:endParaRPr lang="en-US" sz="2800" dirty="0">
                        <a:latin typeface="Times New Roman" panose="02020603050405020304" charset="0"/>
                        <a:ea typeface="Times New Roman" panose="02020603050405020304" charset="0"/>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sp>
        <p:nvSpPr>
          <p:cNvPr id="8" name="Plaque 7"/>
          <p:cNvSpPr/>
          <p:nvPr/>
        </p:nvSpPr>
        <p:spPr>
          <a:xfrm>
            <a:off x="705396" y="758376"/>
            <a:ext cx="2103119" cy="631737"/>
          </a:xfrm>
          <a:prstGeom prst="plaqu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lIns="91440" tIns="45720" rIns="91440" bIns="4572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32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NV1</a:t>
            </a:r>
            <a:endParaRPr kumimoji="0" lang="en-US" sz="32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417"/>
                                        </p:tgtEl>
                                        <p:attrNameLst>
                                          <p:attrName>style.visibility</p:attrName>
                                        </p:attrNameLst>
                                      </p:cBhvr>
                                      <p:to>
                                        <p:strVal val="visible"/>
                                      </p:to>
                                    </p:set>
                                    <p:animEffect transition="in" filter="fade">
                                      <p:cBhvr>
                                        <p:cTn id="14" dur="1000"/>
                                        <p:tgtEl>
                                          <p:spTgt spid="17417"/>
                                        </p:tgtEl>
                                      </p:cBhvr>
                                    </p:animEffect>
                                    <p:anim calcmode="lin" valueType="num">
                                      <p:cBhvr>
                                        <p:cTn id="15" dur="1000" fill="hold"/>
                                        <p:tgtEl>
                                          <p:spTgt spid="17417"/>
                                        </p:tgtEl>
                                        <p:attrNameLst>
                                          <p:attrName>ppt_x</p:attrName>
                                        </p:attrNameLst>
                                      </p:cBhvr>
                                      <p:tavLst>
                                        <p:tav tm="0">
                                          <p:val>
                                            <p:strVal val="#ppt_x"/>
                                          </p:val>
                                        </p:tav>
                                        <p:tav tm="100000">
                                          <p:val>
                                            <p:strVal val="#ppt_x"/>
                                          </p:val>
                                        </p:tav>
                                      </p:tavLst>
                                    </p:anim>
                                    <p:anim calcmode="lin" valueType="num">
                                      <p:cBhvr>
                                        <p:cTn id="16" dur="1000" fill="hold"/>
                                        <p:tgtEl>
                                          <p:spTgt spid="174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521" name="Shape 521"/>
        <p:cNvGrpSpPr/>
        <p:nvPr/>
      </p:nvGrpSpPr>
      <p:grpSpPr>
        <a:xfrm>
          <a:off x="0" y="0"/>
          <a:ext cx="0" cy="0"/>
          <a:chOff x="0" y="0"/>
          <a:chExt cx="0" cy="0"/>
        </a:xfrm>
      </p:grpSpPr>
      <p:grpSp>
        <p:nvGrpSpPr>
          <p:cNvPr id="524" name="Google Shape;524;p34"/>
          <p:cNvGrpSpPr/>
          <p:nvPr/>
        </p:nvGrpSpPr>
        <p:grpSpPr>
          <a:xfrm>
            <a:off x="193675" y="179070"/>
            <a:ext cx="10133068" cy="6078343"/>
            <a:chOff x="288" y="624"/>
            <a:chExt cx="4316" cy="2279"/>
          </a:xfrm>
        </p:grpSpPr>
        <p:sp>
          <p:nvSpPr>
            <p:cNvPr id="525" name="Google Shape;525;p34"/>
            <p:cNvSpPr/>
            <p:nvPr/>
          </p:nvSpPr>
          <p:spPr>
            <a:xfrm>
              <a:off x="612" y="1703"/>
              <a:ext cx="3992" cy="1200"/>
            </a:xfrm>
            <a:prstGeom prst="cloudCallout">
              <a:avLst>
                <a:gd name="adj1" fmla="val 1311"/>
                <a:gd name="adj2" fmla="val 29772"/>
              </a:avLst>
            </a:prstGeom>
            <a:gradFill>
              <a:gsLst>
                <a:gs pos="0">
                  <a:srgbClr val="FFFFFF"/>
                </a:gs>
                <a:gs pos="100000">
                  <a:srgbClr val="FF99FF"/>
                </a:gs>
              </a:gsLst>
              <a:lin ang="18900000" scaled="0"/>
            </a:gradFill>
            <a:ln w="12700" cap="flat" cmpd="sng">
              <a:solidFill>
                <a:srgbClr val="666699"/>
              </a:solidFill>
              <a:prstDash val="solid"/>
              <a:miter lim="800000"/>
              <a:headEnd type="none" w="sm" len="sm"/>
              <a:tailEnd type="none" w="sm" len="sm"/>
            </a:ln>
            <a:effectLst>
              <a:outerShdw blurRad="63500" dist="35921" dir="2700000" sy="50000" kx="2115830">
                <a:srgbClr val="C0C0C0">
                  <a:alpha val="79607"/>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800"/>
                <a:buFont typeface="Arial" panose="020B0604020202020204"/>
                <a:buNone/>
              </a:pPr>
              <a:endParaRPr sz="2800" b="1" i="1" u="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ctr" rtl="0">
                <a:lnSpc>
                  <a:spcPct val="100000"/>
                </a:lnSpc>
                <a:spcBef>
                  <a:spcPts val="0"/>
                </a:spcBef>
                <a:spcAft>
                  <a:spcPts val="0"/>
                </a:spcAft>
                <a:buClr>
                  <a:schemeClr val="dk1"/>
                </a:buClr>
                <a:buSzPts val="2800"/>
                <a:buFont typeface="Times New Roman" panose="02020603050405020304"/>
                <a:buNone/>
              </a:pPr>
              <a:r>
                <a:rPr lang="en-US" sz="3200" b="1" i="1" u="none">
                  <a:solidFill>
                    <a:schemeClr val="dk1"/>
                  </a:solidFill>
                  <a:latin typeface="Times New Roman" panose="02020603050405020304"/>
                  <a:ea typeface="Times New Roman" panose="02020603050405020304"/>
                  <a:cs typeface="Times New Roman" panose="02020603050405020304"/>
                  <a:sym typeface="Times New Roman" panose="02020603050405020304"/>
                </a:rPr>
                <a:t>Em học tập được gì từ nhân vật </a:t>
              </a:r>
              <a:endParaRPr lang="en-US" sz="3200" b="1" i="1" u="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ctr" rtl="0">
                <a:lnSpc>
                  <a:spcPct val="100000"/>
                </a:lnSpc>
                <a:spcBef>
                  <a:spcPts val="0"/>
                </a:spcBef>
                <a:spcAft>
                  <a:spcPts val="0"/>
                </a:spcAft>
                <a:buClr>
                  <a:schemeClr val="dk1"/>
                </a:buClr>
                <a:buSzPts val="2800"/>
                <a:buFont typeface="Times New Roman" panose="02020603050405020304"/>
                <a:buNone/>
              </a:pPr>
              <a:r>
                <a:rPr lang="en-US" sz="3200" b="1" i="1" u="none">
                  <a:solidFill>
                    <a:schemeClr val="dk1"/>
                  </a:solidFill>
                  <a:latin typeface="Times New Roman" panose="02020603050405020304"/>
                  <a:ea typeface="Times New Roman" panose="02020603050405020304"/>
                  <a:cs typeface="Times New Roman" panose="02020603050405020304"/>
                  <a:sym typeface="Times New Roman" panose="02020603050405020304"/>
                </a:rPr>
                <a:t>Dế Choắt?</a:t>
              </a:r>
              <a:endParaRPr lang="en-US" sz="3200" b="1" i="1" u="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526" name="Google Shape;526;p34"/>
            <p:cNvSpPr/>
            <p:nvPr/>
          </p:nvSpPr>
          <p:spPr>
            <a:xfrm>
              <a:off x="288" y="624"/>
              <a:ext cx="4126" cy="1104"/>
            </a:xfrm>
            <a:prstGeom prst="star16">
              <a:avLst>
                <a:gd name="adj" fmla="val 37500"/>
              </a:avLst>
            </a:prstGeom>
            <a:solidFill>
              <a:srgbClr val="FF99CC"/>
            </a:solidFill>
            <a:ln w="12700" cap="flat" cmpd="sng">
              <a:solidFill>
                <a:srgbClr val="FFCC99"/>
              </a:solidFill>
              <a:prstDash val="solid"/>
              <a:miter lim="800000"/>
              <a:headEnd type="none" w="sm" len="sm"/>
              <a:tailEnd type="none" w="sm" len="sm"/>
            </a:ln>
            <a:effectLst>
              <a:outerShdw blurRad="63500" dist="35921" dir="2700000" sy="50000" kx="2115830">
                <a:srgbClr val="C0C0C0">
                  <a:alpha val="7960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800"/>
                <a:buFont typeface="Arial" panose="020B0604020202020204"/>
                <a:buNone/>
              </a:pPr>
              <a:endParaRPr sz="2800" b="1" i="1" u="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ctr" rtl="0">
                <a:lnSpc>
                  <a:spcPct val="100000"/>
                </a:lnSpc>
                <a:spcBef>
                  <a:spcPts val="0"/>
                </a:spcBef>
                <a:spcAft>
                  <a:spcPts val="0"/>
                </a:spcAft>
                <a:buClr>
                  <a:schemeClr val="dk1"/>
                </a:buClr>
                <a:buSzPts val="2800"/>
                <a:buFont typeface="Arial" panose="020B0604020202020204"/>
                <a:buNone/>
              </a:pPr>
              <a:endParaRPr sz="3200" b="1" i="1" u="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ctr" rtl="0">
                <a:lnSpc>
                  <a:spcPct val="100000"/>
                </a:lnSpc>
                <a:spcBef>
                  <a:spcPts val="0"/>
                </a:spcBef>
                <a:spcAft>
                  <a:spcPts val="0"/>
                </a:spcAft>
                <a:buClr>
                  <a:schemeClr val="dk1"/>
                </a:buClr>
                <a:buSzPts val="2800"/>
                <a:buFont typeface="Times New Roman" panose="02020603050405020304"/>
                <a:buNone/>
              </a:pPr>
              <a:r>
                <a:rPr lang="en-US" sz="3200" b="1" i="1" u="none">
                  <a:solidFill>
                    <a:schemeClr val="dk1"/>
                  </a:solidFill>
                  <a:latin typeface="Times New Roman" panose="02020603050405020304"/>
                  <a:ea typeface="Times New Roman" panose="02020603050405020304"/>
                  <a:cs typeface="Times New Roman" panose="02020603050405020304"/>
                  <a:sym typeface="Times New Roman" panose="02020603050405020304"/>
                </a:rPr>
                <a:t>Những bài học sâu sắc</a:t>
              </a:r>
              <a:endParaRPr lang="en-US" sz="3200" b="1" i="1" u="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ctr" rtl="0">
                <a:lnSpc>
                  <a:spcPct val="100000"/>
                </a:lnSpc>
                <a:spcBef>
                  <a:spcPts val="0"/>
                </a:spcBef>
                <a:spcAft>
                  <a:spcPts val="0"/>
                </a:spcAft>
                <a:buClr>
                  <a:schemeClr val="dk1"/>
                </a:buClr>
                <a:buSzPts val="2800"/>
                <a:buFont typeface="Times New Roman" panose="02020603050405020304"/>
                <a:buNone/>
              </a:pPr>
              <a:r>
                <a:rPr lang="en-US" sz="3200" b="1" i="1" u="none">
                  <a:solidFill>
                    <a:schemeClr val="dk1"/>
                  </a:solidFill>
                  <a:latin typeface="Times New Roman" panose="02020603050405020304"/>
                  <a:ea typeface="Times New Roman" panose="02020603050405020304"/>
                  <a:cs typeface="Times New Roman" panose="02020603050405020304"/>
                  <a:sym typeface="Times New Roman" panose="02020603050405020304"/>
                </a:rPr>
                <a:t> em rút ra từ </a:t>
              </a:r>
              <a:endParaRPr lang="en-US" sz="3200" b="1" i="1" u="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ctr" rtl="0">
                <a:lnSpc>
                  <a:spcPct val="100000"/>
                </a:lnSpc>
                <a:spcBef>
                  <a:spcPts val="0"/>
                </a:spcBef>
                <a:spcAft>
                  <a:spcPts val="0"/>
                </a:spcAft>
                <a:buClr>
                  <a:schemeClr val="dk1"/>
                </a:buClr>
                <a:buSzPts val="2800"/>
                <a:buFont typeface="Times New Roman" panose="02020603050405020304"/>
                <a:buNone/>
              </a:pPr>
              <a:r>
                <a:rPr lang="en-US" sz="3200" b="1" i="1" u="none">
                  <a:solidFill>
                    <a:schemeClr val="dk1"/>
                  </a:solidFill>
                  <a:latin typeface="Times New Roman" panose="02020603050405020304"/>
                  <a:ea typeface="Times New Roman" panose="02020603050405020304"/>
                  <a:cs typeface="Times New Roman" panose="02020603050405020304"/>
                  <a:sym typeface="Times New Roman" panose="02020603050405020304"/>
                </a:rPr>
                <a:t>nhân vật Dế Mèn?</a:t>
              </a:r>
              <a:endParaRPr lang="en-US" sz="3200" b="1" i="1" u="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ctr" rtl="0">
                <a:lnSpc>
                  <a:spcPct val="100000"/>
                </a:lnSpc>
                <a:spcBef>
                  <a:spcPts val="0"/>
                </a:spcBef>
                <a:spcAft>
                  <a:spcPts val="0"/>
                </a:spcAft>
                <a:buClr>
                  <a:schemeClr val="dk1"/>
                </a:buClr>
                <a:buSzPts val="2800"/>
                <a:buFont typeface="Arial" panose="020B0604020202020204"/>
                <a:buNone/>
              </a:pPr>
              <a:endParaRPr sz="2800" b="0" i="1" u="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l" rtl="0">
                <a:lnSpc>
                  <a:spcPct val="100000"/>
                </a:lnSpc>
                <a:spcBef>
                  <a:spcPts val="0"/>
                </a:spcBef>
                <a:spcAft>
                  <a:spcPts val="0"/>
                </a:spcAft>
                <a:buNone/>
              </a:pPr>
              <a:endParaRPr sz="2800" b="0" i="1" u="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33" name="Shape 133"/>
        <p:cNvGrpSpPr/>
        <p:nvPr/>
      </p:nvGrpSpPr>
      <p:grpSpPr>
        <a:xfrm>
          <a:off x="0" y="0"/>
          <a:ext cx="0" cy="0"/>
          <a:chOff x="0" y="0"/>
          <a:chExt cx="0" cy="0"/>
        </a:xfrm>
      </p:grpSpPr>
      <p:sp>
        <p:nvSpPr>
          <p:cNvPr id="138" name="Google Shape;138;p4"/>
          <p:cNvSpPr txBox="1"/>
          <p:nvPr/>
        </p:nvSpPr>
        <p:spPr>
          <a:xfrm>
            <a:off x="172085" y="334645"/>
            <a:ext cx="11953875" cy="50145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2400"/>
              <a:buFont typeface="Cambria Math" panose="02040503050406030204"/>
              <a:buNone/>
            </a:pPr>
            <a:r>
              <a:rPr lang="en-US" sz="4000" b="1" u="none" strike="noStrike" cap="none">
                <a:solidFill>
                  <a:schemeClr val="tx1"/>
                </a:solidFill>
                <a:latin typeface="Times New Roman" panose="02020603050405020304" charset="0"/>
                <a:ea typeface="Cambria Math" panose="02040503050406030204"/>
                <a:cs typeface="Times New Roman" panose="02020603050405020304" charset="0"/>
                <a:sym typeface="Cambria Math" panose="02040503050406030204"/>
              </a:rPr>
              <a:t>Một trong những thứ tình cảm thiêng liêng nhất của cuộc đời con người là tình bạn. Tình bạn sẽ nâng đỡ tâm hồn chúng ta, là nơi để chúng ta chia sẻ những vui buồn của cuộc sống. Có lẽ vì thế mà ai lớn lên cũng có ít nhất một người bạn tâm giao, tri kỉ. và ngày hôm nay cô cùng các em sẽ đi tìm hiểu chủ đề "Tôi và các bạn" để các em có thêm những góc nhìn khác nhau về tình bạn. </a:t>
            </a:r>
            <a:endParaRPr lang="en-US" sz="4000" b="1" u="none" strike="noStrike" cap="none">
              <a:solidFill>
                <a:schemeClr val="tx1"/>
              </a:solidFill>
              <a:latin typeface="Times New Roman" panose="02020603050405020304" charset="0"/>
              <a:ea typeface="Cambria Math" panose="02040503050406030204"/>
              <a:cs typeface="Times New Roman" panose="02020603050405020304" charset="0"/>
              <a:sym typeface="Cambria Math" panose="02040503050406030204"/>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530" name="Shape 530"/>
        <p:cNvGrpSpPr/>
        <p:nvPr/>
      </p:nvGrpSpPr>
      <p:grpSpPr>
        <a:xfrm>
          <a:off x="0" y="0"/>
          <a:ext cx="0" cy="0"/>
          <a:chOff x="0" y="0"/>
          <a:chExt cx="0" cy="0"/>
        </a:xfrm>
      </p:grpSpPr>
      <p:pic>
        <p:nvPicPr>
          <p:cNvPr id="533" name="Google Shape;533;p35"/>
          <p:cNvPicPr preferRelativeResize="0"/>
          <p:nvPr/>
        </p:nvPicPr>
        <p:blipFill rotWithShape="1">
          <a:blip r:embed="rId1"/>
          <a:srcRect/>
          <a:stretch>
            <a:fillRect/>
          </a:stretch>
        </p:blipFill>
        <p:spPr>
          <a:xfrm>
            <a:off x="3751262" y="3922712"/>
            <a:ext cx="25400" cy="23812"/>
          </a:xfrm>
          <a:prstGeom prst="rect">
            <a:avLst/>
          </a:prstGeom>
          <a:noFill/>
          <a:ln>
            <a:noFill/>
          </a:ln>
        </p:spPr>
      </p:pic>
      <p:pic>
        <p:nvPicPr>
          <p:cNvPr id="534" name="Google Shape;534;p35"/>
          <p:cNvPicPr preferRelativeResize="0"/>
          <p:nvPr/>
        </p:nvPicPr>
        <p:blipFill rotWithShape="1">
          <a:blip r:embed="rId2"/>
          <a:srcRect/>
          <a:stretch>
            <a:fillRect/>
          </a:stretch>
        </p:blipFill>
        <p:spPr>
          <a:xfrm>
            <a:off x="4244975" y="4503737"/>
            <a:ext cx="23812" cy="23812"/>
          </a:xfrm>
          <a:prstGeom prst="rect">
            <a:avLst/>
          </a:prstGeom>
          <a:noFill/>
          <a:ln>
            <a:noFill/>
          </a:ln>
        </p:spPr>
      </p:pic>
      <p:sp>
        <p:nvSpPr>
          <p:cNvPr id="535" name="Google Shape;535;p35"/>
          <p:cNvSpPr txBox="1"/>
          <p:nvPr/>
        </p:nvSpPr>
        <p:spPr>
          <a:xfrm>
            <a:off x="292100" y="381000"/>
            <a:ext cx="11682730" cy="3044825"/>
          </a:xfrm>
          <a:prstGeom prst="rect">
            <a:avLst/>
          </a:prstGeom>
          <a:noFill/>
          <a:ln w="12700" cap="flat" cmpd="sng">
            <a:solidFill>
              <a:srgbClr val="FF3300"/>
            </a:solidFill>
            <a:prstDash val="solid"/>
            <a:miter lim="800000"/>
            <a:headEnd type="none" w="sm" len="sm"/>
            <a:tailEnd type="none" w="sm" len="sm"/>
          </a:ln>
          <a:effectLst>
            <a:outerShdw blurRad="63500" dist="35921" dir="2700000" sy="50000" kx="2115830">
              <a:srgbClr val="C0C0C0">
                <a:alpha val="79607"/>
              </a:srgbClr>
            </a:outerShdw>
          </a:effectLst>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FFFF00"/>
              </a:buClr>
              <a:buSzPts val="2800"/>
              <a:buFont typeface="Times New Roman" panose="02020603050405020304"/>
              <a:buNone/>
            </a:pPr>
            <a:r>
              <a:rPr lang="en-US" sz="3200" b="0" i="0" u="none">
                <a:solidFill>
                  <a:schemeClr val="tx1"/>
                </a:solidFill>
                <a:latin typeface="Times New Roman" panose="02020603050405020304"/>
                <a:ea typeface="Times New Roman" panose="02020603050405020304"/>
                <a:cs typeface="Times New Roman" panose="02020603050405020304"/>
                <a:sym typeface="Times New Roman" panose="02020603050405020304"/>
              </a:rPr>
              <a:t>+ Bài học về thói kiêu căng, ngạo mạn, ích kỷ (từ Dế Mèn): kiêu căng, hống hách, ngang ngược, ích kỷ không chỉ làm hại người khác mà còn gây ra hậu quả cho bản thân phải ân hận suốt đời.</a:t>
            </a:r>
            <a:endParaRPr lang="en-US" sz="3200" b="0" i="0" u="none">
              <a:solidFill>
                <a:schemeClr val="tx1"/>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just" rtl="0">
              <a:lnSpc>
                <a:spcPct val="100000"/>
              </a:lnSpc>
              <a:spcBef>
                <a:spcPts val="0"/>
              </a:spcBef>
              <a:spcAft>
                <a:spcPts val="0"/>
              </a:spcAft>
              <a:buClr>
                <a:schemeClr val="lt1"/>
              </a:buClr>
              <a:buSzPts val="2800"/>
              <a:buFont typeface="Times New Roman" panose="02020603050405020304"/>
              <a:buNone/>
            </a:pPr>
            <a:r>
              <a:rPr lang="en-US" sz="3200" b="0" i="0" u="none">
                <a:solidFill>
                  <a:schemeClr val="tx1"/>
                </a:solidFill>
                <a:latin typeface="Times New Roman" panose="02020603050405020304"/>
                <a:ea typeface="Times New Roman" panose="02020603050405020304"/>
                <a:cs typeface="Times New Roman" panose="02020603050405020304"/>
                <a:sym typeface="Times New Roman" panose="02020603050405020304"/>
              </a:rPr>
              <a:t>+ Bài học về tình thân ái, lòng bao dung nhân hậu (từ Dế Choắt): nên biết sống đoàn kết, tôn trọng, bao dung tha thứ cho lỗi lầm của người khác.</a:t>
            </a:r>
            <a:endParaRPr lang="en-US" sz="3200" b="0" i="0" u="none">
              <a:solidFill>
                <a:schemeClr val="tx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536" name="Google Shape;536;p35"/>
          <p:cNvSpPr txBox="1"/>
          <p:nvPr/>
        </p:nvSpPr>
        <p:spPr>
          <a:xfrm>
            <a:off x="1752600" y="3717925"/>
            <a:ext cx="7086600" cy="1567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00000"/>
              </a:buClr>
              <a:buSzPts val="2800"/>
              <a:buFont typeface="Times New Roman" panose="02020603050405020304"/>
              <a:buNone/>
            </a:pPr>
            <a:r>
              <a:rPr lang="en-US" sz="3200" b="1" i="0" u="none">
                <a:solidFill>
                  <a:srgbClr val="C00000"/>
                </a:solidFill>
                <a:latin typeface="Times New Roman" panose="02020603050405020304"/>
                <a:ea typeface="Times New Roman" panose="02020603050405020304"/>
                <a:cs typeface="Times New Roman" panose="02020603050405020304"/>
                <a:sym typeface="Times New Roman" panose="02020603050405020304"/>
              </a:rPr>
              <a:t>=&gt;  Bài học rút ra cho bản thân</a:t>
            </a:r>
            <a:endParaRPr sz="3200" b="0" i="0" u="none">
              <a:solidFill>
                <a:srgbClr val="C00000"/>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l" rtl="0">
              <a:lnSpc>
                <a:spcPct val="100000"/>
              </a:lnSpc>
              <a:spcBef>
                <a:spcPts val="0"/>
              </a:spcBef>
              <a:spcAft>
                <a:spcPts val="0"/>
              </a:spcAft>
              <a:buClr>
                <a:schemeClr val="lt1"/>
              </a:buClr>
              <a:buSzPts val="2800"/>
              <a:buFont typeface="Times New Roman" panose="02020603050405020304"/>
              <a:buNone/>
            </a:pPr>
            <a:r>
              <a:rPr lang="en-US" sz="3200" b="0" i="0" u="none">
                <a:solidFill>
                  <a:schemeClr val="lt1"/>
                </a:solidFill>
                <a:latin typeface="Times New Roman" panose="02020603050405020304"/>
                <a:ea typeface="Times New Roman" panose="02020603050405020304"/>
                <a:cs typeface="Times New Roman" panose="02020603050405020304"/>
                <a:sym typeface="Times New Roman" panose="02020603050405020304"/>
              </a:rPr>
              <a:t>- Tôn trọng sự khác biệt của bạn.</a:t>
            </a:r>
            <a:endParaRPr lang="en-US" sz="3200" b="0" i="0" u="none">
              <a:solidFill>
                <a:schemeClr val="lt1"/>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l" rtl="0">
              <a:lnSpc>
                <a:spcPct val="100000"/>
              </a:lnSpc>
              <a:spcBef>
                <a:spcPts val="0"/>
              </a:spcBef>
              <a:spcAft>
                <a:spcPts val="0"/>
              </a:spcAft>
              <a:buClr>
                <a:schemeClr val="lt1"/>
              </a:buClr>
              <a:buSzPts val="2800"/>
              <a:buFont typeface="Times New Roman" panose="02020603050405020304"/>
              <a:buNone/>
            </a:pPr>
            <a:r>
              <a:rPr lang="en-US" sz="3200" b="0" i="0" u="none">
                <a:solidFill>
                  <a:schemeClr val="lt1"/>
                </a:solidFill>
                <a:latin typeface="Times New Roman" panose="02020603050405020304"/>
                <a:ea typeface="Times New Roman" panose="02020603050405020304"/>
                <a:cs typeface="Times New Roman" panose="02020603050405020304"/>
                <a:sym typeface="Times New Roman" panose="02020603050405020304"/>
              </a:rPr>
              <a:t>- Sẵn sàng chia sẻ, giúp đỡ khi bạn cần.</a:t>
            </a:r>
            <a:endParaRPr lang="en-US" sz="3200" b="0" i="0" u="none">
              <a:solidFill>
                <a:schemeClr val="lt1"/>
              </a:solidFill>
              <a:latin typeface="Times New Roman" panose="02020603050405020304"/>
              <a:ea typeface="Times New Roman" panose="02020603050405020304"/>
              <a:cs typeface="Times New Roman" panose="02020603050405020304"/>
              <a:sym typeface="Times New Roman" panose="020206030504050203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5"/>
                                        </p:tgtEl>
                                        <p:attrNameLst>
                                          <p:attrName>style.visibility</p:attrName>
                                        </p:attrNameLst>
                                      </p:cBhvr>
                                      <p:to>
                                        <p:strVal val="visible"/>
                                      </p:to>
                                    </p:set>
                                    <p:animEffect transition="in" filter="fade">
                                      <p:cBhvr>
                                        <p:cTn id="7" dur="500"/>
                                        <p:tgtEl>
                                          <p:spTgt spid="5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550" name="Shape 550"/>
        <p:cNvGrpSpPr/>
        <p:nvPr/>
      </p:nvGrpSpPr>
      <p:grpSpPr>
        <a:xfrm>
          <a:off x="0" y="0"/>
          <a:ext cx="0" cy="0"/>
          <a:chOff x="0" y="0"/>
          <a:chExt cx="0" cy="0"/>
        </a:xfrm>
      </p:grpSpPr>
      <p:pic>
        <p:nvPicPr>
          <p:cNvPr id="553" name="Google Shape;553;p37"/>
          <p:cNvPicPr preferRelativeResize="0"/>
          <p:nvPr/>
        </p:nvPicPr>
        <p:blipFill rotWithShape="1">
          <a:blip r:embed="rId1"/>
          <a:srcRect/>
          <a:stretch>
            <a:fillRect/>
          </a:stretch>
        </p:blipFill>
        <p:spPr>
          <a:xfrm>
            <a:off x="3751262" y="3922712"/>
            <a:ext cx="25400" cy="23812"/>
          </a:xfrm>
          <a:prstGeom prst="rect">
            <a:avLst/>
          </a:prstGeom>
          <a:noFill/>
          <a:ln>
            <a:noFill/>
          </a:ln>
        </p:spPr>
      </p:pic>
      <p:pic>
        <p:nvPicPr>
          <p:cNvPr id="554" name="Google Shape;554;p37"/>
          <p:cNvPicPr preferRelativeResize="0"/>
          <p:nvPr/>
        </p:nvPicPr>
        <p:blipFill rotWithShape="1">
          <a:blip r:embed="rId2"/>
          <a:srcRect/>
          <a:stretch>
            <a:fillRect/>
          </a:stretch>
        </p:blipFill>
        <p:spPr>
          <a:xfrm>
            <a:off x="4244975" y="4503737"/>
            <a:ext cx="23812" cy="23812"/>
          </a:xfrm>
          <a:prstGeom prst="rect">
            <a:avLst/>
          </a:prstGeom>
          <a:noFill/>
          <a:ln>
            <a:noFill/>
          </a:ln>
        </p:spPr>
      </p:pic>
      <p:sp>
        <p:nvSpPr>
          <p:cNvPr id="555" name="Google Shape;555;p37"/>
          <p:cNvSpPr txBox="1"/>
          <p:nvPr/>
        </p:nvSpPr>
        <p:spPr>
          <a:xfrm>
            <a:off x="662305" y="1219200"/>
            <a:ext cx="9888220" cy="2860040"/>
          </a:xfrm>
          <a:prstGeom prst="rect">
            <a:avLst/>
          </a:prstGeom>
          <a:noFill/>
          <a:ln w="12700" cap="flat" cmpd="sng">
            <a:solidFill>
              <a:srgbClr val="FF3300"/>
            </a:solidFill>
            <a:prstDash val="solid"/>
            <a:miter lim="800000"/>
            <a:headEnd type="none" w="sm" len="sm"/>
            <a:tailEnd type="none" w="sm" len="sm"/>
          </a:ln>
          <a:effectLst>
            <a:outerShdw blurRad="63500" dist="35921" dir="2700000" sy="50000" kx="2115830">
              <a:srgbClr val="C0C0C0">
                <a:alpha val="79607"/>
              </a:srgbClr>
            </a:outerShdw>
          </a:effectLst>
        </p:spPr>
        <p:txBody>
          <a:bodyPr spcFirstLastPara="1" wrap="square" lIns="91425" tIns="45700" rIns="91425" bIns="45700" anchor="t" anchorCtr="0">
            <a:spAutoFit/>
          </a:bodyPr>
          <a:lstStyle/>
          <a:p>
            <a:pPr marL="742950" marR="0" lvl="0" indent="-742950" algn="l" rtl="0">
              <a:lnSpc>
                <a:spcPct val="100000"/>
              </a:lnSpc>
              <a:spcBef>
                <a:spcPts val="0"/>
              </a:spcBef>
              <a:spcAft>
                <a:spcPts val="0"/>
              </a:spcAft>
              <a:buClr>
                <a:schemeClr val="lt1"/>
              </a:buClr>
              <a:buSzPts val="3600"/>
              <a:buFont typeface="Times New Roman" panose="02020603050405020304"/>
              <a:buNone/>
            </a:pPr>
            <a:r>
              <a:rPr lang="en-US" sz="3600" b="0" i="0" u="none">
                <a:solidFill>
                  <a:schemeClr val="tx1"/>
                </a:solidFill>
                <a:latin typeface="Times New Roman" panose="02020603050405020304"/>
                <a:ea typeface="Times New Roman" panose="02020603050405020304"/>
                <a:cs typeface="Times New Roman" panose="02020603050405020304"/>
                <a:sym typeface="Times New Roman" panose="02020603050405020304"/>
              </a:rPr>
              <a:t>1. Hãy đọc diễn cảm/đọc phân vai một đoạn mà em thích nhất trong VB.</a:t>
            </a:r>
            <a:endParaRPr lang="en-US" sz="3600" b="0" i="0" u="none">
              <a:solidFill>
                <a:schemeClr val="tx1"/>
              </a:solidFill>
              <a:latin typeface="Times New Roman" panose="02020603050405020304"/>
              <a:ea typeface="Times New Roman" panose="02020603050405020304"/>
              <a:cs typeface="Times New Roman" panose="02020603050405020304"/>
              <a:sym typeface="Times New Roman" panose="02020603050405020304"/>
            </a:endParaRPr>
          </a:p>
          <a:p>
            <a:pPr marL="742950" marR="0" lvl="0" indent="-742950" algn="l" rtl="0">
              <a:lnSpc>
                <a:spcPct val="100000"/>
              </a:lnSpc>
              <a:spcBef>
                <a:spcPts val="0"/>
              </a:spcBef>
              <a:spcAft>
                <a:spcPts val="0"/>
              </a:spcAft>
              <a:buClr>
                <a:schemeClr val="dk1"/>
              </a:buClr>
              <a:buSzPts val="3600"/>
              <a:buFont typeface="Arial" panose="020B0604020202020204"/>
              <a:buNone/>
            </a:pPr>
            <a:endParaRPr sz="3600" b="0" i="0" u="none">
              <a:solidFill>
                <a:schemeClr val="tx1"/>
              </a:solidFill>
              <a:latin typeface="Times New Roman" panose="02020603050405020304"/>
              <a:ea typeface="Times New Roman" panose="02020603050405020304"/>
              <a:cs typeface="Times New Roman" panose="02020603050405020304"/>
              <a:sym typeface="Times New Roman" panose="02020603050405020304"/>
            </a:endParaRPr>
          </a:p>
          <a:p>
            <a:pPr marL="742950" marR="0" lvl="0" indent="-742950" algn="l" rtl="0">
              <a:lnSpc>
                <a:spcPct val="100000"/>
              </a:lnSpc>
              <a:spcBef>
                <a:spcPts val="0"/>
              </a:spcBef>
              <a:spcAft>
                <a:spcPts val="0"/>
              </a:spcAft>
              <a:buClr>
                <a:schemeClr val="lt1"/>
              </a:buClr>
              <a:buSzPts val="3600"/>
              <a:buFont typeface="Times New Roman" panose="02020603050405020304"/>
              <a:buNone/>
            </a:pPr>
            <a:r>
              <a:rPr lang="en-US" sz="3600" b="0" i="0" u="none">
                <a:solidFill>
                  <a:schemeClr val="tx1"/>
                </a:solidFill>
                <a:latin typeface="Times New Roman" panose="02020603050405020304"/>
                <a:ea typeface="Times New Roman" panose="02020603050405020304"/>
                <a:cs typeface="Times New Roman" panose="02020603050405020304"/>
                <a:sym typeface="Times New Roman" panose="02020603050405020304"/>
              </a:rPr>
              <a:t>2. Em hãy bày tỏ suy nghĩ về 1 nhân vật trong đoạn truyện (Dế Mèn, Dế Choắt, chị Cốc).</a:t>
            </a:r>
            <a:endParaRPr lang="en-US" sz="3600" b="0" i="0" u="none">
              <a:solidFill>
                <a:schemeClr val="tx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556" name="Google Shape;556;p37"/>
          <p:cNvSpPr txBox="1"/>
          <p:nvPr/>
        </p:nvSpPr>
        <p:spPr>
          <a:xfrm>
            <a:off x="4030662" y="206375"/>
            <a:ext cx="4038600" cy="582295"/>
          </a:xfrm>
          <a:prstGeom prst="rect">
            <a:avLst/>
          </a:prstGeom>
          <a:noFill/>
          <a:ln>
            <a:noFill/>
          </a:ln>
          <a:effectLst>
            <a:outerShdw blurRad="63500" dist="35921" dir="2700000" sy="50000" kx="2115830">
              <a:srgbClr val="C0C0C0">
                <a:alpha val="79607"/>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3200"/>
              <a:buFont typeface="Times New Roman" panose="02020603050405020304"/>
              <a:buNone/>
            </a:pPr>
            <a:r>
              <a:rPr lang="en-US" sz="3200" b="1" i="0" u="none">
                <a:solidFill>
                  <a:schemeClr val="tx1"/>
                </a:solidFill>
                <a:latin typeface="Times New Roman" panose="02020603050405020304"/>
                <a:ea typeface="Times New Roman" panose="02020603050405020304"/>
                <a:cs typeface="Times New Roman" panose="02020603050405020304"/>
                <a:sym typeface="Times New Roman" panose="02020603050405020304"/>
              </a:rPr>
              <a:t>VẬN DỤNG</a:t>
            </a:r>
            <a:endParaRPr lang="en-US" sz="3200" b="1" i="0" u="none">
              <a:solidFill>
                <a:schemeClr val="tx1"/>
              </a:solidFill>
              <a:latin typeface="Times New Roman" panose="02020603050405020304"/>
              <a:ea typeface="Times New Roman" panose="02020603050405020304"/>
              <a:cs typeface="Times New Roman" panose="02020603050405020304"/>
              <a:sym typeface="Times New Roman" panose="020206030504050203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5"/>
                                        </p:tgtEl>
                                        <p:attrNameLst>
                                          <p:attrName>style.visibility</p:attrName>
                                        </p:attrNameLst>
                                      </p:cBhvr>
                                      <p:to>
                                        <p:strVal val="visible"/>
                                      </p:to>
                                    </p:set>
                                    <p:animEffect transition="in" filter="fade">
                                      <p:cBhvr>
                                        <p:cTn id="7" dur="500"/>
                                        <p:tgtEl>
                                          <p:spTgt spid="5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882" name="Shape 882"/>
        <p:cNvGrpSpPr/>
        <p:nvPr/>
      </p:nvGrpSpPr>
      <p:grpSpPr>
        <a:xfrm>
          <a:off x="0" y="0"/>
          <a:ext cx="0" cy="0"/>
          <a:chOff x="0" y="0"/>
          <a:chExt cx="0" cy="0"/>
        </a:xfrm>
      </p:grpSpPr>
      <p:sp>
        <p:nvSpPr>
          <p:cNvPr id="883" name="Google Shape;883;p62"/>
          <p:cNvSpPr txBox="1"/>
          <p:nvPr>
            <p:ph type="title"/>
          </p:nvPr>
        </p:nvSpPr>
        <p:spPr>
          <a:xfrm>
            <a:off x="1981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sz="4400">
              <a:solidFill>
                <a:schemeClr val="dk2"/>
              </a:solidFill>
              <a:latin typeface="Arial" panose="020B0604020202020204"/>
              <a:ea typeface="Arial" panose="020B0604020202020204"/>
              <a:cs typeface="Arial" panose="020B0604020202020204"/>
              <a:sym typeface="Arial" panose="020B0604020202020204"/>
            </a:endParaRPr>
          </a:p>
        </p:txBody>
      </p:sp>
      <p:pic>
        <p:nvPicPr>
          <p:cNvPr id="884" name="Google Shape;884;p62" descr="Tổng hợp hình ảnh cảm ơn đẹp nhất - Kho ảnh đẹp"/>
          <p:cNvPicPr preferRelativeResize="0"/>
          <p:nvPr/>
        </p:nvPicPr>
        <p:blipFill rotWithShape="1">
          <a:blip r:embed="rId1"/>
          <a:srcRect/>
          <a:stretch>
            <a:fillRect/>
          </a:stretch>
        </p:blipFill>
        <p:spPr>
          <a:xfrm>
            <a:off x="1524000" y="0"/>
            <a:ext cx="9144000" cy="6858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Text Box 99"/>
          <p:cNvSpPr txBox="1"/>
          <p:nvPr/>
        </p:nvSpPr>
        <p:spPr>
          <a:xfrm>
            <a:off x="121285" y="59690"/>
            <a:ext cx="11909425" cy="6739255"/>
          </a:xfrm>
          <a:prstGeom prst="rect">
            <a:avLst/>
          </a:prstGeom>
          <a:noFill/>
          <a:ln w="9525">
            <a:noFill/>
          </a:ln>
        </p:spPr>
        <p:txBody>
          <a:bodyPr wrap="square">
            <a:spAutoFit/>
          </a:bodyPr>
          <a:p>
            <a:pPr marL="0" indent="238760"/>
            <a:r>
              <a:rPr lang="en-US" sz="2400" b="1">
                <a:latin typeface="Times New Roman" panose="02020603050405020304" charset="0"/>
              </a:rPr>
              <a:t>" Ngày xưa, có một chú Ngựa Trắng rất thơ ngây. Bộ lông chú trắng nõn nà như một đám mây bồng bềnh trên nền trời xanh thẳm. Mẹ chú yêu chú lắm. Mẹ hay căn dặn:- Con phải ở cạnh mẹ đây. Con hãy hí to lên khi mẹ gọi nhé!Mỗi khi nghe mẹ gọi, Ngựa Trắng hí lên những tiếng non nớt thật đáng yêu. Những lúc ấy, ngựa mẹ vô cùng vui sướng. Ngựa mẹ chỉ thích dạy con tập hí hơn là luyện cho vó con phi dẻo dai hoặc cú đá hậu mạnh mẽ.Gần nhà chú Ngựa Trắng ấy có anh Đại Bàng Núi. Anh ta sải cánh thật vững vàng. Mỗi lúc lượn vòng, cánh không động, khẽ nghiêng bên nào là chao bên ấy, bóng cứ loang loáng trên bãi cỏ.Ngựa Trắng mê quá, chú cứ ước ao như anh Đại Bàng. Có lần chú nói với Đại Bàng:- Anh Đại Bàng ơi! Làm thế nào để có cánh như anh?Đại Bàng đáp:- Phải đi tìm! Cứ quanh quẩn bên mẹ mãi thì bao giờ mới có cánh.Thế là Ngựa Trắng xin phép mẹ lên đường cùng Đại Bàng. Thoáng cái đã xa lắm... Chưa thấy "đôi cánh" đâu nhưng Ngựa Trắng đã gặp nhiều cảnh lạ, Ngựa thích thú vô cùng nhưng chỉ phiền là trời mỗi lúc một tối, thấp thoáng đâu đây những vệt sáng sao trời..."                  (Trích Đôi cánh của Ngựa Trắng- Thy Ngọc) </a:t>
            </a:r>
            <a:endParaRPr lang="en-US" sz="2400" b="1">
              <a:latin typeface="Times New Roman" panose="02020603050405020304" charset="0"/>
            </a:endParaRPr>
          </a:p>
          <a:p>
            <a:endParaRPr lang="en-US" sz="2400" b="1"/>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Text Box 4"/>
          <p:cNvSpPr txBox="1"/>
          <p:nvPr/>
        </p:nvSpPr>
        <p:spPr>
          <a:xfrm>
            <a:off x="635" y="0"/>
            <a:ext cx="12110085" cy="7293610"/>
          </a:xfrm>
          <a:prstGeom prst="rect">
            <a:avLst/>
          </a:prstGeom>
          <a:noFill/>
        </p:spPr>
        <p:txBody>
          <a:bodyPr wrap="square" rtlCol="0" anchor="t">
            <a:spAutoFit/>
          </a:bodyPr>
          <a:p>
            <a:pPr marL="0" indent="238760"/>
            <a:r>
              <a:rPr lang="en-US" sz="3200" b="1">
                <a:latin typeface="Times New Roman" panose="02020603050405020304" charset="0"/>
                <a:sym typeface="+mn-ea"/>
              </a:rPr>
              <a:t>Câu 1: Theo em, câu chuyện trên viết cho đối tượng nào?A. Cho trẻ emB. Cho người lớnC. Cả hai đáp án A, B đều saiCâu 2: Nhận xét nào sau đây nói đúng về đặc điểm của các nhân vật trong truyện?A. Các nhân vật vừa mang đặc tính vốn có của loài vật, vừa mang đặc điểm con ngườiB. Nhân vật là loài vậtC. Cả hai đáp án A, B đều đúngCâu 3: Đâu là câu nói của nhân vật Ngựa Trắng? A. - Con phải ở cạnh mẹ đây. Con hãy hí to lên khi gọi mẹ nhé!B. - Anh Đại Bàng ơi! Làm thế nào để có cánh như anh?C. - Phải đi tìm! Cứ quanh quẩn bên mẹ mãi thì bao giờ mới có cánh.</a:t>
            </a:r>
            <a:endParaRPr lang="en-US" sz="2000">
              <a:latin typeface="Times New Roman" panose="02020603050405020304" charset="0"/>
              <a:sym typeface="+mn-ea"/>
            </a:endParaRPr>
          </a:p>
          <a:p>
            <a:endParaRPr lang="en-US" sz="20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Text Box 4"/>
          <p:cNvSpPr txBox="1"/>
          <p:nvPr/>
        </p:nvSpPr>
        <p:spPr>
          <a:xfrm>
            <a:off x="61595" y="-64135"/>
            <a:ext cx="12068810" cy="6985635"/>
          </a:xfrm>
          <a:prstGeom prst="rect">
            <a:avLst/>
          </a:prstGeom>
          <a:noFill/>
        </p:spPr>
        <p:txBody>
          <a:bodyPr wrap="square" rtlCol="0" anchor="t">
            <a:spAutoFit/>
          </a:bodyPr>
          <a:p>
            <a:pPr marL="0" indent="238760"/>
            <a:r>
              <a:rPr lang="en-US" sz="3200" b="1">
                <a:latin typeface="Times New Roman" panose="02020603050405020304" charset="0"/>
                <a:sym typeface="+mn-ea"/>
              </a:rPr>
              <a:t>Câu 4: Câu </a:t>
            </a:r>
            <a:r>
              <a:rPr lang="en-US" sz="3200" b="1" i="1">
                <a:latin typeface="Times New Roman" panose="02020603050405020304" charset="0"/>
                <a:sym typeface="+mn-ea"/>
              </a:rPr>
              <a:t>"Mẹ chú yêu chú lắm" </a:t>
            </a:r>
            <a:r>
              <a:rPr lang="en-US" sz="3200" b="1">
                <a:latin typeface="Times New Roman" panose="02020603050405020304" charset="0"/>
                <a:sym typeface="+mn-ea"/>
              </a:rPr>
              <a:t>là lời của ai?A. Ngựa mẹB. Ngựa TrắngC. Người kể chuyện Câu 5: Câu </a:t>
            </a:r>
            <a:r>
              <a:rPr lang="en-US" sz="3200" b="1" i="1">
                <a:latin typeface="Times New Roman" panose="02020603050405020304" charset="0"/>
                <a:sym typeface="+mn-ea"/>
              </a:rPr>
              <a:t>"Bộ lông chú trắng nõn nà như một đám mây bồng bềnh trên nền trời xanh thẳm" nói đến yếu tố nào của nhân vật?A. Hành độngB. Ngoại hìnhC. Ngôn ngữ </a:t>
            </a:r>
            <a:r>
              <a:rPr lang="en-US" sz="3200" b="1">
                <a:latin typeface="Times New Roman" panose="02020603050405020304" charset="0"/>
                <a:sym typeface="+mn-ea"/>
              </a:rPr>
              <a:t>Câu: </a:t>
            </a:r>
            <a:r>
              <a:rPr lang="en-US" sz="3200" b="1" i="1">
                <a:latin typeface="Times New Roman" panose="02020603050405020304" charset="0"/>
                <a:sym typeface="+mn-ea"/>
              </a:rPr>
              <a:t>"Ngựa Trắng mê quá, chú cứ ước ao như anh Đại Bàng" thể hiện:   A. Cảm xúc, suy nghĩ</a:t>
            </a:r>
            <a:endParaRPr lang="en-US" sz="3200" b="1" i="1">
              <a:latin typeface="Times New Roman" panose="02020603050405020304" charset="0"/>
              <a:sym typeface="+mn-ea"/>
            </a:endParaRPr>
          </a:p>
          <a:p>
            <a:pPr marL="0" indent="238760"/>
            <a:r>
              <a:rPr lang="en-US" sz="3200" b="1" i="1">
                <a:latin typeface="Times New Roman" panose="02020603050405020304" charset="0"/>
                <a:cs typeface="Times New Roman" panose="02020603050405020304" charset="0"/>
              </a:rPr>
              <a:t>B.Cử chỉ</a:t>
            </a:r>
            <a:endParaRPr lang="en-US" sz="3200" b="1" i="1">
              <a:latin typeface="Times New Roman" panose="02020603050405020304" charset="0"/>
              <a:cs typeface="Times New Roman" panose="02020603050405020304" charset="0"/>
            </a:endParaRPr>
          </a:p>
          <a:p>
            <a:pPr marL="0" indent="238760"/>
            <a:r>
              <a:rPr lang="en-US" sz="3200" b="1" i="1">
                <a:latin typeface="Times New Roman" panose="02020603050405020304" charset="0"/>
                <a:cs typeface="Times New Roman" panose="02020603050405020304" charset="0"/>
              </a:rPr>
              <a:t>c. Hành động</a:t>
            </a:r>
            <a:endParaRPr lang="en-US" sz="3200" b="1" i="1">
              <a:latin typeface="Times New Roman" panose="02020603050405020304" charset="0"/>
              <a:cs typeface="Times New Roman" panose="0202060305040502030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42" name="Shape 142"/>
        <p:cNvGrpSpPr/>
        <p:nvPr/>
      </p:nvGrpSpPr>
      <p:grpSpPr>
        <a:xfrm>
          <a:off x="0" y="0"/>
          <a:ext cx="0" cy="0"/>
          <a:chOff x="0" y="0"/>
          <a:chExt cx="0" cy="0"/>
        </a:xfrm>
      </p:grpSpPr>
      <p:sp>
        <p:nvSpPr>
          <p:cNvPr id="143" name="Google Shape;143;p5"/>
          <p:cNvSpPr txBox="1"/>
          <p:nvPr>
            <p:ph type="title"/>
          </p:nvPr>
        </p:nvSpPr>
        <p:spPr>
          <a:xfrm>
            <a:off x="1981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sz="4400">
              <a:solidFill>
                <a:schemeClr val="dk2"/>
              </a:solidFill>
              <a:latin typeface="Arial" panose="020B0604020202020204"/>
              <a:ea typeface="Arial" panose="020B0604020202020204"/>
              <a:cs typeface="Arial" panose="020B0604020202020204"/>
              <a:sym typeface="Arial" panose="020B0604020202020204"/>
            </a:endParaRPr>
          </a:p>
        </p:txBody>
      </p:sp>
      <p:pic>
        <p:nvPicPr>
          <p:cNvPr id="144" name="Google Shape;144;p5"/>
          <p:cNvPicPr preferRelativeResize="0"/>
          <p:nvPr>
            <p:ph type="body" idx="1"/>
          </p:nvPr>
        </p:nvPicPr>
        <p:blipFill rotWithShape="1">
          <a:blip r:embed="rId1"/>
          <a:srcRect/>
          <a:stretch>
            <a:fillRect/>
          </a:stretch>
        </p:blipFill>
        <p:spPr>
          <a:xfrm>
            <a:off x="0" y="-154305"/>
            <a:ext cx="12192635" cy="7012305"/>
          </a:xfrm>
          <a:prstGeom prst="rect">
            <a:avLst/>
          </a:prstGeom>
          <a:noFill/>
          <a:ln>
            <a:noFill/>
          </a:ln>
        </p:spPr>
      </p:pic>
      <p:pic>
        <p:nvPicPr>
          <p:cNvPr id="145" name="Google Shape;145;p5"/>
          <p:cNvPicPr preferRelativeResize="0"/>
          <p:nvPr/>
        </p:nvPicPr>
        <p:blipFill rotWithShape="1">
          <a:blip r:embed="rId2"/>
          <a:srcRect/>
          <a:stretch>
            <a:fillRect/>
          </a:stretch>
        </p:blipFill>
        <p:spPr>
          <a:xfrm>
            <a:off x="4245927" y="1591310"/>
            <a:ext cx="3481387" cy="1312862"/>
          </a:xfrm>
          <a:prstGeom prst="rect">
            <a:avLst/>
          </a:prstGeom>
          <a:noFill/>
          <a:ln>
            <a:noFill/>
          </a:ln>
        </p:spPr>
      </p:pic>
      <p:sp>
        <p:nvSpPr>
          <p:cNvPr id="146" name="Google Shape;146;p5"/>
          <p:cNvSpPr txBox="1"/>
          <p:nvPr/>
        </p:nvSpPr>
        <p:spPr>
          <a:xfrm>
            <a:off x="4538345" y="2272982"/>
            <a:ext cx="2895600" cy="45910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2400"/>
              <a:buFont typeface="Cambria Math" panose="02040503050406030204"/>
              <a:buNone/>
            </a:pPr>
            <a:r>
              <a:rPr lang="en-US" sz="2400" b="1" i="0" u="none" strike="noStrike" cap="none">
                <a:solidFill>
                  <a:srgbClr val="0070C0"/>
                </a:solidFill>
                <a:latin typeface="Cambria Math" panose="02040503050406030204"/>
                <a:ea typeface="Cambria Math" panose="02040503050406030204"/>
                <a:cs typeface="Cambria Math" panose="02040503050406030204"/>
                <a:sym typeface="Cambria Math" panose="02040503050406030204"/>
              </a:rPr>
              <a:t>TRI THỨC NGỮ VĂN</a:t>
            </a:r>
            <a:endParaRPr lang="en-US" sz="2400" b="1" i="0" u="none" strike="noStrike" cap="none">
              <a:solidFill>
                <a:srgbClr val="0070C0"/>
              </a:solidFill>
              <a:latin typeface="Cambria Math" panose="02040503050406030204"/>
              <a:ea typeface="Cambria Math" panose="02040503050406030204"/>
              <a:cs typeface="Cambria Math" panose="02040503050406030204"/>
              <a:sym typeface="Cambria Math" panose="02040503050406030204"/>
            </a:endParaRPr>
          </a:p>
        </p:txBody>
      </p:sp>
      <p:sp>
        <p:nvSpPr>
          <p:cNvPr id="147" name="Google Shape;147;p5"/>
          <p:cNvSpPr txBox="1"/>
          <p:nvPr/>
        </p:nvSpPr>
        <p:spPr>
          <a:xfrm>
            <a:off x="875030" y="2903855"/>
            <a:ext cx="6207760" cy="582295"/>
          </a:xfrm>
          <a:prstGeom prst="rect">
            <a:avLst/>
          </a:prstGeom>
          <a:noFill/>
          <a:ln w="9525" cap="flat" cmpd="sng">
            <a:solidFill>
              <a:srgbClr val="0070C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Times New Roman" panose="02020603050405020304"/>
              <a:buNone/>
            </a:pPr>
            <a:r>
              <a:rPr lang="en-US" sz="3200" b="1"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1) </a:t>
            </a:r>
            <a:r>
              <a:rPr lang="en-US" sz="3200" b="1" i="0" u="sng"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Truyện và truyện đồng thoại</a:t>
            </a:r>
            <a:endParaRPr lang="en-US" sz="3200" b="1" i="0" u="sng"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48" name="Google Shape;148;p5"/>
          <p:cNvSpPr txBox="1"/>
          <p:nvPr/>
        </p:nvSpPr>
        <p:spPr>
          <a:xfrm>
            <a:off x="294005" y="3486150"/>
            <a:ext cx="12004675" cy="31064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3200"/>
              <a:buFont typeface="Times New Roman" panose="02020603050405020304"/>
              <a:buNone/>
            </a:pPr>
            <a:r>
              <a:rPr lang="en-US" sz="3200" b="0" i="0" u="none" strike="noStrike" cap="none">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rPr>
              <a:t>-</a:t>
            </a:r>
            <a:r>
              <a:rPr lang="en-US" sz="3200" b="0" i="0" u="none" strike="noStrike" cap="none">
                <a:solidFill>
                  <a:schemeClr val="dk1"/>
                </a:solidFill>
                <a:latin typeface="Times New Roman" panose="02020603050405020304" charset="0"/>
                <a:ea typeface="Arial" panose="020B0604020202020204"/>
                <a:cs typeface="Times New Roman" panose="02020603050405020304" charset="0"/>
                <a:sym typeface="Arial" panose="020B0604020202020204"/>
              </a:rPr>
              <a:t> </a:t>
            </a:r>
            <a:r>
              <a:rPr lang="en-US" sz="3200" b="0" i="0" u="none" strike="noStrike" cap="none">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rPr>
              <a:t>Truyện là loại tác phẩm văn học kể lại một câu chuyện, có cốt truyện, nhân vật, không gian, thời gian, hoàn cảnh diễn ra các sự việc.</a:t>
            </a:r>
            <a:endParaRPr lang="en-US" sz="3200" b="0" i="0" u="none" strike="noStrike" cap="none">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endParaRPr>
          </a:p>
          <a:p>
            <a:pPr marL="0" marR="0" lvl="0" indent="0" algn="l" rtl="0">
              <a:lnSpc>
                <a:spcPct val="100000"/>
              </a:lnSpc>
              <a:spcBef>
                <a:spcPts val="480"/>
              </a:spcBef>
              <a:spcAft>
                <a:spcPts val="0"/>
              </a:spcAft>
              <a:buClr>
                <a:schemeClr val="dk1"/>
              </a:buClr>
              <a:buSzPts val="2400"/>
              <a:buFont typeface="Times New Roman" panose="02020603050405020304"/>
              <a:buNone/>
            </a:pPr>
            <a:r>
              <a:rPr lang="en-US" sz="3200" b="0" i="0" u="none" strike="noStrike" cap="none">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rPr>
              <a:t>- Truyện đồng thoại là truyện viết cho trẻ em, có nhân vật thường là loài vật hoặc đồ vật được nhân cách hoá. Các nhân vật này vừa mang những đặc tính vốn có cùa loài vật hoặc đồ vật vừa mang đặc điểm của con người.</a:t>
            </a:r>
            <a:endParaRPr lang="en-US" sz="3200" b="0" i="0" u="none" strike="noStrike" cap="none">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45"/>
                                        </p:tgtEl>
                                        <p:attrNameLst>
                                          <p:attrName>style.visibility</p:attrName>
                                        </p:attrNameLst>
                                      </p:cBhvr>
                                      <p:to>
                                        <p:strVal val="visible"/>
                                      </p:to>
                                    </p:set>
                                    <p:anim calcmode="lin" valueType="num">
                                      <p:cBhvr additive="base">
                                        <p:cTn id="7" dur="500"/>
                                        <p:tgtEl>
                                          <p:spTgt spid="145"/>
                                        </p:tgtEl>
                                        <p:attrNameLst>
                                          <p:attrName>ppt_w</p:attrName>
                                        </p:attrNameLst>
                                      </p:cBhvr>
                                      <p:tavLst>
                                        <p:tav tm="0" fmla="">
                                          <p:val>
                                            <p:fltVal val="0"/>
                                          </p:val>
                                        </p:tav>
                                        <p:tav tm="100000" fmla="">
                                          <p:val>
                                            <p:strVal val="#ppt_w"/>
                                          </p:val>
                                        </p:tav>
                                      </p:tavLst>
                                    </p:anim>
                                    <p:anim calcmode="lin" valueType="num">
                                      <p:cBhvr additive="base">
                                        <p:cTn id="8" dur="500"/>
                                        <p:tgtEl>
                                          <p:spTgt spid="145"/>
                                        </p:tgtEl>
                                        <p:attrNameLst>
                                          <p:attrName>ppt_h</p:attrName>
                                        </p:attrNameLst>
                                      </p:cBhvr>
                                      <p:tavLst>
                                        <p:tav tm="0" fmla="">
                                          <p:val>
                                            <p:fltVal val="0"/>
                                          </p:val>
                                        </p:tav>
                                        <p:tav tm="100000" fmla="">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46">
                                            <p:txEl>
                                              <p:pRg st="0" end="0"/>
                                            </p:txEl>
                                          </p:spTgt>
                                        </p:tgtEl>
                                        <p:attrNameLst>
                                          <p:attrName>style.visibility</p:attrName>
                                        </p:attrNameLst>
                                      </p:cBhvr>
                                      <p:to>
                                        <p:strVal val="visible"/>
                                      </p:to>
                                    </p:set>
                                    <p:anim calcmode="lin" valueType="num">
                                      <p:cBhvr additive="base">
                                        <p:cTn id="11" dur="500"/>
                                        <p:tgtEl>
                                          <p:spTgt spid="146">
                                            <p:txEl>
                                              <p:pRg st="0" end="0"/>
                                            </p:txEl>
                                          </p:spTgt>
                                        </p:tgtEl>
                                        <p:attrNameLst>
                                          <p:attrName>ppt_w</p:attrName>
                                        </p:attrNameLst>
                                      </p:cBhvr>
                                      <p:tavLst>
                                        <p:tav tm="0" fmla="">
                                          <p:val>
                                            <p:fltVal val="0"/>
                                          </p:val>
                                        </p:tav>
                                        <p:tav tm="100000" fmla="">
                                          <p:val>
                                            <p:strVal val="#ppt_w"/>
                                          </p:val>
                                        </p:tav>
                                      </p:tavLst>
                                    </p:anim>
                                    <p:anim calcmode="lin" valueType="num">
                                      <p:cBhvr additive="base">
                                        <p:cTn id="12" dur="500"/>
                                        <p:tgtEl>
                                          <p:spTgt spid="146">
                                            <p:txEl>
                                              <p:pRg st="0" end="0"/>
                                            </p:txEl>
                                          </p:spTgt>
                                        </p:tgtEl>
                                        <p:attrNameLst>
                                          <p:attrName>ppt_h</p:attrName>
                                        </p:attrNameLst>
                                      </p:cBhvr>
                                      <p:tavLst>
                                        <p:tav tm="0" fmla="">
                                          <p:val>
                                            <p:fltVal val="0"/>
                                          </p:val>
                                        </p:tav>
                                        <p:tav tm="100000" fmla="">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8"/>
                                        </p:tgtEl>
                                        <p:attrNameLst>
                                          <p:attrName>style.visibility</p:attrName>
                                        </p:attrNameLst>
                                      </p:cBhvr>
                                      <p:to>
                                        <p:strVal val="visible"/>
                                      </p:to>
                                    </p:set>
                                    <p:animEffect transition="in" filter="fade">
                                      <p:cBhvr>
                                        <p:cTn id="17" dur="500"/>
                                        <p:tgtEl>
                                          <p:spTgt spid="14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8">
                                            <p:txEl>
                                              <p:pRg st="0" end="0"/>
                                            </p:txEl>
                                          </p:spTgt>
                                        </p:tgtEl>
                                        <p:attrNameLst>
                                          <p:attrName>style.visibility</p:attrName>
                                        </p:attrNameLst>
                                      </p:cBhvr>
                                      <p:to>
                                        <p:strVal val="visible"/>
                                      </p:to>
                                    </p:set>
                                    <p:animEffect transition="in" filter="fade">
                                      <p:cBhvr>
                                        <p:cTn id="22" dur="500"/>
                                        <p:tgtEl>
                                          <p:spTgt spid="14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8">
                                            <p:txEl>
                                              <p:pRg st="1" end="1"/>
                                            </p:txEl>
                                          </p:spTgt>
                                        </p:tgtEl>
                                        <p:attrNameLst>
                                          <p:attrName>style.visibility</p:attrName>
                                        </p:attrNameLst>
                                      </p:cBhvr>
                                      <p:to>
                                        <p:strVal val="visible"/>
                                      </p:to>
                                    </p:set>
                                    <p:animEffect transition="in" filter="fade">
                                      <p:cBhvr>
                                        <p:cTn id="27" dur="500"/>
                                        <p:tgtEl>
                                          <p:spTgt spid="148">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52" name="Shape 152"/>
        <p:cNvGrpSpPr/>
        <p:nvPr/>
      </p:nvGrpSpPr>
      <p:grpSpPr>
        <a:xfrm>
          <a:off x="0" y="0"/>
          <a:ext cx="0" cy="0"/>
          <a:chOff x="0" y="0"/>
          <a:chExt cx="0" cy="0"/>
        </a:xfrm>
      </p:grpSpPr>
      <p:sp>
        <p:nvSpPr>
          <p:cNvPr id="153" name="Google Shape;153;p6"/>
          <p:cNvSpPr txBox="1"/>
          <p:nvPr>
            <p:ph type="title"/>
          </p:nvPr>
        </p:nvSpPr>
        <p:spPr>
          <a:xfrm>
            <a:off x="1981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sz="4400">
              <a:solidFill>
                <a:schemeClr val="dk2"/>
              </a:solidFill>
              <a:latin typeface="Arial" panose="020B0604020202020204"/>
              <a:ea typeface="Arial" panose="020B0604020202020204"/>
              <a:cs typeface="Arial" panose="020B0604020202020204"/>
              <a:sym typeface="Arial" panose="020B0604020202020204"/>
            </a:endParaRPr>
          </a:p>
        </p:txBody>
      </p:sp>
      <p:pic>
        <p:nvPicPr>
          <p:cNvPr id="154" name="Google Shape;154;p6"/>
          <p:cNvPicPr preferRelativeResize="0"/>
          <p:nvPr>
            <p:ph type="body" idx="1"/>
          </p:nvPr>
        </p:nvPicPr>
        <p:blipFill rotWithShape="1">
          <a:blip r:embed="rId1"/>
          <a:srcRect/>
          <a:stretch>
            <a:fillRect/>
          </a:stretch>
        </p:blipFill>
        <p:spPr>
          <a:xfrm>
            <a:off x="0" y="111760"/>
            <a:ext cx="12192000" cy="6858000"/>
          </a:xfrm>
          <a:prstGeom prst="rect">
            <a:avLst/>
          </a:prstGeom>
          <a:noFill/>
          <a:ln>
            <a:noFill/>
          </a:ln>
        </p:spPr>
      </p:pic>
      <p:pic>
        <p:nvPicPr>
          <p:cNvPr id="155" name="Google Shape;155;p6"/>
          <p:cNvPicPr preferRelativeResize="0"/>
          <p:nvPr/>
        </p:nvPicPr>
        <p:blipFill rotWithShape="1">
          <a:blip r:embed="rId2"/>
          <a:srcRect/>
          <a:stretch>
            <a:fillRect/>
          </a:stretch>
        </p:blipFill>
        <p:spPr>
          <a:xfrm>
            <a:off x="4316412" y="1828800"/>
            <a:ext cx="3481387" cy="1312862"/>
          </a:xfrm>
          <a:prstGeom prst="rect">
            <a:avLst/>
          </a:prstGeom>
          <a:noFill/>
          <a:ln>
            <a:noFill/>
          </a:ln>
        </p:spPr>
      </p:pic>
      <p:sp>
        <p:nvSpPr>
          <p:cNvPr id="156" name="Google Shape;156;p6"/>
          <p:cNvSpPr txBox="1"/>
          <p:nvPr/>
        </p:nvSpPr>
        <p:spPr>
          <a:xfrm>
            <a:off x="4610100" y="2484437"/>
            <a:ext cx="2895600" cy="45910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2400"/>
              <a:buFont typeface="Cambria Math" panose="02040503050406030204"/>
              <a:buNone/>
            </a:pPr>
            <a:r>
              <a:rPr lang="en-US" sz="2400" b="1" i="0" u="none" strike="noStrike" cap="none">
                <a:solidFill>
                  <a:srgbClr val="0070C0"/>
                </a:solidFill>
                <a:latin typeface="Cambria Math" panose="02040503050406030204"/>
                <a:ea typeface="Cambria Math" panose="02040503050406030204"/>
                <a:cs typeface="Cambria Math" panose="02040503050406030204"/>
                <a:sym typeface="Cambria Math" panose="02040503050406030204"/>
              </a:rPr>
              <a:t>TRI THỨC NGỮ VĂN</a:t>
            </a:r>
            <a:endParaRPr lang="en-US" sz="2400" b="1" i="0" u="none" strike="noStrike" cap="none">
              <a:solidFill>
                <a:srgbClr val="0070C0"/>
              </a:solidFill>
              <a:latin typeface="Cambria Math" panose="02040503050406030204"/>
              <a:ea typeface="Cambria Math" panose="02040503050406030204"/>
              <a:cs typeface="Cambria Math" panose="02040503050406030204"/>
              <a:sym typeface="Cambria Math" panose="02040503050406030204"/>
            </a:endParaRPr>
          </a:p>
        </p:txBody>
      </p:sp>
      <p:sp>
        <p:nvSpPr>
          <p:cNvPr id="157" name="Google Shape;157;p6"/>
          <p:cNvSpPr txBox="1"/>
          <p:nvPr/>
        </p:nvSpPr>
        <p:spPr>
          <a:xfrm>
            <a:off x="483870" y="2710180"/>
            <a:ext cx="2893695" cy="5822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Times New Roman" panose="02020603050405020304"/>
              <a:buNone/>
            </a:pPr>
            <a:r>
              <a:rPr lang="en-US" sz="3200" b="1"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2) </a:t>
            </a:r>
            <a:r>
              <a:rPr lang="en-US" sz="3200" b="1" i="0" u="sng"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Cốt truyện</a:t>
            </a:r>
            <a:endParaRPr lang="en-US" sz="3200" b="1" i="0" u="sng"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58" name="Google Shape;158;p6"/>
          <p:cNvSpPr txBox="1"/>
          <p:nvPr/>
        </p:nvSpPr>
        <p:spPr>
          <a:xfrm>
            <a:off x="364490" y="3352800"/>
            <a:ext cx="11678920" cy="107505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Times New Roman" panose="02020603050405020304"/>
              <a:buNone/>
            </a:pPr>
            <a:r>
              <a:rPr lang="en-US" sz="32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     Là yếu tố quan trọng của truyện kể, gồm các sự kiện chính được sắp xếp theo một trật tự nhất định: có mở đầu, diễn biến và kết thúc.</a:t>
            </a:r>
            <a:endParaRPr lang="en-US" sz="32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59" name="Google Shape;159;p6"/>
          <p:cNvSpPr txBox="1"/>
          <p:nvPr/>
        </p:nvSpPr>
        <p:spPr>
          <a:xfrm>
            <a:off x="484057" y="4488403"/>
            <a:ext cx="7313760" cy="5822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Times New Roman" panose="02020603050405020304"/>
              <a:buNone/>
            </a:pPr>
            <a:r>
              <a:rPr lang="en-US" sz="3200" b="1"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3) </a:t>
            </a:r>
            <a:r>
              <a:rPr lang="en-US" sz="3200" b="1" i="0" u="sng"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Nhân vật</a:t>
            </a:r>
            <a:endParaRPr lang="en-US" sz="3200" b="1" i="0" u="sng"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60" name="Google Shape;160;p6"/>
          <p:cNvSpPr txBox="1"/>
          <p:nvPr/>
        </p:nvSpPr>
        <p:spPr>
          <a:xfrm>
            <a:off x="364490" y="5131435"/>
            <a:ext cx="11828145" cy="1567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Times New Roman" panose="02020603050405020304"/>
              <a:buNone/>
            </a:pPr>
            <a:r>
              <a:rPr lang="en-US" sz="32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     Là đối tượng có hình dáng, cử chỉ, hành động, ngôn ngữ, cảm xúc, suy nghĩ,... được nhà văn khắc hoạ trong tác phẩm. Nhân vật thường là con người nhưng cũng có thể là thần tiên, ma quỷ, con vật. đồ vật,...</a:t>
            </a:r>
            <a:endParaRPr lang="en-US" sz="32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8">
                                            <p:txEl>
                                              <p:pRg st="0" end="0"/>
                                            </p:txEl>
                                          </p:spTgt>
                                        </p:tgtEl>
                                        <p:attrNameLst>
                                          <p:attrName>style.visibility</p:attrName>
                                        </p:attrNameLst>
                                      </p:cBhvr>
                                      <p:to>
                                        <p:strVal val="visible"/>
                                      </p:to>
                                    </p:set>
                                    <p:animEffect transition="in" filter="fade">
                                      <p:cBhvr>
                                        <p:cTn id="7" dur="500"/>
                                        <p:tgtEl>
                                          <p:spTgt spid="15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0">
                                            <p:txEl>
                                              <p:pRg st="0" end="0"/>
                                            </p:txEl>
                                          </p:spTgt>
                                        </p:tgtEl>
                                        <p:attrNameLst>
                                          <p:attrName>style.visibility</p:attrName>
                                        </p:attrNameLst>
                                      </p:cBhvr>
                                      <p:to>
                                        <p:strVal val="visible"/>
                                      </p:to>
                                    </p:set>
                                    <p:animEffect transition="in" filter="fade">
                                      <p:cBhvr>
                                        <p:cTn id="12" dur="500"/>
                                        <p:tgtEl>
                                          <p:spTgt spid="160">
                                            <p:txEl>
                                              <p:pRg st="0" end="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64" name="Shape 164"/>
        <p:cNvGrpSpPr/>
        <p:nvPr/>
      </p:nvGrpSpPr>
      <p:grpSpPr>
        <a:xfrm>
          <a:off x="0" y="0"/>
          <a:ext cx="0" cy="0"/>
          <a:chOff x="0" y="0"/>
          <a:chExt cx="0" cy="0"/>
        </a:xfrm>
      </p:grpSpPr>
      <p:sp>
        <p:nvSpPr>
          <p:cNvPr id="165" name="Google Shape;165;p7"/>
          <p:cNvSpPr txBox="1"/>
          <p:nvPr>
            <p:ph type="title"/>
          </p:nvPr>
        </p:nvSpPr>
        <p:spPr>
          <a:xfrm>
            <a:off x="1981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sz="4400">
              <a:solidFill>
                <a:schemeClr val="dk2"/>
              </a:solidFill>
              <a:latin typeface="Arial" panose="020B0604020202020204"/>
              <a:ea typeface="Arial" panose="020B0604020202020204"/>
              <a:cs typeface="Arial" panose="020B0604020202020204"/>
              <a:sym typeface="Arial" panose="020B0604020202020204"/>
            </a:endParaRPr>
          </a:p>
        </p:txBody>
      </p:sp>
      <p:pic>
        <p:nvPicPr>
          <p:cNvPr id="166" name="Google Shape;166;p7"/>
          <p:cNvPicPr preferRelativeResize="0"/>
          <p:nvPr>
            <p:ph type="body" idx="1"/>
          </p:nvPr>
        </p:nvPicPr>
        <p:blipFill rotWithShape="1">
          <a:blip r:embed="rId1"/>
          <a:srcRect/>
          <a:stretch>
            <a:fillRect/>
          </a:stretch>
        </p:blipFill>
        <p:spPr>
          <a:xfrm>
            <a:off x="0" y="0"/>
            <a:ext cx="12192635" cy="6858000"/>
          </a:xfrm>
          <a:prstGeom prst="rect">
            <a:avLst/>
          </a:prstGeom>
          <a:noFill/>
          <a:ln>
            <a:noFill/>
          </a:ln>
        </p:spPr>
      </p:pic>
      <p:pic>
        <p:nvPicPr>
          <p:cNvPr id="167" name="Google Shape;167;p7"/>
          <p:cNvPicPr preferRelativeResize="0"/>
          <p:nvPr/>
        </p:nvPicPr>
        <p:blipFill rotWithShape="1">
          <a:blip r:embed="rId2"/>
          <a:srcRect/>
          <a:stretch>
            <a:fillRect/>
          </a:stretch>
        </p:blipFill>
        <p:spPr>
          <a:xfrm>
            <a:off x="4316412" y="1828800"/>
            <a:ext cx="3481387" cy="1312862"/>
          </a:xfrm>
          <a:prstGeom prst="rect">
            <a:avLst/>
          </a:prstGeom>
          <a:noFill/>
          <a:ln>
            <a:noFill/>
          </a:ln>
        </p:spPr>
      </p:pic>
      <p:sp>
        <p:nvSpPr>
          <p:cNvPr id="168" name="Google Shape;168;p7"/>
          <p:cNvSpPr txBox="1"/>
          <p:nvPr/>
        </p:nvSpPr>
        <p:spPr>
          <a:xfrm>
            <a:off x="4610100" y="2484437"/>
            <a:ext cx="2895600" cy="45910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2400"/>
              <a:buFont typeface="Cambria Math" panose="02040503050406030204"/>
              <a:buNone/>
            </a:pPr>
            <a:r>
              <a:rPr lang="en-US" sz="2400" b="1" i="0" u="none" strike="noStrike" cap="none">
                <a:solidFill>
                  <a:srgbClr val="0070C0"/>
                </a:solidFill>
                <a:latin typeface="Cambria Math" panose="02040503050406030204"/>
                <a:ea typeface="Cambria Math" panose="02040503050406030204"/>
                <a:cs typeface="Cambria Math" panose="02040503050406030204"/>
                <a:sym typeface="Cambria Math" panose="02040503050406030204"/>
              </a:rPr>
              <a:t>TRI THỨC NGỮ VĂN</a:t>
            </a:r>
            <a:endParaRPr lang="en-US" sz="2400" b="1" i="0" u="none" strike="noStrike" cap="none">
              <a:solidFill>
                <a:srgbClr val="0070C0"/>
              </a:solidFill>
              <a:latin typeface="Cambria Math" panose="02040503050406030204"/>
              <a:ea typeface="Cambria Math" panose="02040503050406030204"/>
              <a:cs typeface="Cambria Math" panose="02040503050406030204"/>
              <a:sym typeface="Cambria Math" panose="02040503050406030204"/>
            </a:endParaRPr>
          </a:p>
        </p:txBody>
      </p:sp>
      <p:sp>
        <p:nvSpPr>
          <p:cNvPr id="169" name="Google Shape;169;p7"/>
          <p:cNvSpPr txBox="1"/>
          <p:nvPr/>
        </p:nvSpPr>
        <p:spPr>
          <a:xfrm>
            <a:off x="1148416" y="3095774"/>
            <a:ext cx="7313760" cy="5822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Times New Roman" panose="02020603050405020304"/>
              <a:buNone/>
            </a:pPr>
            <a:r>
              <a:rPr lang="en-US" sz="3200" b="1"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4) </a:t>
            </a:r>
            <a:r>
              <a:rPr lang="en-US" sz="3200" b="1" i="0" u="sng"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Người kể chuyện</a:t>
            </a:r>
            <a:endParaRPr lang="en-US" sz="3200" b="1" i="0" u="sng"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70" name="Google Shape;170;p7"/>
          <p:cNvSpPr txBox="1"/>
          <p:nvPr/>
        </p:nvSpPr>
        <p:spPr>
          <a:xfrm>
            <a:off x="455930" y="3830955"/>
            <a:ext cx="10928985" cy="169037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Times New Roman" panose="02020603050405020304"/>
              <a:buNone/>
            </a:pPr>
            <a:r>
              <a:rPr lang="en-US" sz="32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Là nhân vật do nhà văn tạo ra để kể lại câu chuyện:</a:t>
            </a:r>
            <a:endParaRPr lang="en-US" sz="32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l" rtl="0">
              <a:lnSpc>
                <a:spcPct val="100000"/>
              </a:lnSpc>
              <a:spcBef>
                <a:spcPts val="480"/>
              </a:spcBef>
              <a:spcAft>
                <a:spcPts val="0"/>
              </a:spcAft>
              <a:buClr>
                <a:schemeClr val="dk1"/>
              </a:buClr>
              <a:buSzPts val="2400"/>
              <a:buFont typeface="Times New Roman" panose="02020603050405020304"/>
              <a:buNone/>
            </a:pPr>
            <a:r>
              <a:rPr lang="en-US" sz="32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 Ngôi thứ nhất, xưng “tôi”.</a:t>
            </a:r>
            <a:endParaRPr lang="en-US" sz="32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l" rtl="0">
              <a:lnSpc>
                <a:spcPct val="100000"/>
              </a:lnSpc>
              <a:spcBef>
                <a:spcPts val="480"/>
              </a:spcBef>
              <a:spcAft>
                <a:spcPts val="0"/>
              </a:spcAft>
              <a:buClr>
                <a:schemeClr val="dk1"/>
              </a:buClr>
              <a:buSzPts val="2400"/>
              <a:buFont typeface="Times New Roman" panose="02020603050405020304"/>
              <a:buNone/>
            </a:pPr>
            <a:r>
              <a:rPr lang="en-US" sz="32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 Ngôi thứ ba, người kể giấu mình.</a:t>
            </a:r>
            <a:endParaRPr lang="en-US" sz="32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0">
                                            <p:txEl>
                                              <p:pRg st="0" end="0"/>
                                            </p:txEl>
                                          </p:spTgt>
                                        </p:tgtEl>
                                        <p:attrNameLst>
                                          <p:attrName>style.visibility</p:attrName>
                                        </p:attrNameLst>
                                      </p:cBhvr>
                                      <p:to>
                                        <p:strVal val="visible"/>
                                      </p:to>
                                    </p:set>
                                    <p:animEffect transition="in" filter="fade">
                                      <p:cBhvr>
                                        <p:cTn id="7" dur="500"/>
                                        <p:tgtEl>
                                          <p:spTgt spid="17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0">
                                            <p:txEl>
                                              <p:pRg st="1" end="1"/>
                                            </p:txEl>
                                          </p:spTgt>
                                        </p:tgtEl>
                                        <p:attrNameLst>
                                          <p:attrName>style.visibility</p:attrName>
                                        </p:attrNameLst>
                                      </p:cBhvr>
                                      <p:to>
                                        <p:strVal val="visible"/>
                                      </p:to>
                                    </p:set>
                                    <p:animEffect transition="in" filter="fade">
                                      <p:cBhvr>
                                        <p:cTn id="12" dur="500"/>
                                        <p:tgtEl>
                                          <p:spTgt spid="17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0">
                                            <p:txEl>
                                              <p:pRg st="2" end="2"/>
                                            </p:txEl>
                                          </p:spTgt>
                                        </p:tgtEl>
                                        <p:attrNameLst>
                                          <p:attrName>style.visibility</p:attrName>
                                        </p:attrNameLst>
                                      </p:cBhvr>
                                      <p:to>
                                        <p:strVal val="visible"/>
                                      </p:to>
                                    </p:set>
                                    <p:animEffect transition="in" filter="fade">
                                      <p:cBhvr>
                                        <p:cTn id="17" dur="500"/>
                                        <p:tgtEl>
                                          <p:spTgt spid="170">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ags/tag1.xml><?xml version="1.0" encoding="utf-8"?>
<p:tagLst xmlns:p="http://schemas.openxmlformats.org/presentationml/2006/main">
  <p:tag name="KSO_WM_MEDIACOVER_FLAG" val="1"/>
  <p:tag name="KSO_WM_UNIT_MEDIACOVER_BTN_STATE" val="1"/>
</p:tagLst>
</file>

<file path=ppt/theme/theme1.xml><?xml version="1.0" encoding="utf-8"?>
<a:theme xmlns:a="http://schemas.openxmlformats.org/drawingml/2006/main" name="2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11843</Words>
  <Application>WPS Presentation</Application>
  <PresentationFormat/>
  <Paragraphs>336</Paragraphs>
  <Slides>32</Slides>
  <Notes>0</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32</vt:i4>
      </vt:variant>
    </vt:vector>
  </HeadingPairs>
  <TitlesOfParts>
    <vt:vector size="47" baseType="lpstr">
      <vt:lpstr>Arial</vt:lpstr>
      <vt:lpstr>SimSun</vt:lpstr>
      <vt:lpstr>Wingdings</vt:lpstr>
      <vt:lpstr>Arial</vt:lpstr>
      <vt:lpstr>Times New Roman</vt:lpstr>
      <vt:lpstr>Times New Roman</vt:lpstr>
      <vt:lpstr>Cambria Math</vt:lpstr>
      <vt:lpstr>Microsoft YaHei</vt:lpstr>
      <vt:lpstr>Arial Unicode MS</vt:lpstr>
      <vt:lpstr>MS Mincho</vt:lpstr>
      <vt:lpstr>Segoe Print</vt:lpstr>
      <vt:lpstr>Calibri</vt:lpstr>
      <vt:lpstr>MS Mincho</vt:lpstr>
      <vt:lpstr>Yu Gothic</vt:lpstr>
      <vt:lpstr>2_Default Design</vt:lpstr>
      <vt:lpstr>PowerPoint 演示文稿</vt:lpstr>
      <vt:lpstr>Mời các em xem đoạn video</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User</dc:creator>
  <cp:lastModifiedBy>asus</cp:lastModifiedBy>
  <cp:revision>8</cp:revision>
  <dcterms:created xsi:type="dcterms:W3CDTF">2022-09-04T17:45:00Z</dcterms:created>
  <dcterms:modified xsi:type="dcterms:W3CDTF">2023-09-04T15:39:18Z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A3D7A931EBCC46B3A4F17810811E3C12</vt:lpwstr>
  </property>
  <property fmtid="{D5CDD505-2E9C-101B-9397-08002B2CF9AE}" pid="3" name="KSOProductBuildVer">
    <vt:lpwstr>1033-12.2.0.13201</vt:lpwstr>
  </property>
</Properties>
</file>