
<file path=[Content_Types].xml><?xml version="1.0" encoding="utf-8"?>
<Types xmlns="http://schemas.openxmlformats.org/package/2006/content-types"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  <p:sldId id="299" r:id="rId5"/>
    <p:sldId id="268" r:id="rId6"/>
    <p:sldId id="300" r:id="rId7"/>
    <p:sldId id="319" r:id="rId8"/>
    <p:sldId id="301" r:id="rId9"/>
    <p:sldId id="267" r:id="rId10"/>
    <p:sldId id="305" r:id="rId11"/>
    <p:sldId id="308" r:id="rId12"/>
    <p:sldId id="307" r:id="rId13"/>
    <p:sldId id="310" r:id="rId14"/>
    <p:sldId id="260" r:id="rId15"/>
    <p:sldId id="311" r:id="rId16"/>
    <p:sldId id="313" r:id="rId17"/>
    <p:sldId id="314" r:id="rId18"/>
    <p:sldId id="312" r:id="rId19"/>
    <p:sldId id="316" r:id="rId20"/>
    <p:sldId id="263" r:id="rId21"/>
    <p:sldId id="302" r:id="rId22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233"/>
    <a:srgbClr val="F0C921"/>
    <a:srgbClr val="31B3E8"/>
    <a:srgbClr val="8448F7"/>
    <a:srgbClr val="2FA1D7"/>
    <a:srgbClr val="E84741"/>
    <a:srgbClr val="FCD9A8"/>
    <a:srgbClr val="FD4011"/>
    <a:srgbClr val="61BB91"/>
    <a:srgbClr val="E4C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0" autoAdjust="0"/>
    <p:restoredTop sz="94660"/>
  </p:normalViewPr>
  <p:slideViewPr>
    <p:cSldViewPr snapToGrid="0" showGuides="1">
      <p:cViewPr>
        <p:scale>
          <a:sx n="60" d="100"/>
          <a:sy n="60" d="100"/>
        </p:scale>
        <p:origin x="-348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" r="1" b="1"/>
          <a:stretch>
            <a:fillRect/>
          </a:stretch>
        </p:blipFill>
        <p:spPr>
          <a:xfrm>
            <a:off x="0" y="1734207"/>
            <a:ext cx="12191980" cy="5123793"/>
          </a:xfrm>
          <a:prstGeom prst="rect">
            <a:avLst/>
          </a:prstGeom>
          <a:ln>
            <a:noFill/>
          </a:ln>
        </p:spPr>
      </p:pic>
      <p:pic>
        <p:nvPicPr>
          <p:cNvPr id="3" name="卡通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7986" y="-461501"/>
            <a:ext cx="244475" cy="2444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03555" y="362585"/>
            <a:ext cx="11317605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5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9, 10, 11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5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8" y="557028"/>
            <a:ext cx="1131964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2055" y="557028"/>
            <a:ext cx="10421007" cy="5139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FontTx/>
              <a:buNone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物体&#10;&#10;自动生成的说明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5671"/>
          <a:stretch>
            <a:fillRect/>
          </a:stretch>
        </p:blipFill>
        <p:spPr>
          <a:xfrm>
            <a:off x="-252228" y="0"/>
            <a:ext cx="12191980" cy="68579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27507" y="678208"/>
            <a:ext cx="5463251" cy="60016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II.LUYỆN 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字魂7号-温暖童稚体" panose="00000500000000000000" pitchFamily="2" charset="-122"/>
                <a:cs typeface="Times New Roman" panose="02020603050405020304" pitchFamily="18" charset="0"/>
              </a:rPr>
              <a:t>TẬP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字魂7号-温暖童稚体" panose="000005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0" name="bec6d4b0-3685-4d8a-84bd-815bb5e6c2a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309515" y="3429000"/>
            <a:ext cx="3754485" cy="2951017"/>
            <a:chOff x="3295650" y="1200150"/>
            <a:chExt cx="5600700" cy="4402138"/>
          </a:xfrm>
        </p:grpSpPr>
        <p:sp>
          <p:nvSpPr>
            <p:cNvPr id="11" name="îṥḻîďè"/>
            <p:cNvSpPr/>
            <p:nvPr/>
          </p:nvSpPr>
          <p:spPr bwMode="auto">
            <a:xfrm>
              <a:off x="3295650" y="3886200"/>
              <a:ext cx="5600700" cy="1716088"/>
            </a:xfrm>
            <a:custGeom>
              <a:avLst/>
              <a:gdLst>
                <a:gd name="T0" fmla="*/ 405 w 405"/>
                <a:gd name="T1" fmla="*/ 60 h 124"/>
                <a:gd name="T2" fmla="*/ 203 w 405"/>
                <a:gd name="T3" fmla="*/ 123 h 124"/>
                <a:gd name="T4" fmla="*/ 0 w 405"/>
                <a:gd name="T5" fmla="*/ 64 h 124"/>
                <a:gd name="T6" fmla="*/ 202 w 405"/>
                <a:gd name="T7" fmla="*/ 1 h 124"/>
                <a:gd name="T8" fmla="*/ 405 w 405"/>
                <a:gd name="T9" fmla="*/ 6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124">
                  <a:moveTo>
                    <a:pt x="405" y="60"/>
                  </a:moveTo>
                  <a:cubicBezTo>
                    <a:pt x="405" y="94"/>
                    <a:pt x="315" y="122"/>
                    <a:pt x="203" y="123"/>
                  </a:cubicBezTo>
                  <a:cubicBezTo>
                    <a:pt x="91" y="124"/>
                    <a:pt x="0" y="98"/>
                    <a:pt x="0" y="64"/>
                  </a:cubicBezTo>
                  <a:cubicBezTo>
                    <a:pt x="0" y="30"/>
                    <a:pt x="90" y="2"/>
                    <a:pt x="202" y="1"/>
                  </a:cubicBezTo>
                  <a:cubicBezTo>
                    <a:pt x="314" y="0"/>
                    <a:pt x="405" y="27"/>
                    <a:pt x="405" y="6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iṧľîďé"/>
            <p:cNvSpPr/>
            <p:nvPr/>
          </p:nvSpPr>
          <p:spPr bwMode="auto">
            <a:xfrm>
              <a:off x="4995863" y="2654300"/>
              <a:ext cx="2282825" cy="1924050"/>
            </a:xfrm>
            <a:custGeom>
              <a:avLst/>
              <a:gdLst>
                <a:gd name="T0" fmla="*/ 0 w 1438"/>
                <a:gd name="T1" fmla="*/ 1159 h 1212"/>
                <a:gd name="T2" fmla="*/ 253 w 1438"/>
                <a:gd name="T3" fmla="*/ 26 h 1212"/>
                <a:gd name="T4" fmla="*/ 1142 w 1438"/>
                <a:gd name="T5" fmla="*/ 0 h 1212"/>
                <a:gd name="T6" fmla="*/ 1438 w 1438"/>
                <a:gd name="T7" fmla="*/ 1212 h 1212"/>
                <a:gd name="T8" fmla="*/ 0 w 1438"/>
                <a:gd name="T9" fmla="*/ 1159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8" h="1212">
                  <a:moveTo>
                    <a:pt x="0" y="1159"/>
                  </a:moveTo>
                  <a:lnTo>
                    <a:pt x="253" y="26"/>
                  </a:lnTo>
                  <a:lnTo>
                    <a:pt x="1142" y="0"/>
                  </a:lnTo>
                  <a:lnTo>
                    <a:pt x="1438" y="1212"/>
                  </a:lnTo>
                  <a:lnTo>
                    <a:pt x="0" y="1159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íṥļîḓê"/>
            <p:cNvSpPr/>
            <p:nvPr/>
          </p:nvSpPr>
          <p:spPr bwMode="auto">
            <a:xfrm>
              <a:off x="5148263" y="1296988"/>
              <a:ext cx="1839913" cy="1785938"/>
            </a:xfrm>
            <a:custGeom>
              <a:avLst/>
              <a:gdLst>
                <a:gd name="T0" fmla="*/ 127 w 133"/>
                <a:gd name="T1" fmla="*/ 76 h 129"/>
                <a:gd name="T2" fmla="*/ 55 w 133"/>
                <a:gd name="T3" fmla="*/ 122 h 129"/>
                <a:gd name="T4" fmla="*/ 6 w 133"/>
                <a:gd name="T5" fmla="*/ 53 h 129"/>
                <a:gd name="T6" fmla="*/ 78 w 133"/>
                <a:gd name="T7" fmla="*/ 6 h 129"/>
                <a:gd name="T8" fmla="*/ 127 w 133"/>
                <a:gd name="T9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29">
                  <a:moveTo>
                    <a:pt x="127" y="76"/>
                  </a:moveTo>
                  <a:cubicBezTo>
                    <a:pt x="121" y="108"/>
                    <a:pt x="89" y="129"/>
                    <a:pt x="55" y="122"/>
                  </a:cubicBezTo>
                  <a:cubicBezTo>
                    <a:pt x="22" y="116"/>
                    <a:pt x="0" y="85"/>
                    <a:pt x="6" y="53"/>
                  </a:cubicBezTo>
                  <a:cubicBezTo>
                    <a:pt x="12" y="21"/>
                    <a:pt x="44" y="0"/>
                    <a:pt x="78" y="6"/>
                  </a:cubicBezTo>
                  <a:cubicBezTo>
                    <a:pt x="111" y="13"/>
                    <a:pt x="133" y="44"/>
                    <a:pt x="127" y="7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ïṧ1íḑe"/>
            <p:cNvSpPr/>
            <p:nvPr/>
          </p:nvSpPr>
          <p:spPr bwMode="auto">
            <a:xfrm>
              <a:off x="5189538" y="1200150"/>
              <a:ext cx="1757363" cy="858838"/>
            </a:xfrm>
            <a:custGeom>
              <a:avLst/>
              <a:gdLst>
                <a:gd name="T0" fmla="*/ 25 w 127"/>
                <a:gd name="T1" fmla="*/ 59 h 62"/>
                <a:gd name="T2" fmla="*/ 30 w 127"/>
                <a:gd name="T3" fmla="*/ 39 h 62"/>
                <a:gd name="T4" fmla="*/ 31 w 127"/>
                <a:gd name="T5" fmla="*/ 59 h 62"/>
                <a:gd name="T6" fmla="*/ 69 w 127"/>
                <a:gd name="T7" fmla="*/ 62 h 62"/>
                <a:gd name="T8" fmla="*/ 79 w 127"/>
                <a:gd name="T9" fmla="*/ 40 h 62"/>
                <a:gd name="T10" fmla="*/ 87 w 127"/>
                <a:gd name="T11" fmla="*/ 60 h 62"/>
                <a:gd name="T12" fmla="*/ 105 w 127"/>
                <a:gd name="T13" fmla="*/ 58 h 62"/>
                <a:gd name="T14" fmla="*/ 107 w 127"/>
                <a:gd name="T15" fmla="*/ 44 h 62"/>
                <a:gd name="T16" fmla="*/ 109 w 127"/>
                <a:gd name="T17" fmla="*/ 58 h 62"/>
                <a:gd name="T18" fmla="*/ 127 w 127"/>
                <a:gd name="T19" fmla="*/ 53 h 62"/>
                <a:gd name="T20" fmla="*/ 61 w 127"/>
                <a:gd name="T21" fmla="*/ 6 h 62"/>
                <a:gd name="T22" fmla="*/ 2 w 127"/>
                <a:gd name="T23" fmla="*/ 50 h 62"/>
                <a:gd name="T24" fmla="*/ 0 w 127"/>
                <a:gd name="T25" fmla="*/ 55 h 62"/>
                <a:gd name="T26" fmla="*/ 25 w 127"/>
                <a:gd name="T2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7" h="62">
                  <a:moveTo>
                    <a:pt x="25" y="5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1" y="59"/>
                    <a:pt x="31" y="59"/>
                    <a:pt x="31" y="59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105" y="58"/>
                    <a:pt x="105" y="58"/>
                    <a:pt x="105" y="58"/>
                  </a:cubicBezTo>
                  <a:cubicBezTo>
                    <a:pt x="107" y="44"/>
                    <a:pt x="107" y="44"/>
                    <a:pt x="107" y="44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27" y="53"/>
                    <a:pt x="127" y="53"/>
                    <a:pt x="127" y="53"/>
                  </a:cubicBezTo>
                  <a:cubicBezTo>
                    <a:pt x="127" y="53"/>
                    <a:pt x="106" y="0"/>
                    <a:pt x="61" y="6"/>
                  </a:cubicBezTo>
                  <a:cubicBezTo>
                    <a:pt x="16" y="11"/>
                    <a:pt x="2" y="50"/>
                    <a:pt x="2" y="5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25" y="59"/>
                  </a:lnTo>
                  <a:close/>
                </a:path>
              </a:pathLst>
            </a:custGeom>
            <a:solidFill>
              <a:srgbClr val="2824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íŝḷïďe"/>
            <p:cNvSpPr/>
            <p:nvPr/>
          </p:nvSpPr>
          <p:spPr bwMode="auto">
            <a:xfrm>
              <a:off x="4940300" y="4314825"/>
              <a:ext cx="2297113" cy="442913"/>
            </a:xfrm>
            <a:custGeom>
              <a:avLst/>
              <a:gdLst>
                <a:gd name="T0" fmla="*/ 0 w 1447"/>
                <a:gd name="T1" fmla="*/ 0 h 279"/>
                <a:gd name="T2" fmla="*/ 236 w 1447"/>
                <a:gd name="T3" fmla="*/ 9 h 279"/>
                <a:gd name="T4" fmla="*/ 1133 w 1447"/>
                <a:gd name="T5" fmla="*/ 78 h 279"/>
                <a:gd name="T6" fmla="*/ 1447 w 1447"/>
                <a:gd name="T7" fmla="*/ 70 h 279"/>
                <a:gd name="T8" fmla="*/ 741 w 1447"/>
                <a:gd name="T9" fmla="*/ 279 h 279"/>
                <a:gd name="T10" fmla="*/ 0 w 1447"/>
                <a:gd name="T11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7" h="279">
                  <a:moveTo>
                    <a:pt x="0" y="0"/>
                  </a:moveTo>
                  <a:lnTo>
                    <a:pt x="236" y="9"/>
                  </a:lnTo>
                  <a:lnTo>
                    <a:pt x="1133" y="78"/>
                  </a:lnTo>
                  <a:lnTo>
                    <a:pt x="1447" y="70"/>
                  </a:lnTo>
                  <a:lnTo>
                    <a:pt x="741" y="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B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iṩḻiḓe"/>
            <p:cNvSpPr/>
            <p:nvPr/>
          </p:nvSpPr>
          <p:spPr bwMode="auto">
            <a:xfrm>
              <a:off x="4387850" y="4716463"/>
              <a:ext cx="484188" cy="304800"/>
            </a:xfrm>
            <a:custGeom>
              <a:avLst/>
              <a:gdLst>
                <a:gd name="T0" fmla="*/ 35 w 35"/>
                <a:gd name="T1" fmla="*/ 3 h 22"/>
                <a:gd name="T2" fmla="*/ 2 w 35"/>
                <a:gd name="T3" fmla="*/ 8 h 22"/>
                <a:gd name="T4" fmla="*/ 35 w 35"/>
                <a:gd name="T5" fmla="*/ 22 h 22"/>
                <a:gd name="T6" fmla="*/ 35 w 35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2">
                  <a:moveTo>
                    <a:pt x="35" y="3"/>
                  </a:moveTo>
                  <a:cubicBezTo>
                    <a:pt x="35" y="3"/>
                    <a:pt x="4" y="0"/>
                    <a:pt x="2" y="8"/>
                  </a:cubicBezTo>
                  <a:cubicBezTo>
                    <a:pt x="0" y="16"/>
                    <a:pt x="35" y="22"/>
                    <a:pt x="35" y="22"/>
                  </a:cubicBezTo>
                  <a:lnTo>
                    <a:pt x="35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ïṡḷíḋé"/>
            <p:cNvSpPr/>
            <p:nvPr/>
          </p:nvSpPr>
          <p:spPr bwMode="auto">
            <a:xfrm>
              <a:off x="4802188" y="4397375"/>
              <a:ext cx="3028950" cy="609600"/>
            </a:xfrm>
            <a:custGeom>
              <a:avLst/>
              <a:gdLst>
                <a:gd name="T0" fmla="*/ 167 w 219"/>
                <a:gd name="T1" fmla="*/ 43 h 44"/>
                <a:gd name="T2" fmla="*/ 3 w 219"/>
                <a:gd name="T3" fmla="*/ 44 h 44"/>
                <a:gd name="T4" fmla="*/ 0 w 219"/>
                <a:gd name="T5" fmla="*/ 24 h 44"/>
                <a:gd name="T6" fmla="*/ 181 w 219"/>
                <a:gd name="T7" fmla="*/ 2 h 44"/>
                <a:gd name="T8" fmla="*/ 167 w 219"/>
                <a:gd name="T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44">
                  <a:moveTo>
                    <a:pt x="167" y="43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155" y="3"/>
                    <a:pt x="181" y="2"/>
                  </a:cubicBezTo>
                  <a:cubicBezTo>
                    <a:pt x="219" y="0"/>
                    <a:pt x="192" y="37"/>
                    <a:pt x="167" y="43"/>
                  </a:cubicBezTo>
                  <a:close/>
                </a:path>
              </a:pathLst>
            </a:custGeom>
            <a:solidFill>
              <a:srgbClr val="BAB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íṥlíḋê"/>
            <p:cNvSpPr/>
            <p:nvPr/>
          </p:nvSpPr>
          <p:spPr bwMode="auto">
            <a:xfrm>
              <a:off x="7126288" y="4549775"/>
              <a:ext cx="498475" cy="304800"/>
            </a:xfrm>
            <a:custGeom>
              <a:avLst/>
              <a:gdLst>
                <a:gd name="T0" fmla="*/ 1 w 36"/>
                <a:gd name="T1" fmla="*/ 3 h 22"/>
                <a:gd name="T2" fmla="*/ 34 w 36"/>
                <a:gd name="T3" fmla="*/ 8 h 22"/>
                <a:gd name="T4" fmla="*/ 0 w 36"/>
                <a:gd name="T5" fmla="*/ 22 h 22"/>
                <a:gd name="T6" fmla="*/ 1 w 36"/>
                <a:gd name="T7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2">
                  <a:moveTo>
                    <a:pt x="1" y="3"/>
                  </a:moveTo>
                  <a:cubicBezTo>
                    <a:pt x="1" y="3"/>
                    <a:pt x="33" y="0"/>
                    <a:pt x="34" y="8"/>
                  </a:cubicBezTo>
                  <a:cubicBezTo>
                    <a:pt x="36" y="16"/>
                    <a:pt x="0" y="22"/>
                    <a:pt x="0" y="2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ïṧlïďe"/>
            <p:cNvSpPr/>
            <p:nvPr/>
          </p:nvSpPr>
          <p:spPr bwMode="auto">
            <a:xfrm>
              <a:off x="4552950" y="4203700"/>
              <a:ext cx="2643188" cy="706438"/>
            </a:xfrm>
            <a:custGeom>
              <a:avLst/>
              <a:gdLst>
                <a:gd name="T0" fmla="*/ 36 w 191"/>
                <a:gd name="T1" fmla="*/ 0 h 51"/>
                <a:gd name="T2" fmla="*/ 191 w 191"/>
                <a:gd name="T3" fmla="*/ 24 h 51"/>
                <a:gd name="T4" fmla="*/ 191 w 191"/>
                <a:gd name="T5" fmla="*/ 48 h 51"/>
                <a:gd name="T6" fmla="*/ 32 w 191"/>
                <a:gd name="T7" fmla="*/ 45 h 51"/>
                <a:gd name="T8" fmla="*/ 36 w 191"/>
                <a:gd name="T9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51">
                  <a:moveTo>
                    <a:pt x="36" y="0"/>
                  </a:moveTo>
                  <a:cubicBezTo>
                    <a:pt x="191" y="24"/>
                    <a:pt x="191" y="24"/>
                    <a:pt x="191" y="24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191" y="48"/>
                    <a:pt x="45" y="51"/>
                    <a:pt x="32" y="45"/>
                  </a:cubicBezTo>
                  <a:cubicBezTo>
                    <a:pt x="2" y="31"/>
                    <a:pt x="0" y="0"/>
                    <a:pt x="36" y="0"/>
                  </a:cubicBez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ís1ïḍe"/>
            <p:cNvSpPr/>
            <p:nvPr/>
          </p:nvSpPr>
          <p:spPr bwMode="auto">
            <a:xfrm>
              <a:off x="4746625" y="1809750"/>
              <a:ext cx="2614613" cy="2089150"/>
            </a:xfrm>
            <a:custGeom>
              <a:avLst/>
              <a:gdLst>
                <a:gd name="T0" fmla="*/ 0 w 1647"/>
                <a:gd name="T1" fmla="*/ 1142 h 1316"/>
                <a:gd name="T2" fmla="*/ 828 w 1647"/>
                <a:gd name="T3" fmla="*/ 1316 h 1316"/>
                <a:gd name="T4" fmla="*/ 1647 w 1647"/>
                <a:gd name="T5" fmla="*/ 1151 h 1316"/>
                <a:gd name="T6" fmla="*/ 1630 w 1647"/>
                <a:gd name="T7" fmla="*/ 0 h 1316"/>
                <a:gd name="T8" fmla="*/ 828 w 1647"/>
                <a:gd name="T9" fmla="*/ 192 h 1316"/>
                <a:gd name="T10" fmla="*/ 27 w 1647"/>
                <a:gd name="T11" fmla="*/ 52 h 1316"/>
                <a:gd name="T12" fmla="*/ 0 w 1647"/>
                <a:gd name="T13" fmla="*/ 1142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7" h="1316">
                  <a:moveTo>
                    <a:pt x="0" y="1142"/>
                  </a:moveTo>
                  <a:lnTo>
                    <a:pt x="828" y="1316"/>
                  </a:lnTo>
                  <a:lnTo>
                    <a:pt x="1647" y="1151"/>
                  </a:lnTo>
                  <a:lnTo>
                    <a:pt x="1630" y="0"/>
                  </a:lnTo>
                  <a:lnTo>
                    <a:pt x="828" y="192"/>
                  </a:lnTo>
                  <a:lnTo>
                    <a:pt x="27" y="52"/>
                  </a:lnTo>
                  <a:lnTo>
                    <a:pt x="0" y="1142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îṩḷiḑé"/>
            <p:cNvSpPr/>
            <p:nvPr/>
          </p:nvSpPr>
          <p:spPr bwMode="auto">
            <a:xfrm>
              <a:off x="4649788" y="2557463"/>
              <a:ext cx="512763" cy="428625"/>
            </a:xfrm>
            <a:custGeom>
              <a:avLst/>
              <a:gdLst>
                <a:gd name="T0" fmla="*/ 19 w 37"/>
                <a:gd name="T1" fmla="*/ 13 h 31"/>
                <a:gd name="T2" fmla="*/ 28 w 37"/>
                <a:gd name="T3" fmla="*/ 6 h 31"/>
                <a:gd name="T4" fmla="*/ 12 w 37"/>
                <a:gd name="T5" fmla="*/ 11 h 31"/>
                <a:gd name="T6" fmla="*/ 15 w 37"/>
                <a:gd name="T7" fmla="*/ 2 h 31"/>
                <a:gd name="T8" fmla="*/ 3 w 37"/>
                <a:gd name="T9" fmla="*/ 15 h 31"/>
                <a:gd name="T10" fmla="*/ 21 w 37"/>
                <a:gd name="T11" fmla="*/ 30 h 31"/>
                <a:gd name="T12" fmla="*/ 28 w 37"/>
                <a:gd name="T13" fmla="*/ 30 h 31"/>
                <a:gd name="T14" fmla="*/ 18 w 37"/>
                <a:gd name="T15" fmla="*/ 24 h 31"/>
                <a:gd name="T16" fmla="*/ 32 w 37"/>
                <a:gd name="T17" fmla="*/ 23 h 31"/>
                <a:gd name="T18" fmla="*/ 19 w 37"/>
                <a:gd name="T19" fmla="*/ 18 h 31"/>
                <a:gd name="T20" fmla="*/ 34 w 37"/>
                <a:gd name="T21" fmla="*/ 14 h 31"/>
                <a:gd name="T22" fmla="*/ 19 w 37"/>
                <a:gd name="T23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1">
                  <a:moveTo>
                    <a:pt x="19" y="13"/>
                  </a:moveTo>
                  <a:cubicBezTo>
                    <a:pt x="19" y="13"/>
                    <a:pt x="26" y="9"/>
                    <a:pt x="28" y="6"/>
                  </a:cubicBezTo>
                  <a:cubicBezTo>
                    <a:pt x="30" y="1"/>
                    <a:pt x="12" y="11"/>
                    <a:pt x="12" y="11"/>
                  </a:cubicBezTo>
                  <a:cubicBezTo>
                    <a:pt x="12" y="11"/>
                    <a:pt x="19" y="4"/>
                    <a:pt x="15" y="2"/>
                  </a:cubicBezTo>
                  <a:cubicBezTo>
                    <a:pt x="11" y="0"/>
                    <a:pt x="4" y="9"/>
                    <a:pt x="3" y="15"/>
                  </a:cubicBezTo>
                  <a:cubicBezTo>
                    <a:pt x="0" y="26"/>
                    <a:pt x="11" y="30"/>
                    <a:pt x="21" y="30"/>
                  </a:cubicBezTo>
                  <a:cubicBezTo>
                    <a:pt x="25" y="31"/>
                    <a:pt x="27" y="30"/>
                    <a:pt x="28" y="30"/>
                  </a:cubicBezTo>
                  <a:cubicBezTo>
                    <a:pt x="31" y="28"/>
                    <a:pt x="18" y="24"/>
                    <a:pt x="18" y="24"/>
                  </a:cubicBezTo>
                  <a:cubicBezTo>
                    <a:pt x="18" y="24"/>
                    <a:pt x="31" y="24"/>
                    <a:pt x="32" y="23"/>
                  </a:cubicBezTo>
                  <a:cubicBezTo>
                    <a:pt x="37" y="20"/>
                    <a:pt x="19" y="18"/>
                    <a:pt x="19" y="18"/>
                  </a:cubicBezTo>
                  <a:cubicBezTo>
                    <a:pt x="19" y="18"/>
                    <a:pt x="33" y="17"/>
                    <a:pt x="34" y="14"/>
                  </a:cubicBezTo>
                  <a:cubicBezTo>
                    <a:pt x="36" y="10"/>
                    <a:pt x="19" y="13"/>
                    <a:pt x="19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îśḷíďè"/>
            <p:cNvSpPr/>
            <p:nvPr/>
          </p:nvSpPr>
          <p:spPr bwMode="auto">
            <a:xfrm>
              <a:off x="6988175" y="2528888"/>
              <a:ext cx="511175" cy="442913"/>
            </a:xfrm>
            <a:custGeom>
              <a:avLst/>
              <a:gdLst>
                <a:gd name="T0" fmla="*/ 17 w 37"/>
                <a:gd name="T1" fmla="*/ 13 h 32"/>
                <a:gd name="T2" fmla="*/ 9 w 37"/>
                <a:gd name="T3" fmla="*/ 7 h 32"/>
                <a:gd name="T4" fmla="*/ 25 w 37"/>
                <a:gd name="T5" fmla="*/ 11 h 32"/>
                <a:gd name="T6" fmla="*/ 21 w 37"/>
                <a:gd name="T7" fmla="*/ 2 h 32"/>
                <a:gd name="T8" fmla="*/ 35 w 37"/>
                <a:gd name="T9" fmla="*/ 15 h 32"/>
                <a:gd name="T10" fmla="*/ 16 w 37"/>
                <a:gd name="T11" fmla="*/ 31 h 32"/>
                <a:gd name="T12" fmla="*/ 9 w 37"/>
                <a:gd name="T13" fmla="*/ 31 h 32"/>
                <a:gd name="T14" fmla="*/ 19 w 37"/>
                <a:gd name="T15" fmla="*/ 25 h 32"/>
                <a:gd name="T16" fmla="*/ 4 w 37"/>
                <a:gd name="T17" fmla="*/ 24 h 32"/>
                <a:gd name="T18" fmla="*/ 18 w 37"/>
                <a:gd name="T19" fmla="*/ 19 h 32"/>
                <a:gd name="T20" fmla="*/ 2 w 37"/>
                <a:gd name="T21" fmla="*/ 15 h 32"/>
                <a:gd name="T22" fmla="*/ 17 w 37"/>
                <a:gd name="T23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7" h="32">
                  <a:moveTo>
                    <a:pt x="17" y="13"/>
                  </a:moveTo>
                  <a:cubicBezTo>
                    <a:pt x="17" y="13"/>
                    <a:pt x="10" y="10"/>
                    <a:pt x="9" y="7"/>
                  </a:cubicBezTo>
                  <a:cubicBezTo>
                    <a:pt x="7" y="1"/>
                    <a:pt x="25" y="11"/>
                    <a:pt x="25" y="11"/>
                  </a:cubicBezTo>
                  <a:cubicBezTo>
                    <a:pt x="25" y="11"/>
                    <a:pt x="18" y="4"/>
                    <a:pt x="21" y="2"/>
                  </a:cubicBezTo>
                  <a:cubicBezTo>
                    <a:pt x="26" y="0"/>
                    <a:pt x="33" y="9"/>
                    <a:pt x="35" y="15"/>
                  </a:cubicBezTo>
                  <a:cubicBezTo>
                    <a:pt x="37" y="27"/>
                    <a:pt x="26" y="31"/>
                    <a:pt x="16" y="31"/>
                  </a:cubicBezTo>
                  <a:cubicBezTo>
                    <a:pt x="12" y="32"/>
                    <a:pt x="10" y="32"/>
                    <a:pt x="9" y="31"/>
                  </a:cubicBezTo>
                  <a:cubicBezTo>
                    <a:pt x="6" y="30"/>
                    <a:pt x="19" y="25"/>
                    <a:pt x="19" y="25"/>
                  </a:cubicBezTo>
                  <a:cubicBezTo>
                    <a:pt x="19" y="25"/>
                    <a:pt x="6" y="25"/>
                    <a:pt x="4" y="24"/>
                  </a:cubicBezTo>
                  <a:cubicBezTo>
                    <a:pt x="0" y="21"/>
                    <a:pt x="18" y="19"/>
                    <a:pt x="18" y="19"/>
                  </a:cubicBezTo>
                  <a:cubicBezTo>
                    <a:pt x="18" y="19"/>
                    <a:pt x="4" y="17"/>
                    <a:pt x="2" y="15"/>
                  </a:cubicBezTo>
                  <a:cubicBezTo>
                    <a:pt x="0" y="10"/>
                    <a:pt x="17" y="13"/>
                    <a:pt x="17" y="13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iṥľíḋê"/>
            <p:cNvSpPr/>
            <p:nvPr/>
          </p:nvSpPr>
          <p:spPr bwMode="auto">
            <a:xfrm>
              <a:off x="6061075" y="2114550"/>
              <a:ext cx="0" cy="1784350"/>
            </a:xfrm>
            <a:prstGeom prst="line">
              <a:avLst/>
            </a:prstGeom>
            <a:noFill/>
            <a:ln w="14288" cap="flat">
              <a:solidFill>
                <a:srgbClr val="B5414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ïšļïďe"/>
            <p:cNvSpPr/>
            <p:nvPr/>
          </p:nvSpPr>
          <p:spPr bwMode="auto">
            <a:xfrm>
              <a:off x="4843463" y="1768475"/>
              <a:ext cx="2462213" cy="346075"/>
            </a:xfrm>
            <a:custGeom>
              <a:avLst/>
              <a:gdLst>
                <a:gd name="T0" fmla="*/ 0 w 1551"/>
                <a:gd name="T1" fmla="*/ 87 h 218"/>
                <a:gd name="T2" fmla="*/ 27 w 1551"/>
                <a:gd name="T3" fmla="*/ 43 h 218"/>
                <a:gd name="T4" fmla="*/ 767 w 1551"/>
                <a:gd name="T5" fmla="*/ 192 h 218"/>
                <a:gd name="T6" fmla="*/ 1534 w 1551"/>
                <a:gd name="T7" fmla="*/ 0 h 218"/>
                <a:gd name="T8" fmla="*/ 1551 w 1551"/>
                <a:gd name="T9" fmla="*/ 35 h 218"/>
                <a:gd name="T10" fmla="*/ 767 w 1551"/>
                <a:gd name="T11" fmla="*/ 218 h 218"/>
                <a:gd name="T12" fmla="*/ 0 w 1551"/>
                <a:gd name="T13" fmla="*/ 87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1" h="218">
                  <a:moveTo>
                    <a:pt x="0" y="87"/>
                  </a:moveTo>
                  <a:lnTo>
                    <a:pt x="27" y="43"/>
                  </a:lnTo>
                  <a:lnTo>
                    <a:pt x="767" y="192"/>
                  </a:lnTo>
                  <a:lnTo>
                    <a:pt x="1534" y="0"/>
                  </a:lnTo>
                  <a:lnTo>
                    <a:pt x="1551" y="35"/>
                  </a:lnTo>
                  <a:lnTo>
                    <a:pt x="767" y="218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F9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ïsļîḓé"/>
            <p:cNvSpPr/>
            <p:nvPr/>
          </p:nvSpPr>
          <p:spPr bwMode="auto">
            <a:xfrm>
              <a:off x="4872038" y="1782763"/>
              <a:ext cx="2406650" cy="303213"/>
            </a:xfrm>
            <a:custGeom>
              <a:avLst/>
              <a:gdLst>
                <a:gd name="T0" fmla="*/ 0 w 1516"/>
                <a:gd name="T1" fmla="*/ 43 h 191"/>
                <a:gd name="T2" fmla="*/ 749 w 1516"/>
                <a:gd name="T3" fmla="*/ 191 h 191"/>
                <a:gd name="T4" fmla="*/ 1516 w 1516"/>
                <a:gd name="T5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6" h="191">
                  <a:moveTo>
                    <a:pt x="0" y="43"/>
                  </a:moveTo>
                  <a:lnTo>
                    <a:pt x="749" y="191"/>
                  </a:lnTo>
                  <a:lnTo>
                    <a:pt x="1516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iS1îḑê"/>
            <p:cNvSpPr/>
            <p:nvPr/>
          </p:nvSpPr>
          <p:spPr bwMode="auto">
            <a:xfrm>
              <a:off x="4857750" y="1795463"/>
              <a:ext cx="2435225" cy="304800"/>
            </a:xfrm>
            <a:custGeom>
              <a:avLst/>
              <a:gdLst>
                <a:gd name="T0" fmla="*/ 0 w 1534"/>
                <a:gd name="T1" fmla="*/ 53 h 192"/>
                <a:gd name="T2" fmla="*/ 758 w 1534"/>
                <a:gd name="T3" fmla="*/ 192 h 192"/>
                <a:gd name="T4" fmla="*/ 1534 w 153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34" h="192">
                  <a:moveTo>
                    <a:pt x="0" y="53"/>
                  </a:moveTo>
                  <a:lnTo>
                    <a:pt x="758" y="192"/>
                  </a:lnTo>
                  <a:lnTo>
                    <a:pt x="1534" y="0"/>
                  </a:lnTo>
                </a:path>
              </a:pathLst>
            </a:custGeom>
            <a:noFill/>
            <a:ln w="0" cap="flat">
              <a:solidFill>
                <a:srgbClr val="706F6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7462" y="677917"/>
            <a:ext cx="10184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x-none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8276" y="2413338"/>
            <a:ext cx="106574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628" y="-1150883"/>
            <a:ext cx="7583213" cy="909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17" y="-867104"/>
            <a:ext cx="8749862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290" y="126125"/>
            <a:ext cx="9191296" cy="997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883" y="0"/>
            <a:ext cx="9569669" cy="121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f417e7ac-b4b6-4874-bca8-927c0d60902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50800" y="1746778"/>
            <a:ext cx="2514600" cy="4610101"/>
            <a:chOff x="4827588" y="1128713"/>
            <a:chExt cx="2514600" cy="4610101"/>
          </a:xfrm>
        </p:grpSpPr>
        <p:sp>
          <p:nvSpPr>
            <p:cNvPr id="81" name="íṡḻiḑè"/>
            <p:cNvSpPr/>
            <p:nvPr/>
          </p:nvSpPr>
          <p:spPr bwMode="auto">
            <a:xfrm>
              <a:off x="5508625" y="5416551"/>
              <a:ext cx="357188" cy="290513"/>
            </a:xfrm>
            <a:custGeom>
              <a:avLst/>
              <a:gdLst>
                <a:gd name="T0" fmla="*/ 17 w 34"/>
                <a:gd name="T1" fmla="*/ 2 h 28"/>
                <a:gd name="T2" fmla="*/ 17 w 34"/>
                <a:gd name="T3" fmla="*/ 17 h 28"/>
                <a:gd name="T4" fmla="*/ 8 w 34"/>
                <a:gd name="T5" fmla="*/ 18 h 28"/>
                <a:gd name="T6" fmla="*/ 0 w 34"/>
                <a:gd name="T7" fmla="*/ 28 h 28"/>
                <a:gd name="T8" fmla="*/ 34 w 34"/>
                <a:gd name="T9" fmla="*/ 28 h 28"/>
                <a:gd name="T10" fmla="*/ 34 w 34"/>
                <a:gd name="T11" fmla="*/ 0 h 28"/>
                <a:gd name="T12" fmla="*/ 17 w 34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28">
                  <a:moveTo>
                    <a:pt x="17" y="2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4" y="18"/>
                    <a:pt x="0" y="22"/>
                    <a:pt x="0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ïṣḻiḓe"/>
            <p:cNvSpPr/>
            <p:nvPr/>
          </p:nvSpPr>
          <p:spPr bwMode="auto">
            <a:xfrm>
              <a:off x="5508625" y="5592763"/>
              <a:ext cx="366713" cy="125413"/>
            </a:xfrm>
            <a:custGeom>
              <a:avLst/>
              <a:gdLst>
                <a:gd name="T0" fmla="*/ 19 w 35"/>
                <a:gd name="T1" fmla="*/ 0 h 12"/>
                <a:gd name="T2" fmla="*/ 35 w 35"/>
                <a:gd name="T3" fmla="*/ 0 h 12"/>
                <a:gd name="T4" fmla="*/ 35 w 35"/>
                <a:gd name="T5" fmla="*/ 12 h 12"/>
                <a:gd name="T6" fmla="*/ 0 w 35"/>
                <a:gd name="T7" fmla="*/ 11 h 12"/>
                <a:gd name="T8" fmla="*/ 0 w 35"/>
                <a:gd name="T9" fmla="*/ 11 h 12"/>
                <a:gd name="T10" fmla="*/ 10 w 35"/>
                <a:gd name="T11" fmla="*/ 0 h 12"/>
                <a:gd name="T12" fmla="*/ 19 w 35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19" y="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4" y="0"/>
                    <a:pt x="10" y="0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ísļïďe"/>
            <p:cNvSpPr/>
            <p:nvPr/>
          </p:nvSpPr>
          <p:spPr bwMode="auto">
            <a:xfrm>
              <a:off x="6264275" y="5426076"/>
              <a:ext cx="344488" cy="301625"/>
            </a:xfrm>
            <a:custGeom>
              <a:avLst/>
              <a:gdLst>
                <a:gd name="T0" fmla="*/ 18 w 33"/>
                <a:gd name="T1" fmla="*/ 3 h 29"/>
                <a:gd name="T2" fmla="*/ 17 w 33"/>
                <a:gd name="T3" fmla="*/ 18 h 29"/>
                <a:gd name="T4" fmla="*/ 26 w 33"/>
                <a:gd name="T5" fmla="*/ 19 h 29"/>
                <a:gd name="T6" fmla="*/ 33 w 33"/>
                <a:gd name="T7" fmla="*/ 29 h 29"/>
                <a:gd name="T8" fmla="*/ 0 w 33"/>
                <a:gd name="T9" fmla="*/ 28 h 29"/>
                <a:gd name="T10" fmla="*/ 0 w 33"/>
                <a:gd name="T11" fmla="*/ 0 h 29"/>
                <a:gd name="T12" fmla="*/ 18 w 33"/>
                <a:gd name="T1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9">
                  <a:moveTo>
                    <a:pt x="18" y="3"/>
                  </a:moveTo>
                  <a:cubicBezTo>
                    <a:pt x="17" y="18"/>
                    <a:pt x="17" y="18"/>
                    <a:pt x="17" y="18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9"/>
                    <a:pt x="33" y="24"/>
                    <a:pt x="33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3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íŝľîdé"/>
            <p:cNvSpPr/>
            <p:nvPr/>
          </p:nvSpPr>
          <p:spPr bwMode="auto">
            <a:xfrm>
              <a:off x="6253163" y="5603876"/>
              <a:ext cx="366713" cy="134938"/>
            </a:xfrm>
            <a:custGeom>
              <a:avLst/>
              <a:gdLst>
                <a:gd name="T0" fmla="*/ 16 w 35"/>
                <a:gd name="T1" fmla="*/ 1 h 13"/>
                <a:gd name="T2" fmla="*/ 0 w 35"/>
                <a:gd name="T3" fmla="*/ 0 h 13"/>
                <a:gd name="T4" fmla="*/ 0 w 35"/>
                <a:gd name="T5" fmla="*/ 12 h 13"/>
                <a:gd name="T6" fmla="*/ 35 w 35"/>
                <a:gd name="T7" fmla="*/ 13 h 13"/>
                <a:gd name="T8" fmla="*/ 35 w 35"/>
                <a:gd name="T9" fmla="*/ 13 h 13"/>
                <a:gd name="T10" fmla="*/ 25 w 35"/>
                <a:gd name="T11" fmla="*/ 1 h 13"/>
                <a:gd name="T12" fmla="*/ 16 w 35"/>
                <a:gd name="T13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3">
                  <a:moveTo>
                    <a:pt x="16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7"/>
                    <a:pt x="31" y="2"/>
                    <a:pt x="25" y="1"/>
                  </a:cubicBezTo>
                  <a:lnTo>
                    <a:pt x="16" y="1"/>
                  </a:lnTo>
                  <a:close/>
                </a:path>
              </a:pathLst>
            </a:custGeom>
            <a:solidFill>
              <a:srgbClr val="1413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ṧliḓé"/>
            <p:cNvSpPr/>
            <p:nvPr/>
          </p:nvSpPr>
          <p:spPr bwMode="auto">
            <a:xfrm>
              <a:off x="5645150" y="3938588"/>
              <a:ext cx="942975" cy="1539875"/>
            </a:xfrm>
            <a:custGeom>
              <a:avLst/>
              <a:gdLst>
                <a:gd name="T0" fmla="*/ 90 w 90"/>
                <a:gd name="T1" fmla="*/ 0 h 148"/>
                <a:gd name="T2" fmla="*/ 79 w 90"/>
                <a:gd name="T3" fmla="*/ 148 h 148"/>
                <a:gd name="T4" fmla="*/ 54 w 90"/>
                <a:gd name="T5" fmla="*/ 147 h 148"/>
                <a:gd name="T6" fmla="*/ 49 w 90"/>
                <a:gd name="T7" fmla="*/ 39 h 148"/>
                <a:gd name="T8" fmla="*/ 40 w 90"/>
                <a:gd name="T9" fmla="*/ 40 h 148"/>
                <a:gd name="T10" fmla="*/ 24 w 90"/>
                <a:gd name="T11" fmla="*/ 146 h 148"/>
                <a:gd name="T12" fmla="*/ 0 w 90"/>
                <a:gd name="T13" fmla="*/ 146 h 148"/>
                <a:gd name="T14" fmla="*/ 3 w 90"/>
                <a:gd name="T15" fmla="*/ 5 h 148"/>
                <a:gd name="T16" fmla="*/ 90 w 90"/>
                <a:gd name="T17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148">
                  <a:moveTo>
                    <a:pt x="90" y="0"/>
                  </a:moveTo>
                  <a:cubicBezTo>
                    <a:pt x="90" y="0"/>
                    <a:pt x="84" y="101"/>
                    <a:pt x="79" y="148"/>
                  </a:cubicBezTo>
                  <a:cubicBezTo>
                    <a:pt x="54" y="147"/>
                    <a:pt x="54" y="147"/>
                    <a:pt x="54" y="147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24" y="146"/>
                    <a:pt x="24" y="146"/>
                    <a:pt x="2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ïš1íḑê"/>
            <p:cNvSpPr/>
            <p:nvPr/>
          </p:nvSpPr>
          <p:spPr bwMode="auto">
            <a:xfrm>
              <a:off x="5583238" y="3001963"/>
              <a:ext cx="1100138" cy="1217613"/>
            </a:xfrm>
            <a:custGeom>
              <a:avLst/>
              <a:gdLst>
                <a:gd name="T0" fmla="*/ 22 w 105"/>
                <a:gd name="T1" fmla="*/ 0 h 117"/>
                <a:gd name="T2" fmla="*/ 0 w 105"/>
                <a:gd name="T3" fmla="*/ 117 h 117"/>
                <a:gd name="T4" fmla="*/ 105 w 105"/>
                <a:gd name="T5" fmla="*/ 114 h 117"/>
                <a:gd name="T6" fmla="*/ 84 w 105"/>
                <a:gd name="T7" fmla="*/ 1 h 117"/>
                <a:gd name="T8" fmla="*/ 22 w 105"/>
                <a:gd name="T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17">
                  <a:moveTo>
                    <a:pt x="22" y="0"/>
                  </a:moveTo>
                  <a:cubicBezTo>
                    <a:pt x="22" y="0"/>
                    <a:pt x="12" y="43"/>
                    <a:pt x="0" y="117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114"/>
                    <a:pt x="94" y="32"/>
                    <a:pt x="84" y="1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ïsľiďè"/>
            <p:cNvSpPr/>
            <p:nvPr/>
          </p:nvSpPr>
          <p:spPr bwMode="auto">
            <a:xfrm>
              <a:off x="4827588" y="2106613"/>
              <a:ext cx="273050" cy="312738"/>
            </a:xfrm>
            <a:custGeom>
              <a:avLst/>
              <a:gdLst>
                <a:gd name="T0" fmla="*/ 15 w 26"/>
                <a:gd name="T1" fmla="*/ 12 h 30"/>
                <a:gd name="T2" fmla="*/ 15 w 26"/>
                <a:gd name="T3" fmla="*/ 4 h 30"/>
                <a:gd name="T4" fmla="*/ 19 w 26"/>
                <a:gd name="T5" fmla="*/ 16 h 30"/>
                <a:gd name="T6" fmla="*/ 23 w 26"/>
                <a:gd name="T7" fmla="*/ 10 h 30"/>
                <a:gd name="T8" fmla="*/ 20 w 26"/>
                <a:gd name="T9" fmla="*/ 23 h 30"/>
                <a:gd name="T10" fmla="*/ 2 w 26"/>
                <a:gd name="T11" fmla="*/ 18 h 30"/>
                <a:gd name="T12" fmla="*/ 0 w 26"/>
                <a:gd name="T13" fmla="*/ 13 h 30"/>
                <a:gd name="T14" fmla="*/ 8 w 26"/>
                <a:gd name="T15" fmla="*/ 17 h 30"/>
                <a:gd name="T16" fmla="*/ 3 w 26"/>
                <a:gd name="T17" fmla="*/ 8 h 30"/>
                <a:gd name="T18" fmla="*/ 11 w 26"/>
                <a:gd name="T19" fmla="*/ 14 h 30"/>
                <a:gd name="T20" fmla="*/ 8 w 26"/>
                <a:gd name="T21" fmla="*/ 3 h 30"/>
                <a:gd name="T22" fmla="*/ 15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5" y="12"/>
                  </a:moveTo>
                  <a:cubicBezTo>
                    <a:pt x="15" y="12"/>
                    <a:pt x="14" y="6"/>
                    <a:pt x="15" y="4"/>
                  </a:cubicBezTo>
                  <a:cubicBezTo>
                    <a:pt x="18" y="0"/>
                    <a:pt x="19" y="16"/>
                    <a:pt x="19" y="16"/>
                  </a:cubicBezTo>
                  <a:cubicBezTo>
                    <a:pt x="19" y="16"/>
                    <a:pt x="20" y="9"/>
                    <a:pt x="23" y="10"/>
                  </a:cubicBezTo>
                  <a:cubicBezTo>
                    <a:pt x="26" y="12"/>
                    <a:pt x="23" y="20"/>
                    <a:pt x="20" y="23"/>
                  </a:cubicBezTo>
                  <a:cubicBezTo>
                    <a:pt x="14" y="30"/>
                    <a:pt x="7" y="24"/>
                    <a:pt x="2" y="18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11"/>
                    <a:pt x="8" y="17"/>
                    <a:pt x="8" y="17"/>
                  </a:cubicBezTo>
                  <a:cubicBezTo>
                    <a:pt x="8" y="17"/>
                    <a:pt x="3" y="9"/>
                    <a:pt x="3" y="8"/>
                  </a:cubicBezTo>
                  <a:cubicBezTo>
                    <a:pt x="3" y="4"/>
                    <a:pt x="11" y="14"/>
                    <a:pt x="11" y="14"/>
                  </a:cubicBezTo>
                  <a:cubicBezTo>
                    <a:pt x="11" y="14"/>
                    <a:pt x="7" y="5"/>
                    <a:pt x="8" y="3"/>
                  </a:cubicBezTo>
                  <a:cubicBezTo>
                    <a:pt x="10" y="0"/>
                    <a:pt x="15" y="12"/>
                    <a:pt x="15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islîďe"/>
            <p:cNvSpPr/>
            <p:nvPr/>
          </p:nvSpPr>
          <p:spPr bwMode="auto">
            <a:xfrm>
              <a:off x="4922838" y="2325688"/>
              <a:ext cx="890588" cy="1082675"/>
            </a:xfrm>
            <a:custGeom>
              <a:avLst/>
              <a:gdLst>
                <a:gd name="T0" fmla="*/ 14 w 85"/>
                <a:gd name="T1" fmla="*/ 0 h 104"/>
                <a:gd name="T2" fmla="*/ 85 w 85"/>
                <a:gd name="T3" fmla="*/ 65 h 104"/>
                <a:gd name="T4" fmla="*/ 81 w 85"/>
                <a:gd name="T5" fmla="*/ 104 h 104"/>
                <a:gd name="T6" fmla="*/ 0 w 85"/>
                <a:gd name="T7" fmla="*/ 5 h 104"/>
                <a:gd name="T8" fmla="*/ 14 w 85"/>
                <a:gd name="T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4">
                  <a:moveTo>
                    <a:pt x="14" y="0"/>
                  </a:moveTo>
                  <a:cubicBezTo>
                    <a:pt x="14" y="0"/>
                    <a:pt x="35" y="53"/>
                    <a:pt x="85" y="65"/>
                  </a:cubicBezTo>
                  <a:cubicBezTo>
                    <a:pt x="81" y="104"/>
                    <a:pt x="81" y="104"/>
                    <a:pt x="81" y="104"/>
                  </a:cubicBezTo>
                  <a:cubicBezTo>
                    <a:pt x="81" y="104"/>
                    <a:pt x="8" y="71"/>
                    <a:pt x="0" y="5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ïşļïďé"/>
            <p:cNvSpPr/>
            <p:nvPr/>
          </p:nvSpPr>
          <p:spPr bwMode="auto">
            <a:xfrm>
              <a:off x="7070725" y="2024063"/>
              <a:ext cx="271463" cy="312738"/>
            </a:xfrm>
            <a:custGeom>
              <a:avLst/>
              <a:gdLst>
                <a:gd name="T0" fmla="*/ 11 w 26"/>
                <a:gd name="T1" fmla="*/ 12 h 30"/>
                <a:gd name="T2" fmla="*/ 9 w 26"/>
                <a:gd name="T3" fmla="*/ 5 h 30"/>
                <a:gd name="T4" fmla="*/ 7 w 26"/>
                <a:gd name="T5" fmla="*/ 17 h 30"/>
                <a:gd name="T6" fmla="*/ 3 w 26"/>
                <a:gd name="T7" fmla="*/ 12 h 30"/>
                <a:gd name="T8" fmla="*/ 7 w 26"/>
                <a:gd name="T9" fmla="*/ 25 h 30"/>
                <a:gd name="T10" fmla="*/ 24 w 26"/>
                <a:gd name="T11" fmla="*/ 16 h 30"/>
                <a:gd name="T12" fmla="*/ 26 w 26"/>
                <a:gd name="T13" fmla="*/ 11 h 30"/>
                <a:gd name="T14" fmla="*/ 18 w 26"/>
                <a:gd name="T15" fmla="*/ 17 h 30"/>
                <a:gd name="T16" fmla="*/ 22 w 26"/>
                <a:gd name="T17" fmla="*/ 6 h 30"/>
                <a:gd name="T18" fmla="*/ 15 w 26"/>
                <a:gd name="T19" fmla="*/ 14 h 30"/>
                <a:gd name="T20" fmla="*/ 16 w 26"/>
                <a:gd name="T21" fmla="*/ 2 h 30"/>
                <a:gd name="T22" fmla="*/ 11 w 2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0">
                  <a:moveTo>
                    <a:pt x="11" y="12"/>
                  </a:moveTo>
                  <a:cubicBezTo>
                    <a:pt x="11" y="12"/>
                    <a:pt x="11" y="6"/>
                    <a:pt x="9" y="5"/>
                  </a:cubicBezTo>
                  <a:cubicBezTo>
                    <a:pt x="6" y="2"/>
                    <a:pt x="7" y="17"/>
                    <a:pt x="7" y="17"/>
                  </a:cubicBezTo>
                  <a:cubicBezTo>
                    <a:pt x="7" y="17"/>
                    <a:pt x="5" y="10"/>
                    <a:pt x="3" y="12"/>
                  </a:cubicBezTo>
                  <a:cubicBezTo>
                    <a:pt x="0" y="14"/>
                    <a:pt x="4" y="22"/>
                    <a:pt x="7" y="25"/>
                  </a:cubicBezTo>
                  <a:cubicBezTo>
                    <a:pt x="14" y="30"/>
                    <a:pt x="21" y="23"/>
                    <a:pt x="24" y="16"/>
                  </a:cubicBezTo>
                  <a:cubicBezTo>
                    <a:pt x="25" y="14"/>
                    <a:pt x="26" y="12"/>
                    <a:pt x="26" y="11"/>
                  </a:cubicBezTo>
                  <a:cubicBezTo>
                    <a:pt x="25" y="9"/>
                    <a:pt x="18" y="17"/>
                    <a:pt x="18" y="17"/>
                  </a:cubicBezTo>
                  <a:cubicBezTo>
                    <a:pt x="18" y="17"/>
                    <a:pt x="22" y="8"/>
                    <a:pt x="22" y="6"/>
                  </a:cubicBezTo>
                  <a:cubicBezTo>
                    <a:pt x="21" y="3"/>
                    <a:pt x="15" y="14"/>
                    <a:pt x="15" y="14"/>
                  </a:cubicBezTo>
                  <a:cubicBezTo>
                    <a:pt x="15" y="14"/>
                    <a:pt x="18" y="4"/>
                    <a:pt x="16" y="2"/>
                  </a:cubicBezTo>
                  <a:cubicBezTo>
                    <a:pt x="14" y="0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îšlíḋé"/>
            <p:cNvSpPr/>
            <p:nvPr/>
          </p:nvSpPr>
          <p:spPr bwMode="auto">
            <a:xfrm>
              <a:off x="6430963" y="2263776"/>
              <a:ext cx="838200" cy="1133475"/>
            </a:xfrm>
            <a:custGeom>
              <a:avLst/>
              <a:gdLst>
                <a:gd name="T0" fmla="*/ 65 w 80"/>
                <a:gd name="T1" fmla="*/ 0 h 109"/>
                <a:gd name="T2" fmla="*/ 0 w 80"/>
                <a:gd name="T3" fmla="*/ 72 h 109"/>
                <a:gd name="T4" fmla="*/ 7 w 80"/>
                <a:gd name="T5" fmla="*/ 109 h 109"/>
                <a:gd name="T6" fmla="*/ 80 w 80"/>
                <a:gd name="T7" fmla="*/ 3 h 109"/>
                <a:gd name="T8" fmla="*/ 65 w 80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09">
                  <a:moveTo>
                    <a:pt x="65" y="0"/>
                  </a:moveTo>
                  <a:cubicBezTo>
                    <a:pt x="65" y="0"/>
                    <a:pt x="47" y="56"/>
                    <a:pt x="0" y="72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7" y="109"/>
                    <a:pt x="77" y="69"/>
                    <a:pt x="80" y="3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ïŝḻídê"/>
            <p:cNvSpPr/>
            <p:nvPr/>
          </p:nvSpPr>
          <p:spPr bwMode="auto">
            <a:xfrm>
              <a:off x="5970588" y="2855913"/>
              <a:ext cx="282575" cy="312738"/>
            </a:xfrm>
            <a:custGeom>
              <a:avLst/>
              <a:gdLst>
                <a:gd name="T0" fmla="*/ 22 w 27"/>
                <a:gd name="T1" fmla="*/ 1 h 30"/>
                <a:gd name="T2" fmla="*/ 25 w 27"/>
                <a:gd name="T3" fmla="*/ 16 h 30"/>
                <a:gd name="T4" fmla="*/ 14 w 27"/>
                <a:gd name="T5" fmla="*/ 30 h 30"/>
                <a:gd name="T6" fmla="*/ 14 w 27"/>
                <a:gd name="T7" fmla="*/ 30 h 30"/>
                <a:gd name="T8" fmla="*/ 3 w 27"/>
                <a:gd name="T9" fmla="*/ 21 h 30"/>
                <a:gd name="T10" fmla="*/ 0 w 27"/>
                <a:gd name="T11" fmla="*/ 0 h 30"/>
                <a:gd name="T12" fmla="*/ 22 w 27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30">
                  <a:moveTo>
                    <a:pt x="22" y="1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7" y="23"/>
                    <a:pt x="21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9" y="30"/>
                    <a:pt x="4" y="26"/>
                    <a:pt x="3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işļîdê"/>
            <p:cNvSpPr/>
            <p:nvPr/>
          </p:nvSpPr>
          <p:spPr bwMode="auto">
            <a:xfrm>
              <a:off x="5970588" y="2855913"/>
              <a:ext cx="250825" cy="157163"/>
            </a:xfrm>
            <a:custGeom>
              <a:avLst/>
              <a:gdLst>
                <a:gd name="T0" fmla="*/ 24 w 24"/>
                <a:gd name="T1" fmla="*/ 12 h 15"/>
                <a:gd name="T2" fmla="*/ 22 w 24"/>
                <a:gd name="T3" fmla="*/ 1 h 15"/>
                <a:gd name="T4" fmla="*/ 0 w 24"/>
                <a:gd name="T5" fmla="*/ 0 h 15"/>
                <a:gd name="T6" fmla="*/ 2 w 24"/>
                <a:gd name="T7" fmla="*/ 13 h 15"/>
                <a:gd name="T8" fmla="*/ 24 w 24"/>
                <a:gd name="T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24" y="12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6" y="14"/>
                    <a:pt x="13" y="15"/>
                    <a:pt x="24" y="12"/>
                  </a:cubicBezTo>
                  <a:close/>
                </a:path>
              </a:pathLst>
            </a:custGeom>
            <a:solidFill>
              <a:srgbClr val="DEB3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î$ḷïḍe"/>
            <p:cNvSpPr/>
            <p:nvPr/>
          </p:nvSpPr>
          <p:spPr bwMode="auto">
            <a:xfrm>
              <a:off x="5362575" y="1804988"/>
              <a:ext cx="1027113" cy="1062038"/>
            </a:xfrm>
            <a:custGeom>
              <a:avLst/>
              <a:gdLst>
                <a:gd name="T0" fmla="*/ 93 w 98"/>
                <a:gd name="T1" fmla="*/ 60 h 102"/>
                <a:gd name="T2" fmla="*/ 41 w 98"/>
                <a:gd name="T3" fmla="*/ 98 h 102"/>
                <a:gd name="T4" fmla="*/ 5 w 98"/>
                <a:gd name="T5" fmla="*/ 41 h 102"/>
                <a:gd name="T6" fmla="*/ 59 w 98"/>
                <a:gd name="T7" fmla="*/ 5 h 102"/>
                <a:gd name="T8" fmla="*/ 93 w 98"/>
                <a:gd name="T9" fmla="*/ 6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2">
                  <a:moveTo>
                    <a:pt x="93" y="60"/>
                  </a:moveTo>
                  <a:cubicBezTo>
                    <a:pt x="88" y="85"/>
                    <a:pt x="64" y="102"/>
                    <a:pt x="41" y="98"/>
                  </a:cubicBezTo>
                  <a:cubicBezTo>
                    <a:pt x="17" y="93"/>
                    <a:pt x="0" y="67"/>
                    <a:pt x="5" y="41"/>
                  </a:cubicBezTo>
                  <a:cubicBezTo>
                    <a:pt x="10" y="16"/>
                    <a:pt x="36" y="0"/>
                    <a:pt x="59" y="5"/>
                  </a:cubicBezTo>
                  <a:cubicBezTo>
                    <a:pt x="83" y="10"/>
                    <a:pt x="98" y="34"/>
                    <a:pt x="93" y="6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śḷiḍê"/>
            <p:cNvSpPr/>
            <p:nvPr/>
          </p:nvSpPr>
          <p:spPr bwMode="auto">
            <a:xfrm>
              <a:off x="5487988" y="1827213"/>
              <a:ext cx="1195388" cy="1165225"/>
            </a:xfrm>
            <a:custGeom>
              <a:avLst/>
              <a:gdLst>
                <a:gd name="T0" fmla="*/ 108 w 114"/>
                <a:gd name="T1" fmla="*/ 44 h 112"/>
                <a:gd name="T2" fmla="*/ 74 w 114"/>
                <a:gd name="T3" fmla="*/ 106 h 112"/>
                <a:gd name="T4" fmla="*/ 7 w 114"/>
                <a:gd name="T5" fmla="*/ 68 h 112"/>
                <a:gd name="T6" fmla="*/ 45 w 114"/>
                <a:gd name="T7" fmla="*/ 7 h 112"/>
                <a:gd name="T8" fmla="*/ 108 w 114"/>
                <a:gd name="T9" fmla="*/ 4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12">
                  <a:moveTo>
                    <a:pt x="108" y="44"/>
                  </a:moveTo>
                  <a:cubicBezTo>
                    <a:pt x="114" y="65"/>
                    <a:pt x="102" y="100"/>
                    <a:pt x="74" y="106"/>
                  </a:cubicBezTo>
                  <a:cubicBezTo>
                    <a:pt x="45" y="112"/>
                    <a:pt x="14" y="95"/>
                    <a:pt x="7" y="68"/>
                  </a:cubicBezTo>
                  <a:cubicBezTo>
                    <a:pt x="0" y="40"/>
                    <a:pt x="17" y="14"/>
                    <a:pt x="45" y="7"/>
                  </a:cubicBezTo>
                  <a:cubicBezTo>
                    <a:pt x="74" y="0"/>
                    <a:pt x="100" y="16"/>
                    <a:pt x="108" y="44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Sḻíḑé"/>
            <p:cNvSpPr/>
            <p:nvPr/>
          </p:nvSpPr>
          <p:spPr bwMode="auto">
            <a:xfrm>
              <a:off x="5938838" y="2293938"/>
              <a:ext cx="168275" cy="187325"/>
            </a:xfrm>
            <a:custGeom>
              <a:avLst/>
              <a:gdLst>
                <a:gd name="T0" fmla="*/ 0 w 16"/>
                <a:gd name="T1" fmla="*/ 5 h 18"/>
                <a:gd name="T2" fmla="*/ 14 w 16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8">
                  <a:moveTo>
                    <a:pt x="0" y="5"/>
                  </a:moveTo>
                  <a:cubicBezTo>
                    <a:pt x="0" y="5"/>
                    <a:pt x="16" y="18"/>
                    <a:pt x="14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ïṩḻïḋe"/>
            <p:cNvSpPr/>
            <p:nvPr/>
          </p:nvSpPr>
          <p:spPr bwMode="auto">
            <a:xfrm>
              <a:off x="6378575" y="2190751"/>
              <a:ext cx="136525" cy="187325"/>
            </a:xfrm>
            <a:custGeom>
              <a:avLst/>
              <a:gdLst>
                <a:gd name="T0" fmla="*/ 1 w 13"/>
                <a:gd name="T1" fmla="*/ 3 h 18"/>
                <a:gd name="T2" fmla="*/ 12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" y="3"/>
                  </a:moveTo>
                  <a:cubicBezTo>
                    <a:pt x="0" y="3"/>
                    <a:pt x="13" y="18"/>
                    <a:pt x="12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îṧ1íḑe"/>
            <p:cNvSpPr/>
            <p:nvPr/>
          </p:nvSpPr>
          <p:spPr bwMode="auto">
            <a:xfrm>
              <a:off x="5341938" y="1733551"/>
              <a:ext cx="1193800" cy="665163"/>
            </a:xfrm>
            <a:custGeom>
              <a:avLst/>
              <a:gdLst>
                <a:gd name="T0" fmla="*/ 114 w 114"/>
                <a:gd name="T1" fmla="*/ 32 h 64"/>
                <a:gd name="T2" fmla="*/ 93 w 114"/>
                <a:gd name="T3" fmla="*/ 36 h 64"/>
                <a:gd name="T4" fmla="*/ 78 w 114"/>
                <a:gd name="T5" fmla="*/ 23 h 64"/>
                <a:gd name="T6" fmla="*/ 81 w 114"/>
                <a:gd name="T7" fmla="*/ 40 h 64"/>
                <a:gd name="T8" fmla="*/ 59 w 114"/>
                <a:gd name="T9" fmla="*/ 45 h 64"/>
                <a:gd name="T10" fmla="*/ 49 w 114"/>
                <a:gd name="T11" fmla="*/ 30 h 64"/>
                <a:gd name="T12" fmla="*/ 51 w 114"/>
                <a:gd name="T13" fmla="*/ 50 h 64"/>
                <a:gd name="T14" fmla="*/ 15 w 114"/>
                <a:gd name="T15" fmla="*/ 64 h 64"/>
                <a:gd name="T16" fmla="*/ 38 w 114"/>
                <a:gd name="T17" fmla="*/ 16 h 64"/>
                <a:gd name="T18" fmla="*/ 84 w 114"/>
                <a:gd name="T19" fmla="*/ 9 h 64"/>
                <a:gd name="T20" fmla="*/ 114 w 114"/>
                <a:gd name="T21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64">
                  <a:moveTo>
                    <a:pt x="114" y="32"/>
                  </a:moveTo>
                  <a:cubicBezTo>
                    <a:pt x="93" y="36"/>
                    <a:pt x="93" y="36"/>
                    <a:pt x="93" y="36"/>
                  </a:cubicBezTo>
                  <a:cubicBezTo>
                    <a:pt x="93" y="36"/>
                    <a:pt x="84" y="25"/>
                    <a:pt x="78" y="23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0" y="30"/>
                    <a:pt x="38" y="16"/>
                  </a:cubicBezTo>
                  <a:cubicBezTo>
                    <a:pt x="38" y="16"/>
                    <a:pt x="60" y="0"/>
                    <a:pt x="84" y="9"/>
                  </a:cubicBezTo>
                  <a:cubicBezTo>
                    <a:pt x="104" y="16"/>
                    <a:pt x="114" y="32"/>
                    <a:pt x="114" y="3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îśḻïḋé"/>
            <p:cNvSpPr/>
            <p:nvPr/>
          </p:nvSpPr>
          <p:spPr bwMode="auto">
            <a:xfrm>
              <a:off x="5865813" y="2451101"/>
              <a:ext cx="146050" cy="146050"/>
            </a:xfrm>
            <a:custGeom>
              <a:avLst/>
              <a:gdLst>
                <a:gd name="T0" fmla="*/ 13 w 14"/>
                <a:gd name="T1" fmla="*/ 6 h 14"/>
                <a:gd name="T2" fmla="*/ 8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3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3" y="6"/>
                  </a:moveTo>
                  <a:cubicBezTo>
                    <a:pt x="14" y="10"/>
                    <a:pt x="12" y="13"/>
                    <a:pt x="8" y="14"/>
                  </a:cubicBezTo>
                  <a:cubicBezTo>
                    <a:pt x="5" y="14"/>
                    <a:pt x="1" y="12"/>
                    <a:pt x="1" y="8"/>
                  </a:cubicBezTo>
                  <a:cubicBezTo>
                    <a:pt x="0" y="5"/>
                    <a:pt x="2" y="2"/>
                    <a:pt x="6" y="1"/>
                  </a:cubicBezTo>
                  <a:cubicBezTo>
                    <a:pt x="10" y="0"/>
                    <a:pt x="13" y="3"/>
                    <a:pt x="13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ïṧľiḋê"/>
            <p:cNvSpPr/>
            <p:nvPr/>
          </p:nvSpPr>
          <p:spPr bwMode="auto">
            <a:xfrm>
              <a:off x="6462713" y="2273301"/>
              <a:ext cx="146050" cy="146050"/>
            </a:xfrm>
            <a:custGeom>
              <a:avLst/>
              <a:gdLst>
                <a:gd name="T0" fmla="*/ 14 w 14"/>
                <a:gd name="T1" fmla="*/ 6 h 14"/>
                <a:gd name="T2" fmla="*/ 9 w 14"/>
                <a:gd name="T3" fmla="*/ 14 h 14"/>
                <a:gd name="T4" fmla="*/ 1 w 14"/>
                <a:gd name="T5" fmla="*/ 8 h 14"/>
                <a:gd name="T6" fmla="*/ 6 w 14"/>
                <a:gd name="T7" fmla="*/ 1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cubicBezTo>
                    <a:pt x="14" y="10"/>
                    <a:pt x="12" y="13"/>
                    <a:pt x="9" y="14"/>
                  </a:cubicBezTo>
                  <a:cubicBezTo>
                    <a:pt x="5" y="14"/>
                    <a:pt x="2" y="12"/>
                    <a:pt x="1" y="8"/>
                  </a:cubicBezTo>
                  <a:cubicBezTo>
                    <a:pt x="0" y="5"/>
                    <a:pt x="3" y="1"/>
                    <a:pt x="6" y="1"/>
                  </a:cubicBezTo>
                  <a:cubicBezTo>
                    <a:pt x="10" y="0"/>
                    <a:pt x="13" y="3"/>
                    <a:pt x="14" y="6"/>
                  </a:cubicBezTo>
                  <a:close/>
                </a:path>
              </a:pathLst>
            </a:cu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ïṧliḍe"/>
            <p:cNvSpPr/>
            <p:nvPr/>
          </p:nvSpPr>
          <p:spPr bwMode="auto">
            <a:xfrm>
              <a:off x="6326188" y="2336801"/>
              <a:ext cx="84138" cy="82550"/>
            </a:xfrm>
            <a:custGeom>
              <a:avLst/>
              <a:gdLst>
                <a:gd name="T0" fmla="*/ 0 w 8"/>
                <a:gd name="T1" fmla="*/ 0 h 8"/>
                <a:gd name="T2" fmla="*/ 1 w 8"/>
                <a:gd name="T3" fmla="*/ 8 h 8"/>
                <a:gd name="T4" fmla="*/ 7 w 8"/>
                <a:gd name="T5" fmla="*/ 5 h 8"/>
                <a:gd name="T6" fmla="*/ 6 w 8"/>
                <a:gd name="T7" fmla="*/ 2 h 8"/>
                <a:gd name="T8" fmla="*/ 0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3"/>
                    <a:pt x="6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ïṥlïḓé"/>
            <p:cNvSpPr/>
            <p:nvPr/>
          </p:nvSpPr>
          <p:spPr bwMode="auto">
            <a:xfrm>
              <a:off x="6075363" y="2471738"/>
              <a:ext cx="439738" cy="322263"/>
            </a:xfrm>
            <a:custGeom>
              <a:avLst/>
              <a:gdLst>
                <a:gd name="T0" fmla="*/ 0 w 42"/>
                <a:gd name="T1" fmla="*/ 6 h 31"/>
                <a:gd name="T2" fmla="*/ 42 w 42"/>
                <a:gd name="T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" h="31">
                  <a:moveTo>
                    <a:pt x="0" y="6"/>
                  </a:moveTo>
                  <a:cubicBezTo>
                    <a:pt x="0" y="6"/>
                    <a:pt x="27" y="31"/>
                    <a:pt x="42" y="0"/>
                  </a:cubicBezTo>
                </a:path>
              </a:pathLst>
            </a:custGeom>
            <a:noFill/>
            <a:ln w="11113" cap="flat">
              <a:solidFill>
                <a:srgbClr val="282426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ïšḻîḍé"/>
            <p:cNvSpPr/>
            <p:nvPr/>
          </p:nvSpPr>
          <p:spPr bwMode="auto">
            <a:xfrm>
              <a:off x="5435600" y="2378076"/>
              <a:ext cx="157163" cy="166688"/>
            </a:xfrm>
            <a:custGeom>
              <a:avLst/>
              <a:gdLst>
                <a:gd name="T0" fmla="*/ 2 w 15"/>
                <a:gd name="T1" fmla="*/ 10 h 16"/>
                <a:gd name="T2" fmla="*/ 10 w 15"/>
                <a:gd name="T3" fmla="*/ 15 h 16"/>
                <a:gd name="T4" fmla="*/ 13 w 15"/>
                <a:gd name="T5" fmla="*/ 6 h 16"/>
                <a:gd name="T6" fmla="*/ 5 w 15"/>
                <a:gd name="T7" fmla="*/ 1 h 16"/>
                <a:gd name="T8" fmla="*/ 2 w 15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2" y="10"/>
                  </a:moveTo>
                  <a:cubicBezTo>
                    <a:pt x="3" y="14"/>
                    <a:pt x="7" y="16"/>
                    <a:pt x="10" y="15"/>
                  </a:cubicBezTo>
                  <a:cubicBezTo>
                    <a:pt x="13" y="14"/>
                    <a:pt x="15" y="10"/>
                    <a:pt x="13" y="6"/>
                  </a:cubicBezTo>
                  <a:cubicBezTo>
                    <a:pt x="12" y="2"/>
                    <a:pt x="8" y="0"/>
                    <a:pt x="5" y="1"/>
                  </a:cubicBezTo>
                  <a:cubicBezTo>
                    <a:pt x="2" y="2"/>
                    <a:pt x="0" y="7"/>
                    <a:pt x="2" y="10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ïṧḷîḑe"/>
            <p:cNvSpPr/>
            <p:nvPr/>
          </p:nvSpPr>
          <p:spPr bwMode="auto">
            <a:xfrm>
              <a:off x="5456238" y="2387601"/>
              <a:ext cx="95250" cy="115888"/>
            </a:xfrm>
            <a:custGeom>
              <a:avLst/>
              <a:gdLst>
                <a:gd name="T0" fmla="*/ 9 w 9"/>
                <a:gd name="T1" fmla="*/ 10 h 11"/>
                <a:gd name="T2" fmla="*/ 3 w 9"/>
                <a:gd name="T3" fmla="*/ 5 h 11"/>
                <a:gd name="T4" fmla="*/ 6 w 9"/>
                <a:gd name="T5" fmla="*/ 8 h 11"/>
                <a:gd name="T6" fmla="*/ 9 w 9"/>
                <a:gd name="T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10"/>
                  </a:moveTo>
                  <a:cubicBezTo>
                    <a:pt x="9" y="10"/>
                    <a:pt x="5" y="0"/>
                    <a:pt x="3" y="5"/>
                  </a:cubicBezTo>
                  <a:cubicBezTo>
                    <a:pt x="0" y="11"/>
                    <a:pt x="6" y="8"/>
                    <a:pt x="6" y="8"/>
                  </a:cubicBezTo>
                  <a:cubicBezTo>
                    <a:pt x="6" y="8"/>
                    <a:pt x="7" y="7"/>
                    <a:pt x="9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sḻiḑê"/>
            <p:cNvSpPr/>
            <p:nvPr/>
          </p:nvSpPr>
          <p:spPr bwMode="auto">
            <a:xfrm>
              <a:off x="5237163" y="1617663"/>
              <a:ext cx="1236663" cy="396875"/>
            </a:xfrm>
            <a:custGeom>
              <a:avLst/>
              <a:gdLst>
                <a:gd name="T0" fmla="*/ 0 w 118"/>
                <a:gd name="T1" fmla="*/ 23 h 38"/>
                <a:gd name="T2" fmla="*/ 4 w 118"/>
                <a:gd name="T3" fmla="*/ 38 h 38"/>
                <a:gd name="T4" fmla="*/ 118 w 118"/>
                <a:gd name="T5" fmla="*/ 12 h 38"/>
                <a:gd name="T6" fmla="*/ 114 w 118"/>
                <a:gd name="T7" fmla="*/ 1 h 38"/>
                <a:gd name="T8" fmla="*/ 0 w 118"/>
                <a:gd name="T9" fmla="*/ 2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38">
                  <a:moveTo>
                    <a:pt x="0" y="23"/>
                  </a:moveTo>
                  <a:cubicBezTo>
                    <a:pt x="0" y="23"/>
                    <a:pt x="13" y="31"/>
                    <a:pt x="4" y="38"/>
                  </a:cubicBezTo>
                  <a:cubicBezTo>
                    <a:pt x="118" y="12"/>
                    <a:pt x="118" y="12"/>
                    <a:pt x="118" y="12"/>
                  </a:cubicBezTo>
                  <a:cubicBezTo>
                    <a:pt x="118" y="12"/>
                    <a:pt x="118" y="3"/>
                    <a:pt x="114" y="1"/>
                  </a:cubicBezTo>
                  <a:cubicBezTo>
                    <a:pt x="11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C7B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íṥlïďè"/>
            <p:cNvSpPr/>
            <p:nvPr/>
          </p:nvSpPr>
          <p:spPr bwMode="auto">
            <a:xfrm>
              <a:off x="5487988" y="1400176"/>
              <a:ext cx="942975" cy="395288"/>
            </a:xfrm>
            <a:custGeom>
              <a:avLst/>
              <a:gdLst>
                <a:gd name="T0" fmla="*/ 0 w 90"/>
                <a:gd name="T1" fmla="*/ 24 h 38"/>
                <a:gd name="T2" fmla="*/ 4 w 90"/>
                <a:gd name="T3" fmla="*/ 38 h 38"/>
                <a:gd name="T4" fmla="*/ 90 w 90"/>
                <a:gd name="T5" fmla="*/ 14 h 38"/>
                <a:gd name="T6" fmla="*/ 86 w 90"/>
                <a:gd name="T7" fmla="*/ 0 h 38"/>
                <a:gd name="T8" fmla="*/ 0 w 90"/>
                <a:gd name="T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38">
                  <a:moveTo>
                    <a:pt x="0" y="24"/>
                  </a:moveTo>
                  <a:cubicBezTo>
                    <a:pt x="4" y="38"/>
                    <a:pt x="4" y="38"/>
                    <a:pt x="4" y="38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84" y="2"/>
                    <a:pt x="86" y="0"/>
                  </a:cubicBezTo>
                  <a:lnTo>
                    <a:pt x="0" y="24"/>
                  </a:lnTo>
                  <a:close/>
                </a:path>
              </a:pathLst>
            </a:custGeom>
            <a:solidFill>
              <a:srgbClr val="F256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ïṩľïḍê"/>
            <p:cNvSpPr/>
            <p:nvPr/>
          </p:nvSpPr>
          <p:spPr bwMode="auto">
            <a:xfrm>
              <a:off x="5153025" y="1212851"/>
              <a:ext cx="1184275" cy="477838"/>
            </a:xfrm>
            <a:custGeom>
              <a:avLst/>
              <a:gdLst>
                <a:gd name="T0" fmla="*/ 0 w 113"/>
                <a:gd name="T1" fmla="*/ 34 h 46"/>
                <a:gd name="T2" fmla="*/ 6 w 113"/>
                <a:gd name="T3" fmla="*/ 46 h 46"/>
                <a:gd name="T4" fmla="*/ 113 w 113"/>
                <a:gd name="T5" fmla="*/ 12 h 46"/>
                <a:gd name="T6" fmla="*/ 110 w 113"/>
                <a:gd name="T7" fmla="*/ 0 h 46"/>
                <a:gd name="T8" fmla="*/ 0 w 113"/>
                <a:gd name="T9" fmla="*/ 3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46">
                  <a:moveTo>
                    <a:pt x="0" y="34"/>
                  </a:moveTo>
                  <a:cubicBezTo>
                    <a:pt x="0" y="34"/>
                    <a:pt x="11" y="41"/>
                    <a:pt x="6" y="46"/>
                  </a:cubicBezTo>
                  <a:cubicBezTo>
                    <a:pt x="113" y="12"/>
                    <a:pt x="113" y="12"/>
                    <a:pt x="113" y="12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CE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ïṧľíďè"/>
            <p:cNvSpPr/>
            <p:nvPr/>
          </p:nvSpPr>
          <p:spPr bwMode="auto">
            <a:xfrm>
              <a:off x="5205413" y="1128713"/>
              <a:ext cx="963613" cy="365125"/>
            </a:xfrm>
            <a:custGeom>
              <a:avLst/>
              <a:gdLst>
                <a:gd name="T0" fmla="*/ 88 w 92"/>
                <a:gd name="T1" fmla="*/ 0 h 35"/>
                <a:gd name="T2" fmla="*/ 92 w 92"/>
                <a:gd name="T3" fmla="*/ 10 h 35"/>
                <a:gd name="T4" fmla="*/ 7 w 92"/>
                <a:gd name="T5" fmla="*/ 35 h 35"/>
                <a:gd name="T6" fmla="*/ 3 w 92"/>
                <a:gd name="T7" fmla="*/ 22 h 35"/>
                <a:gd name="T8" fmla="*/ 88 w 9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35">
                  <a:moveTo>
                    <a:pt x="88" y="0"/>
                  </a:moveTo>
                  <a:cubicBezTo>
                    <a:pt x="88" y="0"/>
                    <a:pt x="88" y="6"/>
                    <a:pt x="92" y="1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0" y="27"/>
                    <a:pt x="3" y="22"/>
                  </a:cubicBezTo>
                  <a:lnTo>
                    <a:pt x="88" y="0"/>
                  </a:lnTo>
                  <a:close/>
                </a:path>
              </a:pathLst>
            </a:custGeom>
            <a:solidFill>
              <a:srgbClr val="A0C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pic>
        <p:nvPicPr>
          <p:cNvPr id="4" name="Picture 3" descr="Tabl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487" y="937945"/>
            <a:ext cx="8498928" cy="5335589"/>
          </a:xfrm>
          <a:prstGeom prst="rect">
            <a:avLst/>
          </a:prstGeom>
        </p:spPr>
      </p:pic>
      <p:pic>
        <p:nvPicPr>
          <p:cNvPr id="43" name="图片 2" descr="图片包含 物体&#10;&#10;自动生成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76" y="366022"/>
            <a:ext cx="2255350" cy="1590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44" y="392572"/>
            <a:ext cx="687098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89625" y="674400"/>
            <a:ext cx="5332317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66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em</a:t>
            </a:r>
            <a:r>
              <a:rPr lang="x-none" sz="6600" b="1" i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6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hoàn thành bài tập nhé </a:t>
            </a:r>
            <a:r>
              <a:rPr lang="x-none" sz="66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x-none" sz="6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090" y="295505"/>
            <a:ext cx="6003900" cy="4163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một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trải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nghiệm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đáng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nhớ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endParaRPr lang="en-US" sz="6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9" name="Freeform: Shap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icture 11" descr="A picture containing text, vector graphics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2632" y="203885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636180" y="1167586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6180" y="1268003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solidFill>
                <a:srgbClr val="FF0000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516" y="1638076"/>
            <a:ext cx="6918749" cy="4880207"/>
          </a:xfrm>
          <a:prstGeom prst="rect">
            <a:avLst/>
          </a:prstGeom>
        </p:spPr>
      </p:pic>
      <p:sp>
        <p:nvSpPr>
          <p:cNvPr id="12" name="Shape 1282"/>
          <p:cNvSpPr/>
          <p:nvPr/>
        </p:nvSpPr>
        <p:spPr>
          <a:xfrm>
            <a:off x="6398958" y="2003836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01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4" name="Shape 1282"/>
          <p:cNvSpPr/>
          <p:nvPr/>
        </p:nvSpPr>
        <p:spPr>
          <a:xfrm>
            <a:off x="9607074" y="2027349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02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6" name="Shape 1282"/>
          <p:cNvSpPr/>
          <p:nvPr/>
        </p:nvSpPr>
        <p:spPr>
          <a:xfrm>
            <a:off x="6398958" y="4463099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03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18" name="Shape 1282"/>
          <p:cNvSpPr/>
          <p:nvPr/>
        </p:nvSpPr>
        <p:spPr>
          <a:xfrm>
            <a:off x="9607074" y="4486612"/>
            <a:ext cx="1088439" cy="70000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>
            <a:lvl1pPr>
              <a:lnSpc>
                <a:spcPct val="80000"/>
              </a:lnSpc>
              <a:defRPr sz="2400" b="1" cap="all">
                <a:solidFill>
                  <a:srgbClr val="44474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sz="4800" dirty="0">
                <a:latin typeface="Goudy Stout" panose="0202090407030B020401" pitchFamily="18" charset="0"/>
              </a:rPr>
              <a:t>04</a:t>
            </a:r>
            <a:endParaRPr sz="4800" dirty="0">
              <a:latin typeface="Goudy Stout" panose="0202090407030B020401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5340" y="1296209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đối với bài văn kể lại một trải nghiệm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04801" y="2635394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kể từ người kể chuyện ngôi thứ nhất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82924" y="2644170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được trải nghiệm đáng nhớ.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04801" y="5073258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vào sự việc đã xảy ra.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49446" y="5073258"/>
            <a:ext cx="3509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cảm xúc của người viết trước sự việc được kể.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06670" y="173421"/>
            <a:ext cx="5918200" cy="994166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  <a:endParaRPr lang="x-none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>
        <p14:prism/>
      </p:transition>
    </mc:Choice>
    <mc:Fallback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04e76611-1d2c-4a70-aec3-eaff099ae7d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00050" y="2275109"/>
            <a:ext cx="4285080" cy="3336623"/>
            <a:chOff x="3298825" y="1250950"/>
            <a:chExt cx="5594351" cy="4356101"/>
          </a:xfrm>
        </p:grpSpPr>
        <p:sp>
          <p:nvSpPr>
            <p:cNvPr id="41" name="ïs1îḓê"/>
            <p:cNvSpPr/>
            <p:nvPr/>
          </p:nvSpPr>
          <p:spPr bwMode="auto">
            <a:xfrm>
              <a:off x="3802063" y="3544888"/>
              <a:ext cx="4833938" cy="1447800"/>
            </a:xfrm>
            <a:prstGeom prst="ellipse">
              <a:avLst/>
            </a:prstGeom>
            <a:solidFill>
              <a:srgbClr val="E7DE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î$ḻiḋê"/>
            <p:cNvSpPr/>
            <p:nvPr/>
          </p:nvSpPr>
          <p:spPr bwMode="auto">
            <a:xfrm>
              <a:off x="4157663" y="3729038"/>
              <a:ext cx="698500" cy="674688"/>
            </a:xfrm>
            <a:custGeom>
              <a:avLst/>
              <a:gdLst>
                <a:gd name="T0" fmla="*/ 52 w 57"/>
                <a:gd name="T1" fmla="*/ 26 h 55"/>
                <a:gd name="T2" fmla="*/ 24 w 57"/>
                <a:gd name="T3" fmla="*/ 30 h 55"/>
                <a:gd name="T4" fmla="*/ 18 w 57"/>
                <a:gd name="T5" fmla="*/ 13 h 55"/>
                <a:gd name="T6" fmla="*/ 0 w 57"/>
                <a:gd name="T7" fmla="*/ 2 h 55"/>
                <a:gd name="T8" fmla="*/ 0 w 57"/>
                <a:gd name="T9" fmla="*/ 2 h 55"/>
                <a:gd name="T10" fmla="*/ 12 w 57"/>
                <a:gd name="T11" fmla="*/ 55 h 55"/>
                <a:gd name="T12" fmla="*/ 57 w 57"/>
                <a:gd name="T13" fmla="*/ 46 h 55"/>
                <a:gd name="T14" fmla="*/ 52 w 57"/>
                <a:gd name="T15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55">
                  <a:moveTo>
                    <a:pt x="52" y="26"/>
                  </a:moveTo>
                  <a:cubicBezTo>
                    <a:pt x="24" y="30"/>
                    <a:pt x="24" y="30"/>
                    <a:pt x="24" y="30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5"/>
                    <a:pt x="8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57" y="46"/>
                    <a:pt x="57" y="46"/>
                    <a:pt x="57" y="46"/>
                  </a:cubicBezTo>
                  <a:lnTo>
                    <a:pt x="52" y="26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iŝlïdé"/>
            <p:cNvSpPr/>
            <p:nvPr/>
          </p:nvSpPr>
          <p:spPr bwMode="auto">
            <a:xfrm>
              <a:off x="7531100" y="4146550"/>
              <a:ext cx="773113" cy="588963"/>
            </a:xfrm>
            <a:custGeom>
              <a:avLst/>
              <a:gdLst>
                <a:gd name="T0" fmla="*/ 9 w 63"/>
                <a:gd name="T1" fmla="*/ 9 h 48"/>
                <a:gd name="T2" fmla="*/ 35 w 63"/>
                <a:gd name="T3" fmla="*/ 21 h 48"/>
                <a:gd name="T4" fmla="*/ 43 w 63"/>
                <a:gd name="T5" fmla="*/ 9 h 48"/>
                <a:gd name="T6" fmla="*/ 63 w 63"/>
                <a:gd name="T7" fmla="*/ 4 h 48"/>
                <a:gd name="T8" fmla="*/ 40 w 63"/>
                <a:gd name="T9" fmla="*/ 48 h 48"/>
                <a:gd name="T10" fmla="*/ 0 w 63"/>
                <a:gd name="T11" fmla="*/ 26 h 48"/>
                <a:gd name="T12" fmla="*/ 9 w 63"/>
                <a:gd name="T13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" h="48">
                  <a:moveTo>
                    <a:pt x="9" y="9"/>
                  </a:moveTo>
                  <a:cubicBezTo>
                    <a:pt x="35" y="21"/>
                    <a:pt x="35" y="21"/>
                    <a:pt x="35" y="21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7" y="3"/>
                    <a:pt x="56" y="0"/>
                    <a:pt x="63" y="4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0" y="26"/>
                    <a:pt x="0" y="26"/>
                    <a:pt x="0" y="26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işľïḓe"/>
            <p:cNvSpPr/>
            <p:nvPr/>
          </p:nvSpPr>
          <p:spPr bwMode="auto">
            <a:xfrm>
              <a:off x="4648200" y="2613025"/>
              <a:ext cx="3238500" cy="2000250"/>
            </a:xfrm>
            <a:custGeom>
              <a:avLst/>
              <a:gdLst>
                <a:gd name="T0" fmla="*/ 0 w 2040"/>
                <a:gd name="T1" fmla="*/ 865 h 1260"/>
                <a:gd name="T2" fmla="*/ 618 w 2040"/>
                <a:gd name="T3" fmla="*/ 765 h 1260"/>
                <a:gd name="T4" fmla="*/ 896 w 2040"/>
                <a:gd name="T5" fmla="*/ 46 h 1260"/>
                <a:gd name="T6" fmla="*/ 1337 w 2040"/>
                <a:gd name="T7" fmla="*/ 0 h 1260"/>
                <a:gd name="T8" fmla="*/ 1646 w 2040"/>
                <a:gd name="T9" fmla="*/ 827 h 1260"/>
                <a:gd name="T10" fmla="*/ 2040 w 2040"/>
                <a:gd name="T11" fmla="*/ 1043 h 1260"/>
                <a:gd name="T12" fmla="*/ 1870 w 2040"/>
                <a:gd name="T13" fmla="*/ 1260 h 1260"/>
                <a:gd name="T14" fmla="*/ 1074 w 2040"/>
                <a:gd name="T15" fmla="*/ 912 h 1260"/>
                <a:gd name="T16" fmla="*/ 62 w 2040"/>
                <a:gd name="T17" fmla="*/ 1097 h 1260"/>
                <a:gd name="T18" fmla="*/ 0 w 2040"/>
                <a:gd name="T19" fmla="*/ 865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0" h="1260">
                  <a:moveTo>
                    <a:pt x="0" y="865"/>
                  </a:moveTo>
                  <a:lnTo>
                    <a:pt x="618" y="765"/>
                  </a:lnTo>
                  <a:lnTo>
                    <a:pt x="896" y="46"/>
                  </a:lnTo>
                  <a:lnTo>
                    <a:pt x="1337" y="0"/>
                  </a:lnTo>
                  <a:lnTo>
                    <a:pt x="1646" y="827"/>
                  </a:lnTo>
                  <a:lnTo>
                    <a:pt x="2040" y="1043"/>
                  </a:lnTo>
                  <a:lnTo>
                    <a:pt x="1870" y="1260"/>
                  </a:lnTo>
                  <a:lnTo>
                    <a:pt x="1074" y="912"/>
                  </a:lnTo>
                  <a:lnTo>
                    <a:pt x="62" y="1097"/>
                  </a:lnTo>
                  <a:lnTo>
                    <a:pt x="0" y="865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îŝļïḓè"/>
            <p:cNvSpPr/>
            <p:nvPr/>
          </p:nvSpPr>
          <p:spPr bwMode="auto">
            <a:xfrm>
              <a:off x="4979988" y="2686050"/>
              <a:ext cx="1128713" cy="723900"/>
            </a:xfrm>
            <a:custGeom>
              <a:avLst/>
              <a:gdLst>
                <a:gd name="T0" fmla="*/ 687 w 711"/>
                <a:gd name="T1" fmla="*/ 0 h 456"/>
                <a:gd name="T2" fmla="*/ 0 w 711"/>
                <a:gd name="T3" fmla="*/ 286 h 456"/>
                <a:gd name="T4" fmla="*/ 15 w 711"/>
                <a:gd name="T5" fmla="*/ 456 h 456"/>
                <a:gd name="T6" fmla="*/ 711 w 711"/>
                <a:gd name="T7" fmla="*/ 247 h 456"/>
                <a:gd name="T8" fmla="*/ 687 w 711"/>
                <a:gd name="T9" fmla="*/ 0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456">
                  <a:moveTo>
                    <a:pt x="687" y="0"/>
                  </a:moveTo>
                  <a:lnTo>
                    <a:pt x="0" y="286"/>
                  </a:lnTo>
                  <a:lnTo>
                    <a:pt x="15" y="456"/>
                  </a:lnTo>
                  <a:lnTo>
                    <a:pt x="711" y="24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îṩ1iḑe"/>
            <p:cNvSpPr/>
            <p:nvPr/>
          </p:nvSpPr>
          <p:spPr bwMode="auto">
            <a:xfrm>
              <a:off x="6770688" y="2613025"/>
              <a:ext cx="760413" cy="1103313"/>
            </a:xfrm>
            <a:custGeom>
              <a:avLst/>
              <a:gdLst>
                <a:gd name="T0" fmla="*/ 0 w 479"/>
                <a:gd name="T1" fmla="*/ 0 h 695"/>
                <a:gd name="T2" fmla="*/ 479 w 479"/>
                <a:gd name="T3" fmla="*/ 518 h 695"/>
                <a:gd name="T4" fmla="*/ 464 w 479"/>
                <a:gd name="T5" fmla="*/ 695 h 695"/>
                <a:gd name="T6" fmla="*/ 31 w 479"/>
                <a:gd name="T7" fmla="*/ 317 h 695"/>
                <a:gd name="T8" fmla="*/ 0 w 479"/>
                <a:gd name="T9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9" h="695">
                  <a:moveTo>
                    <a:pt x="0" y="0"/>
                  </a:moveTo>
                  <a:lnTo>
                    <a:pt x="479" y="518"/>
                  </a:lnTo>
                  <a:lnTo>
                    <a:pt x="464" y="695"/>
                  </a:lnTo>
                  <a:lnTo>
                    <a:pt x="31" y="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2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î$lïḍé"/>
            <p:cNvSpPr/>
            <p:nvPr/>
          </p:nvSpPr>
          <p:spPr bwMode="auto">
            <a:xfrm>
              <a:off x="5027613" y="2330450"/>
              <a:ext cx="2565400" cy="2049463"/>
            </a:xfrm>
            <a:custGeom>
              <a:avLst/>
              <a:gdLst>
                <a:gd name="T0" fmla="*/ 70 w 1616"/>
                <a:gd name="T1" fmla="*/ 54 h 1291"/>
                <a:gd name="T2" fmla="*/ 881 w 1616"/>
                <a:gd name="T3" fmla="*/ 448 h 1291"/>
                <a:gd name="T4" fmla="*/ 1616 w 1616"/>
                <a:gd name="T5" fmla="*/ 0 h 1291"/>
                <a:gd name="T6" fmla="*/ 1562 w 1616"/>
                <a:gd name="T7" fmla="*/ 1051 h 1291"/>
                <a:gd name="T8" fmla="*/ 851 w 1616"/>
                <a:gd name="T9" fmla="*/ 1291 h 1291"/>
                <a:gd name="T10" fmla="*/ 0 w 1616"/>
                <a:gd name="T11" fmla="*/ 997 h 1291"/>
                <a:gd name="T12" fmla="*/ 70 w 1616"/>
                <a:gd name="T13" fmla="*/ 54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6" h="1291">
                  <a:moveTo>
                    <a:pt x="70" y="54"/>
                  </a:moveTo>
                  <a:lnTo>
                    <a:pt x="881" y="448"/>
                  </a:lnTo>
                  <a:lnTo>
                    <a:pt x="1616" y="0"/>
                  </a:lnTo>
                  <a:lnTo>
                    <a:pt x="1562" y="1051"/>
                  </a:lnTo>
                  <a:lnTo>
                    <a:pt x="851" y="1291"/>
                  </a:lnTo>
                  <a:lnTo>
                    <a:pt x="0" y="997"/>
                  </a:lnTo>
                  <a:lnTo>
                    <a:pt x="70" y="54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isḷîḋê"/>
            <p:cNvSpPr/>
            <p:nvPr/>
          </p:nvSpPr>
          <p:spPr bwMode="auto">
            <a:xfrm>
              <a:off x="5175250" y="2305050"/>
              <a:ext cx="2392363" cy="736600"/>
            </a:xfrm>
            <a:custGeom>
              <a:avLst/>
              <a:gdLst>
                <a:gd name="T0" fmla="*/ 0 w 1507"/>
                <a:gd name="T1" fmla="*/ 85 h 464"/>
                <a:gd name="T2" fmla="*/ 39 w 1507"/>
                <a:gd name="T3" fmla="*/ 47 h 464"/>
                <a:gd name="T4" fmla="*/ 781 w 1507"/>
                <a:gd name="T5" fmla="*/ 418 h 464"/>
                <a:gd name="T6" fmla="*/ 1453 w 1507"/>
                <a:gd name="T7" fmla="*/ 0 h 464"/>
                <a:gd name="T8" fmla="*/ 1507 w 1507"/>
                <a:gd name="T9" fmla="*/ 24 h 464"/>
                <a:gd name="T10" fmla="*/ 788 w 1507"/>
                <a:gd name="T11" fmla="*/ 464 h 464"/>
                <a:gd name="T12" fmla="*/ 0 w 1507"/>
                <a:gd name="T13" fmla="*/ 85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7" h="464">
                  <a:moveTo>
                    <a:pt x="0" y="85"/>
                  </a:moveTo>
                  <a:lnTo>
                    <a:pt x="39" y="47"/>
                  </a:lnTo>
                  <a:lnTo>
                    <a:pt x="781" y="418"/>
                  </a:lnTo>
                  <a:lnTo>
                    <a:pt x="1453" y="0"/>
                  </a:lnTo>
                  <a:lnTo>
                    <a:pt x="1507" y="24"/>
                  </a:lnTo>
                  <a:lnTo>
                    <a:pt x="788" y="464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isḻïďé"/>
            <p:cNvSpPr/>
            <p:nvPr/>
          </p:nvSpPr>
          <p:spPr bwMode="auto">
            <a:xfrm>
              <a:off x="5211763" y="2317750"/>
              <a:ext cx="2306638" cy="674688"/>
            </a:xfrm>
            <a:custGeom>
              <a:avLst/>
              <a:gdLst>
                <a:gd name="T0" fmla="*/ 0 w 1453"/>
                <a:gd name="T1" fmla="*/ 54 h 425"/>
                <a:gd name="T2" fmla="*/ 758 w 1453"/>
                <a:gd name="T3" fmla="*/ 425 h 425"/>
                <a:gd name="T4" fmla="*/ 1453 w 1453"/>
                <a:gd name="T5" fmla="*/ 0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3" h="425">
                  <a:moveTo>
                    <a:pt x="0" y="54"/>
                  </a:moveTo>
                  <a:lnTo>
                    <a:pt x="758" y="425"/>
                  </a:lnTo>
                  <a:lnTo>
                    <a:pt x="1453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ïṧlïde"/>
            <p:cNvSpPr/>
            <p:nvPr/>
          </p:nvSpPr>
          <p:spPr bwMode="auto">
            <a:xfrm>
              <a:off x="5200650" y="2317750"/>
              <a:ext cx="2366963" cy="700088"/>
            </a:xfrm>
            <a:custGeom>
              <a:avLst/>
              <a:gdLst>
                <a:gd name="T0" fmla="*/ 0 w 1491"/>
                <a:gd name="T1" fmla="*/ 62 h 441"/>
                <a:gd name="T2" fmla="*/ 772 w 1491"/>
                <a:gd name="T3" fmla="*/ 441 h 441"/>
                <a:gd name="T4" fmla="*/ 1491 w 1491"/>
                <a:gd name="T5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1" h="441">
                  <a:moveTo>
                    <a:pt x="0" y="62"/>
                  </a:moveTo>
                  <a:lnTo>
                    <a:pt x="772" y="441"/>
                  </a:lnTo>
                  <a:lnTo>
                    <a:pt x="1491" y="0"/>
                  </a:lnTo>
                </a:path>
              </a:pathLst>
            </a:custGeom>
            <a:noFill/>
            <a:ln w="0" cap="flat">
              <a:solidFill>
                <a:srgbClr val="AFA39E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íşľîḑê"/>
            <p:cNvSpPr/>
            <p:nvPr/>
          </p:nvSpPr>
          <p:spPr bwMode="auto">
            <a:xfrm>
              <a:off x="7237413" y="3017838"/>
              <a:ext cx="441325" cy="368300"/>
            </a:xfrm>
            <a:custGeom>
              <a:avLst/>
              <a:gdLst>
                <a:gd name="T0" fmla="*/ 17 w 36"/>
                <a:gd name="T1" fmla="*/ 12 h 30"/>
                <a:gd name="T2" fmla="*/ 9 w 36"/>
                <a:gd name="T3" fmla="*/ 6 h 30"/>
                <a:gd name="T4" fmla="*/ 24 w 36"/>
                <a:gd name="T5" fmla="*/ 10 h 30"/>
                <a:gd name="T6" fmla="*/ 21 w 36"/>
                <a:gd name="T7" fmla="*/ 2 h 30"/>
                <a:gd name="T8" fmla="*/ 33 w 36"/>
                <a:gd name="T9" fmla="*/ 14 h 30"/>
                <a:gd name="T10" fmla="*/ 15 w 36"/>
                <a:gd name="T11" fmla="*/ 30 h 30"/>
                <a:gd name="T12" fmla="*/ 8 w 36"/>
                <a:gd name="T13" fmla="*/ 29 h 30"/>
                <a:gd name="T14" fmla="*/ 19 w 36"/>
                <a:gd name="T15" fmla="*/ 23 h 30"/>
                <a:gd name="T16" fmla="*/ 4 w 36"/>
                <a:gd name="T17" fmla="*/ 23 h 30"/>
                <a:gd name="T18" fmla="*/ 17 w 36"/>
                <a:gd name="T19" fmla="*/ 17 h 30"/>
                <a:gd name="T20" fmla="*/ 2 w 36"/>
                <a:gd name="T21" fmla="*/ 14 h 30"/>
                <a:gd name="T22" fmla="*/ 17 w 36"/>
                <a:gd name="T2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30">
                  <a:moveTo>
                    <a:pt x="17" y="12"/>
                  </a:moveTo>
                  <a:cubicBezTo>
                    <a:pt x="17" y="12"/>
                    <a:pt x="10" y="9"/>
                    <a:pt x="9" y="6"/>
                  </a:cubicBezTo>
                  <a:cubicBezTo>
                    <a:pt x="7" y="1"/>
                    <a:pt x="24" y="10"/>
                    <a:pt x="24" y="10"/>
                  </a:cubicBezTo>
                  <a:cubicBezTo>
                    <a:pt x="24" y="10"/>
                    <a:pt x="17" y="4"/>
                    <a:pt x="21" y="2"/>
                  </a:cubicBezTo>
                  <a:cubicBezTo>
                    <a:pt x="25" y="0"/>
                    <a:pt x="32" y="8"/>
                    <a:pt x="33" y="14"/>
                  </a:cubicBezTo>
                  <a:cubicBezTo>
                    <a:pt x="36" y="25"/>
                    <a:pt x="25" y="29"/>
                    <a:pt x="15" y="30"/>
                  </a:cubicBezTo>
                  <a:cubicBezTo>
                    <a:pt x="12" y="30"/>
                    <a:pt x="9" y="30"/>
                    <a:pt x="8" y="29"/>
                  </a:cubicBezTo>
                  <a:cubicBezTo>
                    <a:pt x="5" y="28"/>
                    <a:pt x="19" y="23"/>
                    <a:pt x="19" y="23"/>
                  </a:cubicBezTo>
                  <a:cubicBezTo>
                    <a:pt x="19" y="23"/>
                    <a:pt x="6" y="24"/>
                    <a:pt x="4" y="23"/>
                  </a:cubicBezTo>
                  <a:cubicBezTo>
                    <a:pt x="0" y="20"/>
                    <a:pt x="17" y="17"/>
                    <a:pt x="17" y="17"/>
                  </a:cubicBezTo>
                  <a:cubicBezTo>
                    <a:pt x="17" y="17"/>
                    <a:pt x="4" y="16"/>
                    <a:pt x="2" y="14"/>
                  </a:cubicBezTo>
                  <a:cubicBezTo>
                    <a:pt x="0" y="9"/>
                    <a:pt x="17" y="12"/>
                    <a:pt x="17" y="12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ïS1iḋê"/>
            <p:cNvSpPr/>
            <p:nvPr/>
          </p:nvSpPr>
          <p:spPr bwMode="auto">
            <a:xfrm>
              <a:off x="4856163" y="3054350"/>
              <a:ext cx="479425" cy="417513"/>
            </a:xfrm>
            <a:custGeom>
              <a:avLst/>
              <a:gdLst>
                <a:gd name="T0" fmla="*/ 22 w 39"/>
                <a:gd name="T1" fmla="*/ 19 h 34"/>
                <a:gd name="T2" fmla="*/ 32 w 39"/>
                <a:gd name="T3" fmla="*/ 22 h 34"/>
                <a:gd name="T4" fmla="*/ 16 w 39"/>
                <a:gd name="T5" fmla="*/ 24 h 34"/>
                <a:gd name="T6" fmla="*/ 23 w 39"/>
                <a:gd name="T7" fmla="*/ 30 h 34"/>
                <a:gd name="T8" fmla="*/ 6 w 39"/>
                <a:gd name="T9" fmla="*/ 24 h 34"/>
                <a:gd name="T10" fmla="*/ 17 w 39"/>
                <a:gd name="T11" fmla="*/ 2 h 34"/>
                <a:gd name="T12" fmla="*/ 23 w 39"/>
                <a:gd name="T13" fmla="*/ 0 h 34"/>
                <a:gd name="T14" fmla="*/ 16 w 39"/>
                <a:gd name="T15" fmla="*/ 10 h 34"/>
                <a:gd name="T16" fmla="*/ 30 w 39"/>
                <a:gd name="T17" fmla="*/ 5 h 34"/>
                <a:gd name="T18" fmla="*/ 20 w 39"/>
                <a:gd name="T19" fmla="*/ 14 h 34"/>
                <a:gd name="T20" fmla="*/ 35 w 39"/>
                <a:gd name="T21" fmla="*/ 12 h 34"/>
                <a:gd name="T22" fmla="*/ 22 w 39"/>
                <a:gd name="T23" fmla="*/ 1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34">
                  <a:moveTo>
                    <a:pt x="22" y="19"/>
                  </a:moveTo>
                  <a:cubicBezTo>
                    <a:pt x="22" y="19"/>
                    <a:pt x="30" y="20"/>
                    <a:pt x="32" y="22"/>
                  </a:cubicBezTo>
                  <a:cubicBezTo>
                    <a:pt x="36" y="26"/>
                    <a:pt x="16" y="24"/>
                    <a:pt x="16" y="24"/>
                  </a:cubicBezTo>
                  <a:cubicBezTo>
                    <a:pt x="16" y="24"/>
                    <a:pt x="25" y="27"/>
                    <a:pt x="23" y="30"/>
                  </a:cubicBezTo>
                  <a:cubicBezTo>
                    <a:pt x="20" y="34"/>
                    <a:pt x="9" y="29"/>
                    <a:pt x="6" y="24"/>
                  </a:cubicBezTo>
                  <a:cubicBezTo>
                    <a:pt x="0" y="14"/>
                    <a:pt x="8" y="7"/>
                    <a:pt x="17" y="2"/>
                  </a:cubicBezTo>
                  <a:cubicBezTo>
                    <a:pt x="20" y="1"/>
                    <a:pt x="23" y="0"/>
                    <a:pt x="23" y="0"/>
                  </a:cubicBezTo>
                  <a:cubicBezTo>
                    <a:pt x="27" y="1"/>
                    <a:pt x="16" y="10"/>
                    <a:pt x="16" y="10"/>
                  </a:cubicBezTo>
                  <a:cubicBezTo>
                    <a:pt x="16" y="10"/>
                    <a:pt x="28" y="5"/>
                    <a:pt x="30" y="5"/>
                  </a:cubicBezTo>
                  <a:cubicBezTo>
                    <a:pt x="35" y="6"/>
                    <a:pt x="20" y="14"/>
                    <a:pt x="20" y="14"/>
                  </a:cubicBezTo>
                  <a:cubicBezTo>
                    <a:pt x="20" y="14"/>
                    <a:pt x="33" y="11"/>
                    <a:pt x="35" y="12"/>
                  </a:cubicBezTo>
                  <a:cubicBezTo>
                    <a:pt x="39" y="16"/>
                    <a:pt x="22" y="19"/>
                    <a:pt x="22" y="1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î$ļïďé"/>
            <p:cNvSpPr/>
            <p:nvPr/>
          </p:nvSpPr>
          <p:spPr bwMode="auto">
            <a:xfrm>
              <a:off x="5789613" y="1250950"/>
              <a:ext cx="1373188" cy="858838"/>
            </a:xfrm>
            <a:custGeom>
              <a:avLst/>
              <a:gdLst>
                <a:gd name="T0" fmla="*/ 108 w 112"/>
                <a:gd name="T1" fmla="*/ 70 h 70"/>
                <a:gd name="T2" fmla="*/ 112 w 112"/>
                <a:gd name="T3" fmla="*/ 51 h 70"/>
                <a:gd name="T4" fmla="*/ 56 w 112"/>
                <a:gd name="T5" fmla="*/ 0 h 70"/>
                <a:gd name="T6" fmla="*/ 0 w 112"/>
                <a:gd name="T7" fmla="*/ 51 h 70"/>
                <a:gd name="T8" fmla="*/ 108 w 112"/>
                <a:gd name="T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70">
                  <a:moveTo>
                    <a:pt x="108" y="70"/>
                  </a:moveTo>
                  <a:cubicBezTo>
                    <a:pt x="110" y="64"/>
                    <a:pt x="112" y="58"/>
                    <a:pt x="112" y="51"/>
                  </a:cubicBezTo>
                  <a:cubicBezTo>
                    <a:pt x="112" y="23"/>
                    <a:pt x="87" y="0"/>
                    <a:pt x="56" y="0"/>
                  </a:cubicBezTo>
                  <a:cubicBezTo>
                    <a:pt x="25" y="0"/>
                    <a:pt x="0" y="23"/>
                    <a:pt x="0" y="51"/>
                  </a:cubicBezTo>
                  <a:cubicBezTo>
                    <a:pt x="27" y="55"/>
                    <a:pt x="79" y="65"/>
                    <a:pt x="108" y="70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íšľîḑé"/>
            <p:cNvSpPr/>
            <p:nvPr/>
          </p:nvSpPr>
          <p:spPr bwMode="auto">
            <a:xfrm>
              <a:off x="6291263" y="2416175"/>
              <a:ext cx="269875" cy="404813"/>
            </a:xfrm>
            <a:custGeom>
              <a:avLst/>
              <a:gdLst>
                <a:gd name="T0" fmla="*/ 12 w 22"/>
                <a:gd name="T1" fmla="*/ 33 h 33"/>
                <a:gd name="T2" fmla="*/ 12 w 22"/>
                <a:gd name="T3" fmla="*/ 33 h 33"/>
                <a:gd name="T4" fmla="*/ 22 w 22"/>
                <a:gd name="T5" fmla="*/ 22 h 33"/>
                <a:gd name="T6" fmla="*/ 21 w 22"/>
                <a:gd name="T7" fmla="*/ 0 h 33"/>
                <a:gd name="T8" fmla="*/ 0 w 22"/>
                <a:gd name="T9" fmla="*/ 0 h 33"/>
                <a:gd name="T10" fmla="*/ 1 w 22"/>
                <a:gd name="T11" fmla="*/ 22 h 33"/>
                <a:gd name="T12" fmla="*/ 12 w 22"/>
                <a:gd name="T1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3">
                  <a:moveTo>
                    <a:pt x="12" y="33"/>
                  </a:moveTo>
                  <a:cubicBezTo>
                    <a:pt x="12" y="33"/>
                    <a:pt x="12" y="33"/>
                    <a:pt x="12" y="33"/>
                  </a:cubicBezTo>
                  <a:cubicBezTo>
                    <a:pt x="17" y="33"/>
                    <a:pt x="22" y="28"/>
                    <a:pt x="22" y="2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8"/>
                    <a:pt x="6" y="33"/>
                    <a:pt x="12" y="33"/>
                  </a:cubicBezTo>
                  <a:close/>
                </a:path>
              </a:pathLst>
            </a:custGeom>
            <a:solidFill>
              <a:srgbClr val="EFB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íṣľíḋê"/>
            <p:cNvSpPr/>
            <p:nvPr/>
          </p:nvSpPr>
          <p:spPr bwMode="auto">
            <a:xfrm>
              <a:off x="5727700" y="1778000"/>
              <a:ext cx="171450" cy="184150"/>
            </a:xfrm>
            <a:custGeom>
              <a:avLst/>
              <a:gdLst>
                <a:gd name="T0" fmla="*/ 2 w 14"/>
                <a:gd name="T1" fmla="*/ 9 h 15"/>
                <a:gd name="T2" fmla="*/ 9 w 14"/>
                <a:gd name="T3" fmla="*/ 14 h 15"/>
                <a:gd name="T4" fmla="*/ 12 w 14"/>
                <a:gd name="T5" fmla="*/ 6 h 15"/>
                <a:gd name="T6" fmla="*/ 5 w 14"/>
                <a:gd name="T7" fmla="*/ 1 h 15"/>
                <a:gd name="T8" fmla="*/ 2 w 14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2" y="9"/>
                  </a:moveTo>
                  <a:cubicBezTo>
                    <a:pt x="3" y="13"/>
                    <a:pt x="6" y="15"/>
                    <a:pt x="9" y="14"/>
                  </a:cubicBezTo>
                  <a:cubicBezTo>
                    <a:pt x="12" y="13"/>
                    <a:pt x="14" y="9"/>
                    <a:pt x="12" y="6"/>
                  </a:cubicBezTo>
                  <a:cubicBezTo>
                    <a:pt x="11" y="2"/>
                    <a:pt x="8" y="0"/>
                    <a:pt x="5" y="1"/>
                  </a:cubicBezTo>
                  <a:cubicBezTo>
                    <a:pt x="2" y="2"/>
                    <a:pt x="0" y="6"/>
                    <a:pt x="2" y="9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ïŝliḑè"/>
            <p:cNvSpPr/>
            <p:nvPr/>
          </p:nvSpPr>
          <p:spPr bwMode="auto">
            <a:xfrm>
              <a:off x="5751513" y="1790700"/>
              <a:ext cx="111125" cy="122238"/>
            </a:xfrm>
            <a:custGeom>
              <a:avLst/>
              <a:gdLst>
                <a:gd name="T0" fmla="*/ 9 w 9"/>
                <a:gd name="T1" fmla="*/ 9 h 10"/>
                <a:gd name="T2" fmla="*/ 3 w 9"/>
                <a:gd name="T3" fmla="*/ 4 h 10"/>
                <a:gd name="T4" fmla="*/ 5 w 9"/>
                <a:gd name="T5" fmla="*/ 7 h 10"/>
                <a:gd name="T6" fmla="*/ 9 w 9"/>
                <a:gd name="T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9"/>
                  </a:move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5" y="7"/>
                    <a:pt x="5" y="7"/>
                  </a:cubicBezTo>
                  <a:cubicBezTo>
                    <a:pt x="5" y="7"/>
                    <a:pt x="6" y="6"/>
                    <a:pt x="9" y="9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íṡļïḓe"/>
            <p:cNvSpPr/>
            <p:nvPr/>
          </p:nvSpPr>
          <p:spPr bwMode="auto">
            <a:xfrm>
              <a:off x="7027863" y="1998663"/>
              <a:ext cx="147638" cy="171450"/>
            </a:xfrm>
            <a:custGeom>
              <a:avLst/>
              <a:gdLst>
                <a:gd name="T0" fmla="*/ 12 w 12"/>
                <a:gd name="T1" fmla="*/ 6 h 14"/>
                <a:gd name="T2" fmla="*/ 7 w 12"/>
                <a:gd name="T3" fmla="*/ 14 h 14"/>
                <a:gd name="T4" fmla="*/ 1 w 12"/>
                <a:gd name="T5" fmla="*/ 8 h 14"/>
                <a:gd name="T6" fmla="*/ 6 w 12"/>
                <a:gd name="T7" fmla="*/ 0 h 14"/>
                <a:gd name="T8" fmla="*/ 12 w 12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2" y="6"/>
                  </a:moveTo>
                  <a:cubicBezTo>
                    <a:pt x="12" y="10"/>
                    <a:pt x="10" y="13"/>
                    <a:pt x="7" y="14"/>
                  </a:cubicBezTo>
                  <a:cubicBezTo>
                    <a:pt x="4" y="14"/>
                    <a:pt x="1" y="11"/>
                    <a:pt x="1" y="8"/>
                  </a:cubicBezTo>
                  <a:cubicBezTo>
                    <a:pt x="0" y="4"/>
                    <a:pt x="2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ïšḻiḍé"/>
            <p:cNvSpPr/>
            <p:nvPr/>
          </p:nvSpPr>
          <p:spPr bwMode="auto">
            <a:xfrm>
              <a:off x="7077075" y="2011363"/>
              <a:ext cx="98425" cy="122238"/>
            </a:xfrm>
            <a:custGeom>
              <a:avLst/>
              <a:gdLst>
                <a:gd name="T0" fmla="*/ 0 w 8"/>
                <a:gd name="T1" fmla="*/ 10 h 10"/>
                <a:gd name="T2" fmla="*/ 3 w 8"/>
                <a:gd name="T3" fmla="*/ 3 h 10"/>
                <a:gd name="T4" fmla="*/ 2 w 8"/>
                <a:gd name="T5" fmla="*/ 6 h 10"/>
                <a:gd name="T6" fmla="*/ 0 w 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10"/>
                  </a:moveTo>
                  <a:cubicBezTo>
                    <a:pt x="0" y="10"/>
                    <a:pt x="0" y="0"/>
                    <a:pt x="3" y="3"/>
                  </a:cubicBezTo>
                  <a:cubicBezTo>
                    <a:pt x="8" y="7"/>
                    <a:pt x="2" y="6"/>
                    <a:pt x="2" y="6"/>
                  </a:cubicBezTo>
                  <a:cubicBezTo>
                    <a:pt x="2" y="6"/>
                    <a:pt x="1" y="6"/>
                    <a:pt x="0" y="10"/>
                  </a:cubicBez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ïsḻîḍe"/>
            <p:cNvSpPr/>
            <p:nvPr/>
          </p:nvSpPr>
          <p:spPr bwMode="auto">
            <a:xfrm>
              <a:off x="5764213" y="1298575"/>
              <a:ext cx="1374775" cy="1374775"/>
            </a:xfrm>
            <a:custGeom>
              <a:avLst/>
              <a:gdLst>
                <a:gd name="T0" fmla="*/ 7 w 112"/>
                <a:gd name="T1" fmla="*/ 68 h 112"/>
                <a:gd name="T2" fmla="*/ 68 w 112"/>
                <a:gd name="T3" fmla="*/ 105 h 112"/>
                <a:gd name="T4" fmla="*/ 106 w 112"/>
                <a:gd name="T5" fmla="*/ 45 h 112"/>
                <a:gd name="T6" fmla="*/ 45 w 112"/>
                <a:gd name="T7" fmla="*/ 7 h 112"/>
                <a:gd name="T8" fmla="*/ 7 w 112"/>
                <a:gd name="T9" fmla="*/ 6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7" y="68"/>
                  </a:moveTo>
                  <a:cubicBezTo>
                    <a:pt x="13" y="95"/>
                    <a:pt x="40" y="112"/>
                    <a:pt x="68" y="105"/>
                  </a:cubicBezTo>
                  <a:cubicBezTo>
                    <a:pt x="95" y="99"/>
                    <a:pt x="112" y="72"/>
                    <a:pt x="106" y="45"/>
                  </a:cubicBezTo>
                  <a:cubicBezTo>
                    <a:pt x="99" y="17"/>
                    <a:pt x="72" y="0"/>
                    <a:pt x="45" y="7"/>
                  </a:cubicBezTo>
                  <a:cubicBezTo>
                    <a:pt x="17" y="13"/>
                    <a:pt x="0" y="40"/>
                    <a:pt x="7" y="68"/>
                  </a:cubicBezTo>
                  <a:close/>
                </a:path>
              </a:pathLst>
            </a:custGeom>
            <a:solidFill>
              <a:srgbClr val="F9CA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îṣlîḍe"/>
            <p:cNvSpPr/>
            <p:nvPr/>
          </p:nvSpPr>
          <p:spPr bwMode="auto">
            <a:xfrm>
              <a:off x="5849938" y="1262063"/>
              <a:ext cx="1312863" cy="723900"/>
            </a:xfrm>
            <a:custGeom>
              <a:avLst/>
              <a:gdLst>
                <a:gd name="T0" fmla="*/ 0 w 107"/>
                <a:gd name="T1" fmla="*/ 42 h 59"/>
                <a:gd name="T2" fmla="*/ 42 w 107"/>
                <a:gd name="T3" fmla="*/ 48 h 59"/>
                <a:gd name="T4" fmla="*/ 53 w 107"/>
                <a:gd name="T5" fmla="*/ 31 h 59"/>
                <a:gd name="T6" fmla="*/ 53 w 107"/>
                <a:gd name="T7" fmla="*/ 49 h 59"/>
                <a:gd name="T8" fmla="*/ 68 w 107"/>
                <a:gd name="T9" fmla="*/ 52 h 59"/>
                <a:gd name="T10" fmla="*/ 72 w 107"/>
                <a:gd name="T11" fmla="*/ 34 h 59"/>
                <a:gd name="T12" fmla="*/ 73 w 107"/>
                <a:gd name="T13" fmla="*/ 54 h 59"/>
                <a:gd name="T14" fmla="*/ 102 w 107"/>
                <a:gd name="T15" fmla="*/ 59 h 59"/>
                <a:gd name="T16" fmla="*/ 58 w 107"/>
                <a:gd name="T17" fmla="*/ 7 h 59"/>
                <a:gd name="T18" fmla="*/ 0 w 107"/>
                <a:gd name="T19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59">
                  <a:moveTo>
                    <a:pt x="0" y="42"/>
                  </a:moveTo>
                  <a:cubicBezTo>
                    <a:pt x="42" y="48"/>
                    <a:pt x="42" y="48"/>
                    <a:pt x="42" y="48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49"/>
                    <a:pt x="53" y="49"/>
                    <a:pt x="53" y="49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72" y="34"/>
                    <a:pt x="72" y="34"/>
                    <a:pt x="72" y="3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102" y="59"/>
                    <a:pt x="102" y="59"/>
                    <a:pt x="102" y="59"/>
                  </a:cubicBezTo>
                  <a:cubicBezTo>
                    <a:pt x="102" y="59"/>
                    <a:pt x="107" y="13"/>
                    <a:pt x="58" y="7"/>
                  </a:cubicBezTo>
                  <a:cubicBezTo>
                    <a:pt x="10" y="0"/>
                    <a:pt x="0" y="42"/>
                    <a:pt x="0" y="42"/>
                  </a:cubicBezTo>
                  <a:close/>
                </a:path>
              </a:pathLst>
            </a:custGeom>
            <a:solidFill>
              <a:srgbClr val="893F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íṩḷiḍé"/>
            <p:cNvSpPr/>
            <p:nvPr/>
          </p:nvSpPr>
          <p:spPr bwMode="auto">
            <a:xfrm>
              <a:off x="5899150" y="1985963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îṩḷiḑé"/>
            <p:cNvSpPr/>
            <p:nvPr/>
          </p:nvSpPr>
          <p:spPr bwMode="auto">
            <a:xfrm>
              <a:off x="6757988" y="2120900"/>
              <a:ext cx="184150" cy="184150"/>
            </a:xfrm>
            <a:prstGeom prst="ellipse">
              <a:avLst/>
            </a:prstGeom>
            <a:solidFill>
              <a:srgbClr val="EAA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iṩ1íďé"/>
            <p:cNvSpPr/>
            <p:nvPr/>
          </p:nvSpPr>
          <p:spPr bwMode="auto">
            <a:xfrm>
              <a:off x="6316663" y="2047875"/>
              <a:ext cx="85725" cy="85725"/>
            </a:xfrm>
            <a:custGeom>
              <a:avLst/>
              <a:gdLst>
                <a:gd name="T0" fmla="*/ 7 w 7"/>
                <a:gd name="T1" fmla="*/ 0 h 7"/>
                <a:gd name="T2" fmla="*/ 6 w 7"/>
                <a:gd name="T3" fmla="*/ 7 h 7"/>
                <a:gd name="T4" fmla="*/ 1 w 7"/>
                <a:gd name="T5" fmla="*/ 5 h 7"/>
                <a:gd name="T6" fmla="*/ 1 w 7"/>
                <a:gd name="T7" fmla="*/ 2 h 7"/>
                <a:gd name="T8" fmla="*/ 7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6" y="7"/>
                    <a:pt x="6" y="7"/>
                    <a:pt x="6" y="7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DA9D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îślïḍe"/>
            <p:cNvSpPr/>
            <p:nvPr/>
          </p:nvSpPr>
          <p:spPr bwMode="auto">
            <a:xfrm>
              <a:off x="6623050" y="1985963"/>
              <a:ext cx="196850" cy="233363"/>
            </a:xfrm>
            <a:custGeom>
              <a:avLst/>
              <a:gdLst>
                <a:gd name="T0" fmla="*/ 16 w 16"/>
                <a:gd name="T1" fmla="*/ 4 h 19"/>
                <a:gd name="T2" fmla="*/ 0 w 16"/>
                <a:gd name="T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6" y="4"/>
                    <a:pt x="0" y="19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ïsliḑê"/>
            <p:cNvSpPr/>
            <p:nvPr/>
          </p:nvSpPr>
          <p:spPr bwMode="auto">
            <a:xfrm>
              <a:off x="6059488" y="1889125"/>
              <a:ext cx="158750" cy="220663"/>
            </a:xfrm>
            <a:custGeom>
              <a:avLst/>
              <a:gdLst>
                <a:gd name="T0" fmla="*/ 13 w 13"/>
                <a:gd name="T1" fmla="*/ 3 h 18"/>
                <a:gd name="T2" fmla="*/ 0 w 13"/>
                <a:gd name="T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18">
                  <a:moveTo>
                    <a:pt x="13" y="3"/>
                  </a:moveTo>
                  <a:cubicBezTo>
                    <a:pt x="13" y="2"/>
                    <a:pt x="1" y="18"/>
                    <a:pt x="0" y="0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iṥ1íḓè"/>
            <p:cNvSpPr/>
            <p:nvPr/>
          </p:nvSpPr>
          <p:spPr bwMode="auto">
            <a:xfrm>
              <a:off x="6046788" y="2208213"/>
              <a:ext cx="698500" cy="342900"/>
            </a:xfrm>
            <a:custGeom>
              <a:avLst/>
              <a:gdLst>
                <a:gd name="T0" fmla="*/ 0 w 57"/>
                <a:gd name="T1" fmla="*/ 0 h 28"/>
                <a:gd name="T2" fmla="*/ 57 w 57"/>
                <a:gd name="T3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" h="28">
                  <a:moveTo>
                    <a:pt x="0" y="0"/>
                  </a:moveTo>
                  <a:cubicBezTo>
                    <a:pt x="0" y="0"/>
                    <a:pt x="19" y="28"/>
                    <a:pt x="57" y="8"/>
                  </a:cubicBezTo>
                </a:path>
              </a:pathLst>
            </a:custGeom>
            <a:noFill/>
            <a:ln w="11113" cap="flat">
              <a:solidFill>
                <a:srgbClr val="1E120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íŝľíḍê"/>
            <p:cNvSpPr/>
            <p:nvPr/>
          </p:nvSpPr>
          <p:spPr bwMode="auto">
            <a:xfrm>
              <a:off x="4464050" y="4760913"/>
              <a:ext cx="319088" cy="330200"/>
            </a:xfrm>
            <a:custGeom>
              <a:avLst/>
              <a:gdLst>
                <a:gd name="T0" fmla="*/ 25 w 26"/>
                <a:gd name="T1" fmla="*/ 15 h 27"/>
                <a:gd name="T2" fmla="*/ 12 w 26"/>
                <a:gd name="T3" fmla="*/ 26 h 27"/>
                <a:gd name="T4" fmla="*/ 1 w 26"/>
                <a:gd name="T5" fmla="*/ 12 h 27"/>
                <a:gd name="T6" fmla="*/ 15 w 26"/>
                <a:gd name="T7" fmla="*/ 1 h 27"/>
                <a:gd name="T8" fmla="*/ 25 w 26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5" y="15"/>
                  </a:moveTo>
                  <a:cubicBezTo>
                    <a:pt x="25" y="22"/>
                    <a:pt x="18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D7B6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išļíḍê"/>
            <p:cNvSpPr/>
            <p:nvPr/>
          </p:nvSpPr>
          <p:spPr bwMode="auto">
            <a:xfrm>
              <a:off x="5530850" y="4489450"/>
              <a:ext cx="319088" cy="319088"/>
            </a:xfrm>
            <a:custGeom>
              <a:avLst/>
              <a:gdLst>
                <a:gd name="T0" fmla="*/ 26 w 26"/>
                <a:gd name="T1" fmla="*/ 14 h 26"/>
                <a:gd name="T2" fmla="*/ 12 w 26"/>
                <a:gd name="T3" fmla="*/ 25 h 26"/>
                <a:gd name="T4" fmla="*/ 1 w 26"/>
                <a:gd name="T5" fmla="*/ 11 h 26"/>
                <a:gd name="T6" fmla="*/ 15 w 26"/>
                <a:gd name="T7" fmla="*/ 1 h 26"/>
                <a:gd name="T8" fmla="*/ 26 w 26"/>
                <a:gd name="T9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6" y="14"/>
                  </a:moveTo>
                  <a:cubicBezTo>
                    <a:pt x="25" y="21"/>
                    <a:pt x="18" y="26"/>
                    <a:pt x="12" y="25"/>
                  </a:cubicBezTo>
                  <a:cubicBezTo>
                    <a:pt x="5" y="24"/>
                    <a:pt x="0" y="18"/>
                    <a:pt x="1" y="11"/>
                  </a:cubicBezTo>
                  <a:cubicBezTo>
                    <a:pt x="2" y="4"/>
                    <a:pt x="8" y="0"/>
                    <a:pt x="15" y="1"/>
                  </a:cubicBezTo>
                  <a:cubicBezTo>
                    <a:pt x="22" y="1"/>
                    <a:pt x="26" y="8"/>
                    <a:pt x="26" y="14"/>
                  </a:cubicBezTo>
                  <a:close/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ïśḷîde"/>
            <p:cNvSpPr/>
            <p:nvPr/>
          </p:nvSpPr>
          <p:spPr bwMode="auto">
            <a:xfrm>
              <a:off x="6500813" y="4699000"/>
              <a:ext cx="319088" cy="319088"/>
            </a:xfrm>
            <a:custGeom>
              <a:avLst/>
              <a:gdLst>
                <a:gd name="T0" fmla="*/ 25 w 26"/>
                <a:gd name="T1" fmla="*/ 15 h 26"/>
                <a:gd name="T2" fmla="*/ 11 w 26"/>
                <a:gd name="T3" fmla="*/ 26 h 26"/>
                <a:gd name="T4" fmla="*/ 0 w 26"/>
                <a:gd name="T5" fmla="*/ 12 h 26"/>
                <a:gd name="T6" fmla="*/ 14 w 26"/>
                <a:gd name="T7" fmla="*/ 1 h 26"/>
                <a:gd name="T8" fmla="*/ 25 w 26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25" y="15"/>
                  </a:moveTo>
                  <a:cubicBezTo>
                    <a:pt x="24" y="22"/>
                    <a:pt x="18" y="26"/>
                    <a:pt x="11" y="26"/>
                  </a:cubicBezTo>
                  <a:cubicBezTo>
                    <a:pt x="4" y="25"/>
                    <a:pt x="0" y="18"/>
                    <a:pt x="0" y="12"/>
                  </a:cubicBezTo>
                  <a:cubicBezTo>
                    <a:pt x="1" y="5"/>
                    <a:pt x="8" y="0"/>
                    <a:pt x="14" y="1"/>
                  </a:cubicBezTo>
                  <a:cubicBezTo>
                    <a:pt x="21" y="2"/>
                    <a:pt x="26" y="8"/>
                    <a:pt x="25" y="15"/>
                  </a:cubicBez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ïṩ1îḋè"/>
            <p:cNvSpPr/>
            <p:nvPr/>
          </p:nvSpPr>
          <p:spPr bwMode="auto">
            <a:xfrm>
              <a:off x="7593013" y="5140325"/>
              <a:ext cx="330200" cy="331788"/>
            </a:xfrm>
            <a:custGeom>
              <a:avLst/>
              <a:gdLst>
                <a:gd name="T0" fmla="*/ 26 w 27"/>
                <a:gd name="T1" fmla="*/ 15 h 27"/>
                <a:gd name="T2" fmla="*/ 12 w 27"/>
                <a:gd name="T3" fmla="*/ 26 h 27"/>
                <a:gd name="T4" fmla="*/ 1 w 27"/>
                <a:gd name="T5" fmla="*/ 12 h 27"/>
                <a:gd name="T6" fmla="*/ 15 w 27"/>
                <a:gd name="T7" fmla="*/ 1 h 27"/>
                <a:gd name="T8" fmla="*/ 26 w 27"/>
                <a:gd name="T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6" y="15"/>
                  </a:moveTo>
                  <a:cubicBezTo>
                    <a:pt x="25" y="22"/>
                    <a:pt x="19" y="27"/>
                    <a:pt x="12" y="26"/>
                  </a:cubicBezTo>
                  <a:cubicBezTo>
                    <a:pt x="5" y="25"/>
                    <a:pt x="0" y="19"/>
                    <a:pt x="1" y="12"/>
                  </a:cubicBezTo>
                  <a:cubicBezTo>
                    <a:pt x="2" y="5"/>
                    <a:pt x="8" y="0"/>
                    <a:pt x="15" y="1"/>
                  </a:cubicBezTo>
                  <a:cubicBezTo>
                    <a:pt x="22" y="2"/>
                    <a:pt x="27" y="9"/>
                    <a:pt x="26" y="15"/>
                  </a:cubicBezTo>
                  <a:close/>
                </a:path>
              </a:pathLst>
            </a:custGeom>
            <a:solidFill>
              <a:srgbClr val="2BC6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íṣḻîďe"/>
            <p:cNvSpPr/>
            <p:nvPr/>
          </p:nvSpPr>
          <p:spPr bwMode="auto">
            <a:xfrm>
              <a:off x="6978650" y="5287963"/>
              <a:ext cx="331788" cy="319088"/>
            </a:xfrm>
            <a:custGeom>
              <a:avLst/>
              <a:gdLst>
                <a:gd name="T0" fmla="*/ 26 w 27"/>
                <a:gd name="T1" fmla="*/ 15 h 26"/>
                <a:gd name="T2" fmla="*/ 12 w 27"/>
                <a:gd name="T3" fmla="*/ 26 h 26"/>
                <a:gd name="T4" fmla="*/ 1 w 27"/>
                <a:gd name="T5" fmla="*/ 12 h 26"/>
                <a:gd name="T6" fmla="*/ 15 w 27"/>
                <a:gd name="T7" fmla="*/ 1 h 26"/>
                <a:gd name="T8" fmla="*/ 26 w 27"/>
                <a:gd name="T9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6" y="15"/>
                  </a:moveTo>
                  <a:cubicBezTo>
                    <a:pt x="25" y="22"/>
                    <a:pt x="19" y="26"/>
                    <a:pt x="12" y="26"/>
                  </a:cubicBezTo>
                  <a:cubicBezTo>
                    <a:pt x="5" y="25"/>
                    <a:pt x="0" y="18"/>
                    <a:pt x="1" y="12"/>
                  </a:cubicBezTo>
                  <a:cubicBezTo>
                    <a:pt x="2" y="5"/>
                    <a:pt x="9" y="0"/>
                    <a:pt x="15" y="1"/>
                  </a:cubicBezTo>
                  <a:cubicBezTo>
                    <a:pt x="22" y="2"/>
                    <a:pt x="27" y="8"/>
                    <a:pt x="26" y="15"/>
                  </a:cubicBez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îŝḷïďe"/>
            <p:cNvSpPr/>
            <p:nvPr/>
          </p:nvSpPr>
          <p:spPr bwMode="auto">
            <a:xfrm>
              <a:off x="7899400" y="3484563"/>
              <a:ext cx="514350" cy="415925"/>
            </a:xfrm>
            <a:custGeom>
              <a:avLst/>
              <a:gdLst>
                <a:gd name="T0" fmla="*/ 0 w 324"/>
                <a:gd name="T1" fmla="*/ 247 h 262"/>
                <a:gd name="T2" fmla="*/ 0 w 324"/>
                <a:gd name="T3" fmla="*/ 0 h 262"/>
                <a:gd name="T4" fmla="*/ 324 w 324"/>
                <a:gd name="T5" fmla="*/ 7 h 262"/>
                <a:gd name="T6" fmla="*/ 317 w 324"/>
                <a:gd name="T7" fmla="*/ 262 h 262"/>
                <a:gd name="T8" fmla="*/ 0 w 324"/>
                <a:gd name="T9" fmla="*/ 247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62">
                  <a:moveTo>
                    <a:pt x="0" y="247"/>
                  </a:moveTo>
                  <a:lnTo>
                    <a:pt x="0" y="0"/>
                  </a:lnTo>
                  <a:lnTo>
                    <a:pt x="324" y="7"/>
                  </a:lnTo>
                  <a:lnTo>
                    <a:pt x="317" y="262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879D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7" name="íṡḻiḓé"/>
            <p:cNvSpPr/>
            <p:nvPr/>
          </p:nvSpPr>
          <p:spPr bwMode="auto">
            <a:xfrm>
              <a:off x="7912100" y="3127375"/>
              <a:ext cx="490538" cy="307975"/>
            </a:xfrm>
            <a:custGeom>
              <a:avLst/>
              <a:gdLst>
                <a:gd name="T0" fmla="*/ 0 w 309"/>
                <a:gd name="T1" fmla="*/ 194 h 194"/>
                <a:gd name="T2" fmla="*/ 185 w 309"/>
                <a:gd name="T3" fmla="*/ 0 h 194"/>
                <a:gd name="T4" fmla="*/ 309 w 309"/>
                <a:gd name="T5" fmla="*/ 194 h 194"/>
                <a:gd name="T6" fmla="*/ 0 w 30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9" h="194">
                  <a:moveTo>
                    <a:pt x="0" y="194"/>
                  </a:moveTo>
                  <a:lnTo>
                    <a:pt x="185" y="0"/>
                  </a:lnTo>
                  <a:lnTo>
                    <a:pt x="309" y="194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îṥḷídè"/>
            <p:cNvSpPr/>
            <p:nvPr/>
          </p:nvSpPr>
          <p:spPr bwMode="auto">
            <a:xfrm>
              <a:off x="8488363" y="3521075"/>
              <a:ext cx="404813" cy="379413"/>
            </a:xfrm>
            <a:custGeom>
              <a:avLst/>
              <a:gdLst>
                <a:gd name="T0" fmla="*/ 0 w 255"/>
                <a:gd name="T1" fmla="*/ 0 h 239"/>
                <a:gd name="T2" fmla="*/ 7 w 255"/>
                <a:gd name="T3" fmla="*/ 239 h 239"/>
                <a:gd name="T4" fmla="*/ 255 w 255"/>
                <a:gd name="T5" fmla="*/ 239 h 239"/>
                <a:gd name="T6" fmla="*/ 255 w 255"/>
                <a:gd name="T7" fmla="*/ 0 h 239"/>
                <a:gd name="T8" fmla="*/ 0 w 255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39">
                  <a:moveTo>
                    <a:pt x="0" y="0"/>
                  </a:moveTo>
                  <a:lnTo>
                    <a:pt x="7" y="239"/>
                  </a:lnTo>
                  <a:lnTo>
                    <a:pt x="255" y="239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íṣľïḓe"/>
            <p:cNvSpPr/>
            <p:nvPr/>
          </p:nvSpPr>
          <p:spPr bwMode="auto">
            <a:xfrm>
              <a:off x="3298825" y="3225800"/>
              <a:ext cx="404813" cy="381000"/>
            </a:xfrm>
            <a:prstGeom prst="rect">
              <a:avLst/>
            </a:prstGeom>
            <a:solidFill>
              <a:srgbClr val="C7C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iṧľidê"/>
            <p:cNvSpPr/>
            <p:nvPr/>
          </p:nvSpPr>
          <p:spPr bwMode="auto">
            <a:xfrm>
              <a:off x="4256088" y="3213100"/>
              <a:ext cx="404813" cy="381000"/>
            </a:xfrm>
            <a:custGeom>
              <a:avLst/>
              <a:gdLst>
                <a:gd name="T0" fmla="*/ 0 w 255"/>
                <a:gd name="T1" fmla="*/ 0 h 240"/>
                <a:gd name="T2" fmla="*/ 7 w 255"/>
                <a:gd name="T3" fmla="*/ 240 h 240"/>
                <a:gd name="T4" fmla="*/ 255 w 255"/>
                <a:gd name="T5" fmla="*/ 240 h 240"/>
                <a:gd name="T6" fmla="*/ 255 w 255"/>
                <a:gd name="T7" fmla="*/ 0 h 240"/>
                <a:gd name="T8" fmla="*/ 0 w 255"/>
                <a:gd name="T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240">
                  <a:moveTo>
                    <a:pt x="0" y="0"/>
                  </a:moveTo>
                  <a:lnTo>
                    <a:pt x="7" y="240"/>
                  </a:lnTo>
                  <a:lnTo>
                    <a:pt x="255" y="240"/>
                  </a:lnTo>
                  <a:lnTo>
                    <a:pt x="2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iṡḻîďé"/>
            <p:cNvSpPr/>
            <p:nvPr/>
          </p:nvSpPr>
          <p:spPr bwMode="auto">
            <a:xfrm>
              <a:off x="3298825" y="2771775"/>
              <a:ext cx="404813" cy="381000"/>
            </a:xfrm>
            <a:prstGeom prst="rect">
              <a:avLst/>
            </a:prstGeom>
            <a:solidFill>
              <a:srgbClr val="F593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isľíḋé"/>
            <p:cNvSpPr/>
            <p:nvPr/>
          </p:nvSpPr>
          <p:spPr bwMode="auto">
            <a:xfrm>
              <a:off x="3727450" y="3067050"/>
              <a:ext cx="528638" cy="539750"/>
            </a:xfrm>
            <a:custGeom>
              <a:avLst/>
              <a:gdLst>
                <a:gd name="T0" fmla="*/ 116 w 333"/>
                <a:gd name="T1" fmla="*/ 0 h 340"/>
                <a:gd name="T2" fmla="*/ 0 w 333"/>
                <a:gd name="T3" fmla="*/ 216 h 340"/>
                <a:gd name="T4" fmla="*/ 209 w 333"/>
                <a:gd name="T5" fmla="*/ 340 h 340"/>
                <a:gd name="T6" fmla="*/ 333 w 333"/>
                <a:gd name="T7" fmla="*/ 131 h 340"/>
                <a:gd name="T8" fmla="*/ 116 w 333"/>
                <a:gd name="T9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40">
                  <a:moveTo>
                    <a:pt x="116" y="0"/>
                  </a:moveTo>
                  <a:lnTo>
                    <a:pt x="0" y="216"/>
                  </a:lnTo>
                  <a:lnTo>
                    <a:pt x="209" y="340"/>
                  </a:lnTo>
                  <a:lnTo>
                    <a:pt x="333" y="13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FEC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535340" y="557028"/>
            <a:ext cx="1027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bài viết tham khảo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椭圆 7"/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8"/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8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665204" y="1281198"/>
            <a:ext cx="861592" cy="678406"/>
            <a:chOff x="3851148" y="1661434"/>
            <a:chExt cx="4489704" cy="3535133"/>
          </a:xfrm>
        </p:grpSpPr>
        <p:sp>
          <p:nvSpPr>
            <p:cNvPr id="84" name="îśļïḋé"/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ïṡļíďê"/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iśļîďe"/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iṡ1îḑè"/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íšľidè"/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ï$1ïďê"/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ïśḻîḋè"/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íśliḓê"/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ïśliḓé"/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isḷiḑè"/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iṣliḍé"/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ïśľïḑé"/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íṩ1îḋe"/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islíḋé"/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iṧľíḓé"/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iṧḷíḍé"/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i$ḻíḍè"/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ísḷîďè"/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602772" y="1270786"/>
            <a:ext cx="861592" cy="678406"/>
            <a:chOff x="3851148" y="1661434"/>
            <a:chExt cx="4489704" cy="3535133"/>
          </a:xfrm>
        </p:grpSpPr>
        <p:sp>
          <p:nvSpPr>
            <p:cNvPr id="103" name="îśļïḋé"/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ïṡļíďê"/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iśļîďe"/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iṡ1îḑè"/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íšľidè"/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ï$1ïďê"/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ïśḻîḋè"/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íśliḓê"/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ïśliḓé"/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isḷiḑè"/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iṣliḍé"/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ïśľïḑé"/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íṩ1îḋe"/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islíḋé"/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iṧľíḓé"/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iṧḷíḍé"/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i$ḻíḍè"/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ísḷîďè"/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4726159" y="2204095"/>
            <a:ext cx="29367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kể chuyện xưng tôi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526901" y="2183271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Mở bài đã giới thiệu câu chuyện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5774955" y="3834036"/>
            <a:ext cx="861592" cy="678406"/>
            <a:chOff x="3851148" y="1661434"/>
            <a:chExt cx="4489704" cy="3535133"/>
          </a:xfrm>
        </p:grpSpPr>
        <p:sp>
          <p:nvSpPr>
            <p:cNvPr id="124" name="îśļïḋé"/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ïṡļíďê"/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iśļîďe"/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iṡ1îḑè"/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íšľidè"/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ï$1ïďê"/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ïśḻîḋè"/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íśliḓê"/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ïśliḓé"/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isḷiḑè"/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iṣliḍé"/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ïśľïḑé"/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íṩ1îḋe"/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islíḋé"/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iṧľíḓé"/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iṧḷíḍé"/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i$ḻíḍè"/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ísḷîďè"/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2" name="ac91bdbb-b107-41c9-9f34-b6ba4bf0794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9712523" y="3823624"/>
            <a:ext cx="861592" cy="678406"/>
            <a:chOff x="3851148" y="1661434"/>
            <a:chExt cx="4489704" cy="3535133"/>
          </a:xfrm>
        </p:grpSpPr>
        <p:sp>
          <p:nvSpPr>
            <p:cNvPr id="143" name="îśļïḋé"/>
            <p:cNvSpPr/>
            <p:nvPr/>
          </p:nvSpPr>
          <p:spPr bwMode="auto">
            <a:xfrm>
              <a:off x="4548001" y="2080224"/>
              <a:ext cx="493393" cy="267890"/>
            </a:xfrm>
            <a:custGeom>
              <a:avLst/>
              <a:gdLst>
                <a:gd name="T0" fmla="*/ 46 w 46"/>
                <a:gd name="T1" fmla="*/ 25 h 25"/>
                <a:gd name="T2" fmla="*/ 0 w 46"/>
                <a:gd name="T3" fmla="*/ 25 h 25"/>
                <a:gd name="T4" fmla="*/ 0 w 46"/>
                <a:gd name="T5" fmla="*/ 7 h 25"/>
                <a:gd name="T6" fmla="*/ 7 w 46"/>
                <a:gd name="T7" fmla="*/ 0 h 25"/>
                <a:gd name="T8" fmla="*/ 39 w 46"/>
                <a:gd name="T9" fmla="*/ 0 h 25"/>
                <a:gd name="T10" fmla="*/ 46 w 46"/>
                <a:gd name="T11" fmla="*/ 7 h 25"/>
                <a:gd name="T12" fmla="*/ 46 w 46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25">
                  <a:moveTo>
                    <a:pt x="46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3" y="0"/>
                    <a:pt x="46" y="4"/>
                    <a:pt x="46" y="7"/>
                  </a:cubicBezTo>
                  <a:lnTo>
                    <a:pt x="46" y="25"/>
                  </a:lnTo>
                  <a:close/>
                </a:path>
              </a:pathLst>
            </a:custGeom>
            <a:solidFill>
              <a:srgbClr val="7948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ïṡļíďê"/>
            <p:cNvSpPr/>
            <p:nvPr/>
          </p:nvSpPr>
          <p:spPr bwMode="auto">
            <a:xfrm>
              <a:off x="4493745" y="2025968"/>
              <a:ext cx="600210" cy="374708"/>
            </a:xfrm>
            <a:custGeom>
              <a:avLst/>
              <a:gdLst>
                <a:gd name="T0" fmla="*/ 56 w 56"/>
                <a:gd name="T1" fmla="*/ 35 h 35"/>
                <a:gd name="T2" fmla="*/ 0 w 56"/>
                <a:gd name="T3" fmla="*/ 35 h 35"/>
                <a:gd name="T4" fmla="*/ 0 w 56"/>
                <a:gd name="T5" fmla="*/ 12 h 35"/>
                <a:gd name="T6" fmla="*/ 12 w 56"/>
                <a:gd name="T7" fmla="*/ 0 h 35"/>
                <a:gd name="T8" fmla="*/ 44 w 56"/>
                <a:gd name="T9" fmla="*/ 0 h 35"/>
                <a:gd name="T10" fmla="*/ 56 w 56"/>
                <a:gd name="T11" fmla="*/ 12 h 35"/>
                <a:gd name="T12" fmla="*/ 56 w 56"/>
                <a:gd name="T13" fmla="*/ 35 h 35"/>
                <a:gd name="T14" fmla="*/ 11 w 56"/>
                <a:gd name="T15" fmla="*/ 24 h 35"/>
                <a:gd name="T16" fmla="*/ 45 w 56"/>
                <a:gd name="T17" fmla="*/ 24 h 35"/>
                <a:gd name="T18" fmla="*/ 45 w 56"/>
                <a:gd name="T19" fmla="*/ 12 h 35"/>
                <a:gd name="T20" fmla="*/ 44 w 56"/>
                <a:gd name="T21" fmla="*/ 11 h 35"/>
                <a:gd name="T22" fmla="*/ 12 w 56"/>
                <a:gd name="T23" fmla="*/ 11 h 35"/>
                <a:gd name="T24" fmla="*/ 11 w 56"/>
                <a:gd name="T25" fmla="*/ 12 h 35"/>
                <a:gd name="T26" fmla="*/ 11 w 56"/>
                <a:gd name="T27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5">
                  <a:moveTo>
                    <a:pt x="56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1" y="0"/>
                    <a:pt x="56" y="5"/>
                    <a:pt x="56" y="12"/>
                  </a:cubicBezTo>
                  <a:lnTo>
                    <a:pt x="56" y="35"/>
                  </a:lnTo>
                  <a:close/>
                  <a:moveTo>
                    <a:pt x="11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4" y="11"/>
                    <a:pt x="44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2"/>
                    <a:pt x="11" y="12"/>
                  </a:cubicBezTo>
                  <a:lnTo>
                    <a:pt x="11" y="2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iśļîďe"/>
            <p:cNvSpPr/>
            <p:nvPr/>
          </p:nvSpPr>
          <p:spPr bwMode="auto">
            <a:xfrm>
              <a:off x="5200772" y="1715690"/>
              <a:ext cx="1790456" cy="588342"/>
            </a:xfrm>
            <a:custGeom>
              <a:avLst/>
              <a:gdLst>
                <a:gd name="T0" fmla="*/ 167 w 167"/>
                <a:gd name="T1" fmla="*/ 55 h 55"/>
                <a:gd name="T2" fmla="*/ 0 w 167"/>
                <a:gd name="T3" fmla="*/ 55 h 55"/>
                <a:gd name="T4" fmla="*/ 28 w 167"/>
                <a:gd name="T5" fmla="*/ 7 h 55"/>
                <a:gd name="T6" fmla="*/ 39 w 167"/>
                <a:gd name="T7" fmla="*/ 0 h 55"/>
                <a:gd name="T8" fmla="*/ 128 w 167"/>
                <a:gd name="T9" fmla="*/ 0 h 55"/>
                <a:gd name="T10" fmla="*/ 140 w 167"/>
                <a:gd name="T11" fmla="*/ 7 h 55"/>
                <a:gd name="T12" fmla="*/ 167 w 167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5">
                  <a:moveTo>
                    <a:pt x="167" y="55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33" y="0"/>
                    <a:pt x="137" y="3"/>
                    <a:pt x="140" y="7"/>
                  </a:cubicBezTo>
                  <a:lnTo>
                    <a:pt x="167" y="55"/>
                  </a:lnTo>
                  <a:close/>
                </a:path>
              </a:pathLst>
            </a:custGeom>
            <a:solidFill>
              <a:srgbClr val="FB79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iṡ1îḑè"/>
            <p:cNvSpPr/>
            <p:nvPr/>
          </p:nvSpPr>
          <p:spPr bwMode="auto">
            <a:xfrm>
              <a:off x="5093955" y="1661434"/>
              <a:ext cx="2004090" cy="696854"/>
            </a:xfrm>
            <a:custGeom>
              <a:avLst/>
              <a:gdLst>
                <a:gd name="T0" fmla="*/ 187 w 187"/>
                <a:gd name="T1" fmla="*/ 65 h 65"/>
                <a:gd name="T2" fmla="*/ 0 w 187"/>
                <a:gd name="T3" fmla="*/ 65 h 65"/>
                <a:gd name="T4" fmla="*/ 33 w 187"/>
                <a:gd name="T5" fmla="*/ 9 h 65"/>
                <a:gd name="T6" fmla="*/ 49 w 187"/>
                <a:gd name="T7" fmla="*/ 0 h 65"/>
                <a:gd name="T8" fmla="*/ 138 w 187"/>
                <a:gd name="T9" fmla="*/ 0 h 65"/>
                <a:gd name="T10" fmla="*/ 154 w 187"/>
                <a:gd name="T11" fmla="*/ 9 h 65"/>
                <a:gd name="T12" fmla="*/ 187 w 187"/>
                <a:gd name="T13" fmla="*/ 65 h 65"/>
                <a:gd name="T14" fmla="*/ 20 w 187"/>
                <a:gd name="T15" fmla="*/ 54 h 65"/>
                <a:gd name="T16" fmla="*/ 167 w 187"/>
                <a:gd name="T17" fmla="*/ 54 h 65"/>
                <a:gd name="T18" fmla="*/ 145 w 187"/>
                <a:gd name="T19" fmla="*/ 15 h 65"/>
                <a:gd name="T20" fmla="*/ 138 w 187"/>
                <a:gd name="T21" fmla="*/ 11 h 65"/>
                <a:gd name="T22" fmla="*/ 49 w 187"/>
                <a:gd name="T23" fmla="*/ 11 h 65"/>
                <a:gd name="T24" fmla="*/ 42 w 187"/>
                <a:gd name="T25" fmla="*/ 15 h 65"/>
                <a:gd name="T26" fmla="*/ 20 w 187"/>
                <a:gd name="T27" fmla="*/ 5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7" h="65">
                  <a:moveTo>
                    <a:pt x="187" y="65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3"/>
                    <a:pt x="42" y="0"/>
                    <a:pt x="49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5" y="0"/>
                    <a:pt x="151" y="3"/>
                    <a:pt x="154" y="9"/>
                  </a:cubicBezTo>
                  <a:lnTo>
                    <a:pt x="187" y="65"/>
                  </a:lnTo>
                  <a:close/>
                  <a:moveTo>
                    <a:pt x="20" y="54"/>
                  </a:moveTo>
                  <a:cubicBezTo>
                    <a:pt x="167" y="54"/>
                    <a:pt x="167" y="54"/>
                    <a:pt x="167" y="54"/>
                  </a:cubicBezTo>
                  <a:cubicBezTo>
                    <a:pt x="145" y="15"/>
                    <a:pt x="145" y="15"/>
                    <a:pt x="145" y="15"/>
                  </a:cubicBezTo>
                  <a:cubicBezTo>
                    <a:pt x="143" y="12"/>
                    <a:pt x="141" y="11"/>
                    <a:pt x="138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6" y="11"/>
                    <a:pt x="44" y="12"/>
                    <a:pt x="42" y="15"/>
                  </a:cubicBezTo>
                  <a:lnTo>
                    <a:pt x="20" y="54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íšľidè"/>
            <p:cNvSpPr/>
            <p:nvPr/>
          </p:nvSpPr>
          <p:spPr bwMode="auto">
            <a:xfrm>
              <a:off x="3915577" y="2271817"/>
              <a:ext cx="4360845" cy="2870495"/>
            </a:xfrm>
            <a:custGeom>
              <a:avLst/>
              <a:gdLst>
                <a:gd name="T0" fmla="*/ 343 w 407"/>
                <a:gd name="T1" fmla="*/ 268 h 268"/>
                <a:gd name="T2" fmla="*/ 64 w 407"/>
                <a:gd name="T3" fmla="*/ 268 h 268"/>
                <a:gd name="T4" fmla="*/ 0 w 407"/>
                <a:gd name="T5" fmla="*/ 203 h 268"/>
                <a:gd name="T6" fmla="*/ 0 w 407"/>
                <a:gd name="T7" fmla="*/ 64 h 268"/>
                <a:gd name="T8" fmla="*/ 64 w 407"/>
                <a:gd name="T9" fmla="*/ 0 h 268"/>
                <a:gd name="T10" fmla="*/ 343 w 407"/>
                <a:gd name="T11" fmla="*/ 0 h 268"/>
                <a:gd name="T12" fmla="*/ 407 w 407"/>
                <a:gd name="T13" fmla="*/ 64 h 268"/>
                <a:gd name="T14" fmla="*/ 407 w 407"/>
                <a:gd name="T15" fmla="*/ 203 h 268"/>
                <a:gd name="T16" fmla="*/ 343 w 407"/>
                <a:gd name="T1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268">
                  <a:moveTo>
                    <a:pt x="343" y="268"/>
                  </a:moveTo>
                  <a:cubicBezTo>
                    <a:pt x="64" y="268"/>
                    <a:pt x="64" y="268"/>
                    <a:pt x="64" y="268"/>
                  </a:cubicBezTo>
                  <a:cubicBezTo>
                    <a:pt x="29" y="268"/>
                    <a:pt x="0" y="239"/>
                    <a:pt x="0" y="20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343" y="0"/>
                    <a:pt x="343" y="0"/>
                    <a:pt x="343" y="0"/>
                  </a:cubicBezTo>
                  <a:cubicBezTo>
                    <a:pt x="378" y="0"/>
                    <a:pt x="407" y="29"/>
                    <a:pt x="407" y="64"/>
                  </a:cubicBezTo>
                  <a:cubicBezTo>
                    <a:pt x="407" y="203"/>
                    <a:pt x="407" y="203"/>
                    <a:pt x="407" y="203"/>
                  </a:cubicBezTo>
                  <a:cubicBezTo>
                    <a:pt x="407" y="239"/>
                    <a:pt x="378" y="268"/>
                    <a:pt x="343" y="268"/>
                  </a:cubicBezTo>
                  <a:close/>
                </a:path>
              </a:pathLst>
            </a:custGeom>
            <a:solidFill>
              <a:srgbClr val="F6D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ï$1ïďê"/>
            <p:cNvSpPr/>
            <p:nvPr/>
          </p:nvSpPr>
          <p:spPr bwMode="auto">
            <a:xfrm>
              <a:off x="3851148" y="2209082"/>
              <a:ext cx="4489704" cy="2987485"/>
            </a:xfrm>
            <a:custGeom>
              <a:avLst/>
              <a:gdLst>
                <a:gd name="T0" fmla="*/ 349 w 419"/>
                <a:gd name="T1" fmla="*/ 279 h 279"/>
                <a:gd name="T2" fmla="*/ 70 w 419"/>
                <a:gd name="T3" fmla="*/ 279 h 279"/>
                <a:gd name="T4" fmla="*/ 0 w 419"/>
                <a:gd name="T5" fmla="*/ 209 h 279"/>
                <a:gd name="T6" fmla="*/ 0 w 419"/>
                <a:gd name="T7" fmla="*/ 70 h 279"/>
                <a:gd name="T8" fmla="*/ 70 w 419"/>
                <a:gd name="T9" fmla="*/ 0 h 279"/>
                <a:gd name="T10" fmla="*/ 349 w 419"/>
                <a:gd name="T11" fmla="*/ 0 h 279"/>
                <a:gd name="T12" fmla="*/ 419 w 419"/>
                <a:gd name="T13" fmla="*/ 70 h 279"/>
                <a:gd name="T14" fmla="*/ 419 w 419"/>
                <a:gd name="T15" fmla="*/ 209 h 279"/>
                <a:gd name="T16" fmla="*/ 349 w 419"/>
                <a:gd name="T17" fmla="*/ 279 h 279"/>
                <a:gd name="T18" fmla="*/ 70 w 419"/>
                <a:gd name="T19" fmla="*/ 11 h 279"/>
                <a:gd name="T20" fmla="*/ 11 w 419"/>
                <a:gd name="T21" fmla="*/ 70 h 279"/>
                <a:gd name="T22" fmla="*/ 11 w 419"/>
                <a:gd name="T23" fmla="*/ 209 h 279"/>
                <a:gd name="T24" fmla="*/ 70 w 419"/>
                <a:gd name="T25" fmla="*/ 268 h 279"/>
                <a:gd name="T26" fmla="*/ 349 w 419"/>
                <a:gd name="T27" fmla="*/ 268 h 279"/>
                <a:gd name="T28" fmla="*/ 408 w 419"/>
                <a:gd name="T29" fmla="*/ 209 h 279"/>
                <a:gd name="T30" fmla="*/ 408 w 419"/>
                <a:gd name="T31" fmla="*/ 70 h 279"/>
                <a:gd name="T32" fmla="*/ 349 w 419"/>
                <a:gd name="T33" fmla="*/ 11 h 279"/>
                <a:gd name="T34" fmla="*/ 70 w 419"/>
                <a:gd name="T35" fmla="*/ 1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9" h="279">
                  <a:moveTo>
                    <a:pt x="349" y="279"/>
                  </a:moveTo>
                  <a:cubicBezTo>
                    <a:pt x="70" y="279"/>
                    <a:pt x="70" y="279"/>
                    <a:pt x="70" y="279"/>
                  </a:cubicBezTo>
                  <a:cubicBezTo>
                    <a:pt x="32" y="279"/>
                    <a:pt x="0" y="248"/>
                    <a:pt x="0" y="20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32"/>
                    <a:pt x="32" y="0"/>
                    <a:pt x="70" y="0"/>
                  </a:cubicBezTo>
                  <a:cubicBezTo>
                    <a:pt x="349" y="0"/>
                    <a:pt x="349" y="0"/>
                    <a:pt x="349" y="0"/>
                  </a:cubicBezTo>
                  <a:cubicBezTo>
                    <a:pt x="387" y="0"/>
                    <a:pt x="419" y="32"/>
                    <a:pt x="419" y="70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19" y="248"/>
                    <a:pt x="387" y="279"/>
                    <a:pt x="349" y="279"/>
                  </a:cubicBezTo>
                  <a:close/>
                  <a:moveTo>
                    <a:pt x="70" y="11"/>
                  </a:moveTo>
                  <a:cubicBezTo>
                    <a:pt x="38" y="11"/>
                    <a:pt x="11" y="38"/>
                    <a:pt x="11" y="70"/>
                  </a:cubicBezTo>
                  <a:cubicBezTo>
                    <a:pt x="11" y="209"/>
                    <a:pt x="11" y="209"/>
                    <a:pt x="11" y="209"/>
                  </a:cubicBezTo>
                  <a:cubicBezTo>
                    <a:pt x="11" y="242"/>
                    <a:pt x="38" y="268"/>
                    <a:pt x="70" y="268"/>
                  </a:cubicBezTo>
                  <a:cubicBezTo>
                    <a:pt x="349" y="268"/>
                    <a:pt x="349" y="268"/>
                    <a:pt x="349" y="268"/>
                  </a:cubicBezTo>
                  <a:cubicBezTo>
                    <a:pt x="381" y="268"/>
                    <a:pt x="408" y="242"/>
                    <a:pt x="408" y="209"/>
                  </a:cubicBezTo>
                  <a:cubicBezTo>
                    <a:pt x="408" y="70"/>
                    <a:pt x="408" y="70"/>
                    <a:pt x="408" y="70"/>
                  </a:cubicBezTo>
                  <a:cubicBezTo>
                    <a:pt x="408" y="38"/>
                    <a:pt x="381" y="11"/>
                    <a:pt x="349" y="11"/>
                  </a:cubicBezTo>
                  <a:lnTo>
                    <a:pt x="70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ïśḻîḋè"/>
            <p:cNvSpPr/>
            <p:nvPr/>
          </p:nvSpPr>
          <p:spPr bwMode="auto">
            <a:xfrm>
              <a:off x="4997311" y="2604136"/>
              <a:ext cx="2197378" cy="2195683"/>
            </a:xfrm>
            <a:prstGeom prst="ellipse">
              <a:avLst/>
            </a:prstGeom>
            <a:solidFill>
              <a:srgbClr val="B0E2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íśliḓê"/>
            <p:cNvSpPr/>
            <p:nvPr/>
          </p:nvSpPr>
          <p:spPr bwMode="auto">
            <a:xfrm>
              <a:off x="4932882" y="2551575"/>
              <a:ext cx="2324541" cy="2312672"/>
            </a:xfrm>
            <a:custGeom>
              <a:avLst/>
              <a:gdLst>
                <a:gd name="T0" fmla="*/ 109 w 217"/>
                <a:gd name="T1" fmla="*/ 216 h 216"/>
                <a:gd name="T2" fmla="*/ 0 w 217"/>
                <a:gd name="T3" fmla="*/ 108 h 216"/>
                <a:gd name="T4" fmla="*/ 109 w 217"/>
                <a:gd name="T5" fmla="*/ 0 h 216"/>
                <a:gd name="T6" fmla="*/ 217 w 217"/>
                <a:gd name="T7" fmla="*/ 108 h 216"/>
                <a:gd name="T8" fmla="*/ 109 w 217"/>
                <a:gd name="T9" fmla="*/ 216 h 216"/>
                <a:gd name="T10" fmla="*/ 109 w 217"/>
                <a:gd name="T11" fmla="*/ 11 h 216"/>
                <a:gd name="T12" fmla="*/ 12 w 217"/>
                <a:gd name="T13" fmla="*/ 108 h 216"/>
                <a:gd name="T14" fmla="*/ 109 w 217"/>
                <a:gd name="T15" fmla="*/ 205 h 216"/>
                <a:gd name="T16" fmla="*/ 206 w 217"/>
                <a:gd name="T17" fmla="*/ 108 h 216"/>
                <a:gd name="T18" fmla="*/ 109 w 217"/>
                <a:gd name="T19" fmla="*/ 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7" h="216">
                  <a:moveTo>
                    <a:pt x="109" y="216"/>
                  </a:moveTo>
                  <a:cubicBezTo>
                    <a:pt x="49" y="216"/>
                    <a:pt x="0" y="167"/>
                    <a:pt x="0" y="108"/>
                  </a:cubicBezTo>
                  <a:cubicBezTo>
                    <a:pt x="0" y="48"/>
                    <a:pt x="49" y="0"/>
                    <a:pt x="109" y="0"/>
                  </a:cubicBezTo>
                  <a:cubicBezTo>
                    <a:pt x="168" y="0"/>
                    <a:pt x="217" y="48"/>
                    <a:pt x="217" y="108"/>
                  </a:cubicBezTo>
                  <a:cubicBezTo>
                    <a:pt x="217" y="167"/>
                    <a:pt x="168" y="216"/>
                    <a:pt x="109" y="216"/>
                  </a:cubicBezTo>
                  <a:close/>
                  <a:moveTo>
                    <a:pt x="109" y="11"/>
                  </a:moveTo>
                  <a:cubicBezTo>
                    <a:pt x="55" y="11"/>
                    <a:pt x="12" y="54"/>
                    <a:pt x="12" y="108"/>
                  </a:cubicBezTo>
                  <a:cubicBezTo>
                    <a:pt x="12" y="161"/>
                    <a:pt x="55" y="205"/>
                    <a:pt x="109" y="205"/>
                  </a:cubicBezTo>
                  <a:cubicBezTo>
                    <a:pt x="162" y="205"/>
                    <a:pt x="206" y="161"/>
                    <a:pt x="206" y="108"/>
                  </a:cubicBezTo>
                  <a:cubicBezTo>
                    <a:pt x="206" y="54"/>
                    <a:pt x="162" y="11"/>
                    <a:pt x="109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ïśliḓé"/>
            <p:cNvSpPr/>
            <p:nvPr/>
          </p:nvSpPr>
          <p:spPr bwMode="auto">
            <a:xfrm>
              <a:off x="5394060" y="3000885"/>
              <a:ext cx="1403880" cy="140218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isḷiḑè"/>
            <p:cNvSpPr/>
            <p:nvPr/>
          </p:nvSpPr>
          <p:spPr bwMode="auto">
            <a:xfrm>
              <a:off x="5341499" y="2946629"/>
              <a:ext cx="1520871" cy="1520871"/>
            </a:xfrm>
            <a:custGeom>
              <a:avLst/>
              <a:gdLst>
                <a:gd name="T0" fmla="*/ 71 w 142"/>
                <a:gd name="T1" fmla="*/ 142 h 142"/>
                <a:gd name="T2" fmla="*/ 0 w 142"/>
                <a:gd name="T3" fmla="*/ 71 h 142"/>
                <a:gd name="T4" fmla="*/ 71 w 142"/>
                <a:gd name="T5" fmla="*/ 0 h 142"/>
                <a:gd name="T6" fmla="*/ 142 w 142"/>
                <a:gd name="T7" fmla="*/ 71 h 142"/>
                <a:gd name="T8" fmla="*/ 71 w 142"/>
                <a:gd name="T9" fmla="*/ 142 h 142"/>
                <a:gd name="T10" fmla="*/ 71 w 142"/>
                <a:gd name="T11" fmla="*/ 11 h 142"/>
                <a:gd name="T12" fmla="*/ 11 w 142"/>
                <a:gd name="T13" fmla="*/ 71 h 142"/>
                <a:gd name="T14" fmla="*/ 71 w 142"/>
                <a:gd name="T15" fmla="*/ 131 h 142"/>
                <a:gd name="T16" fmla="*/ 130 w 142"/>
                <a:gd name="T17" fmla="*/ 71 h 142"/>
                <a:gd name="T18" fmla="*/ 71 w 142"/>
                <a:gd name="T19" fmla="*/ 11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142">
                  <a:moveTo>
                    <a:pt x="71" y="142"/>
                  </a:moveTo>
                  <a:cubicBezTo>
                    <a:pt x="31" y="142"/>
                    <a:pt x="0" y="110"/>
                    <a:pt x="0" y="71"/>
                  </a:cubicBezTo>
                  <a:cubicBezTo>
                    <a:pt x="0" y="32"/>
                    <a:pt x="31" y="0"/>
                    <a:pt x="71" y="0"/>
                  </a:cubicBezTo>
                  <a:cubicBezTo>
                    <a:pt x="110" y="0"/>
                    <a:pt x="142" y="32"/>
                    <a:pt x="142" y="71"/>
                  </a:cubicBezTo>
                  <a:cubicBezTo>
                    <a:pt x="142" y="110"/>
                    <a:pt x="110" y="142"/>
                    <a:pt x="71" y="142"/>
                  </a:cubicBezTo>
                  <a:close/>
                  <a:moveTo>
                    <a:pt x="71" y="11"/>
                  </a:moveTo>
                  <a:cubicBezTo>
                    <a:pt x="38" y="11"/>
                    <a:pt x="11" y="38"/>
                    <a:pt x="11" y="71"/>
                  </a:cubicBezTo>
                  <a:cubicBezTo>
                    <a:pt x="11" y="104"/>
                    <a:pt x="38" y="131"/>
                    <a:pt x="71" y="131"/>
                  </a:cubicBezTo>
                  <a:cubicBezTo>
                    <a:pt x="103" y="131"/>
                    <a:pt x="130" y="104"/>
                    <a:pt x="130" y="71"/>
                  </a:cubicBezTo>
                  <a:cubicBezTo>
                    <a:pt x="130" y="38"/>
                    <a:pt x="103" y="11"/>
                    <a:pt x="71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iṣliḍé"/>
            <p:cNvSpPr/>
            <p:nvPr/>
          </p:nvSpPr>
          <p:spPr bwMode="auto">
            <a:xfrm>
              <a:off x="7076003" y="2497319"/>
              <a:ext cx="771456" cy="354362"/>
            </a:xfrm>
            <a:custGeom>
              <a:avLst/>
              <a:gdLst>
                <a:gd name="T0" fmla="*/ 61 w 72"/>
                <a:gd name="T1" fmla="*/ 33 h 33"/>
                <a:gd name="T2" fmla="*/ 11 w 72"/>
                <a:gd name="T3" fmla="*/ 33 h 33"/>
                <a:gd name="T4" fmla="*/ 0 w 72"/>
                <a:gd name="T5" fmla="*/ 22 h 33"/>
                <a:gd name="T6" fmla="*/ 0 w 72"/>
                <a:gd name="T7" fmla="*/ 11 h 33"/>
                <a:gd name="T8" fmla="*/ 11 w 72"/>
                <a:gd name="T9" fmla="*/ 0 h 33"/>
                <a:gd name="T10" fmla="*/ 61 w 72"/>
                <a:gd name="T11" fmla="*/ 0 h 33"/>
                <a:gd name="T12" fmla="*/ 72 w 72"/>
                <a:gd name="T13" fmla="*/ 11 h 33"/>
                <a:gd name="T14" fmla="*/ 72 w 72"/>
                <a:gd name="T15" fmla="*/ 22 h 33"/>
                <a:gd name="T16" fmla="*/ 61 w 72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3">
                  <a:moveTo>
                    <a:pt x="61" y="33"/>
                  </a:moveTo>
                  <a:cubicBezTo>
                    <a:pt x="11" y="33"/>
                    <a:pt x="11" y="33"/>
                    <a:pt x="11" y="33"/>
                  </a:cubicBezTo>
                  <a:cubicBezTo>
                    <a:pt x="5" y="33"/>
                    <a:pt x="0" y="28"/>
                    <a:pt x="0" y="2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7" y="0"/>
                    <a:pt x="72" y="5"/>
                    <a:pt x="72" y="11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8"/>
                    <a:pt x="67" y="33"/>
                    <a:pt x="61" y="33"/>
                  </a:cubicBezTo>
                  <a:close/>
                </a:path>
              </a:pathLst>
            </a:custGeom>
            <a:solidFill>
              <a:srgbClr val="FFFD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ïśľïḑé"/>
            <p:cNvSpPr/>
            <p:nvPr/>
          </p:nvSpPr>
          <p:spPr bwMode="auto">
            <a:xfrm>
              <a:off x="7011574" y="2432889"/>
              <a:ext cx="900315" cy="481524"/>
            </a:xfrm>
            <a:custGeom>
              <a:avLst/>
              <a:gdLst>
                <a:gd name="T0" fmla="*/ 67 w 84"/>
                <a:gd name="T1" fmla="*/ 45 h 45"/>
                <a:gd name="T2" fmla="*/ 17 w 84"/>
                <a:gd name="T3" fmla="*/ 45 h 45"/>
                <a:gd name="T4" fmla="*/ 0 w 84"/>
                <a:gd name="T5" fmla="*/ 28 h 45"/>
                <a:gd name="T6" fmla="*/ 0 w 84"/>
                <a:gd name="T7" fmla="*/ 17 h 45"/>
                <a:gd name="T8" fmla="*/ 17 w 84"/>
                <a:gd name="T9" fmla="*/ 0 h 45"/>
                <a:gd name="T10" fmla="*/ 67 w 84"/>
                <a:gd name="T11" fmla="*/ 0 h 45"/>
                <a:gd name="T12" fmla="*/ 84 w 84"/>
                <a:gd name="T13" fmla="*/ 17 h 45"/>
                <a:gd name="T14" fmla="*/ 84 w 84"/>
                <a:gd name="T15" fmla="*/ 28 h 45"/>
                <a:gd name="T16" fmla="*/ 67 w 84"/>
                <a:gd name="T17" fmla="*/ 45 h 45"/>
                <a:gd name="T18" fmla="*/ 17 w 84"/>
                <a:gd name="T19" fmla="*/ 12 h 45"/>
                <a:gd name="T20" fmla="*/ 11 w 84"/>
                <a:gd name="T21" fmla="*/ 17 h 45"/>
                <a:gd name="T22" fmla="*/ 11 w 84"/>
                <a:gd name="T23" fmla="*/ 28 h 45"/>
                <a:gd name="T24" fmla="*/ 17 w 84"/>
                <a:gd name="T25" fmla="*/ 33 h 45"/>
                <a:gd name="T26" fmla="*/ 67 w 84"/>
                <a:gd name="T27" fmla="*/ 33 h 45"/>
                <a:gd name="T28" fmla="*/ 73 w 84"/>
                <a:gd name="T29" fmla="*/ 28 h 45"/>
                <a:gd name="T30" fmla="*/ 73 w 84"/>
                <a:gd name="T31" fmla="*/ 17 h 45"/>
                <a:gd name="T32" fmla="*/ 67 w 84"/>
                <a:gd name="T33" fmla="*/ 12 h 45"/>
                <a:gd name="T34" fmla="*/ 17 w 84"/>
                <a:gd name="T35" fmla="*/ 1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45">
                  <a:moveTo>
                    <a:pt x="67" y="45"/>
                  </a:moveTo>
                  <a:cubicBezTo>
                    <a:pt x="17" y="45"/>
                    <a:pt x="17" y="45"/>
                    <a:pt x="17" y="45"/>
                  </a:cubicBezTo>
                  <a:cubicBezTo>
                    <a:pt x="7" y="45"/>
                    <a:pt x="0" y="37"/>
                    <a:pt x="0" y="2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4" y="8"/>
                    <a:pt x="84" y="17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4" y="37"/>
                    <a:pt x="76" y="45"/>
                    <a:pt x="67" y="45"/>
                  </a:cubicBezTo>
                  <a:close/>
                  <a:moveTo>
                    <a:pt x="17" y="12"/>
                  </a:moveTo>
                  <a:cubicBezTo>
                    <a:pt x="14" y="12"/>
                    <a:pt x="11" y="14"/>
                    <a:pt x="11" y="1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31"/>
                    <a:pt x="14" y="33"/>
                    <a:pt x="17" y="33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70" y="33"/>
                    <a:pt x="73" y="31"/>
                    <a:pt x="73" y="28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3" y="14"/>
                    <a:pt x="70" y="12"/>
                    <a:pt x="67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íṩ1îḋe"/>
            <p:cNvSpPr/>
            <p:nvPr/>
          </p:nvSpPr>
          <p:spPr bwMode="auto">
            <a:xfrm>
              <a:off x="5704337" y="1876763"/>
              <a:ext cx="783324" cy="235676"/>
            </a:xfrm>
            <a:custGeom>
              <a:avLst/>
              <a:gdLst>
                <a:gd name="T0" fmla="*/ 62 w 73"/>
                <a:gd name="T1" fmla="*/ 22 h 22"/>
                <a:gd name="T2" fmla="*/ 11 w 73"/>
                <a:gd name="T3" fmla="*/ 22 h 22"/>
                <a:gd name="T4" fmla="*/ 0 w 73"/>
                <a:gd name="T5" fmla="*/ 11 h 22"/>
                <a:gd name="T6" fmla="*/ 0 w 73"/>
                <a:gd name="T7" fmla="*/ 11 h 22"/>
                <a:gd name="T8" fmla="*/ 11 w 73"/>
                <a:gd name="T9" fmla="*/ 0 h 22"/>
                <a:gd name="T10" fmla="*/ 62 w 73"/>
                <a:gd name="T11" fmla="*/ 0 h 22"/>
                <a:gd name="T12" fmla="*/ 73 w 73"/>
                <a:gd name="T13" fmla="*/ 11 h 22"/>
                <a:gd name="T14" fmla="*/ 73 w 73"/>
                <a:gd name="T15" fmla="*/ 11 h 22"/>
                <a:gd name="T16" fmla="*/ 62 w 7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" h="22">
                  <a:moveTo>
                    <a:pt x="62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5" y="22"/>
                    <a:pt x="0" y="17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8" y="0"/>
                    <a:pt x="73" y="5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7"/>
                    <a:pt x="68" y="22"/>
                    <a:pt x="62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islíḋé"/>
            <p:cNvSpPr/>
            <p:nvPr/>
          </p:nvSpPr>
          <p:spPr bwMode="auto">
            <a:xfrm>
              <a:off x="5651777" y="1822507"/>
              <a:ext cx="888446" cy="342493"/>
            </a:xfrm>
            <a:custGeom>
              <a:avLst/>
              <a:gdLst>
                <a:gd name="T0" fmla="*/ 67 w 83"/>
                <a:gd name="T1" fmla="*/ 32 h 32"/>
                <a:gd name="T2" fmla="*/ 16 w 83"/>
                <a:gd name="T3" fmla="*/ 32 h 32"/>
                <a:gd name="T4" fmla="*/ 0 w 83"/>
                <a:gd name="T5" fmla="*/ 16 h 32"/>
                <a:gd name="T6" fmla="*/ 16 w 83"/>
                <a:gd name="T7" fmla="*/ 0 h 32"/>
                <a:gd name="T8" fmla="*/ 67 w 83"/>
                <a:gd name="T9" fmla="*/ 0 h 32"/>
                <a:gd name="T10" fmla="*/ 83 w 83"/>
                <a:gd name="T11" fmla="*/ 16 h 32"/>
                <a:gd name="T12" fmla="*/ 67 w 83"/>
                <a:gd name="T13" fmla="*/ 32 h 32"/>
                <a:gd name="T14" fmla="*/ 16 w 83"/>
                <a:gd name="T15" fmla="*/ 11 h 32"/>
                <a:gd name="T16" fmla="*/ 11 w 83"/>
                <a:gd name="T17" fmla="*/ 16 h 32"/>
                <a:gd name="T18" fmla="*/ 16 w 83"/>
                <a:gd name="T19" fmla="*/ 21 h 32"/>
                <a:gd name="T20" fmla="*/ 67 w 83"/>
                <a:gd name="T21" fmla="*/ 21 h 32"/>
                <a:gd name="T22" fmla="*/ 72 w 83"/>
                <a:gd name="T23" fmla="*/ 16 h 32"/>
                <a:gd name="T24" fmla="*/ 67 w 83"/>
                <a:gd name="T25" fmla="*/ 11 h 32"/>
                <a:gd name="T26" fmla="*/ 16 w 83"/>
                <a:gd name="T2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" h="32">
                  <a:moveTo>
                    <a:pt x="67" y="32"/>
                  </a:move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6" y="0"/>
                    <a:pt x="83" y="7"/>
                    <a:pt x="83" y="16"/>
                  </a:cubicBezTo>
                  <a:cubicBezTo>
                    <a:pt x="83" y="25"/>
                    <a:pt x="76" y="32"/>
                    <a:pt x="67" y="32"/>
                  </a:cubicBezTo>
                  <a:close/>
                  <a:moveTo>
                    <a:pt x="16" y="11"/>
                  </a:moveTo>
                  <a:cubicBezTo>
                    <a:pt x="13" y="11"/>
                    <a:pt x="11" y="13"/>
                    <a:pt x="11" y="16"/>
                  </a:cubicBezTo>
                  <a:cubicBezTo>
                    <a:pt x="11" y="19"/>
                    <a:pt x="13" y="21"/>
                    <a:pt x="16" y="21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70" y="21"/>
                    <a:pt x="72" y="19"/>
                    <a:pt x="72" y="16"/>
                  </a:cubicBezTo>
                  <a:cubicBezTo>
                    <a:pt x="72" y="13"/>
                    <a:pt x="70" y="11"/>
                    <a:pt x="67" y="11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iṧľíḓé"/>
            <p:cNvSpPr/>
            <p:nvPr/>
          </p:nvSpPr>
          <p:spPr bwMode="auto">
            <a:xfrm>
              <a:off x="4793850" y="2465105"/>
              <a:ext cx="406922" cy="417095"/>
            </a:xfrm>
            <a:prstGeom prst="ellipse">
              <a:avLst/>
            </a:prstGeom>
            <a:solidFill>
              <a:srgbClr val="A0D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iṧḷíḍé"/>
            <p:cNvSpPr/>
            <p:nvPr/>
          </p:nvSpPr>
          <p:spPr bwMode="auto">
            <a:xfrm>
              <a:off x="4729421" y="2412543"/>
              <a:ext cx="535780" cy="523912"/>
            </a:xfrm>
            <a:custGeom>
              <a:avLst/>
              <a:gdLst>
                <a:gd name="T0" fmla="*/ 25 w 50"/>
                <a:gd name="T1" fmla="*/ 49 h 49"/>
                <a:gd name="T2" fmla="*/ 0 w 50"/>
                <a:gd name="T3" fmla="*/ 24 h 49"/>
                <a:gd name="T4" fmla="*/ 25 w 50"/>
                <a:gd name="T5" fmla="*/ 0 h 49"/>
                <a:gd name="T6" fmla="*/ 50 w 50"/>
                <a:gd name="T7" fmla="*/ 24 h 49"/>
                <a:gd name="T8" fmla="*/ 25 w 50"/>
                <a:gd name="T9" fmla="*/ 49 h 49"/>
                <a:gd name="T10" fmla="*/ 25 w 50"/>
                <a:gd name="T11" fmla="*/ 11 h 49"/>
                <a:gd name="T12" fmla="*/ 11 w 50"/>
                <a:gd name="T13" fmla="*/ 24 h 49"/>
                <a:gd name="T14" fmla="*/ 25 w 50"/>
                <a:gd name="T15" fmla="*/ 38 h 49"/>
                <a:gd name="T16" fmla="*/ 38 w 50"/>
                <a:gd name="T17" fmla="*/ 24 h 49"/>
                <a:gd name="T18" fmla="*/ 25 w 50"/>
                <a:gd name="T1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49">
                  <a:moveTo>
                    <a:pt x="25" y="49"/>
                  </a:moveTo>
                  <a:cubicBezTo>
                    <a:pt x="11" y="49"/>
                    <a:pt x="0" y="38"/>
                    <a:pt x="0" y="24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39" y="0"/>
                    <a:pt x="50" y="11"/>
                    <a:pt x="50" y="24"/>
                  </a:cubicBezTo>
                  <a:cubicBezTo>
                    <a:pt x="50" y="38"/>
                    <a:pt x="39" y="49"/>
                    <a:pt x="25" y="49"/>
                  </a:cubicBezTo>
                  <a:close/>
                  <a:moveTo>
                    <a:pt x="25" y="11"/>
                  </a:moveTo>
                  <a:cubicBezTo>
                    <a:pt x="17" y="11"/>
                    <a:pt x="11" y="17"/>
                    <a:pt x="11" y="24"/>
                  </a:cubicBezTo>
                  <a:cubicBezTo>
                    <a:pt x="11" y="32"/>
                    <a:pt x="17" y="38"/>
                    <a:pt x="25" y="38"/>
                  </a:cubicBezTo>
                  <a:cubicBezTo>
                    <a:pt x="32" y="38"/>
                    <a:pt x="38" y="32"/>
                    <a:pt x="38" y="24"/>
                  </a:cubicBezTo>
                  <a:cubicBezTo>
                    <a:pt x="38" y="17"/>
                    <a:pt x="32" y="11"/>
                    <a:pt x="25" y="11"/>
                  </a:cubicBezTo>
                  <a:close/>
                </a:path>
              </a:pathLst>
            </a:custGeom>
            <a:solidFill>
              <a:srgbClr val="462B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i$ḻíḍè"/>
            <p:cNvSpPr/>
            <p:nvPr/>
          </p:nvSpPr>
          <p:spPr bwMode="auto">
            <a:xfrm>
              <a:off x="4119038" y="3707911"/>
              <a:ext cx="128859" cy="888446"/>
            </a:xfrm>
            <a:custGeom>
              <a:avLst/>
              <a:gdLst>
                <a:gd name="T0" fmla="*/ 6 w 12"/>
                <a:gd name="T1" fmla="*/ 83 h 83"/>
                <a:gd name="T2" fmla="*/ 6 w 12"/>
                <a:gd name="T3" fmla="*/ 83 h 83"/>
                <a:gd name="T4" fmla="*/ 0 w 12"/>
                <a:gd name="T5" fmla="*/ 78 h 83"/>
                <a:gd name="T6" fmla="*/ 0 w 12"/>
                <a:gd name="T7" fmla="*/ 5 h 83"/>
                <a:gd name="T8" fmla="*/ 6 w 12"/>
                <a:gd name="T9" fmla="*/ 0 h 83"/>
                <a:gd name="T10" fmla="*/ 6 w 12"/>
                <a:gd name="T11" fmla="*/ 0 h 83"/>
                <a:gd name="T12" fmla="*/ 12 w 12"/>
                <a:gd name="T13" fmla="*/ 5 h 83"/>
                <a:gd name="T14" fmla="*/ 12 w 12"/>
                <a:gd name="T15" fmla="*/ 78 h 83"/>
                <a:gd name="T16" fmla="*/ 6 w 12"/>
                <a:gd name="T1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83">
                  <a:moveTo>
                    <a:pt x="6" y="83"/>
                  </a:moveTo>
                  <a:cubicBezTo>
                    <a:pt x="6" y="83"/>
                    <a:pt x="6" y="83"/>
                    <a:pt x="6" y="83"/>
                  </a:cubicBezTo>
                  <a:cubicBezTo>
                    <a:pt x="3" y="83"/>
                    <a:pt x="0" y="81"/>
                    <a:pt x="0" y="7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2"/>
                    <a:pt x="12" y="5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81"/>
                    <a:pt x="9" y="83"/>
                    <a:pt x="6" y="83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ísḷîďè"/>
            <p:cNvSpPr/>
            <p:nvPr/>
          </p:nvSpPr>
          <p:spPr bwMode="auto">
            <a:xfrm>
              <a:off x="4119038" y="3000885"/>
              <a:ext cx="128859" cy="481524"/>
            </a:xfrm>
            <a:custGeom>
              <a:avLst/>
              <a:gdLst>
                <a:gd name="T0" fmla="*/ 6 w 12"/>
                <a:gd name="T1" fmla="*/ 45 h 45"/>
                <a:gd name="T2" fmla="*/ 6 w 12"/>
                <a:gd name="T3" fmla="*/ 45 h 45"/>
                <a:gd name="T4" fmla="*/ 0 w 12"/>
                <a:gd name="T5" fmla="*/ 39 h 45"/>
                <a:gd name="T6" fmla="*/ 0 w 12"/>
                <a:gd name="T7" fmla="*/ 6 h 45"/>
                <a:gd name="T8" fmla="*/ 6 w 12"/>
                <a:gd name="T9" fmla="*/ 0 h 45"/>
                <a:gd name="T10" fmla="*/ 6 w 12"/>
                <a:gd name="T11" fmla="*/ 0 h 45"/>
                <a:gd name="T12" fmla="*/ 12 w 12"/>
                <a:gd name="T13" fmla="*/ 6 h 45"/>
                <a:gd name="T14" fmla="*/ 12 w 12"/>
                <a:gd name="T15" fmla="*/ 39 h 45"/>
                <a:gd name="T16" fmla="*/ 6 w 12"/>
                <a:gd name="T1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5">
                  <a:moveTo>
                    <a:pt x="6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3" y="45"/>
                    <a:pt x="0" y="42"/>
                    <a:pt x="0" y="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42"/>
                    <a:pt x="9" y="45"/>
                    <a:pt x="6" y="45"/>
                  </a:cubicBezTo>
                  <a:close/>
                </a:path>
              </a:pathLst>
            </a:custGeom>
            <a:solidFill>
              <a:srgbClr val="FDF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61" name="TextBox 160"/>
          <p:cNvSpPr txBox="1"/>
          <p:nvPr/>
        </p:nvSpPr>
        <p:spPr>
          <a:xfrm>
            <a:off x="4835910" y="4756933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ài viết tập trung vào sự việc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636652" y="4736109"/>
            <a:ext cx="2936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thể hiện cảm xúc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61" grpId="0"/>
      <p:bldP spid="1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17" y="110359"/>
            <a:ext cx="11971283" cy="400444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xắn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	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45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</a:t>
            </a:r>
            <a:r>
              <a:rPr lang="en-US" sz="4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45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572"/>
            <a:ext cx="12014200" cy="8495512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987550" y="2743200"/>
            <a:ext cx="8039100" cy="1371600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BƯỚC TIẾN HÀNH</a:t>
            </a:r>
            <a:endParaRPr lang="x-none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594360" y="36576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77648" y="45152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981" y="1392509"/>
            <a:ext cx="7452580" cy="5257800"/>
          </a:xfrm>
          <a:prstGeom prst="rect">
            <a:avLst/>
          </a:prstGeom>
        </p:spPr>
      </p:pic>
      <p:sp>
        <p:nvSpPr>
          <p:cNvPr id="21" name="椭圆 7"/>
          <p:cNvSpPr/>
          <p:nvPr/>
        </p:nvSpPr>
        <p:spPr>
          <a:xfrm>
            <a:off x="7122160" y="451530"/>
            <a:ext cx="940980" cy="940980"/>
          </a:xfrm>
          <a:prstGeom prst="ellipse">
            <a:avLst/>
          </a:prstGeom>
          <a:solidFill>
            <a:srgbClr val="FCD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8"/>
          <p:cNvSpPr txBox="1"/>
          <p:nvPr/>
        </p:nvSpPr>
        <p:spPr>
          <a:xfrm>
            <a:off x="7205448" y="537299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35340" y="557028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viết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96803" y="557028"/>
            <a:ext cx="318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bài, chỉnh sửa bài viết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hape 1240"/>
          <p:cNvSpPr/>
          <p:nvPr/>
        </p:nvSpPr>
        <p:spPr>
          <a:xfrm>
            <a:off x="246364" y="3089977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6" name="Shape 1241"/>
          <p:cNvSpPr/>
          <p:nvPr/>
        </p:nvSpPr>
        <p:spPr>
          <a:xfrm>
            <a:off x="223332" y="4490047"/>
            <a:ext cx="855145" cy="855144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7" name="Shape 1242"/>
          <p:cNvSpPr/>
          <p:nvPr/>
        </p:nvSpPr>
        <p:spPr>
          <a:xfrm>
            <a:off x="250076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28" name="Shape 1243"/>
          <p:cNvSpPr/>
          <p:nvPr/>
        </p:nvSpPr>
        <p:spPr>
          <a:xfrm>
            <a:off x="544771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29" name="Shape 1246"/>
          <p:cNvSpPr/>
          <p:nvPr/>
        </p:nvSpPr>
        <p:spPr>
          <a:xfrm>
            <a:off x="544771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0" name="Shape 1249"/>
          <p:cNvSpPr/>
          <p:nvPr/>
        </p:nvSpPr>
        <p:spPr>
          <a:xfrm>
            <a:off x="560570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1" name="TextBox 30"/>
          <p:cNvSpPr txBox="1"/>
          <p:nvPr/>
        </p:nvSpPr>
        <p:spPr>
          <a:xfrm>
            <a:off x="1129201" y="192004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đề tài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5220" y="3209815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1239" y="4499590"/>
            <a:ext cx="3657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Lập dàn ý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Shape 1242"/>
          <p:cNvSpPr/>
          <p:nvPr/>
        </p:nvSpPr>
        <p:spPr>
          <a:xfrm>
            <a:off x="7232192" y="1860772"/>
            <a:ext cx="855144" cy="855143"/>
          </a:xfrm>
          <a:prstGeom prst="ellipse">
            <a:avLst/>
          </a:prstGeom>
          <a:solidFill>
            <a:srgbClr val="F0C92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37" name="Shape 1243"/>
          <p:cNvSpPr/>
          <p:nvPr/>
        </p:nvSpPr>
        <p:spPr>
          <a:xfrm>
            <a:off x="7526887" y="4817694"/>
            <a:ext cx="236732" cy="2035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4467"/>
                </a:moveTo>
                <a:cubicBezTo>
                  <a:pt x="21073" y="4283"/>
                  <a:pt x="20915" y="4283"/>
                  <a:pt x="20757" y="4283"/>
                </a:cubicBezTo>
                <a:cubicBezTo>
                  <a:pt x="15805" y="4283"/>
                  <a:pt x="15805" y="4283"/>
                  <a:pt x="15805" y="4283"/>
                </a:cubicBezTo>
                <a:cubicBezTo>
                  <a:pt x="15805" y="1040"/>
                  <a:pt x="15805" y="1040"/>
                  <a:pt x="15805" y="1040"/>
                </a:cubicBezTo>
                <a:cubicBezTo>
                  <a:pt x="15805" y="367"/>
                  <a:pt x="15278" y="0"/>
                  <a:pt x="14751" y="0"/>
                </a:cubicBezTo>
                <a:cubicBezTo>
                  <a:pt x="6849" y="0"/>
                  <a:pt x="6849" y="0"/>
                  <a:pt x="6849" y="0"/>
                </a:cubicBezTo>
                <a:cubicBezTo>
                  <a:pt x="6322" y="0"/>
                  <a:pt x="6006" y="367"/>
                  <a:pt x="6006" y="1040"/>
                </a:cubicBezTo>
                <a:cubicBezTo>
                  <a:pt x="6006" y="4283"/>
                  <a:pt x="6006" y="4283"/>
                  <a:pt x="6006" y="4283"/>
                </a:cubicBezTo>
                <a:cubicBezTo>
                  <a:pt x="1054" y="4283"/>
                  <a:pt x="1054" y="4283"/>
                  <a:pt x="1054" y="4283"/>
                </a:cubicBezTo>
                <a:cubicBezTo>
                  <a:pt x="527" y="4283"/>
                  <a:pt x="0" y="4712"/>
                  <a:pt x="0" y="5324"/>
                </a:cubicBezTo>
                <a:cubicBezTo>
                  <a:pt x="0" y="20621"/>
                  <a:pt x="0" y="20621"/>
                  <a:pt x="0" y="20621"/>
                </a:cubicBezTo>
                <a:cubicBezTo>
                  <a:pt x="0" y="21233"/>
                  <a:pt x="527" y="21600"/>
                  <a:pt x="1054" y="21600"/>
                </a:cubicBezTo>
                <a:cubicBezTo>
                  <a:pt x="20757" y="21600"/>
                  <a:pt x="20757" y="21600"/>
                  <a:pt x="20757" y="21600"/>
                </a:cubicBezTo>
                <a:cubicBezTo>
                  <a:pt x="21284" y="21600"/>
                  <a:pt x="21600" y="21233"/>
                  <a:pt x="21600" y="20621"/>
                </a:cubicBezTo>
                <a:cubicBezTo>
                  <a:pt x="21600" y="5324"/>
                  <a:pt x="21600" y="5324"/>
                  <a:pt x="21600" y="5324"/>
                </a:cubicBezTo>
                <a:cubicBezTo>
                  <a:pt x="21600" y="4895"/>
                  <a:pt x="21442" y="4712"/>
                  <a:pt x="21284" y="4467"/>
                </a:cubicBezTo>
                <a:close/>
                <a:moveTo>
                  <a:pt x="7744" y="2019"/>
                </a:moveTo>
                <a:cubicBezTo>
                  <a:pt x="13908" y="2019"/>
                  <a:pt x="13908" y="2019"/>
                  <a:pt x="13908" y="2019"/>
                </a:cubicBezTo>
                <a:cubicBezTo>
                  <a:pt x="13908" y="4283"/>
                  <a:pt x="13908" y="4283"/>
                  <a:pt x="13908" y="4283"/>
                </a:cubicBezTo>
                <a:cubicBezTo>
                  <a:pt x="7744" y="4283"/>
                  <a:pt x="7744" y="4283"/>
                  <a:pt x="7744" y="4283"/>
                </a:cubicBezTo>
                <a:lnTo>
                  <a:pt x="7744" y="2019"/>
                </a:lnTo>
                <a:close/>
                <a:moveTo>
                  <a:pt x="19703" y="6547"/>
                </a:moveTo>
                <a:cubicBezTo>
                  <a:pt x="19703" y="12238"/>
                  <a:pt x="19703" y="12238"/>
                  <a:pt x="19703" y="12238"/>
                </a:cubicBezTo>
                <a:cubicBezTo>
                  <a:pt x="13171" y="12238"/>
                  <a:pt x="13171" y="12238"/>
                  <a:pt x="13171" y="12238"/>
                </a:cubicBezTo>
                <a:cubicBezTo>
                  <a:pt x="13171" y="11810"/>
                  <a:pt x="13171" y="11810"/>
                  <a:pt x="13171" y="11810"/>
                </a:cubicBezTo>
                <a:cubicBezTo>
                  <a:pt x="13171" y="11442"/>
                  <a:pt x="12855" y="11014"/>
                  <a:pt x="12486" y="11014"/>
                </a:cubicBezTo>
                <a:cubicBezTo>
                  <a:pt x="9325" y="11014"/>
                  <a:pt x="9325" y="11014"/>
                  <a:pt x="9325" y="11014"/>
                </a:cubicBezTo>
                <a:cubicBezTo>
                  <a:pt x="8798" y="11014"/>
                  <a:pt x="8429" y="11442"/>
                  <a:pt x="8429" y="11810"/>
                </a:cubicBezTo>
                <a:cubicBezTo>
                  <a:pt x="8429" y="12238"/>
                  <a:pt x="8429" y="12238"/>
                  <a:pt x="8429" y="12238"/>
                </a:cubicBezTo>
                <a:cubicBezTo>
                  <a:pt x="1949" y="12238"/>
                  <a:pt x="1949" y="12238"/>
                  <a:pt x="1949" y="12238"/>
                </a:cubicBezTo>
                <a:cubicBezTo>
                  <a:pt x="1949" y="6547"/>
                  <a:pt x="1949" y="6547"/>
                  <a:pt x="1949" y="6547"/>
                </a:cubicBezTo>
                <a:lnTo>
                  <a:pt x="19703" y="6547"/>
                </a:lnTo>
                <a:close/>
                <a:moveTo>
                  <a:pt x="11801" y="12666"/>
                </a:moveTo>
                <a:cubicBezTo>
                  <a:pt x="11801" y="13278"/>
                  <a:pt x="11801" y="13278"/>
                  <a:pt x="11801" y="13278"/>
                </a:cubicBezTo>
                <a:cubicBezTo>
                  <a:pt x="9852" y="13278"/>
                  <a:pt x="9852" y="13278"/>
                  <a:pt x="9852" y="13278"/>
                </a:cubicBezTo>
                <a:cubicBezTo>
                  <a:pt x="9852" y="12666"/>
                  <a:pt x="9852" y="12666"/>
                  <a:pt x="9852" y="12666"/>
                </a:cubicBezTo>
                <a:lnTo>
                  <a:pt x="11801" y="12666"/>
                </a:lnTo>
                <a:close/>
                <a:moveTo>
                  <a:pt x="1949" y="19581"/>
                </a:moveTo>
                <a:cubicBezTo>
                  <a:pt x="1949" y="13890"/>
                  <a:pt x="1949" y="13890"/>
                  <a:pt x="1949" y="13890"/>
                </a:cubicBezTo>
                <a:cubicBezTo>
                  <a:pt x="8429" y="13890"/>
                  <a:pt x="8429" y="13890"/>
                  <a:pt x="8429" y="13890"/>
                </a:cubicBezTo>
                <a:cubicBezTo>
                  <a:pt x="8429" y="14074"/>
                  <a:pt x="8429" y="14074"/>
                  <a:pt x="8429" y="14074"/>
                </a:cubicBezTo>
                <a:cubicBezTo>
                  <a:pt x="8429" y="14502"/>
                  <a:pt x="8798" y="14869"/>
                  <a:pt x="9325" y="14869"/>
                </a:cubicBezTo>
                <a:cubicBezTo>
                  <a:pt x="12486" y="14869"/>
                  <a:pt x="12486" y="14869"/>
                  <a:pt x="12486" y="14869"/>
                </a:cubicBezTo>
                <a:cubicBezTo>
                  <a:pt x="12855" y="14869"/>
                  <a:pt x="13171" y="14502"/>
                  <a:pt x="13171" y="14074"/>
                </a:cubicBezTo>
                <a:cubicBezTo>
                  <a:pt x="13171" y="13890"/>
                  <a:pt x="13171" y="13890"/>
                  <a:pt x="13171" y="13890"/>
                </a:cubicBezTo>
                <a:cubicBezTo>
                  <a:pt x="19703" y="13890"/>
                  <a:pt x="19703" y="13890"/>
                  <a:pt x="19703" y="13890"/>
                </a:cubicBezTo>
                <a:cubicBezTo>
                  <a:pt x="19703" y="19581"/>
                  <a:pt x="19703" y="19581"/>
                  <a:pt x="19703" y="19581"/>
                </a:cubicBezTo>
                <a:lnTo>
                  <a:pt x="1949" y="1958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8" name="Shape 1246"/>
          <p:cNvSpPr/>
          <p:nvPr/>
        </p:nvSpPr>
        <p:spPr>
          <a:xfrm>
            <a:off x="7526887" y="2212428"/>
            <a:ext cx="265447" cy="1939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073" y="6327"/>
                </a:moveTo>
                <a:cubicBezTo>
                  <a:pt x="11274" y="0"/>
                  <a:pt x="11274" y="0"/>
                  <a:pt x="11274" y="0"/>
                </a:cubicBezTo>
                <a:cubicBezTo>
                  <a:pt x="10905" y="0"/>
                  <a:pt x="10747" y="0"/>
                  <a:pt x="10379" y="0"/>
                </a:cubicBezTo>
                <a:cubicBezTo>
                  <a:pt x="527" y="6327"/>
                  <a:pt x="527" y="6327"/>
                  <a:pt x="527" y="6327"/>
                </a:cubicBezTo>
                <a:cubicBezTo>
                  <a:pt x="369" y="6545"/>
                  <a:pt x="0" y="6764"/>
                  <a:pt x="0" y="7273"/>
                </a:cubicBezTo>
                <a:cubicBezTo>
                  <a:pt x="0" y="7782"/>
                  <a:pt x="369" y="8218"/>
                  <a:pt x="527" y="8509"/>
                </a:cubicBezTo>
                <a:cubicBezTo>
                  <a:pt x="1422" y="9236"/>
                  <a:pt x="1422" y="9236"/>
                  <a:pt x="1422" y="9236"/>
                </a:cubicBezTo>
                <a:cubicBezTo>
                  <a:pt x="1422" y="13600"/>
                  <a:pt x="1422" y="13600"/>
                  <a:pt x="1422" y="13600"/>
                </a:cubicBezTo>
                <a:cubicBezTo>
                  <a:pt x="1422" y="14036"/>
                  <a:pt x="1791" y="14545"/>
                  <a:pt x="2107" y="14545"/>
                </a:cubicBezTo>
                <a:cubicBezTo>
                  <a:pt x="2476" y="14545"/>
                  <a:pt x="2634" y="14036"/>
                  <a:pt x="2634" y="13600"/>
                </a:cubicBezTo>
                <a:cubicBezTo>
                  <a:pt x="2634" y="9964"/>
                  <a:pt x="2634" y="9964"/>
                  <a:pt x="2634" y="9964"/>
                </a:cubicBezTo>
                <a:cubicBezTo>
                  <a:pt x="4057" y="10909"/>
                  <a:pt x="4057" y="10909"/>
                  <a:pt x="4057" y="10909"/>
                </a:cubicBezTo>
                <a:cubicBezTo>
                  <a:pt x="4057" y="16509"/>
                  <a:pt x="4057" y="16509"/>
                  <a:pt x="4057" y="16509"/>
                </a:cubicBezTo>
                <a:cubicBezTo>
                  <a:pt x="4057" y="16727"/>
                  <a:pt x="4057" y="16945"/>
                  <a:pt x="4215" y="16945"/>
                </a:cubicBezTo>
                <a:cubicBezTo>
                  <a:pt x="4215" y="17236"/>
                  <a:pt x="6322" y="21600"/>
                  <a:pt x="10747" y="21600"/>
                </a:cubicBezTo>
                <a:cubicBezTo>
                  <a:pt x="15120" y="21600"/>
                  <a:pt x="17227" y="17236"/>
                  <a:pt x="17227" y="16945"/>
                </a:cubicBezTo>
                <a:cubicBezTo>
                  <a:pt x="17385" y="16945"/>
                  <a:pt x="17385" y="16727"/>
                  <a:pt x="17385" y="16509"/>
                </a:cubicBezTo>
                <a:cubicBezTo>
                  <a:pt x="17385" y="11127"/>
                  <a:pt x="17385" y="11127"/>
                  <a:pt x="17385" y="11127"/>
                </a:cubicBezTo>
                <a:cubicBezTo>
                  <a:pt x="21073" y="8509"/>
                  <a:pt x="21073" y="8509"/>
                  <a:pt x="21073" y="8509"/>
                </a:cubicBezTo>
                <a:cubicBezTo>
                  <a:pt x="21442" y="8218"/>
                  <a:pt x="21600" y="7782"/>
                  <a:pt x="21600" y="7273"/>
                </a:cubicBezTo>
                <a:cubicBezTo>
                  <a:pt x="21600" y="6764"/>
                  <a:pt x="21442" y="6545"/>
                  <a:pt x="21073" y="6327"/>
                </a:cubicBezTo>
                <a:close/>
                <a:moveTo>
                  <a:pt x="15805" y="16000"/>
                </a:moveTo>
                <a:cubicBezTo>
                  <a:pt x="15278" y="16945"/>
                  <a:pt x="13698" y="19418"/>
                  <a:pt x="10747" y="19418"/>
                </a:cubicBezTo>
                <a:cubicBezTo>
                  <a:pt x="7744" y="19418"/>
                  <a:pt x="6164" y="16945"/>
                  <a:pt x="5637" y="16000"/>
                </a:cubicBezTo>
                <a:cubicBezTo>
                  <a:pt x="5637" y="12145"/>
                  <a:pt x="5637" y="12145"/>
                  <a:pt x="5637" y="12145"/>
                </a:cubicBezTo>
                <a:cubicBezTo>
                  <a:pt x="10379" y="15491"/>
                  <a:pt x="10379" y="15491"/>
                  <a:pt x="10379" y="15491"/>
                </a:cubicBezTo>
                <a:cubicBezTo>
                  <a:pt x="10537" y="15491"/>
                  <a:pt x="10747" y="15491"/>
                  <a:pt x="10905" y="15491"/>
                </a:cubicBezTo>
                <a:cubicBezTo>
                  <a:pt x="11063" y="15491"/>
                  <a:pt x="11063" y="15491"/>
                  <a:pt x="11274" y="15491"/>
                </a:cubicBezTo>
                <a:cubicBezTo>
                  <a:pt x="15805" y="12364"/>
                  <a:pt x="15805" y="12364"/>
                  <a:pt x="15805" y="12364"/>
                </a:cubicBezTo>
                <a:lnTo>
                  <a:pt x="15805" y="16000"/>
                </a:lnTo>
                <a:close/>
                <a:moveTo>
                  <a:pt x="10905" y="12873"/>
                </a:moveTo>
                <a:cubicBezTo>
                  <a:pt x="3161" y="7491"/>
                  <a:pt x="3161" y="7491"/>
                  <a:pt x="3161" y="7491"/>
                </a:cubicBezTo>
                <a:cubicBezTo>
                  <a:pt x="10905" y="2691"/>
                  <a:pt x="10905" y="2691"/>
                  <a:pt x="10905" y="2691"/>
                </a:cubicBezTo>
                <a:cubicBezTo>
                  <a:pt x="18439" y="7491"/>
                  <a:pt x="18439" y="7491"/>
                  <a:pt x="18439" y="7491"/>
                </a:cubicBezTo>
                <a:lnTo>
                  <a:pt x="10905" y="12873"/>
                </a:lnTo>
                <a:close/>
                <a:moveTo>
                  <a:pt x="2634" y="15491"/>
                </a:moveTo>
                <a:cubicBezTo>
                  <a:pt x="2845" y="15782"/>
                  <a:pt x="3003" y="16000"/>
                  <a:pt x="3003" y="16509"/>
                </a:cubicBezTo>
                <a:cubicBezTo>
                  <a:pt x="3003" y="16727"/>
                  <a:pt x="2845" y="17236"/>
                  <a:pt x="2634" y="17455"/>
                </a:cubicBezTo>
                <a:cubicBezTo>
                  <a:pt x="2476" y="17455"/>
                  <a:pt x="2318" y="17673"/>
                  <a:pt x="1949" y="17673"/>
                </a:cubicBezTo>
                <a:cubicBezTo>
                  <a:pt x="1791" y="17673"/>
                  <a:pt x="1422" y="17455"/>
                  <a:pt x="1264" y="17455"/>
                </a:cubicBezTo>
                <a:cubicBezTo>
                  <a:pt x="1054" y="17236"/>
                  <a:pt x="1054" y="16727"/>
                  <a:pt x="1054" y="16509"/>
                </a:cubicBezTo>
                <a:cubicBezTo>
                  <a:pt x="1054" y="16000"/>
                  <a:pt x="1054" y="15782"/>
                  <a:pt x="1264" y="15491"/>
                </a:cubicBezTo>
                <a:cubicBezTo>
                  <a:pt x="1422" y="15273"/>
                  <a:pt x="1791" y="15055"/>
                  <a:pt x="1949" y="15055"/>
                </a:cubicBezTo>
                <a:cubicBezTo>
                  <a:pt x="2318" y="15055"/>
                  <a:pt x="2476" y="15273"/>
                  <a:pt x="2634" y="15491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39" name="Shape 1249"/>
          <p:cNvSpPr/>
          <p:nvPr/>
        </p:nvSpPr>
        <p:spPr>
          <a:xfrm>
            <a:off x="7542686" y="3408534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  <p:sp>
        <p:nvSpPr>
          <p:cNvPr id="40" name="TextBox 39"/>
          <p:cNvSpPr txBox="1"/>
          <p:nvPr/>
        </p:nvSpPr>
        <p:spPr>
          <a:xfrm>
            <a:off x="8111317" y="192004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dàn ý viết thành một bài văn hoàn chỉnh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063355" y="4499590"/>
            <a:ext cx="365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Đảm bảo đặc điểm kiểu bài kể lại một trải nghiệm</a:t>
            </a:r>
            <a:endParaRPr lang="x-none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Shape 1240"/>
          <p:cNvSpPr/>
          <p:nvPr/>
        </p:nvSpPr>
        <p:spPr>
          <a:xfrm>
            <a:off x="7159925" y="4388266"/>
            <a:ext cx="858856" cy="858855"/>
          </a:xfrm>
          <a:prstGeom prst="ellipse">
            <a:avLst/>
          </a:prstGeom>
          <a:solidFill>
            <a:srgbClr val="FD4011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4" name="Shape 1249"/>
          <p:cNvSpPr/>
          <p:nvPr/>
        </p:nvSpPr>
        <p:spPr>
          <a:xfrm>
            <a:off x="7448915" y="4721388"/>
            <a:ext cx="265447" cy="26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5" h="21145" extrusionOk="0">
                <a:moveTo>
                  <a:pt x="21180" y="736"/>
                </a:moveTo>
                <a:cubicBezTo>
                  <a:pt x="21025" y="374"/>
                  <a:pt x="20662" y="63"/>
                  <a:pt x="20352" y="63"/>
                </a:cubicBezTo>
                <a:cubicBezTo>
                  <a:pt x="14447" y="-455"/>
                  <a:pt x="10303" y="2290"/>
                  <a:pt x="7713" y="5916"/>
                </a:cubicBezTo>
                <a:cubicBezTo>
                  <a:pt x="6314" y="5398"/>
                  <a:pt x="4760" y="5605"/>
                  <a:pt x="3414" y="6434"/>
                </a:cubicBezTo>
                <a:cubicBezTo>
                  <a:pt x="2015" y="7159"/>
                  <a:pt x="824" y="8506"/>
                  <a:pt x="98" y="10060"/>
                </a:cubicBezTo>
                <a:cubicBezTo>
                  <a:pt x="-57" y="10423"/>
                  <a:pt x="-57" y="10785"/>
                  <a:pt x="306" y="11096"/>
                </a:cubicBezTo>
                <a:cubicBezTo>
                  <a:pt x="616" y="11303"/>
                  <a:pt x="979" y="11459"/>
                  <a:pt x="1342" y="11303"/>
                </a:cubicBezTo>
                <a:cubicBezTo>
                  <a:pt x="2896" y="10423"/>
                  <a:pt x="4449" y="10578"/>
                  <a:pt x="5485" y="11614"/>
                </a:cubicBezTo>
                <a:cubicBezTo>
                  <a:pt x="9629" y="15603"/>
                  <a:pt x="9629" y="15603"/>
                  <a:pt x="9629" y="15603"/>
                </a:cubicBezTo>
                <a:cubicBezTo>
                  <a:pt x="10510" y="16639"/>
                  <a:pt x="10665" y="18348"/>
                  <a:pt x="9940" y="19746"/>
                </a:cubicBezTo>
                <a:cubicBezTo>
                  <a:pt x="9785" y="20109"/>
                  <a:pt x="9785" y="20627"/>
                  <a:pt x="10147" y="20782"/>
                </a:cubicBezTo>
                <a:cubicBezTo>
                  <a:pt x="10303" y="20938"/>
                  <a:pt x="10510" y="21145"/>
                  <a:pt x="10821" y="21145"/>
                </a:cubicBezTo>
                <a:cubicBezTo>
                  <a:pt x="10821" y="21145"/>
                  <a:pt x="10976" y="21145"/>
                  <a:pt x="11183" y="20938"/>
                </a:cubicBezTo>
                <a:cubicBezTo>
                  <a:pt x="12737" y="20264"/>
                  <a:pt x="13929" y="19228"/>
                  <a:pt x="14809" y="17830"/>
                </a:cubicBezTo>
                <a:cubicBezTo>
                  <a:pt x="15483" y="16483"/>
                  <a:pt x="15690" y="14929"/>
                  <a:pt x="15120" y="13375"/>
                </a:cubicBezTo>
                <a:cubicBezTo>
                  <a:pt x="16363" y="12650"/>
                  <a:pt x="17244" y="11821"/>
                  <a:pt x="17917" y="10941"/>
                </a:cubicBezTo>
                <a:cubicBezTo>
                  <a:pt x="20352" y="8195"/>
                  <a:pt x="21543" y="4725"/>
                  <a:pt x="21180" y="736"/>
                </a:cubicBezTo>
                <a:close/>
                <a:moveTo>
                  <a:pt x="3051" y="8869"/>
                </a:moveTo>
                <a:cubicBezTo>
                  <a:pt x="4087" y="7833"/>
                  <a:pt x="5278" y="7315"/>
                  <a:pt x="6677" y="7470"/>
                </a:cubicBezTo>
                <a:cubicBezTo>
                  <a:pt x="6314" y="8195"/>
                  <a:pt x="6003" y="8869"/>
                  <a:pt x="5641" y="9387"/>
                </a:cubicBezTo>
                <a:cubicBezTo>
                  <a:pt x="4967" y="9024"/>
                  <a:pt x="4087" y="8869"/>
                  <a:pt x="3051" y="8869"/>
                </a:cubicBezTo>
                <a:close/>
                <a:moveTo>
                  <a:pt x="12219" y="18037"/>
                </a:moveTo>
                <a:cubicBezTo>
                  <a:pt x="12375" y="17157"/>
                  <a:pt x="12064" y="16121"/>
                  <a:pt x="11701" y="15447"/>
                </a:cubicBezTo>
                <a:cubicBezTo>
                  <a:pt x="12375" y="15085"/>
                  <a:pt x="12893" y="14722"/>
                  <a:pt x="13566" y="14411"/>
                </a:cubicBezTo>
                <a:cubicBezTo>
                  <a:pt x="13773" y="15758"/>
                  <a:pt x="13255" y="17001"/>
                  <a:pt x="12219" y="18037"/>
                </a:cubicBezTo>
                <a:close/>
                <a:moveTo>
                  <a:pt x="10510" y="13893"/>
                </a:moveTo>
                <a:cubicBezTo>
                  <a:pt x="7195" y="10578"/>
                  <a:pt x="7195" y="10578"/>
                  <a:pt x="7195" y="10578"/>
                </a:cubicBezTo>
                <a:cubicBezTo>
                  <a:pt x="8749" y="6279"/>
                  <a:pt x="12893" y="1617"/>
                  <a:pt x="19316" y="1772"/>
                </a:cubicBezTo>
                <a:cubicBezTo>
                  <a:pt x="19626" y="9542"/>
                  <a:pt x="13255" y="12857"/>
                  <a:pt x="10510" y="13893"/>
                </a:cubicBezTo>
                <a:close/>
                <a:moveTo>
                  <a:pt x="16363" y="4725"/>
                </a:moveTo>
                <a:cubicBezTo>
                  <a:pt x="16726" y="5087"/>
                  <a:pt x="16881" y="5398"/>
                  <a:pt x="16881" y="5761"/>
                </a:cubicBezTo>
                <a:cubicBezTo>
                  <a:pt x="16881" y="6279"/>
                  <a:pt x="16726" y="6641"/>
                  <a:pt x="16363" y="6797"/>
                </a:cubicBezTo>
                <a:cubicBezTo>
                  <a:pt x="16208" y="7159"/>
                  <a:pt x="15690" y="7315"/>
                  <a:pt x="15327" y="7315"/>
                </a:cubicBezTo>
                <a:cubicBezTo>
                  <a:pt x="14965" y="7315"/>
                  <a:pt x="14602" y="7159"/>
                  <a:pt x="14291" y="6797"/>
                </a:cubicBezTo>
                <a:cubicBezTo>
                  <a:pt x="13929" y="6641"/>
                  <a:pt x="13773" y="6279"/>
                  <a:pt x="13773" y="5761"/>
                </a:cubicBezTo>
                <a:cubicBezTo>
                  <a:pt x="13773" y="5398"/>
                  <a:pt x="13929" y="5087"/>
                  <a:pt x="14291" y="4725"/>
                </a:cubicBezTo>
                <a:cubicBezTo>
                  <a:pt x="14602" y="4518"/>
                  <a:pt x="14965" y="4362"/>
                  <a:pt x="15327" y="4362"/>
                </a:cubicBezTo>
                <a:cubicBezTo>
                  <a:pt x="15690" y="4362"/>
                  <a:pt x="16208" y="4518"/>
                  <a:pt x="16363" y="4725"/>
                </a:cubicBezTo>
                <a:close/>
                <a:moveTo>
                  <a:pt x="3414" y="14411"/>
                </a:moveTo>
                <a:cubicBezTo>
                  <a:pt x="2378" y="15447"/>
                  <a:pt x="2378" y="17519"/>
                  <a:pt x="2378" y="17830"/>
                </a:cubicBezTo>
                <a:cubicBezTo>
                  <a:pt x="2378" y="18348"/>
                  <a:pt x="2688" y="18866"/>
                  <a:pt x="3206" y="18866"/>
                </a:cubicBezTo>
                <a:cubicBezTo>
                  <a:pt x="3724" y="18866"/>
                  <a:pt x="5796" y="18710"/>
                  <a:pt x="6832" y="17674"/>
                </a:cubicBezTo>
                <a:cubicBezTo>
                  <a:pt x="7557" y="17001"/>
                  <a:pt x="7557" y="16483"/>
                  <a:pt x="7557" y="15965"/>
                </a:cubicBezTo>
                <a:cubicBezTo>
                  <a:pt x="7557" y="15447"/>
                  <a:pt x="7350" y="14722"/>
                  <a:pt x="6832" y="14204"/>
                </a:cubicBezTo>
                <a:cubicBezTo>
                  <a:pt x="5641" y="13168"/>
                  <a:pt x="4242" y="13531"/>
                  <a:pt x="3414" y="14411"/>
                </a:cubicBezTo>
                <a:close/>
                <a:moveTo>
                  <a:pt x="5485" y="16483"/>
                </a:moveTo>
                <a:cubicBezTo>
                  <a:pt x="5278" y="16639"/>
                  <a:pt x="4760" y="16794"/>
                  <a:pt x="4242" y="16794"/>
                </a:cubicBezTo>
                <a:cubicBezTo>
                  <a:pt x="4449" y="16276"/>
                  <a:pt x="4449" y="15758"/>
                  <a:pt x="4760" y="15603"/>
                </a:cubicBezTo>
                <a:cubicBezTo>
                  <a:pt x="4967" y="15447"/>
                  <a:pt x="4967" y="15447"/>
                  <a:pt x="5123" y="15447"/>
                </a:cubicBezTo>
                <a:cubicBezTo>
                  <a:pt x="5278" y="15447"/>
                  <a:pt x="5485" y="15447"/>
                  <a:pt x="5641" y="15603"/>
                </a:cubicBezTo>
                <a:cubicBezTo>
                  <a:pt x="5641" y="15758"/>
                  <a:pt x="5796" y="15758"/>
                  <a:pt x="5796" y="15965"/>
                </a:cubicBezTo>
                <a:cubicBezTo>
                  <a:pt x="5796" y="16121"/>
                  <a:pt x="5641" y="16276"/>
                  <a:pt x="5485" y="16483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>
              <a:lnSpc>
                <a:spcPct val="93000"/>
              </a:lnSpc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endParaRPr sz="9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1" grpId="0" animBg="1"/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/>
      <p:bldP spid="42" grpId="0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6027" y="557028"/>
            <a:ext cx="11319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50883" y="536028"/>
          <a:ext cx="10689020" cy="58647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1884"/>
                <a:gridCol w="1807136"/>
              </a:tblGrid>
              <a:tr h="1478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Đó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là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câu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chuyện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gì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?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Xảy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khi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nào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? Ở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đâu</a:t>
                      </a:r>
                      <a:r>
                        <a:rPr lang="en-US" sz="2800" kern="100" dirty="0" smtClean="0">
                          <a:solidFill>
                            <a:srgbClr val="0070C0"/>
                          </a:solidFill>
                          <a:effectLst/>
                        </a:rPr>
                        <a:t>? 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........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478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Những ai liên quan đến câu chuyện? Họ đã nói và làm gì?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........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14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Điều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gì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đã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xảy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,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theo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thứ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tự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thế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nào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?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........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7149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Vì sao câu chuyện lạ xảy ra như vậy?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solidFill>
                            <a:srgbClr val="0070C0"/>
                          </a:solidFill>
                          <a:effectLst/>
                        </a:rPr>
                        <a:t>.........</a:t>
                      </a:r>
                      <a:endParaRPr lang="en-US" sz="2800" kern="10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1478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Cảm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xúc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em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ntn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khi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 smtClean="0">
                          <a:solidFill>
                            <a:srgbClr val="0070C0"/>
                          </a:solidFill>
                          <a:effectLst/>
                        </a:rPr>
                        <a:t>câu</a:t>
                      </a:r>
                      <a:r>
                        <a:rPr lang="en-US" sz="2800" kern="100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chuyện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diễn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ra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và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khi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kể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rgbClr val="0070C0"/>
                          </a:solidFill>
                          <a:effectLst/>
                        </a:rPr>
                        <a:t>lại</a:t>
                      </a: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?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 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solidFill>
                            <a:srgbClr val="0070C0"/>
                          </a:solidFill>
                          <a:effectLst/>
                        </a:rPr>
                        <a:t>........</a:t>
                      </a:r>
                      <a:endParaRPr lang="en-US" sz="2800" kern="100" dirty="0">
                        <a:solidFill>
                          <a:srgbClr val="0070C0"/>
                        </a:solidFill>
                        <a:effectLst/>
                        <a:latin typeface="Times New Roman" panose="02020603050405020304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>
        <p14:prism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VECTOR" val="04e76611-1d2c-4a70-aec3-eaff099ae7dd"/>
</p:tagLst>
</file>

<file path=ppt/tags/tag2.xml><?xml version="1.0" encoding="utf-8"?>
<p:tagLst xmlns:p="http://schemas.openxmlformats.org/presentationml/2006/main">
  <p:tag name="ISLIDE.VECTOR" val="ac91bdbb-b107-41c9-9f34-b6ba4bf07943"/>
</p:tagLst>
</file>

<file path=ppt/tags/tag3.xml><?xml version="1.0" encoding="utf-8"?>
<p:tagLst xmlns:p="http://schemas.openxmlformats.org/presentationml/2006/main">
  <p:tag name="ISLIDE.VECTOR" val="ac91bdbb-b107-41c9-9f34-b6ba4bf07943"/>
</p:tagLst>
</file>

<file path=ppt/tags/tag4.xml><?xml version="1.0" encoding="utf-8"?>
<p:tagLst xmlns:p="http://schemas.openxmlformats.org/presentationml/2006/main">
  <p:tag name="ISLIDE.VECTOR" val="ac91bdbb-b107-41c9-9f34-b6ba4bf07943"/>
</p:tagLst>
</file>

<file path=ppt/tags/tag5.xml><?xml version="1.0" encoding="utf-8"?>
<p:tagLst xmlns:p="http://schemas.openxmlformats.org/presentationml/2006/main">
  <p:tag name="ISLIDE.VECTOR" val="ac91bdbb-b107-41c9-9f34-b6ba4bf07943"/>
</p:tagLst>
</file>

<file path=ppt/tags/tag6.xml><?xml version="1.0" encoding="utf-8"?>
<p:tagLst xmlns:p="http://schemas.openxmlformats.org/presentationml/2006/main">
  <p:tag name="ISLIDE.VECTOR" val="bec6d4b0-3685-4d8a-84bd-815bb5e6c2ae"/>
</p:tagLst>
</file>

<file path=ppt/tags/tag7.xml><?xml version="1.0" encoding="utf-8"?>
<p:tagLst xmlns:p="http://schemas.openxmlformats.org/presentationml/2006/main">
  <p:tag name="ISLIDE.VECTOR" val="f417e7ac-b4b6-4874-bca8-927c0d60902a"/>
</p:tagLst>
</file>

<file path=ppt/tags/tag8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2300</Words>
  <Application>WPS Presentation</Application>
  <PresentationFormat>Custom</PresentationFormat>
  <Paragraphs>126</Paragraphs>
  <Slides>19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SimSun</vt:lpstr>
      <vt:lpstr>Wingdings</vt:lpstr>
      <vt:lpstr>Times New Roman</vt:lpstr>
      <vt:lpstr>字魂7号-温暖童稚体</vt:lpstr>
      <vt:lpstr>Helvetica</vt:lpstr>
      <vt:lpstr>Goudy Stout</vt:lpstr>
      <vt:lpstr>Times New Roman</vt:lpstr>
      <vt:lpstr>Microsoft YaHei</vt:lpstr>
      <vt:lpstr>Arial Unicode MS</vt:lpstr>
      <vt:lpstr>等线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asus</cp:lastModifiedBy>
  <cp:revision>153</cp:revision>
  <dcterms:created xsi:type="dcterms:W3CDTF">2019-02-14T07:38:00Z</dcterms:created>
  <dcterms:modified xsi:type="dcterms:W3CDTF">2023-09-19T01:33:38Z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E1486860F22C4E6FAA3CB010DDA23BD8_13</vt:lpwstr>
  </property>
  <property fmtid="{D5CDD505-2E9C-101B-9397-08002B2CF9AE}" pid="3" name="KSOProductBuildVer">
    <vt:lpwstr>1033-12.2.0.13201</vt:lpwstr>
  </property>
</Properties>
</file>