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0"/>
  </p:notesMasterIdLst>
  <p:sldIdLst>
    <p:sldId id="592" r:id="rId3"/>
    <p:sldId id="325" r:id="rId4"/>
    <p:sldId id="596" r:id="rId5"/>
    <p:sldId id="597" r:id="rId6"/>
    <p:sldId id="598" r:id="rId7"/>
    <p:sldId id="599" r:id="rId8"/>
    <p:sldId id="600" r:id="rId9"/>
    <p:sldId id="601" r:id="rId10"/>
    <p:sldId id="608" r:id="rId11"/>
    <p:sldId id="609" r:id="rId12"/>
    <p:sldId id="610" r:id="rId13"/>
    <p:sldId id="611" r:id="rId14"/>
    <p:sldId id="612" r:id="rId15"/>
    <p:sldId id="613" r:id="rId16"/>
    <p:sldId id="616" r:id="rId17"/>
    <p:sldId id="615" r:id="rId18"/>
    <p:sldId id="614"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g tâm" initials="ht" lastIdx="1" clrIdx="0">
    <p:extLst>
      <p:ext uri="{19B8F6BF-5375-455C-9EA6-DF929625EA0E}">
        <p15:presenceInfo xmlns:p15="http://schemas.microsoft.com/office/powerpoint/2012/main" userId="0e8091db39f20de6" providerId="Windows Live"/>
      </p:ext>
    </p:extLst>
  </p:cmAuthor>
  <p:cmAuthor id="2" name="Hanh Phuong" initials="HP" lastIdx="6" clrIdx="1">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667"/>
    <a:srgbClr val="F5F5F3"/>
    <a:srgbClr val="DFD9B3"/>
    <a:srgbClr val="FDA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4F9B-AA3B-40A3-B887-609150FD99E3}" type="datetimeFigureOut">
              <a:rPr lang="en-SG" smtClean="0"/>
              <a:t>11/12/2024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7ABE-15CD-4563-A2F3-F757CC20D680}" type="slidenum">
              <a:rPr lang="en-SG" smtClean="0"/>
              <a:t>‹#›</a:t>
            </a:fld>
            <a:endParaRPr lang="en-SG"/>
          </a:p>
        </p:txBody>
      </p:sp>
    </p:spTree>
    <p:extLst>
      <p:ext uri="{BB962C8B-B14F-4D97-AF65-F5344CB8AC3E}">
        <p14:creationId xmlns:p14="http://schemas.microsoft.com/office/powerpoint/2010/main" val="30391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Giáo</a:t>
            </a:r>
            <a:r>
              <a:rPr lang="vi-VN" baseline="0" dirty="0"/>
              <a:t> án của Thảo Nguyên 0979818956</a:t>
            </a:r>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1</a:t>
            </a:fld>
            <a:endParaRPr lang="en-SG">
              <a:solidFill>
                <a:prstClr val="black"/>
              </a:solidFill>
            </a:endParaRPr>
          </a:p>
        </p:txBody>
      </p:sp>
    </p:spTree>
    <p:extLst>
      <p:ext uri="{BB962C8B-B14F-4D97-AF65-F5344CB8AC3E}">
        <p14:creationId xmlns:p14="http://schemas.microsoft.com/office/powerpoint/2010/main" val="8823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10</a:t>
            </a:fld>
            <a:endParaRPr lang="en-SG">
              <a:solidFill>
                <a:prstClr val="black"/>
              </a:solidFill>
            </a:endParaRPr>
          </a:p>
        </p:txBody>
      </p:sp>
    </p:spTree>
    <p:extLst>
      <p:ext uri="{BB962C8B-B14F-4D97-AF65-F5344CB8AC3E}">
        <p14:creationId xmlns:p14="http://schemas.microsoft.com/office/powerpoint/2010/main" val="404492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11</a:t>
            </a:fld>
            <a:endParaRPr lang="en-SG">
              <a:solidFill>
                <a:prstClr val="black"/>
              </a:solidFill>
            </a:endParaRPr>
          </a:p>
        </p:txBody>
      </p:sp>
    </p:spTree>
    <p:extLst>
      <p:ext uri="{BB962C8B-B14F-4D97-AF65-F5344CB8AC3E}">
        <p14:creationId xmlns:p14="http://schemas.microsoft.com/office/powerpoint/2010/main" val="429210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9001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97768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US" dirty="0"/>
          </a:p>
        </p:txBody>
      </p:sp>
      <p:sp>
        <p:nvSpPr>
          <p:cNvPr id="4" name="Slide Number Placeholder 3"/>
          <p:cNvSpPr>
            <a:spLocks noGrp="1"/>
          </p:cNvSpPr>
          <p:nvPr>
            <p:ph type="sldNum" sz="quarter" idx="10"/>
          </p:nvPr>
        </p:nvSpPr>
        <p:spPr/>
        <p:txBody>
          <a:bodyPr/>
          <a:lstStyle/>
          <a:p>
            <a:fld id="{A6777ABE-15CD-4563-A2F3-F757CC20D680}" type="slidenum">
              <a:rPr lang="en-SG" smtClean="0"/>
              <a:t>14</a:t>
            </a:fld>
            <a:endParaRPr lang="en-SG"/>
          </a:p>
        </p:txBody>
      </p:sp>
    </p:spTree>
    <p:extLst>
      <p:ext uri="{BB962C8B-B14F-4D97-AF65-F5344CB8AC3E}">
        <p14:creationId xmlns:p14="http://schemas.microsoft.com/office/powerpoint/2010/main" val="266899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US" dirty="0"/>
          </a:p>
        </p:txBody>
      </p:sp>
      <p:sp>
        <p:nvSpPr>
          <p:cNvPr id="4" name="Slide Number Placeholder 3"/>
          <p:cNvSpPr>
            <a:spLocks noGrp="1"/>
          </p:cNvSpPr>
          <p:nvPr>
            <p:ph type="sldNum" sz="quarter" idx="10"/>
          </p:nvPr>
        </p:nvSpPr>
        <p:spPr/>
        <p:txBody>
          <a:bodyPr/>
          <a:lstStyle/>
          <a:p>
            <a:fld id="{A6777ABE-15CD-4563-A2F3-F757CC20D680}" type="slidenum">
              <a:rPr lang="en-SG" smtClean="0"/>
              <a:t>15</a:t>
            </a:fld>
            <a:endParaRPr lang="en-SG"/>
          </a:p>
        </p:txBody>
      </p:sp>
    </p:spTree>
    <p:extLst>
      <p:ext uri="{BB962C8B-B14F-4D97-AF65-F5344CB8AC3E}">
        <p14:creationId xmlns:p14="http://schemas.microsoft.com/office/powerpoint/2010/main" val="278428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US" dirty="0"/>
          </a:p>
        </p:txBody>
      </p:sp>
      <p:sp>
        <p:nvSpPr>
          <p:cNvPr id="4" name="Slide Number Placeholder 3"/>
          <p:cNvSpPr>
            <a:spLocks noGrp="1"/>
          </p:cNvSpPr>
          <p:nvPr>
            <p:ph type="sldNum" sz="quarter" idx="10"/>
          </p:nvPr>
        </p:nvSpPr>
        <p:spPr/>
        <p:txBody>
          <a:bodyPr/>
          <a:lstStyle/>
          <a:p>
            <a:fld id="{A6777ABE-15CD-4563-A2F3-F757CC20D680}" type="slidenum">
              <a:rPr lang="en-SG" smtClean="0"/>
              <a:t>16</a:t>
            </a:fld>
            <a:endParaRPr lang="en-SG"/>
          </a:p>
        </p:txBody>
      </p:sp>
    </p:spTree>
    <p:extLst>
      <p:ext uri="{BB962C8B-B14F-4D97-AF65-F5344CB8AC3E}">
        <p14:creationId xmlns:p14="http://schemas.microsoft.com/office/powerpoint/2010/main" val="2941117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a:p>
          <a:p>
            <a:endParaRPr lang="en-US"/>
          </a:p>
        </p:txBody>
      </p:sp>
      <p:sp>
        <p:nvSpPr>
          <p:cNvPr id="4" name="Slide Number Placeholder 3"/>
          <p:cNvSpPr>
            <a:spLocks noGrp="1"/>
          </p:cNvSpPr>
          <p:nvPr>
            <p:ph type="sldNum" sz="quarter" idx="10"/>
          </p:nvPr>
        </p:nvSpPr>
        <p:spPr/>
        <p:txBody>
          <a:bodyPr/>
          <a:lstStyle/>
          <a:p>
            <a:fld id="{A6777ABE-15CD-4563-A2F3-F757CC20D680}" type="slidenum">
              <a:rPr lang="en-SG" smtClean="0"/>
              <a:t>17</a:t>
            </a:fld>
            <a:endParaRPr lang="en-SG"/>
          </a:p>
        </p:txBody>
      </p:sp>
    </p:spTree>
    <p:extLst>
      <p:ext uri="{BB962C8B-B14F-4D97-AF65-F5344CB8AC3E}">
        <p14:creationId xmlns:p14="http://schemas.microsoft.com/office/powerpoint/2010/main" val="81002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t>2</a:t>
            </a:fld>
            <a:endParaRPr lang="en-SG"/>
          </a:p>
        </p:txBody>
      </p:sp>
    </p:spTree>
    <p:extLst>
      <p:ext uri="{BB962C8B-B14F-4D97-AF65-F5344CB8AC3E}">
        <p14:creationId xmlns:p14="http://schemas.microsoft.com/office/powerpoint/2010/main" val="264842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3</a:t>
            </a:fld>
            <a:endParaRPr lang="en-SG">
              <a:solidFill>
                <a:prstClr val="black"/>
              </a:solidFill>
            </a:endParaRPr>
          </a:p>
        </p:txBody>
      </p:sp>
    </p:spTree>
    <p:extLst>
      <p:ext uri="{BB962C8B-B14F-4D97-AF65-F5344CB8AC3E}">
        <p14:creationId xmlns:p14="http://schemas.microsoft.com/office/powerpoint/2010/main" val="379100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4</a:t>
            </a:fld>
            <a:endParaRPr lang="en-SG">
              <a:solidFill>
                <a:prstClr val="black"/>
              </a:solidFill>
            </a:endParaRPr>
          </a:p>
        </p:txBody>
      </p:sp>
    </p:spTree>
    <p:extLst>
      <p:ext uri="{BB962C8B-B14F-4D97-AF65-F5344CB8AC3E}">
        <p14:creationId xmlns:p14="http://schemas.microsoft.com/office/powerpoint/2010/main" val="38966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5</a:t>
            </a:fld>
            <a:endParaRPr lang="en-SG">
              <a:solidFill>
                <a:prstClr val="black"/>
              </a:solidFill>
            </a:endParaRPr>
          </a:p>
        </p:txBody>
      </p:sp>
    </p:spTree>
    <p:extLst>
      <p:ext uri="{BB962C8B-B14F-4D97-AF65-F5344CB8AC3E}">
        <p14:creationId xmlns:p14="http://schemas.microsoft.com/office/powerpoint/2010/main" val="214491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US" dirty="0"/>
          </a:p>
        </p:txBody>
      </p:sp>
      <p:sp>
        <p:nvSpPr>
          <p:cNvPr id="4" name="Slide Number Placeholder 3"/>
          <p:cNvSpPr>
            <a:spLocks noGrp="1"/>
          </p:cNvSpPr>
          <p:nvPr>
            <p:ph type="sldNum" sz="quarter" idx="10"/>
          </p:nvPr>
        </p:nvSpPr>
        <p:spPr/>
        <p:txBody>
          <a:bodyPr/>
          <a:lstStyle/>
          <a:p>
            <a:fld id="{A6777ABE-15CD-4563-A2F3-F757CC20D680}" type="slidenum">
              <a:rPr lang="en-SG" smtClean="0"/>
              <a:t>6</a:t>
            </a:fld>
            <a:endParaRPr lang="en-SG"/>
          </a:p>
        </p:txBody>
      </p:sp>
    </p:spTree>
    <p:extLst>
      <p:ext uri="{BB962C8B-B14F-4D97-AF65-F5344CB8AC3E}">
        <p14:creationId xmlns:p14="http://schemas.microsoft.com/office/powerpoint/2010/main" val="409393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7</a:t>
            </a:fld>
            <a:endParaRPr lang="en-SG">
              <a:solidFill>
                <a:prstClr val="black"/>
              </a:solidFill>
            </a:endParaRPr>
          </a:p>
        </p:txBody>
      </p:sp>
    </p:spTree>
    <p:extLst>
      <p:ext uri="{BB962C8B-B14F-4D97-AF65-F5344CB8AC3E}">
        <p14:creationId xmlns:p14="http://schemas.microsoft.com/office/powerpoint/2010/main" val="428602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8</a:t>
            </a:fld>
            <a:endParaRPr lang="en-SG">
              <a:solidFill>
                <a:prstClr val="black"/>
              </a:solidFill>
            </a:endParaRPr>
          </a:p>
        </p:txBody>
      </p:sp>
    </p:spTree>
    <p:extLst>
      <p:ext uri="{BB962C8B-B14F-4D97-AF65-F5344CB8AC3E}">
        <p14:creationId xmlns:p14="http://schemas.microsoft.com/office/powerpoint/2010/main" val="180038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Giáo</a:t>
            </a:r>
            <a:r>
              <a:rPr lang="vi-VN" baseline="0" dirty="0"/>
              <a:t> án của Thảo Nguyên 0979818956</a:t>
            </a:r>
            <a:endParaRPr lang="en-SG" dirty="0"/>
          </a:p>
          <a:p>
            <a:endParaRPr lang="en-SG" dirty="0"/>
          </a:p>
        </p:txBody>
      </p:sp>
      <p:sp>
        <p:nvSpPr>
          <p:cNvPr id="4" name="Slide Number Placeholder 3"/>
          <p:cNvSpPr>
            <a:spLocks noGrp="1"/>
          </p:cNvSpPr>
          <p:nvPr>
            <p:ph type="sldNum" sz="quarter" idx="5"/>
          </p:nvPr>
        </p:nvSpPr>
        <p:spPr/>
        <p:txBody>
          <a:bodyPr/>
          <a:lstStyle/>
          <a:p>
            <a:fld id="{A6777ABE-15CD-4563-A2F3-F757CC20D680}" type="slidenum">
              <a:rPr lang="en-SG" smtClean="0">
                <a:solidFill>
                  <a:prstClr val="black"/>
                </a:solidFill>
              </a:rPr>
              <a:pPr/>
              <a:t>9</a:t>
            </a:fld>
            <a:endParaRPr lang="en-SG">
              <a:solidFill>
                <a:prstClr val="black"/>
              </a:solidFill>
            </a:endParaRPr>
          </a:p>
        </p:txBody>
      </p:sp>
    </p:spTree>
    <p:extLst>
      <p:ext uri="{BB962C8B-B14F-4D97-AF65-F5344CB8AC3E}">
        <p14:creationId xmlns:p14="http://schemas.microsoft.com/office/powerpoint/2010/main" val="219829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D889-783A-4A8C-9446-C9224C9EB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1B4DD8F-BCEC-4554-96D9-C9C8CC45D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B81B147-0FBF-4A6F-BA4B-52855CEE0FCA}"/>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F5A6043D-D892-4853-8749-54E41796BB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626752-B8EB-4B3B-965E-004A2AC42BA0}"/>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229928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6168-9226-4FEF-8D7E-59E1262E20D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82AE540-EDDA-48DA-B0DB-5C5764BBFD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2836092-3831-4F3D-A18B-A32B633554C5}"/>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B095DD4C-2DD1-4BB1-8194-492EA0AE70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1F1E11-D64D-4058-86E6-3F94694EAB22}"/>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86641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1B525-04A5-4584-8BB8-89421EDFBB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425CF8-7B85-43F8-B077-123B9BF5B3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D5B1A01-E43E-40FE-84A5-C9A30476036F}"/>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06AD276D-C918-4030-AABE-C9003AAB583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A62364F-EAB0-4F5E-A563-12E3CD885F4A}"/>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393115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84105A-8F9A-4FA1-BAD6-B89C253DC8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8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8D2A4E-BFF9-4EE5-B648-7F67F4D048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512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22292AB-2EDE-4002-BDD4-44A1B41048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638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5CDD96-CF94-448E-A15C-9280D8E5A8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763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0A21994-0C90-4DBC-883B-1A4E018EAD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120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16FFEF4-92E7-4D51-9BEB-3347390DA5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3300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7E15615-C4AA-424D-88F7-DE84429452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596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3748874-BC2F-46F2-96B2-80AA1C9E7E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67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3740-4F8C-495D-8909-221F138C8DE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41245C7-95B6-4528-B291-E0D98C4801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B7948C5-3934-4190-9134-73F2F4DE172F}"/>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81463AE4-5947-489C-824D-52EE2367F32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EADC66-74A1-4AE5-988B-5D9FF1AFD416}"/>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7972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E1ABFCA-2C18-4878-95A9-4801D08E4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6412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893B59-54E8-473C-9833-46DBE94020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2480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C305482-E6EF-43EF-B9CA-390F811E1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5701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2719367-8B72-488A-9040-396F8BD45A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56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B9E5-3321-4E85-8EB1-083761B46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93DEC18-B99C-4BE1-A7AF-2162AF681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0E7B8-79E8-41BA-ACBE-74D1C43C9E36}"/>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2CEDDDE8-355C-42C6-8F1A-B83E73EDE6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C43F3BB-762B-49E6-95DD-5D82DEFC03F8}"/>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189650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B23F-3E45-4F6E-BDDF-BBCFEF4A5D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632614E-4C24-4AE8-9888-55A21CAE84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F9E939F-AC3D-412F-9515-B09D305DC5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D401859-655D-420C-A7D1-214E3E9ED186}"/>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6" name="Footer Placeholder 5">
            <a:extLst>
              <a:ext uri="{FF2B5EF4-FFF2-40B4-BE49-F238E27FC236}">
                <a16:creationId xmlns:a16="http://schemas.microsoft.com/office/drawing/2014/main" id="{4C325609-6965-4BC3-8F4B-A4B345B364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A5EBEE0-DC71-4F86-823D-D63269825771}"/>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351995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5F6A-AFAF-405C-91FD-D1A72D81866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1F2BE15-AD2F-42E9-AE47-910967B9A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7F6F8C-BF23-4A67-BC26-446D64712B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772A044-1804-4DE9-B718-998767647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30511F-AC3C-4AF5-A775-D9AC22F211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8C4F518-5005-4CE5-9725-478E49FA44DA}"/>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8" name="Footer Placeholder 7">
            <a:extLst>
              <a:ext uri="{FF2B5EF4-FFF2-40B4-BE49-F238E27FC236}">
                <a16:creationId xmlns:a16="http://schemas.microsoft.com/office/drawing/2014/main" id="{C58984CB-089C-400B-8383-32FD4CBC56E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91A06B2-522C-4EA8-9BC5-06399ABA5569}"/>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198507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DC1C-F3A4-4FE6-AC38-B37B66273EC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D44E987-DC63-4BC4-A6FC-0E5B61ED00A7}"/>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4" name="Footer Placeholder 3">
            <a:extLst>
              <a:ext uri="{FF2B5EF4-FFF2-40B4-BE49-F238E27FC236}">
                <a16:creationId xmlns:a16="http://schemas.microsoft.com/office/drawing/2014/main" id="{11A26485-28E6-495B-A67E-16BD309E0DF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76D973C-E4E4-419F-A6E2-170A84AF347F}"/>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6778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294448-22DB-4305-A0AD-7ECA96DE7172}"/>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3" name="Footer Placeholder 2">
            <a:extLst>
              <a:ext uri="{FF2B5EF4-FFF2-40B4-BE49-F238E27FC236}">
                <a16:creationId xmlns:a16="http://schemas.microsoft.com/office/drawing/2014/main" id="{0680111C-58C8-42E3-978C-01473FFC68E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7A39732-C242-4828-B77C-5B8C68FE9364}"/>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335339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F76A-587A-4A28-BBD4-849916A31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AF1ABA-4125-4E16-B824-EB6161F28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8E3AC97-4BFD-42FA-B513-F35EC20F9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9311EA-6A4F-40BF-9D8A-C7B8938F4BD6}"/>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6" name="Footer Placeholder 5">
            <a:extLst>
              <a:ext uri="{FF2B5EF4-FFF2-40B4-BE49-F238E27FC236}">
                <a16:creationId xmlns:a16="http://schemas.microsoft.com/office/drawing/2014/main" id="{3A2C0A85-DEE3-4C71-B763-A632577F2B4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E3A7DBA-A86E-47C3-B0BE-8593C6C95810}"/>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296086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7DB6-862F-40D3-BD1E-DE7D37B7D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48B878A-400C-4C1F-B6D9-4E559DC9C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68E572C-5B18-4591-8482-5F315E5A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8E0D63-A0E7-484F-AD17-D06BE9CC2520}"/>
              </a:ext>
            </a:extLst>
          </p:cNvPr>
          <p:cNvSpPr>
            <a:spLocks noGrp="1"/>
          </p:cNvSpPr>
          <p:nvPr>
            <p:ph type="dt" sz="half" idx="10"/>
          </p:nvPr>
        </p:nvSpPr>
        <p:spPr/>
        <p:txBody>
          <a:bodyPr/>
          <a:lstStyle/>
          <a:p>
            <a:fld id="{D08ED45A-02FE-4B60-A854-83B38255CFFC}" type="datetimeFigureOut">
              <a:rPr lang="vi-VN" smtClean="0"/>
              <a:t>11/12/2024</a:t>
            </a:fld>
            <a:endParaRPr lang="vi-VN"/>
          </a:p>
        </p:txBody>
      </p:sp>
      <p:sp>
        <p:nvSpPr>
          <p:cNvPr id="6" name="Footer Placeholder 5">
            <a:extLst>
              <a:ext uri="{FF2B5EF4-FFF2-40B4-BE49-F238E27FC236}">
                <a16:creationId xmlns:a16="http://schemas.microsoft.com/office/drawing/2014/main" id="{8B4A194D-3979-4D2D-8478-B572CD9AA8A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39F15ED-0C58-492D-BAB7-83A60C6B3D72}"/>
              </a:ext>
            </a:extLst>
          </p:cNvPr>
          <p:cNvSpPr>
            <a:spLocks noGrp="1"/>
          </p:cNvSpPr>
          <p:nvPr>
            <p:ph type="sldNum" sz="quarter" idx="12"/>
          </p:nvPr>
        </p:nvSpPr>
        <p:spPr/>
        <p:txBody>
          <a:bodyPr/>
          <a:lstStyle/>
          <a:p>
            <a:fld id="{F725B275-1283-4190-8C66-47E80EE33E88}" type="slidenum">
              <a:rPr lang="vi-VN" smtClean="0"/>
              <a:t>‹#›</a:t>
            </a:fld>
            <a:endParaRPr lang="vi-VN"/>
          </a:p>
        </p:txBody>
      </p:sp>
    </p:spTree>
    <p:extLst>
      <p:ext uri="{BB962C8B-B14F-4D97-AF65-F5344CB8AC3E}">
        <p14:creationId xmlns:p14="http://schemas.microsoft.com/office/powerpoint/2010/main" val="221555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0FD47-C975-43B9-8385-EB95E929F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185BFD9-F105-45F8-B4DA-4C49CFF68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371E77-6FAB-43DD-B5F2-64B781773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ED45A-02FE-4B60-A854-83B38255CFFC}" type="datetimeFigureOut">
              <a:rPr lang="vi-VN" smtClean="0"/>
              <a:t>11/12/2024</a:t>
            </a:fld>
            <a:endParaRPr lang="vi-VN"/>
          </a:p>
        </p:txBody>
      </p:sp>
      <p:sp>
        <p:nvSpPr>
          <p:cNvPr id="5" name="Footer Placeholder 4">
            <a:extLst>
              <a:ext uri="{FF2B5EF4-FFF2-40B4-BE49-F238E27FC236}">
                <a16:creationId xmlns:a16="http://schemas.microsoft.com/office/drawing/2014/main" id="{591BF801-7041-44F8-A3E9-B05768BA6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DE89BDF-5CC5-42C9-840F-2100A842F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5B275-1283-4190-8C66-47E80EE33E88}" type="slidenum">
              <a:rPr lang="vi-VN" smtClean="0"/>
              <a:t>‹#›</a:t>
            </a:fld>
            <a:endParaRPr lang="vi-VN"/>
          </a:p>
        </p:txBody>
      </p:sp>
    </p:spTree>
    <p:extLst>
      <p:ext uri="{BB962C8B-B14F-4D97-AF65-F5344CB8AC3E}">
        <p14:creationId xmlns:p14="http://schemas.microsoft.com/office/powerpoint/2010/main" val="326783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72845E7-9DD3-402D-8F27-55B3AC7D335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23620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植物&#10;&#10;已生成极高可信度的说明">
            <a:extLst>
              <a:ext uri="{FF2B5EF4-FFF2-40B4-BE49-F238E27FC236}">
                <a16:creationId xmlns:a16="http://schemas.microsoft.com/office/drawing/2014/main" id="{8B96C2D2-7FED-4FCE-A05C-7DA36C9C2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99645" flipH="1">
            <a:off x="-351336" y="503403"/>
            <a:ext cx="4102682" cy="2712060"/>
          </a:xfrm>
          <a:prstGeom prst="rect">
            <a:avLst/>
          </a:prstGeom>
        </p:spPr>
      </p:pic>
      <p:pic>
        <p:nvPicPr>
          <p:cNvPr id="4"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4">
            <a:extLst>
              <a:ext uri="{28A0092B-C50C-407E-A947-70E740481C1C}">
                <a14:useLocalDpi xmlns:a14="http://schemas.microsoft.com/office/drawing/2010/main" val="0"/>
              </a:ext>
            </a:extLst>
          </a:blip>
          <a:srcRect t="31667" b="33836"/>
          <a:stretch>
            <a:fillRect/>
          </a:stretch>
        </p:blipFill>
        <p:spPr>
          <a:xfrm rot="5400000" flipV="1">
            <a:off x="-2307935" y="2850063"/>
            <a:ext cx="6858002" cy="1157877"/>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8336">
            <a:off x="-206849" y="3945603"/>
            <a:ext cx="2379889" cy="3224967"/>
          </a:xfrm>
          <a:prstGeom prst="rect">
            <a:avLst/>
          </a:prstGeom>
        </p:spPr>
      </p:pic>
      <p:sp>
        <p:nvSpPr>
          <p:cNvPr id="11" name="文本框 18">
            <a:extLst>
              <a:ext uri="{FF2B5EF4-FFF2-40B4-BE49-F238E27FC236}">
                <a16:creationId xmlns:a16="http://schemas.microsoft.com/office/drawing/2014/main" id="{DB746C09-09B5-448F-AA25-65DF768EFA48}"/>
              </a:ext>
            </a:extLst>
          </p:cNvPr>
          <p:cNvSpPr txBox="1"/>
          <p:nvPr/>
        </p:nvSpPr>
        <p:spPr>
          <a:xfrm>
            <a:off x="2781845" y="193086"/>
            <a:ext cx="9224768" cy="1315873"/>
          </a:xfrm>
          <a:prstGeom prst="rect">
            <a:avLst/>
          </a:prstGeom>
          <a:noFill/>
        </p:spPr>
        <p:txBody>
          <a:bodyPr wrap="square" rtlCol="0">
            <a:spAutoFit/>
          </a:bodyPr>
          <a:lstStyle/>
          <a:p>
            <a:pPr algn="just">
              <a:lnSpc>
                <a:spcPct val="150000"/>
              </a:lnSpc>
              <a:spcAft>
                <a:spcPts val="800"/>
              </a:spcAft>
            </a:pP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chỉnh dấu câu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858063" y="2000122"/>
            <a:ext cx="9148549" cy="4719241"/>
          </a:xfrm>
          <a:prstGeom prst="rect">
            <a:avLst/>
          </a:prstGeom>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vuốt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Bực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2858063" y="1862846"/>
            <a:ext cx="9148549" cy="5288114"/>
          </a:xfrm>
          <a:prstGeom prst="rect">
            <a:avLst/>
          </a:prstGeom>
          <a:solidFill>
            <a:schemeClr val="accent2">
              <a:lumMod val="20000"/>
              <a:lumOff val="80000"/>
            </a:schemeClr>
          </a:solidFill>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người đi đường thấy Nicky đi cùng một chú chó, bèn hỏi: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của cháu có cắn người không”? Nicky đáp: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nhà cháu không cắn ai bao giờ cả”. Người khách liền đưa tay vuốt ve con chó nhưng bị nó đớp ngay một miếng. Bực mình, ông khách nói: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cháu bảo chó nhà cháu không cắn ai? - “Vâng, thì đúng như vậy. Nhưng đây đâu phải là con chó của nhà cháu”.</a:t>
            </a:r>
          </a:p>
          <a:p>
            <a:pPr algn="r">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9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11207E32-E1BD-43D9-8272-966B7E716792}"/>
              </a:ext>
            </a:extLst>
          </p:cNvPr>
          <p:cNvSpPr/>
          <p:nvPr/>
        </p:nvSpPr>
        <p:spPr>
          <a:xfrm>
            <a:off x="425569" y="1535374"/>
            <a:ext cx="3259137" cy="3481388"/>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prstClr val="white"/>
              </a:solidFill>
            </a:endParaRPr>
          </a:p>
        </p:txBody>
      </p:sp>
      <p:pic>
        <p:nvPicPr>
          <p:cNvPr id="5" name="图片 5">
            <a:extLst>
              <a:ext uri="{FF2B5EF4-FFF2-40B4-BE49-F238E27FC236}">
                <a16:creationId xmlns:a16="http://schemas.microsoft.com/office/drawing/2014/main" id="{8BFEC113-9C1C-46D3-B53F-118B437E6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530" t="27950" b="42650"/>
          <a:stretch>
            <a:fillRect/>
          </a:stretch>
        </p:blipFill>
        <p:spPr bwMode="auto">
          <a:xfrm>
            <a:off x="1397119" y="3853124"/>
            <a:ext cx="1574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H="1">
            <a:off x="4015165" y="1132765"/>
            <a:ext cx="13648" cy="4081534"/>
          </a:xfrm>
          <a:prstGeom prst="line">
            <a:avLst/>
          </a:prstGeom>
          <a:ln w="28575">
            <a:solidFill>
              <a:srgbClr val="E39667"/>
            </a:solidFill>
            <a:prstDash val="dashDot"/>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4359272" y="798465"/>
            <a:ext cx="7241798" cy="4955203"/>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en-US" sz="3600" dirty="0">
                <a:solidFill>
                  <a:srgbClr val="FF0000"/>
                </a:solidFill>
                <a:latin typeface="Times New Roman" panose="02020603050405020304" pitchFamily="18" charset="0"/>
                <a:cs typeface="Times New Roman" pitchFamily="18" charset="0"/>
              </a:rPr>
              <a:t>a.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phẩy</a:t>
            </a:r>
            <a:r>
              <a:rPr lang="en-US" sz="2800" b="1" i="1" dirty="0">
                <a:solidFill>
                  <a:srgbClr val="00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chính</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a:p>
            <a:pPr algn="just" fontAlgn="base">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(2) (3)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chức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ngoặc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a:t>
            </a:r>
          </a:p>
          <a:p>
            <a:pPr algn="just" fontAlgn="base">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gạch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ngang</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mỏng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dẹt</a:t>
            </a:r>
            <a:r>
              <a:rPr lang="en-US" sz="2800" dirty="0">
                <a:solidFill>
                  <a:srgbClr val="000000"/>
                </a:solidFill>
                <a:latin typeface="Times New Roman" pitchFamily="18" charset="0"/>
                <a:cs typeface="Times New Roman" pitchFamily="18" charset="0"/>
              </a:rPr>
              <a:t>” </a:t>
            </a:r>
          </a:p>
        </p:txBody>
      </p:sp>
      <p:pic>
        <p:nvPicPr>
          <p:cNvPr id="15" name="Picture 14"/>
          <p:cNvPicPr>
            <a:picLocks noChangeAspect="1"/>
          </p:cNvPicPr>
          <p:nvPr/>
        </p:nvPicPr>
        <p:blipFill>
          <a:blip r:embed="rId4"/>
          <a:stretch>
            <a:fillRect/>
          </a:stretch>
        </p:blipFill>
        <p:spPr>
          <a:xfrm>
            <a:off x="509038" y="2744595"/>
            <a:ext cx="3340898" cy="1396105"/>
          </a:xfrm>
          <a:prstGeom prst="rect">
            <a:avLst/>
          </a:prstGeom>
        </p:spPr>
      </p:pic>
    </p:spTree>
    <p:extLst>
      <p:ext uri="{BB962C8B-B14F-4D97-AF65-F5344CB8AC3E}">
        <p14:creationId xmlns:p14="http://schemas.microsoft.com/office/powerpoint/2010/main" val="18231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000"/>
                                        <p:tgtEl>
                                          <p:spTgt spid="14">
                                            <p:txEl>
                                              <p:pRg st="5" end="5"/>
                                            </p:txEl>
                                          </p:spTgt>
                                        </p:tgtEl>
                                      </p:cBhvr>
                                    </p:animEffect>
                                    <p:anim calcmode="lin" valueType="num">
                                      <p:cBhvr>
                                        <p:cTn id="4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11207E32-E1BD-43D9-8272-966B7E716792}"/>
              </a:ext>
            </a:extLst>
          </p:cNvPr>
          <p:cNvSpPr/>
          <p:nvPr/>
        </p:nvSpPr>
        <p:spPr>
          <a:xfrm>
            <a:off x="425569" y="1535374"/>
            <a:ext cx="3259137" cy="3481388"/>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solidFill>
                <a:prstClr val="white"/>
              </a:solidFill>
            </a:endParaRPr>
          </a:p>
        </p:txBody>
      </p:sp>
      <p:pic>
        <p:nvPicPr>
          <p:cNvPr id="5" name="图片 5">
            <a:extLst>
              <a:ext uri="{FF2B5EF4-FFF2-40B4-BE49-F238E27FC236}">
                <a16:creationId xmlns:a16="http://schemas.microsoft.com/office/drawing/2014/main" id="{8BFEC113-9C1C-46D3-B53F-118B437E6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530" t="27950" b="42650"/>
          <a:stretch>
            <a:fillRect/>
          </a:stretch>
        </p:blipFill>
        <p:spPr bwMode="auto">
          <a:xfrm>
            <a:off x="1397119" y="3853124"/>
            <a:ext cx="15748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H="1">
            <a:off x="4015165" y="1132765"/>
            <a:ext cx="13648" cy="4081534"/>
          </a:xfrm>
          <a:prstGeom prst="line">
            <a:avLst/>
          </a:prstGeom>
          <a:ln w="28575">
            <a:solidFill>
              <a:srgbClr val="E39667"/>
            </a:solidFill>
            <a:prstDash val="dashDot"/>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4250090" y="152135"/>
            <a:ext cx="7650758" cy="6247864"/>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vi-VN" sz="3600" dirty="0">
                <a:solidFill>
                  <a:srgbClr val="FF0000"/>
                </a:solidFill>
                <a:latin typeface="Times New Roman" panose="02020603050405020304" pitchFamily="18" charset="0"/>
                <a:cs typeface="Times New Roman" pitchFamily="18" charset="0"/>
              </a:rPr>
              <a:t>b</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phẩy</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(1)(3):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đây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(4) (5):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ngoặc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kép</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fontAlgn="base">
              <a:spcBef>
                <a:spcPct val="0"/>
              </a:spcBef>
              <a:spcAft>
                <a:spcPct val="0"/>
              </a:spcAft>
              <a:buClr>
                <a:srgbClr val="000000"/>
              </a:buClr>
              <a:buFont typeface="Times New Roman" pitchFamily="18" charset="0"/>
              <a:buChar char="-"/>
              <a:tabLst>
                <a:tab pos="88900" algn="l"/>
                <a:tab pos="179388" algn="l"/>
              </a:tabLst>
            </a:pP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Dấu</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gạch</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ngang</a:t>
            </a:r>
            <a:r>
              <a:rPr lang="en-US" sz="2800" b="1" i="1" dirty="0">
                <a:solidFill>
                  <a:prstClr val="black"/>
                </a:solidFill>
                <a:latin typeface="Times New Roman" pitchFamily="18" charset="0"/>
                <a:cs typeface="Calibri" pitchFamily="34" charset="0"/>
              </a:rPr>
              <a:t>: </a:t>
            </a:r>
            <a:r>
              <a:rPr lang="en-US" sz="2800" dirty="0">
                <a:solidFill>
                  <a:prstClr val="black"/>
                </a:solidFill>
                <a:latin typeface="Times New Roman" pitchFamily="18" charset="0"/>
                <a:cs typeface="Calibri" pitchFamily="34" charset="0"/>
              </a:rPr>
              <a:t>“</a:t>
            </a:r>
            <a:r>
              <a:rPr lang="en-US" sz="2800" dirty="0" err="1">
                <a:solidFill>
                  <a:prstClr val="black"/>
                </a:solidFill>
                <a:latin typeface="Times New Roman" pitchFamily="18" charset="0"/>
                <a:cs typeface="Calibri" pitchFamily="34" charset="0"/>
              </a:rPr>
              <a:t>xen-ti-mét</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phiên</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âm</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từ</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tiếng</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nước</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ngoài</a:t>
            </a:r>
            <a:r>
              <a:rPr lang="en-US" sz="2800" dirty="0">
                <a:solidFill>
                  <a:prstClr val="black"/>
                </a:solidFill>
                <a:latin typeface="Times New Roman" pitchFamily="18" charset="0"/>
                <a:cs typeface="Calibri" pitchFamily="34" charset="0"/>
              </a:rPr>
              <a:t>. </a:t>
            </a:r>
          </a:p>
        </p:txBody>
      </p:sp>
      <p:pic>
        <p:nvPicPr>
          <p:cNvPr id="2" name="Picture 1"/>
          <p:cNvPicPr>
            <a:picLocks noChangeAspect="1"/>
          </p:cNvPicPr>
          <p:nvPr/>
        </p:nvPicPr>
        <p:blipFill>
          <a:blip r:embed="rId4"/>
          <a:stretch>
            <a:fillRect/>
          </a:stretch>
        </p:blipFill>
        <p:spPr>
          <a:xfrm>
            <a:off x="452990" y="2578014"/>
            <a:ext cx="3340898" cy="1396105"/>
          </a:xfrm>
          <a:prstGeom prst="rect">
            <a:avLst/>
          </a:prstGeom>
        </p:spPr>
      </p:pic>
    </p:spTree>
    <p:extLst>
      <p:ext uri="{BB962C8B-B14F-4D97-AF65-F5344CB8AC3E}">
        <p14:creationId xmlns:p14="http://schemas.microsoft.com/office/powerpoint/2010/main" val="30169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barn(inVertical)">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circle(in)">
                                      <p:cBhvr>
                                        <p:cTn id="19" dur="2000"/>
                                        <p:tgtEl>
                                          <p:spTgt spid="1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wipe(down)">
                                      <p:cBhvr>
                                        <p:cTn id="24" dur="500"/>
                                        <p:tgtEl>
                                          <p:spTgt spid="1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barn(inVertical)">
                                      <p:cBhvr>
                                        <p:cTn id="29" dur="500"/>
                                        <p:tgtEl>
                                          <p:spTgt spid="1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xEl>
                                              <p:pRg st="5" end="5"/>
                                            </p:txEl>
                                          </p:spTgt>
                                        </p:tgtEl>
                                        <p:attrNameLst>
                                          <p:attrName>style.visibility</p:attrName>
                                        </p:attrNameLst>
                                      </p:cBhvr>
                                      <p:to>
                                        <p:strVal val="visible"/>
                                      </p:to>
                                    </p:set>
                                    <p:animEffect transition="in" filter="wipe(down)">
                                      <p:cBhvr>
                                        <p:cTn id="34" dur="500"/>
                                        <p:tgtEl>
                                          <p:spTgt spid="1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wipe(down)">
                                      <p:cBhvr>
                                        <p:cTn id="39" dur="500"/>
                                        <p:tgtEl>
                                          <p:spTgt spid="1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Effect transition="in" filter="barn(inVertical)">
                                      <p:cBhvr>
                                        <p:cTn id="44"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ẻ đẹp thơ mộng của biển đảo Cô T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913" y="122830"/>
            <a:ext cx="5757698" cy="66191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0" y="0"/>
            <a:ext cx="3340898" cy="1396105"/>
          </a:xfrm>
          <a:prstGeom prst="rect">
            <a:avLst/>
          </a:prstGeom>
        </p:spPr>
      </p:pic>
      <p:sp>
        <p:nvSpPr>
          <p:cNvPr id="8" name="Rectangle 7"/>
          <p:cNvSpPr/>
          <p:nvPr/>
        </p:nvSpPr>
        <p:spPr>
          <a:xfrm>
            <a:off x="373038" y="1396105"/>
            <a:ext cx="5481851" cy="4616648"/>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V</a:t>
            </a:r>
            <a:r>
              <a:rPr lang="vi-VN" sz="2800" i="1" dirty="0">
                <a:solidFill>
                  <a:prstClr val="black"/>
                </a:solidFill>
                <a:latin typeface="Times New Roman" pitchFamily="18" charset="0"/>
                <a:cs typeface="Times New Roman" pitchFamily="18" charset="0"/>
              </a:rPr>
              <a:t>ăn bản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Cô</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Tô</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quẩy</a:t>
            </a:r>
            <a:r>
              <a:rPr lang="en-US" sz="2800" i="1" dirty="0">
                <a:solidFill>
                  <a:prstClr val="black"/>
                </a:solidFill>
                <a:latin typeface="Times New Roman" pitchFamily="18" charset="0"/>
                <a:cs typeface="Times New Roman" pitchFamily="18" charset="0"/>
              </a:rPr>
              <a:t> 15 </a:t>
            </a:r>
            <a:r>
              <a:rPr lang="en-US" sz="2800" i="1" dirty="0" err="1">
                <a:solidFill>
                  <a:prstClr val="black"/>
                </a:solidFill>
                <a:latin typeface="Times New Roman" pitchFamily="18" charset="0"/>
                <a:cs typeface="Times New Roman" pitchFamily="18" charset="0"/>
              </a:rPr>
              <a:t>gánh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 “</a:t>
            </a:r>
            <a:r>
              <a:rPr lang="en-US" sz="2800" i="1" dirty="0" err="1">
                <a:solidFill>
                  <a:prstClr val="black"/>
                </a:solidFill>
                <a:latin typeface="Times New Roman" pitchFamily="18" charset="0"/>
                <a:cs typeface="Times New Roman" pitchFamily="18" charset="0"/>
              </a:rPr>
              <a:t>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bằng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trích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dẫn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được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theo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trực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tiếp</a:t>
            </a:r>
            <a:r>
              <a:rPr lang="en-US" sz="2800" i="1"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0329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5787"/>
            <a:ext cx="5627427" cy="6903787"/>
          </a:xfrm>
          <a:prstGeom prst="rect">
            <a:avLst/>
          </a:prstGeom>
        </p:spPr>
      </p:pic>
      <p:pic>
        <p:nvPicPr>
          <p:cNvPr id="6" name="Picture 5"/>
          <p:cNvPicPr>
            <a:picLocks noChangeAspect="1"/>
          </p:cNvPicPr>
          <p:nvPr/>
        </p:nvPicPr>
        <p:blipFill>
          <a:blip r:embed="rId4"/>
          <a:stretch>
            <a:fillRect/>
          </a:stretch>
        </p:blipFill>
        <p:spPr>
          <a:xfrm>
            <a:off x="5627427" y="204716"/>
            <a:ext cx="3340898" cy="1396105"/>
          </a:xfrm>
          <a:prstGeom prst="rect">
            <a:avLst/>
          </a:prstGeom>
        </p:spPr>
      </p:pic>
      <p:sp>
        <p:nvSpPr>
          <p:cNvPr id="7" name="Rectangle 6"/>
          <p:cNvSpPr/>
          <p:nvPr/>
        </p:nvSpPr>
        <p:spPr>
          <a:xfrm>
            <a:off x="6118745" y="1600821"/>
            <a:ext cx="5481851" cy="3970318"/>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V</a:t>
            </a:r>
            <a:r>
              <a:rPr lang="vi-VN" sz="2800" i="1" dirty="0">
                <a:solidFill>
                  <a:prstClr val="black"/>
                </a:solidFill>
                <a:latin typeface="Times New Roman" pitchFamily="18" charset="0"/>
                <a:cs typeface="Times New Roman" pitchFamily="18" charset="0"/>
              </a:rPr>
              <a:t>ăn bản</a:t>
            </a:r>
            <a:r>
              <a:rPr lang="en-US" sz="2800" i="1" dirty="0">
                <a:solidFill>
                  <a:prstClr val="black"/>
                </a:solidFill>
                <a:latin typeface="Times New Roman" pitchFamily="18" charset="0"/>
                <a:cs typeface="Times New Roman" pitchFamily="18" charset="0"/>
              </a:rPr>
              <a:t> </a:t>
            </a:r>
            <a:r>
              <a:rPr lang="vi-VN" sz="2800" i="1" dirty="0">
                <a:solidFill>
                  <a:prstClr val="black"/>
                </a:solidFill>
                <a:latin typeface="Times New Roman" pitchFamily="18" charset="0"/>
                <a:cs typeface="Times New Roman" pitchFamily="18" charset="0"/>
              </a:rPr>
              <a:t>Hang Én</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tang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sym typeface="Wingdings" panose="05000000000000000000" pitchFamily="2" charset="2"/>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fr-FR" sz="2800"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ngầm</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đổi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sang hang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thạch</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13832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descr="图片包含 植物&#10;&#10;已生成极高可信度的说明">
            <a:extLst>
              <a:ext uri="{FF2B5EF4-FFF2-40B4-BE49-F238E27FC236}">
                <a16:creationId xmlns:a16="http://schemas.microsoft.com/office/drawing/2014/main" id="{684116D5-8054-4803-A449-5DFDAF239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1448" y="140908"/>
            <a:ext cx="2049209" cy="13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8" descr="图片包含 户外, 地面, 人员, 建筑物&#10;&#10;已生成高可信度的说明">
            <a:extLst>
              <a:ext uri="{FF2B5EF4-FFF2-40B4-BE49-F238E27FC236}">
                <a16:creationId xmlns:a16="http://schemas.microsoft.com/office/drawing/2014/main" id="{E9F61E72-67D0-45E1-982A-3C8495729C41}"/>
              </a:ext>
            </a:extLst>
          </p:cNvPr>
          <p:cNvPicPr>
            <a:picLocks noChangeAspect="1"/>
          </p:cNvPicPr>
          <p:nvPr/>
        </p:nvPicPr>
        <p:blipFill rotWithShape="1">
          <a:blip r:embed="rId4"/>
          <a:srcRect t="31667" r="80784" b="33836"/>
          <a:stretch>
            <a:fillRect/>
          </a:stretch>
        </p:blipFill>
        <p:spPr bwMode="auto">
          <a:xfrm rot="5400000" flipV="1">
            <a:off x="5561250" y="-889475"/>
            <a:ext cx="1147762" cy="394512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4342751" y="509208"/>
            <a:ext cx="3584759" cy="1396105"/>
          </a:xfrm>
          <a:prstGeom prst="rect">
            <a:avLst/>
          </a:prstGeom>
        </p:spPr>
      </p:pic>
      <p:sp>
        <p:nvSpPr>
          <p:cNvPr id="8" name="Rectangle 7"/>
          <p:cNvSpPr>
            <a:spLocks noChangeArrowheads="1"/>
          </p:cNvSpPr>
          <p:nvPr/>
        </p:nvSpPr>
        <p:spPr bwMode="auto">
          <a:xfrm>
            <a:off x="659748" y="2025270"/>
            <a:ext cx="10950764" cy="3785652"/>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pPr>
            <a:r>
              <a:rPr lang="en-US" sz="3200" i="1" dirty="0">
                <a:solidFill>
                  <a:prstClr val="black"/>
                </a:solidFill>
                <a:latin typeface="Times New Roman" pitchFamily="18" charset="0"/>
                <a:cs typeface="Times New Roman" pitchFamily="18" charset="0"/>
              </a:rPr>
              <a:t>a. </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bằng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chú</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ngữ</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chỉ</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điệu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thản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lại</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quen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thuộc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960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3">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7" name="Picture 6"/>
          <p:cNvPicPr>
            <a:picLocks noChangeAspect="1"/>
          </p:cNvPicPr>
          <p:nvPr/>
        </p:nvPicPr>
        <p:blipFill>
          <a:blip r:embed="rId5"/>
          <a:stretch>
            <a:fillRect/>
          </a:stretch>
        </p:blipFill>
        <p:spPr>
          <a:xfrm>
            <a:off x="1072383" y="750628"/>
            <a:ext cx="3584759" cy="1396105"/>
          </a:xfrm>
          <a:prstGeom prst="rect">
            <a:avLst/>
          </a:prstGeom>
        </p:spPr>
      </p:pic>
      <p:sp>
        <p:nvSpPr>
          <p:cNvPr id="8" name="Rectangle 7"/>
          <p:cNvSpPr>
            <a:spLocks noChangeArrowheads="1"/>
          </p:cNvSpPr>
          <p:nvPr/>
        </p:nvSpPr>
        <p:spPr bwMode="auto">
          <a:xfrm>
            <a:off x="317809" y="214673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a.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là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phân</a:t>
            </a:r>
            <a:r>
              <a:rPr lang="fr-FR" sz="3200" i="1" dirty="0">
                <a:solidFill>
                  <a:prstClr val="black"/>
                </a:solidFill>
                <a:latin typeface="Times New Roman" pitchFamily="18" charset="0"/>
                <a:cs typeface="Times New Roman" pitchFamily="18" charset="0"/>
              </a:rPr>
              <a:t> chia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tuổi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tính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thiếu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ngủ</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nướng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say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giấc</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sym typeface="Wingdings" pitchFamily="2" charset="2"/>
              </a:rPr>
              <a:t></a:t>
            </a:r>
            <a:r>
              <a:rPr lang="fr-FR" sz="3200"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283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3">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7" name="Picture 6"/>
          <p:cNvPicPr>
            <a:picLocks noChangeAspect="1"/>
          </p:cNvPicPr>
          <p:nvPr/>
        </p:nvPicPr>
        <p:blipFill>
          <a:blip r:embed="rId5"/>
          <a:stretch>
            <a:fillRect/>
          </a:stretch>
        </p:blipFill>
        <p:spPr>
          <a:xfrm>
            <a:off x="1072383" y="750628"/>
            <a:ext cx="3584759" cy="1396105"/>
          </a:xfrm>
          <a:prstGeom prst="rect">
            <a:avLst/>
          </a:prstGeom>
        </p:spPr>
      </p:pic>
      <p:sp>
        <p:nvSpPr>
          <p:cNvPr id="8" name="Rectangle 7"/>
          <p:cNvSpPr>
            <a:spLocks noChangeArrowheads="1"/>
          </p:cNvSpPr>
          <p:nvPr/>
        </p:nvSpPr>
        <p:spPr bwMode="auto">
          <a:xfrm>
            <a:off x="358752" y="232415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khi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ai </a:t>
            </a:r>
            <a:r>
              <a:rPr lang="fr-FR" sz="3200" i="1" dirty="0" err="1">
                <a:solidFill>
                  <a:prstClr val="black"/>
                </a:solidFill>
                <a:latin typeface="Times New Roman" pitchFamily="18" charset="0"/>
                <a:cs typeface="Times New Roman" pitchFamily="18" charset="0"/>
              </a:rPr>
              <a:t>ngẫu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ảnh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rực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thấy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xúc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viết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97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3">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7" name="Picture 6"/>
          <p:cNvPicPr>
            <a:picLocks noChangeAspect="1"/>
          </p:cNvPicPr>
          <p:nvPr/>
        </p:nvPicPr>
        <p:blipFill>
          <a:blip r:embed="rId5"/>
          <a:stretch>
            <a:fillRect/>
          </a:stretch>
        </p:blipFill>
        <p:spPr>
          <a:xfrm>
            <a:off x="1072383" y="750628"/>
            <a:ext cx="3584759" cy="1396105"/>
          </a:xfrm>
          <a:prstGeom prst="rect">
            <a:avLst/>
          </a:prstGeom>
        </p:spPr>
      </p:pic>
      <p:sp>
        <p:nvSpPr>
          <p:cNvPr id="9" name="Rectangle 8"/>
          <p:cNvSpPr>
            <a:spLocks noChangeArrowheads="1"/>
          </p:cNvSpPr>
          <p:nvPr/>
        </p:nvSpPr>
        <p:spPr bwMode="auto">
          <a:xfrm>
            <a:off x="536173" y="2335758"/>
            <a:ext cx="11306175" cy="3696653"/>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c.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So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thứ</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hai</a:t>
            </a:r>
            <a:r>
              <a:rPr lang="fr-FR" sz="3200" i="1" dirty="0">
                <a:solidFill>
                  <a:prstClr val="black"/>
                </a:solidFill>
                <a:latin typeface="Times New Roman" pitchFamily="18" charset="0"/>
                <a:cs typeface="Times New Roman" pitchFamily="18" charset="0"/>
              </a:rPr>
              <a:t> ở </a:t>
            </a:r>
            <a:r>
              <a:rPr lang="fr-FR" sz="3200" i="1" dirty="0" err="1">
                <a:solidFill>
                  <a:prstClr val="black"/>
                </a:solidFill>
                <a:latin typeface="Times New Roman" pitchFamily="18" charset="0"/>
                <a:cs typeface="Times New Roman" pitchFamily="18" charset="0"/>
              </a:rPr>
              <a:t>hang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cao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giếng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khổng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lồ</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anose="05000000000000000000" pitchFamily="2" charset="2"/>
              </a:rPr>
              <a:t></a:t>
            </a:r>
            <a:r>
              <a:rPr lang="vi-VN" sz="3200" b="1" i="1" dirty="0">
                <a:solidFill>
                  <a:prstClr val="black"/>
                </a:solidFill>
                <a:latin typeface="Times New Roman" pitchFamily="18" charset="0"/>
                <a:cs typeface="Times New Roman" pitchFamily="18" charset="0"/>
                <a:sym typeface="Wingdings" panose="05000000000000000000" pitchFamily="2" charset="2"/>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giúp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tượng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cụ</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thể</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dễ</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dung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tạo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ngợp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gian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trong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trẻo</a:t>
            </a:r>
            <a:r>
              <a:rPr lang="fr-FR" sz="3200" i="1" dirty="0">
                <a:solidFill>
                  <a:prstClr val="black"/>
                </a:solidFill>
                <a:latin typeface="Times New Roman" pitchFamily="18" charset="0"/>
                <a:cs typeface="Times New Roman" pitchFamily="18" charset="0"/>
              </a:rPr>
              <a:t>.</a:t>
            </a:r>
            <a:endParaRPr lang="en-US" sz="3200" i="1" dirty="0">
              <a:solidFill>
                <a:prstClr val="black"/>
              </a:solidFill>
              <a:cs typeface="Arial" charset="0"/>
            </a:endParaRPr>
          </a:p>
        </p:txBody>
      </p:sp>
    </p:spTree>
    <p:extLst>
      <p:ext uri="{BB962C8B-B14F-4D97-AF65-F5344CB8AC3E}">
        <p14:creationId xmlns:p14="http://schemas.microsoft.com/office/powerpoint/2010/main" val="11756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图片包含 植物&#10;&#10;已生成极高可信度的说明">
            <a:extLst>
              <a:ext uri="{FF2B5EF4-FFF2-40B4-BE49-F238E27FC236}">
                <a16:creationId xmlns:a16="http://schemas.microsoft.com/office/drawing/2014/main" id="{E0244FDC-4759-4622-887D-4207D4115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435" y="159562"/>
            <a:ext cx="444341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E02D7CB6-D2C5-48DF-98E2-7DF6A3FC374C}"/>
              </a:ext>
            </a:extLst>
          </p:cNvPr>
          <p:cNvPicPr>
            <a:picLocks noChangeAspect="1"/>
          </p:cNvPicPr>
          <p:nvPr/>
        </p:nvPicPr>
        <p:blipFill>
          <a:blip r:embed="rId4"/>
          <a:srcRect l="32526" t="24218" r="33954" b="16190"/>
          <a:stretch>
            <a:fillRect/>
          </a:stretch>
        </p:blipFill>
        <p:spPr>
          <a:xfrm>
            <a:off x="3594281" y="627798"/>
            <a:ext cx="4716836" cy="4716836"/>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pic>
        <p:nvPicPr>
          <p:cNvPr id="6" name="图片 10" descr="图片包含 鲜花, 花瓶, 餐桌, 植物&#10;&#10;已生成极高可信度的说明">
            <a:extLst>
              <a:ext uri="{FF2B5EF4-FFF2-40B4-BE49-F238E27FC236}">
                <a16:creationId xmlns:a16="http://schemas.microsoft.com/office/drawing/2014/main" id="{F75BDA5F-415C-4D9F-9DB7-EE61F8B80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95632" flipH="1">
            <a:off x="3775075" y="3262313"/>
            <a:ext cx="190023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a:extLst>
              <a:ext uri="{FF2B5EF4-FFF2-40B4-BE49-F238E27FC236}">
                <a16:creationId xmlns:a16="http://schemas.microsoft.com/office/drawing/2014/main" id="{4B7F78F4-F8DD-4D35-8281-3430646B0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270375"/>
            <a:ext cx="86233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stretch>
            <a:fillRect/>
          </a:stretch>
        </p:blipFill>
        <p:spPr>
          <a:xfrm>
            <a:off x="3370099" y="1612289"/>
            <a:ext cx="5316173" cy="2658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a:extLst>
              <a:ext uri="{FF2B5EF4-FFF2-40B4-BE49-F238E27FC236}">
                <a16:creationId xmlns:a16="http://schemas.microsoft.com/office/drawing/2014/main" id="{FB4328D1-C655-4EEB-8BD9-81843913DB5E}"/>
              </a:ext>
            </a:extLst>
          </p:cNvPr>
          <p:cNvSpPr/>
          <p:nvPr/>
        </p:nvSpPr>
        <p:spPr>
          <a:xfrm>
            <a:off x="0" y="0"/>
            <a:ext cx="2388358" cy="4354513"/>
          </a:xfrm>
          <a:prstGeom prst="rect">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altLang="zh-CN" dirty="0">
              <a:solidFill>
                <a:srgbClr val="644B3D"/>
              </a:solidFill>
              <a:latin typeface="汉仪全唐诗简" pitchFamily="18" charset="-122"/>
              <a:ea typeface="汉仪全唐诗简" pitchFamily="18" charset="-122"/>
            </a:endParaRPr>
          </a:p>
        </p:txBody>
      </p:sp>
      <p:pic>
        <p:nvPicPr>
          <p:cNvPr id="6" name="图片 2">
            <a:extLst>
              <a:ext uri="{FF2B5EF4-FFF2-40B4-BE49-F238E27FC236}">
                <a16:creationId xmlns:a16="http://schemas.microsoft.com/office/drawing/2014/main" id="{0A20B8EC-6AFF-4930-BF0C-422F8146A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07251"/>
            <a:ext cx="2276759"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1">
            <a:extLst>
              <a:ext uri="{FF2B5EF4-FFF2-40B4-BE49-F238E27FC236}">
                <a16:creationId xmlns:a16="http://schemas.microsoft.com/office/drawing/2014/main" id="{BF71EF14-08A0-4ABE-A767-CE8477F51E48}"/>
              </a:ext>
            </a:extLst>
          </p:cNvPr>
          <p:cNvSpPr txBox="1">
            <a:spLocks noChangeArrowheads="1"/>
          </p:cNvSpPr>
          <p:nvPr/>
        </p:nvSpPr>
        <p:spPr bwMode="auto">
          <a:xfrm>
            <a:off x="309420" y="1184414"/>
            <a:ext cx="17695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zh-CN" sz="4000" dirty="0">
                <a:solidFill>
                  <a:srgbClr val="644B3D"/>
                </a:solidFill>
                <a:latin typeface="Times New Roman" panose="02020603050405020304" pitchFamily="18" charset="0"/>
                <a:cs typeface="Times New Roman" panose="02020603050405020304" pitchFamily="18" charset="0"/>
              </a:rPr>
              <a:t>I. NHẬN BIẾT DẤU CÂU</a:t>
            </a:r>
            <a:endParaRPr lang="zh-CN" altLang="en-US" sz="4000" dirty="0">
              <a:solidFill>
                <a:prstClr val="black"/>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2657895" y="224753"/>
            <a:ext cx="8789159" cy="752065"/>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Dấu ngoặc kép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文本框 18">
            <a:extLst>
              <a:ext uri="{FF2B5EF4-FFF2-40B4-BE49-F238E27FC236}">
                <a16:creationId xmlns:a16="http://schemas.microsoft.com/office/drawing/2014/main" id="{DB746C09-09B5-448F-AA25-65DF768EFA48}"/>
              </a:ext>
            </a:extLst>
          </p:cNvPr>
          <p:cNvSpPr txBox="1"/>
          <p:nvPr/>
        </p:nvSpPr>
        <p:spPr>
          <a:xfrm>
            <a:off x="2657895" y="1042116"/>
            <a:ext cx="8789159" cy="5037276"/>
          </a:xfrm>
          <a:prstGeom prst="rect">
            <a:avLst/>
          </a:prstGeom>
          <a:noFill/>
        </p:spPr>
        <p:txBody>
          <a:bodyPr wrap="square" rtlCol="0">
            <a:spAutoFit/>
          </a:bodyPr>
          <a:lstStyle/>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đứng ở mọi vị trí trong câu</a:t>
            </a:r>
          </a:p>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 lời dẫn trực tiếp</a:t>
            </a:r>
            <a:r>
              <a:rPr lang="pt-BR"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i="1" dirty="0">
              <a:solidFill>
                <a:prstClr val="black"/>
              </a:solidFill>
              <a:latin typeface="Times New Roman" panose="02020603050405020304" pitchFamily="18"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ừ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ngữ hiểu theo nghĩa đặc biệt</a:t>
            </a:r>
            <a:endPar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dấu tên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hẩm được dẫn</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nl-NL" sz="3200" i="1" dirty="0">
                <a:solidFill>
                  <a:prstClr val="black"/>
                </a:solidFill>
                <a:latin typeface="Times New Roman" panose="02020603050405020304" pitchFamily="18" charset="0"/>
                <a:cs typeface="Times New Roman" panose="02020603050405020304" pitchFamily="18" charset="0"/>
              </a:rPr>
              <a:t>Người xưa có câu: </a:t>
            </a:r>
            <a:r>
              <a:rPr lang="nl-NL" sz="3200" b="1" i="1" dirty="0">
                <a:solidFill>
                  <a:srgbClr val="FF0000"/>
                </a:solidFill>
                <a:latin typeface="Times New Roman" panose="02020603050405020304" pitchFamily="18" charset="0"/>
                <a:cs typeface="Times New Roman" panose="02020603050405020304" pitchFamily="18" charset="0"/>
              </a:rPr>
              <a:t>“Trúc dẫu cháy, đốt ngay vẫn thẳng”.</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700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a:extLst>
              <a:ext uri="{FF2B5EF4-FFF2-40B4-BE49-F238E27FC236}">
                <a16:creationId xmlns:a16="http://schemas.microsoft.com/office/drawing/2014/main" id="{FB4328D1-C655-4EEB-8BD9-81843913DB5E}"/>
              </a:ext>
            </a:extLst>
          </p:cNvPr>
          <p:cNvSpPr/>
          <p:nvPr/>
        </p:nvSpPr>
        <p:spPr>
          <a:xfrm>
            <a:off x="0" y="0"/>
            <a:ext cx="2388358" cy="4354513"/>
          </a:xfrm>
          <a:prstGeom prst="rect">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altLang="zh-CN" dirty="0">
              <a:solidFill>
                <a:srgbClr val="644B3D"/>
              </a:solidFill>
              <a:latin typeface="汉仪全唐诗简" pitchFamily="18" charset="-122"/>
              <a:ea typeface="汉仪全唐诗简" pitchFamily="18" charset="-122"/>
            </a:endParaRPr>
          </a:p>
        </p:txBody>
      </p:sp>
      <p:pic>
        <p:nvPicPr>
          <p:cNvPr id="6" name="图片 2">
            <a:extLst>
              <a:ext uri="{FF2B5EF4-FFF2-40B4-BE49-F238E27FC236}">
                <a16:creationId xmlns:a16="http://schemas.microsoft.com/office/drawing/2014/main" id="{0A20B8EC-6AFF-4930-BF0C-422F8146A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07251"/>
            <a:ext cx="2276759"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1">
            <a:extLst>
              <a:ext uri="{FF2B5EF4-FFF2-40B4-BE49-F238E27FC236}">
                <a16:creationId xmlns:a16="http://schemas.microsoft.com/office/drawing/2014/main" id="{BF71EF14-08A0-4ABE-A767-CE8477F51E48}"/>
              </a:ext>
            </a:extLst>
          </p:cNvPr>
          <p:cNvSpPr txBox="1">
            <a:spLocks noChangeArrowheads="1"/>
          </p:cNvSpPr>
          <p:nvPr/>
        </p:nvSpPr>
        <p:spPr bwMode="auto">
          <a:xfrm>
            <a:off x="309420" y="1184414"/>
            <a:ext cx="17695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zh-CN" sz="4000" dirty="0">
                <a:solidFill>
                  <a:srgbClr val="644B3D"/>
                </a:solidFill>
                <a:latin typeface="Times New Roman" panose="02020603050405020304" pitchFamily="18" charset="0"/>
                <a:cs typeface="Times New Roman" panose="02020603050405020304" pitchFamily="18" charset="0"/>
              </a:rPr>
              <a:t>I. NHẬN BIẾT DẤU CÂU</a:t>
            </a:r>
            <a:endParaRPr lang="zh-CN" altLang="en-US" sz="4000" dirty="0">
              <a:solidFill>
                <a:prstClr val="black"/>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2657895" y="224753"/>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Dấu phẩy ,</a:t>
            </a:r>
            <a:endParaRPr lang="en-US" sz="3200" dirty="0">
              <a:solidFill>
                <a:srgbClr val="FF0000"/>
              </a:solidFill>
              <a:ea typeface="Calibri" panose="020F0502020204030204" pitchFamily="34" charset="0"/>
              <a:cs typeface="Times New Roman" panose="02020603050405020304" pitchFamily="18" charset="0"/>
            </a:endParaRPr>
          </a:p>
        </p:txBody>
      </p:sp>
      <p:sp>
        <p:nvSpPr>
          <p:cNvPr id="14" name="文本框 18">
            <a:extLst>
              <a:ext uri="{FF2B5EF4-FFF2-40B4-BE49-F238E27FC236}">
                <a16:creationId xmlns:a16="http://schemas.microsoft.com/office/drawing/2014/main" id="{DB746C09-09B5-448F-AA25-65DF768EFA48}"/>
              </a:ext>
            </a:extLst>
          </p:cNvPr>
          <p:cNvSpPr txBox="1"/>
          <p:nvPr/>
        </p:nvSpPr>
        <p:spPr>
          <a:xfrm>
            <a:off x="2657895" y="1042116"/>
            <a:ext cx="8789159" cy="5386090"/>
          </a:xfrm>
          <a:prstGeom prst="rect">
            <a:avLst/>
          </a:prstGeom>
          <a:noFill/>
        </p:spPr>
        <p:txBody>
          <a:bodyPr wrap="square" rtlCol="0">
            <a:spAutoFit/>
          </a:bodyPr>
          <a:lstStyle/>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giữa câu</a:t>
            </a:r>
          </a:p>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trạng ngữ của câu với chủ ngữ và vị ngữ</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bộ phận có cùng chức vụ trong câu</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một từ ngữ với bộ phận chú thích của nó.</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vế của một câu ghép.</a:t>
            </a:r>
            <a:endPar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vi-VN" sz="3200" i="1" dirty="0">
                <a:solidFill>
                  <a:srgbClr val="FF0000"/>
                </a:solidFill>
                <a:latin typeface="Times New Roman" panose="02020603050405020304" pitchFamily="18" charset="0"/>
                <a:cs typeface="Times New Roman" panose="02020603050405020304" pitchFamily="18" charset="0"/>
              </a:rPr>
              <a:t>Nhung, Hồng, Trang đều là những cán bộ lớp gương mẫu.</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74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6">
            <a:extLst>
              <a:ext uri="{FF2B5EF4-FFF2-40B4-BE49-F238E27FC236}">
                <a16:creationId xmlns:a16="http://schemas.microsoft.com/office/drawing/2014/main" id="{FB4328D1-C655-4EEB-8BD9-81843913DB5E}"/>
              </a:ext>
            </a:extLst>
          </p:cNvPr>
          <p:cNvSpPr/>
          <p:nvPr/>
        </p:nvSpPr>
        <p:spPr>
          <a:xfrm>
            <a:off x="0" y="0"/>
            <a:ext cx="2388358" cy="4354513"/>
          </a:xfrm>
          <a:prstGeom prst="rect">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endParaRPr lang="en-US" altLang="zh-CN" dirty="0">
              <a:solidFill>
                <a:srgbClr val="644B3D"/>
              </a:solidFill>
              <a:latin typeface="汉仪全唐诗简" pitchFamily="18" charset="-122"/>
              <a:ea typeface="汉仪全唐诗简" pitchFamily="18" charset="-122"/>
            </a:endParaRPr>
          </a:p>
        </p:txBody>
      </p:sp>
      <p:pic>
        <p:nvPicPr>
          <p:cNvPr id="6" name="图片 2">
            <a:extLst>
              <a:ext uri="{FF2B5EF4-FFF2-40B4-BE49-F238E27FC236}">
                <a16:creationId xmlns:a16="http://schemas.microsoft.com/office/drawing/2014/main" id="{0A20B8EC-6AFF-4930-BF0C-422F8146A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07251"/>
            <a:ext cx="2276759"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1">
            <a:extLst>
              <a:ext uri="{FF2B5EF4-FFF2-40B4-BE49-F238E27FC236}">
                <a16:creationId xmlns:a16="http://schemas.microsoft.com/office/drawing/2014/main" id="{BF71EF14-08A0-4ABE-A767-CE8477F51E48}"/>
              </a:ext>
            </a:extLst>
          </p:cNvPr>
          <p:cNvSpPr txBox="1">
            <a:spLocks noChangeArrowheads="1"/>
          </p:cNvSpPr>
          <p:nvPr/>
        </p:nvSpPr>
        <p:spPr bwMode="auto">
          <a:xfrm>
            <a:off x="309420" y="1184414"/>
            <a:ext cx="17695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vi-VN" altLang="zh-CN" sz="4000" dirty="0">
                <a:solidFill>
                  <a:srgbClr val="644B3D"/>
                </a:solidFill>
                <a:latin typeface="Times New Roman" panose="02020603050405020304" pitchFamily="18" charset="0"/>
                <a:cs typeface="Times New Roman" panose="02020603050405020304" pitchFamily="18" charset="0"/>
              </a:rPr>
              <a:t>I. NHẬN BIẾT DẤU CÂU</a:t>
            </a:r>
            <a:endParaRPr lang="zh-CN" altLang="en-US" sz="4000" dirty="0">
              <a:solidFill>
                <a:prstClr val="black"/>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2657895" y="224753"/>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Dấu gạch ngang -</a:t>
            </a:r>
            <a:endParaRPr lang="en-US" sz="3200" dirty="0">
              <a:solidFill>
                <a:srgbClr val="FF0000"/>
              </a:solidFill>
              <a:ea typeface="Calibri" panose="020F0502020204030204" pitchFamily="34" charset="0"/>
              <a:cs typeface="Times New Roman" panose="02020603050405020304" pitchFamily="18" charset="0"/>
            </a:endParaRPr>
          </a:p>
        </p:txBody>
      </p:sp>
      <p:sp>
        <p:nvSpPr>
          <p:cNvPr id="14" name="文本框 18">
            <a:extLst>
              <a:ext uri="{FF2B5EF4-FFF2-40B4-BE49-F238E27FC236}">
                <a16:creationId xmlns:a16="http://schemas.microsoft.com/office/drawing/2014/main" id="{DB746C09-09B5-448F-AA25-65DF768EFA48}"/>
              </a:ext>
            </a:extLst>
          </p:cNvPr>
          <p:cNvSpPr txBox="1"/>
          <p:nvPr/>
        </p:nvSpPr>
        <p:spPr>
          <a:xfrm>
            <a:off x="2657895" y="1042116"/>
            <a:ext cx="8789159" cy="5191165"/>
          </a:xfrm>
          <a:prstGeom prst="rect">
            <a:avLst/>
          </a:prstGeom>
          <a:noFill/>
        </p:spPr>
        <p:txBody>
          <a:bodyPr wrap="square" rtlCol="0">
            <a:spAutoFit/>
          </a:bodyPr>
          <a:lstStyle/>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đầu câu và giữa câu</a:t>
            </a:r>
          </a:p>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giữa câu để đánh dấu bộ phận chú thích, giải thích trong câu.</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đầu câu để đánh dấu lời dẫn trực tiếp của nhân vật hoặc để liệt kê.</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Nối các từ nằm trong một liên danh</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0163" algn="just">
              <a:spcAft>
                <a:spcPts val="12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kìm</a:t>
            </a:r>
            <a:r>
              <a:rPr lang="en-US" sz="3200" i="1"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lên</a:t>
            </a:r>
            <a:r>
              <a:rPr lang="en-US" sz="3200" i="1" dirty="0">
                <a:solidFill>
                  <a:srgbClr val="FF0000"/>
                </a:solidFill>
                <a:latin typeface="Times New Roman" pitchFamily="18" charset="0"/>
                <a:cs typeface="Times New Roman" pitchFamily="18" charset="0"/>
              </a:rPr>
              <a:t>:</a:t>
            </a:r>
          </a:p>
          <a:p>
            <a:pPr marL="30163" algn="just">
              <a:spcAft>
                <a:spcPts val="1200"/>
              </a:spcAft>
            </a:pP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Ôi</a:t>
            </a:r>
            <a:r>
              <a:rPr lang="en-US" sz="3200" i="1" dirty="0">
                <a:solidFill>
                  <a:srgbClr val="FF0000"/>
                </a:solidFill>
                <a:latin typeface="Times New Roman" pitchFamily="18" charset="0"/>
                <a:cs typeface="Times New Roman" pitchFamily="18" charset="0"/>
              </a:rPr>
              <a:t>, con </a:t>
            </a:r>
            <a:r>
              <a:rPr lang="vi-VN" sz="3200" i="1" dirty="0">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ngờ</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lớn</a:t>
            </a:r>
            <a:r>
              <a:rPr lang="en-US" sz="3200" i="1" dirty="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1617988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2">
            <a:extLst>
              <a:ext uri="{FF2B5EF4-FFF2-40B4-BE49-F238E27FC236}">
                <a16:creationId xmlns:a16="http://schemas.microsoft.com/office/drawing/2014/main" id="{70F89AA4-EC8F-41B3-BDE1-C036AB293F98}"/>
              </a:ext>
            </a:extLst>
          </p:cNvPr>
          <p:cNvGrpSpPr>
            <a:grpSpLocks/>
          </p:cNvGrpSpPr>
          <p:nvPr/>
        </p:nvGrpSpPr>
        <p:grpSpPr bwMode="auto">
          <a:xfrm>
            <a:off x="1806162" y="467807"/>
            <a:ext cx="7078531" cy="1954296"/>
            <a:chOff x="451712" y="3260221"/>
            <a:chExt cx="7079774" cy="1954815"/>
          </a:xfrm>
        </p:grpSpPr>
        <p:pic>
          <p:nvPicPr>
            <p:cNvPr id="5" name="图片 28" descr="图片包含 户外, 霉菌&#10;&#10;已生成高可信度的说明">
              <a:extLst>
                <a:ext uri="{FF2B5EF4-FFF2-40B4-BE49-F238E27FC236}">
                  <a16:creationId xmlns:a16="http://schemas.microsoft.com/office/drawing/2014/main" id="{45AF95E6-DC59-4072-B07A-CD45B5F20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12" y="3260221"/>
              <a:ext cx="1589614" cy="16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7">
              <a:extLst>
                <a:ext uri="{FF2B5EF4-FFF2-40B4-BE49-F238E27FC236}">
                  <a16:creationId xmlns:a16="http://schemas.microsoft.com/office/drawing/2014/main" id="{4A774007-6DAF-495E-89B1-787EBE35EF0C}"/>
                </a:ext>
              </a:extLst>
            </p:cNvPr>
            <p:cNvGrpSpPr>
              <a:grpSpLocks/>
            </p:cNvGrpSpPr>
            <p:nvPr/>
          </p:nvGrpSpPr>
          <p:grpSpPr bwMode="auto">
            <a:xfrm>
              <a:off x="1001605" y="3863631"/>
              <a:ext cx="925154" cy="1146479"/>
              <a:chOff x="2856713" y="2148394"/>
              <a:chExt cx="925154" cy="1146479"/>
            </a:xfrm>
          </p:grpSpPr>
          <p:pic>
            <p:nvPicPr>
              <p:cNvPr id="10" name="图片 29" descr="图片包含 户外, 地面, 人员, 建筑物&#10;&#10;已生成高可信度的说明">
                <a:extLst>
                  <a:ext uri="{FF2B5EF4-FFF2-40B4-BE49-F238E27FC236}">
                    <a16:creationId xmlns:a16="http://schemas.microsoft.com/office/drawing/2014/main" id="{D05D0206-E575-45C7-8281-7DAFED04AEAA}"/>
                  </a:ext>
                </a:extLst>
              </p:cNvPr>
              <p:cNvPicPr>
                <a:picLocks noChangeAspect="1"/>
              </p:cNvPicPr>
              <p:nvPr/>
            </p:nvPicPr>
            <p:blipFill rotWithShape="1">
              <a:blip r:embed="rId4"/>
              <a:srcRect t="31667" r="80784" b="33836"/>
              <a:stretch>
                <a:fillRect/>
              </a:stretch>
            </p:blipFill>
            <p:spPr>
              <a:xfrm rot="5400000" flipV="1">
                <a:off x="2758492" y="2271498"/>
                <a:ext cx="1146479" cy="900271"/>
              </a:xfrm>
              <a:prstGeom prst="rect">
                <a:avLst/>
              </a:prstGeom>
              <a:effectLst>
                <a:outerShdw blurRad="50800" dist="38100" dir="2700000" algn="tl" rotWithShape="0">
                  <a:prstClr val="black">
                    <a:alpha val="40000"/>
                  </a:prstClr>
                </a:outerShdw>
              </a:effectLst>
            </p:spPr>
          </p:pic>
          <p:sp>
            <p:nvSpPr>
              <p:cNvPr id="11" name="文本框 31">
                <a:extLst>
                  <a:ext uri="{FF2B5EF4-FFF2-40B4-BE49-F238E27FC236}">
                    <a16:creationId xmlns:a16="http://schemas.microsoft.com/office/drawing/2014/main" id="{B3B2C71D-2FE4-4E2A-BFDD-C801CEFC961F}"/>
                  </a:ext>
                </a:extLst>
              </p:cNvPr>
              <p:cNvSpPr txBox="1">
                <a:spLocks noChangeArrowheads="1"/>
              </p:cNvSpPr>
              <p:nvPr/>
            </p:nvSpPr>
            <p:spPr bwMode="auto">
              <a:xfrm>
                <a:off x="2856713" y="2199084"/>
                <a:ext cx="184763"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7" name="图片 32" descr="图片包含 户外, 地面, 人员, 建筑物&#10;&#10;已生成高可信度的说明">
              <a:extLst>
                <a:ext uri="{FF2B5EF4-FFF2-40B4-BE49-F238E27FC236}">
                  <a16:creationId xmlns:a16="http://schemas.microsoft.com/office/drawing/2014/main" id="{FFA6AB65-F6D0-4007-8132-9CBAE07056AA}"/>
                </a:ext>
              </a:extLst>
            </p:cNvPr>
            <p:cNvPicPr>
              <a:picLocks noChangeAspect="1"/>
            </p:cNvPicPr>
            <p:nvPr/>
          </p:nvPicPr>
          <p:blipFill rotWithShape="1">
            <a:blip r:embed="rId4"/>
            <a:srcRect l="-5489" t="24942" r="41637" b="73698"/>
            <a:stretch>
              <a:fillRect/>
            </a:stretch>
          </p:blipFill>
          <p:spPr>
            <a:xfrm rot="10800000" flipV="1">
              <a:off x="1912468" y="4436870"/>
              <a:ext cx="5619018" cy="89418"/>
            </a:xfrm>
            <a:prstGeom prst="rect">
              <a:avLst/>
            </a:prstGeom>
            <a:effectLst>
              <a:outerShdw blurRad="50800" dist="38100" dir="2700000" algn="tl" rotWithShape="0">
                <a:prstClr val="black">
                  <a:alpha val="40000"/>
                </a:prstClr>
              </a:outerShdw>
            </a:effectLst>
          </p:spPr>
        </p:pic>
        <p:sp>
          <p:nvSpPr>
            <p:cNvPr id="8" name="文本框 33">
              <a:extLst>
                <a:ext uri="{FF2B5EF4-FFF2-40B4-BE49-F238E27FC236}">
                  <a16:creationId xmlns:a16="http://schemas.microsoft.com/office/drawing/2014/main" id="{BDBAEB0E-7346-42B6-8C55-C4648A452DAE}"/>
                </a:ext>
              </a:extLst>
            </p:cNvPr>
            <p:cNvSpPr txBox="1">
              <a:spLocks noChangeArrowheads="1"/>
            </p:cNvSpPr>
            <p:nvPr/>
          </p:nvSpPr>
          <p:spPr bwMode="auto">
            <a:xfrm>
              <a:off x="2346596" y="3617119"/>
              <a:ext cx="249028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3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文本框 34">
              <a:extLst>
                <a:ext uri="{FF2B5EF4-FFF2-40B4-BE49-F238E27FC236}">
                  <a16:creationId xmlns:a16="http://schemas.microsoft.com/office/drawing/2014/main" id="{64D90828-20F3-4C04-A885-0C3A7643FEC5}"/>
                </a:ext>
              </a:extLst>
            </p:cNvPr>
            <p:cNvSpPr txBox="1">
              <a:spLocks noChangeArrowheads="1"/>
            </p:cNvSpPr>
            <p:nvPr/>
          </p:nvSpPr>
          <p:spPr bwMode="auto">
            <a:xfrm rot="16200000">
              <a:off x="3372348" y="3302830"/>
              <a:ext cx="631879" cy="3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2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12" name="Picture 11"/>
          <p:cNvPicPr>
            <a:picLocks noChangeAspect="1"/>
          </p:cNvPicPr>
          <p:nvPr/>
        </p:nvPicPr>
        <p:blipFill>
          <a:blip r:embed="rId5"/>
          <a:stretch>
            <a:fillRect/>
          </a:stretch>
        </p:blipFill>
        <p:spPr>
          <a:xfrm>
            <a:off x="2985893" y="358256"/>
            <a:ext cx="5184786" cy="2063847"/>
          </a:xfrm>
          <a:prstGeom prst="rect">
            <a:avLst/>
          </a:prstGeom>
        </p:spPr>
      </p:pic>
      <p:sp>
        <p:nvSpPr>
          <p:cNvPr id="13" name="文本框 18">
            <a:extLst>
              <a:ext uri="{FF2B5EF4-FFF2-40B4-BE49-F238E27FC236}">
                <a16:creationId xmlns:a16="http://schemas.microsoft.com/office/drawing/2014/main" id="{DB746C09-09B5-448F-AA25-65DF768EFA48}"/>
              </a:ext>
            </a:extLst>
          </p:cNvPr>
          <p:cNvSpPr txBox="1"/>
          <p:nvPr/>
        </p:nvSpPr>
        <p:spPr>
          <a:xfrm>
            <a:off x="3446183" y="1701789"/>
            <a:ext cx="8789159" cy="752065"/>
          </a:xfrm>
          <a:prstGeom prst="rect">
            <a:avLst/>
          </a:prstGeom>
          <a:noFill/>
        </p:spPr>
        <p:txBody>
          <a:bodyPr wrap="square" rtlCol="0">
            <a:spAutoFit/>
          </a:bodyPr>
          <a:lstStyle/>
          <a:p>
            <a:pPr algn="just">
              <a:lnSpc>
                <a:spcPct val="150000"/>
              </a:lnSpc>
              <a:spcAft>
                <a:spcPts val="800"/>
              </a:spcAft>
            </a:pP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biệt dấu gạch ngang và dấu gạch nối</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571915" y="3313463"/>
            <a:ext cx="9007523" cy="2133918"/>
          </a:xfrm>
          <a:prstGeom prst="rect">
            <a:avLst/>
          </a:prstGeom>
          <a:solidFill>
            <a:schemeClr val="accent2">
              <a:lumMod val="20000"/>
              <a:lumOff val="80000"/>
            </a:schemeClr>
          </a:solidFill>
        </p:spPr>
        <p:txBody>
          <a:bodyPr wrap="square">
            <a:spAutoFit/>
          </a:bodyPr>
          <a:lstStyle/>
          <a:p>
            <a:pPr marL="457200" indent="-457200" algn="just">
              <a:lnSpc>
                <a:spcPct val="150000"/>
              </a:lnSpc>
              <a:spcAft>
                <a:spcPts val="800"/>
              </a:spcAft>
              <a:buFontTx/>
              <a:buChar char="-"/>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gạch nối không phải là một dấu câu. Nó chỉ dùng để nối các tiếng trong những từ mượn gồm nhiều tiếng.</a:t>
            </a:r>
          </a:p>
          <a:p>
            <a:pPr marL="457200" indent="-457200" algn="just">
              <a:lnSpc>
                <a:spcPct val="150000"/>
              </a:lnSpc>
              <a:spcAft>
                <a:spcPts val="800"/>
              </a:spcAft>
              <a:buFontTx/>
              <a:buChar char="-"/>
            </a:pPr>
            <a:r>
              <a:rPr lang="vi-VN"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gạch nối ngắn hơn dấu gạch ngang</a:t>
            </a:r>
            <a:endPar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6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a:extLst>
              <a:ext uri="{FF2B5EF4-FFF2-40B4-BE49-F238E27FC236}">
                <a16:creationId xmlns:a16="http://schemas.microsoft.com/office/drawing/2014/main" id="{4A46F179-6751-4626-8A50-8638B4FE981C}"/>
              </a:ext>
            </a:extLst>
          </p:cNvPr>
          <p:cNvGrpSpPr/>
          <p:nvPr/>
        </p:nvGrpSpPr>
        <p:grpSpPr>
          <a:xfrm>
            <a:off x="439363" y="1425673"/>
            <a:ext cx="3335361" cy="5044326"/>
            <a:chOff x="533781" y="914400"/>
            <a:chExt cx="3335361" cy="5044326"/>
          </a:xfrm>
        </p:grpSpPr>
        <p:pic>
          <p:nvPicPr>
            <p:cNvPr id="3" name="图片 1">
              <a:extLst>
                <a:ext uri="{FF2B5EF4-FFF2-40B4-BE49-F238E27FC236}">
                  <a16:creationId xmlns:a16="http://schemas.microsoft.com/office/drawing/2014/main" id="{21E184AC-F558-43B7-A7AA-3CCE55F23701}"/>
                </a:ext>
              </a:extLst>
            </p:cNvPr>
            <p:cNvPicPr>
              <a:picLocks noChangeAspect="1"/>
            </p:cNvPicPr>
            <p:nvPr/>
          </p:nvPicPr>
          <p:blipFill rotWithShape="1">
            <a:blip r:embed="rId3">
              <a:extLst>
                <a:ext uri="{28A0092B-C50C-407E-A947-70E740481C1C}">
                  <a14:useLocalDpi xmlns:a14="http://schemas.microsoft.com/office/drawing/2010/main" val="0"/>
                </a:ext>
              </a:extLst>
            </a:blip>
            <a:srcRect l="32738" r="37500"/>
            <a:stretch>
              <a:fillRect/>
            </a:stretch>
          </p:blipFill>
          <p:spPr>
            <a:xfrm>
              <a:off x="1304471" y="914400"/>
              <a:ext cx="2525766" cy="4648200"/>
            </a:xfrm>
            <a:prstGeom prst="rect">
              <a:avLst/>
            </a:prstGeom>
            <a:effectLst>
              <a:outerShdw blurRad="50800" dist="38100" dir="2700000" algn="tl" rotWithShape="0">
                <a:prstClr val="black">
                  <a:alpha val="40000"/>
                </a:prstClr>
              </a:outerShdw>
            </a:effectLst>
          </p:spPr>
        </p:pic>
        <p:pic>
          <p:nvPicPr>
            <p:cNvPr id="4" name="图片 4">
              <a:extLst>
                <a:ext uri="{FF2B5EF4-FFF2-40B4-BE49-F238E27FC236}">
                  <a16:creationId xmlns:a16="http://schemas.microsoft.com/office/drawing/2014/main" id="{E79EB305-E933-40BE-98E1-64D43E631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81" y="4132266"/>
              <a:ext cx="1490100" cy="1826460"/>
            </a:xfrm>
            <a:prstGeom prst="rect">
              <a:avLst/>
            </a:prstGeom>
          </p:spPr>
        </p:pic>
        <p:sp>
          <p:nvSpPr>
            <p:cNvPr id="6" name="文本框 11">
              <a:extLst>
                <a:ext uri="{FF2B5EF4-FFF2-40B4-BE49-F238E27FC236}">
                  <a16:creationId xmlns:a16="http://schemas.microsoft.com/office/drawing/2014/main" id="{E5504A50-98DB-433D-9CB1-715FA1563D61}"/>
                </a:ext>
              </a:extLst>
            </p:cNvPr>
            <p:cNvSpPr txBox="1"/>
            <p:nvPr/>
          </p:nvSpPr>
          <p:spPr>
            <a:xfrm rot="16200000">
              <a:off x="1498265" y="1820384"/>
              <a:ext cx="2215991" cy="2525763"/>
            </a:xfrm>
            <a:prstGeom prst="rect">
              <a:avLst/>
            </a:prstGeom>
            <a:noFill/>
          </p:spPr>
          <p:txBody>
            <a:bodyPr vert="eaVert" wrap="square" rtlCol="0">
              <a:spAutoFit/>
            </a:bodyPr>
            <a:lstStyle/>
            <a:p>
              <a:pPr algn="ctr"/>
              <a:r>
                <a:rPr lang="vi-VN" sz="4400" dirty="0">
                  <a:solidFill>
                    <a:prstClr val="black"/>
                  </a:solidFill>
                  <a:latin typeface="Times New Roman" panose="02020603050405020304" pitchFamily="18" charset="0"/>
                  <a:cs typeface="Times New Roman" panose="02020603050405020304" pitchFamily="18" charset="0"/>
                </a:rPr>
                <a:t>NHÓM 1</a:t>
              </a:r>
            </a:p>
            <a:p>
              <a:pPr algn="ctr"/>
              <a:r>
                <a:rPr lang="vi-VN" altLang="en-US" sz="4400" b="1" dirty="0">
                  <a:solidFill>
                    <a:prstClr val="black"/>
                  </a:solidFill>
                  <a:latin typeface="Times New Roman" panose="02020603050405020304" pitchFamily="18" charset="0"/>
                  <a:cs typeface="Times New Roman" panose="02020603050405020304" pitchFamily="18" charset="0"/>
                </a:rPr>
                <a:t>BÀI TẬP 1</a:t>
              </a:r>
              <a:endParaRPr lang="en-US" altLang="en-US" sz="4000" b="1" dirty="0">
                <a:solidFill>
                  <a:srgbClr val="006600"/>
                </a:solidFill>
                <a:latin typeface="Times New Roman" panose="02020603050405020304" pitchFamily="18" charset="0"/>
                <a:cs typeface="Times New Roman" panose="02020603050405020304" pitchFamily="18" charset="0"/>
              </a:endParaRPr>
            </a:p>
          </p:txBody>
        </p:sp>
      </p:grpSp>
      <p:grpSp>
        <p:nvGrpSpPr>
          <p:cNvPr id="9" name="组合 28">
            <a:extLst>
              <a:ext uri="{FF2B5EF4-FFF2-40B4-BE49-F238E27FC236}">
                <a16:creationId xmlns:a16="http://schemas.microsoft.com/office/drawing/2014/main" id="{DB357B74-08F0-45D7-BC84-D3C5AF2C0D3F}"/>
              </a:ext>
            </a:extLst>
          </p:cNvPr>
          <p:cNvGrpSpPr/>
          <p:nvPr/>
        </p:nvGrpSpPr>
        <p:grpSpPr>
          <a:xfrm>
            <a:off x="4847066" y="1694203"/>
            <a:ext cx="2525766" cy="4777906"/>
            <a:chOff x="5071586" y="1056692"/>
            <a:chExt cx="2525766" cy="4777906"/>
          </a:xfrm>
        </p:grpSpPr>
        <p:pic>
          <p:nvPicPr>
            <p:cNvPr id="10" name="图片 2">
              <a:extLst>
                <a:ext uri="{FF2B5EF4-FFF2-40B4-BE49-F238E27FC236}">
                  <a16:creationId xmlns:a16="http://schemas.microsoft.com/office/drawing/2014/main" id="{AF0BA563-D1B3-45A6-80E0-97B1ACFCADEB}"/>
                </a:ext>
              </a:extLst>
            </p:cNvPr>
            <p:cNvPicPr>
              <a:picLocks noChangeAspect="1"/>
            </p:cNvPicPr>
            <p:nvPr/>
          </p:nvPicPr>
          <p:blipFill rotWithShape="1">
            <a:blip r:embed="rId3">
              <a:extLst>
                <a:ext uri="{28A0092B-C50C-407E-A947-70E740481C1C}">
                  <a14:useLocalDpi xmlns:a14="http://schemas.microsoft.com/office/drawing/2010/main" val="0"/>
                </a:ext>
              </a:extLst>
            </a:blip>
            <a:srcRect l="32738" r="37500"/>
            <a:stretch>
              <a:fillRect/>
            </a:stretch>
          </p:blipFill>
          <p:spPr>
            <a:xfrm>
              <a:off x="5071586" y="1056692"/>
              <a:ext cx="2525766" cy="4543425"/>
            </a:xfrm>
            <a:prstGeom prst="rect">
              <a:avLst/>
            </a:prstGeom>
            <a:effectLst>
              <a:outerShdw blurRad="50800" dist="38100" dir="2700000" algn="tl" rotWithShape="0">
                <a:prstClr val="black">
                  <a:alpha val="40000"/>
                </a:prstClr>
              </a:outerShdw>
            </a:effectLst>
          </p:spPr>
        </p:pic>
        <p:pic>
          <p:nvPicPr>
            <p:cNvPr id="11" name="图片 5" descr="图片包含 户外, 霉菌&#10;&#10;已生成高可信度的说明">
              <a:extLst>
                <a:ext uri="{FF2B5EF4-FFF2-40B4-BE49-F238E27FC236}">
                  <a16:creationId xmlns:a16="http://schemas.microsoft.com/office/drawing/2014/main" id="{28BE93CB-D228-481D-A07F-EF386D3B91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043" y="4164835"/>
              <a:ext cx="1589614" cy="1669763"/>
            </a:xfrm>
            <a:prstGeom prst="rect">
              <a:avLst/>
            </a:prstGeom>
          </p:spPr>
        </p:pic>
        <p:sp>
          <p:nvSpPr>
            <p:cNvPr id="13" name="文本框 19">
              <a:extLst>
                <a:ext uri="{FF2B5EF4-FFF2-40B4-BE49-F238E27FC236}">
                  <a16:creationId xmlns:a16="http://schemas.microsoft.com/office/drawing/2014/main" id="{F39D09E6-E2B4-4A56-83A6-8E9C9BFF25F9}"/>
                </a:ext>
              </a:extLst>
            </p:cNvPr>
            <p:cNvSpPr txBox="1"/>
            <p:nvPr/>
          </p:nvSpPr>
          <p:spPr>
            <a:xfrm rot="16200000">
              <a:off x="5188041" y="1606211"/>
              <a:ext cx="2215991" cy="2423202"/>
            </a:xfrm>
            <a:prstGeom prst="rect">
              <a:avLst/>
            </a:prstGeom>
            <a:noFill/>
          </p:spPr>
          <p:txBody>
            <a:bodyPr vert="eaVert" wrap="square" rtlCol="0">
              <a:spAutoFit/>
            </a:bodyPr>
            <a:lstStyle/>
            <a:p>
              <a:pPr algn="ctr"/>
              <a:r>
                <a:rPr lang="vi-VN" sz="4400" dirty="0">
                  <a:solidFill>
                    <a:prstClr val="black"/>
                  </a:solidFill>
                  <a:latin typeface="Times New Roman" panose="02020603050405020304" pitchFamily="18" charset="0"/>
                  <a:cs typeface="Times New Roman" panose="02020603050405020304" pitchFamily="18" charset="0"/>
                </a:rPr>
                <a:t>NHÓM 2</a:t>
              </a:r>
            </a:p>
            <a:p>
              <a:pPr algn="ctr"/>
              <a:r>
                <a:rPr lang="vi-VN" altLang="en-US" sz="4400" b="1" dirty="0">
                  <a:solidFill>
                    <a:prstClr val="black"/>
                  </a:solidFill>
                  <a:latin typeface="Times New Roman" panose="02020603050405020304" pitchFamily="18" charset="0"/>
                  <a:cs typeface="Times New Roman" panose="02020603050405020304" pitchFamily="18" charset="0"/>
                </a:rPr>
                <a:t>BÀI TẬP 2</a:t>
              </a:r>
              <a:endParaRPr lang="en-US" altLang="en-US" sz="4400" b="1" dirty="0">
                <a:solidFill>
                  <a:srgbClr val="006600"/>
                </a:solidFill>
                <a:latin typeface="Times New Roman" panose="02020603050405020304" pitchFamily="18" charset="0"/>
                <a:cs typeface="Times New Roman" panose="02020603050405020304" pitchFamily="18" charset="0"/>
              </a:endParaRPr>
            </a:p>
          </p:txBody>
        </p:sp>
      </p:grpSp>
      <p:grpSp>
        <p:nvGrpSpPr>
          <p:cNvPr id="16" name="组合 29">
            <a:extLst>
              <a:ext uri="{FF2B5EF4-FFF2-40B4-BE49-F238E27FC236}">
                <a16:creationId xmlns:a16="http://schemas.microsoft.com/office/drawing/2014/main" id="{4270116E-D175-4222-8616-EC8D14A2FDE8}"/>
              </a:ext>
            </a:extLst>
          </p:cNvPr>
          <p:cNvGrpSpPr/>
          <p:nvPr/>
        </p:nvGrpSpPr>
        <p:grpSpPr>
          <a:xfrm>
            <a:off x="8479494" y="1322826"/>
            <a:ext cx="3259900" cy="5145024"/>
            <a:chOff x="8684211" y="614848"/>
            <a:chExt cx="3259900" cy="5145024"/>
          </a:xfrm>
        </p:grpSpPr>
        <p:pic>
          <p:nvPicPr>
            <p:cNvPr id="17" name="图片 3">
              <a:extLst>
                <a:ext uri="{FF2B5EF4-FFF2-40B4-BE49-F238E27FC236}">
                  <a16:creationId xmlns:a16="http://schemas.microsoft.com/office/drawing/2014/main" id="{7786938A-FFE6-4423-A1F4-876CECE6FECE}"/>
                </a:ext>
              </a:extLst>
            </p:cNvPr>
            <p:cNvPicPr>
              <a:picLocks noChangeAspect="1"/>
            </p:cNvPicPr>
            <p:nvPr/>
          </p:nvPicPr>
          <p:blipFill rotWithShape="1">
            <a:blip r:embed="rId3">
              <a:extLst>
                <a:ext uri="{28A0092B-C50C-407E-A947-70E740481C1C}">
                  <a14:useLocalDpi xmlns:a14="http://schemas.microsoft.com/office/drawing/2010/main" val="0"/>
                </a:ext>
              </a:extLst>
            </a:blip>
            <a:srcRect l="32738" r="37500"/>
            <a:stretch>
              <a:fillRect/>
            </a:stretch>
          </p:blipFill>
          <p:spPr>
            <a:xfrm>
              <a:off x="8684211" y="614848"/>
              <a:ext cx="2525766" cy="4543425"/>
            </a:xfrm>
            <a:prstGeom prst="rect">
              <a:avLst/>
            </a:prstGeom>
            <a:effectLst>
              <a:outerShdw blurRad="50800" dist="38100" dir="2700000" algn="tl" rotWithShape="0">
                <a:prstClr val="black">
                  <a:alpha val="40000"/>
                </a:prstClr>
              </a:outerShdw>
            </a:effectLst>
          </p:spPr>
        </p:pic>
        <p:pic>
          <p:nvPicPr>
            <p:cNvPr id="18" name="图片 6" descr="图片包含 室内, 鲜花, 植物, 掌握&#10;&#10;已生成极高可信度的说明">
              <a:extLst>
                <a:ext uri="{FF2B5EF4-FFF2-40B4-BE49-F238E27FC236}">
                  <a16:creationId xmlns:a16="http://schemas.microsoft.com/office/drawing/2014/main" id="{7AB7B75B-F375-4FC5-9FD9-F05414B0B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5646">
              <a:off x="10395039" y="3761293"/>
              <a:ext cx="1549072" cy="1998579"/>
            </a:xfrm>
            <a:prstGeom prst="rect">
              <a:avLst/>
            </a:prstGeom>
          </p:spPr>
        </p:pic>
        <p:sp>
          <p:nvSpPr>
            <p:cNvPr id="20" name="文本框 23">
              <a:extLst>
                <a:ext uri="{FF2B5EF4-FFF2-40B4-BE49-F238E27FC236}">
                  <a16:creationId xmlns:a16="http://schemas.microsoft.com/office/drawing/2014/main" id="{9086BD5A-A30C-4FF9-A302-042D84699B7C}"/>
                </a:ext>
              </a:extLst>
            </p:cNvPr>
            <p:cNvSpPr txBox="1"/>
            <p:nvPr/>
          </p:nvSpPr>
          <p:spPr>
            <a:xfrm rot="16200000">
              <a:off x="8829936" y="1617427"/>
              <a:ext cx="2215991" cy="2283980"/>
            </a:xfrm>
            <a:prstGeom prst="rect">
              <a:avLst/>
            </a:prstGeom>
            <a:noFill/>
          </p:spPr>
          <p:txBody>
            <a:bodyPr vert="eaVert" wrap="square" rtlCol="0">
              <a:spAutoFit/>
            </a:bodyPr>
            <a:lstStyle/>
            <a:p>
              <a:pPr algn="ctr"/>
              <a:r>
                <a:rPr lang="vi-VN" sz="4400" dirty="0">
                  <a:solidFill>
                    <a:prstClr val="black"/>
                  </a:solidFill>
                  <a:latin typeface="Times New Roman" panose="02020603050405020304" pitchFamily="18" charset="0"/>
                  <a:cs typeface="Times New Roman" panose="02020603050405020304" pitchFamily="18" charset="0"/>
                </a:rPr>
                <a:t>NHÓM 3</a:t>
              </a:r>
            </a:p>
            <a:p>
              <a:pPr algn="ctr"/>
              <a:r>
                <a:rPr lang="vi-VN" altLang="en-US" sz="4400" b="1" dirty="0">
                  <a:solidFill>
                    <a:prstClr val="black"/>
                  </a:solidFill>
                  <a:latin typeface="Times New Roman" panose="02020603050405020304" pitchFamily="18" charset="0"/>
                  <a:cs typeface="Times New Roman" panose="02020603050405020304" pitchFamily="18" charset="0"/>
                </a:rPr>
                <a:t>BÀI TẬP 3</a:t>
              </a:r>
              <a:endParaRPr lang="en-US" altLang="en-US" sz="4400" b="1" dirty="0">
                <a:solidFill>
                  <a:srgbClr val="006600"/>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a:blip r:embed="rId7"/>
          <a:stretch>
            <a:fillRect/>
          </a:stretch>
        </p:blipFill>
        <p:spPr>
          <a:xfrm>
            <a:off x="3193231" y="63305"/>
            <a:ext cx="5602710" cy="1737511"/>
          </a:xfrm>
          <a:prstGeom prst="rect">
            <a:avLst/>
          </a:prstGeom>
        </p:spPr>
      </p:pic>
    </p:spTree>
    <p:extLst>
      <p:ext uri="{BB962C8B-B14F-4D97-AF65-F5344CB8AC3E}">
        <p14:creationId xmlns:p14="http://schemas.microsoft.com/office/powerpoint/2010/main" val="4858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50">
            <a:extLst>
              <a:ext uri="{FF2B5EF4-FFF2-40B4-BE49-F238E27FC236}">
                <a16:creationId xmlns:a16="http://schemas.microsoft.com/office/drawing/2014/main" id="{A579278F-DD42-479B-8A2F-FFC1D7DE46CC}"/>
              </a:ext>
            </a:extLst>
          </p:cNvPr>
          <p:cNvGrpSpPr>
            <a:grpSpLocks/>
          </p:cNvGrpSpPr>
          <p:nvPr/>
        </p:nvGrpSpPr>
        <p:grpSpPr bwMode="auto">
          <a:xfrm>
            <a:off x="-383884" y="772153"/>
            <a:ext cx="10887678" cy="5564195"/>
            <a:chOff x="-940283" y="-104755"/>
            <a:chExt cx="10888586" cy="5562604"/>
          </a:xfrm>
        </p:grpSpPr>
        <p:pic>
          <p:nvPicPr>
            <p:cNvPr id="19" name="图片 42" descr="图片包含 白色, 室内, 餐桌, 鲜花&#10;&#10;已生成极高可信度的说明">
              <a:extLst>
                <a:ext uri="{FF2B5EF4-FFF2-40B4-BE49-F238E27FC236}">
                  <a16:creationId xmlns:a16="http://schemas.microsoft.com/office/drawing/2014/main" id="{4CB8A9B5-525A-45E7-881E-6A01871DC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19611">
              <a:off x="-1502794" y="457756"/>
              <a:ext cx="5562604" cy="443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38">
              <a:extLst>
                <a:ext uri="{FF2B5EF4-FFF2-40B4-BE49-F238E27FC236}">
                  <a16:creationId xmlns:a16="http://schemas.microsoft.com/office/drawing/2014/main" id="{29647084-8079-4A1F-8B50-DB480453359B}"/>
                </a:ext>
              </a:extLst>
            </p:cNvPr>
            <p:cNvSpPr txBox="1">
              <a:spLocks noChangeArrowheads="1"/>
            </p:cNvSpPr>
            <p:nvPr/>
          </p:nvSpPr>
          <p:spPr bwMode="auto">
            <a:xfrm>
              <a:off x="9763557" y="1462484"/>
              <a:ext cx="184746" cy="10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27" name="图片 37" descr="图片包含 户外, 地面, 人员, 建筑物&#10;&#10;已生成高可信度的说明">
            <a:extLst>
              <a:ext uri="{FF2B5EF4-FFF2-40B4-BE49-F238E27FC236}">
                <a16:creationId xmlns:a16="http://schemas.microsoft.com/office/drawing/2014/main" id="{7DC88731-D82F-4CF9-8671-00A8D7A7F855}"/>
              </a:ext>
            </a:extLst>
          </p:cNvPr>
          <p:cNvPicPr>
            <a:picLocks noChangeAspect="1"/>
          </p:cNvPicPr>
          <p:nvPr/>
        </p:nvPicPr>
        <p:blipFill rotWithShape="1">
          <a:blip r:embed="rId4"/>
          <a:srcRect t="31667" r="80784" b="33836"/>
          <a:stretch>
            <a:fillRect/>
          </a:stretch>
        </p:blipFill>
        <p:spPr bwMode="auto">
          <a:xfrm rot="5400000" flipV="1">
            <a:off x="191646" y="2859926"/>
            <a:ext cx="3286150" cy="174844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960499" y="2548434"/>
            <a:ext cx="1938696" cy="2828789"/>
          </a:xfrm>
          <a:prstGeom prst="rect">
            <a:avLst/>
          </a:prstGeom>
        </p:spPr>
      </p:pic>
      <p:sp>
        <p:nvSpPr>
          <p:cNvPr id="28" name="Rectangle 27"/>
          <p:cNvSpPr/>
          <p:nvPr/>
        </p:nvSpPr>
        <p:spPr>
          <a:xfrm>
            <a:off x="4004698" y="328596"/>
            <a:ext cx="7664137" cy="2219838"/>
          </a:xfrm>
          <a:prstGeom prst="rect">
            <a:avLst/>
          </a:prstGeom>
        </p:spPr>
        <p:txBody>
          <a:bodyPr wrap="square">
            <a:spAutoFit/>
          </a:bodyPr>
          <a:lstStyle/>
          <a:p>
            <a:pPr lvl="0" algn="just">
              <a:lnSpc>
                <a:spcPct val="150000"/>
              </a:lnSpc>
              <a:spcAft>
                <a:spcPts val="800"/>
              </a:spcAft>
              <a:tabLst>
                <a:tab pos="90170" algn="l"/>
                <a:tab pos="18034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thuở</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len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lỏi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8352237" y="457056"/>
            <a:ext cx="2702984" cy="584775"/>
          </a:xfrm>
          <a:prstGeom prst="rect">
            <a:avLst/>
          </a:prstGeom>
          <a:solidFill>
            <a:srgbClr val="E39667"/>
          </a:solidFill>
        </p:spPr>
        <p:txBody>
          <a:bodyPr wrap="none">
            <a:spAutoFit/>
          </a:bodyPr>
          <a:lstStyle/>
          <a:p>
            <a:pPr algn="ctr"/>
            <a:r>
              <a:rPr lang="en-US" sz="3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ndParaRPr>
          </a:p>
        </p:txBody>
      </p:sp>
      <p:pic>
        <p:nvPicPr>
          <p:cNvPr id="29" name="Picture 28"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4446974" y="2677910"/>
            <a:ext cx="1049079" cy="803649"/>
          </a:xfrm>
          <a:prstGeom prst="rect">
            <a:avLst/>
          </a:prstGeom>
          <a:effectLst>
            <a:softEdge rad="127000"/>
          </a:effectLst>
        </p:spPr>
      </p:pic>
      <p:sp>
        <p:nvSpPr>
          <p:cNvPr id="30" name="Rectangle 29"/>
          <p:cNvSpPr/>
          <p:nvPr/>
        </p:nvSpPr>
        <p:spPr>
          <a:xfrm>
            <a:off x="4908476" y="3402993"/>
            <a:ext cx="6798728" cy="3211135"/>
          </a:xfrm>
          <a:prstGeom prst="rect">
            <a:avLst/>
          </a:prstGeom>
        </p:spPr>
        <p:txBody>
          <a:bodyPr wrap="square">
            <a:spAutoFit/>
          </a:bodyPr>
          <a:lstStyle/>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Dấu ngoặc kép dùng để đánh dấu từ ngữ đặc biệt.</a:t>
            </a:r>
          </a:p>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‘‘Ngược dòng’’ vốn nói về dòng nước nhưng Hà My lại dùng để nói về dòng thời gian, dòng lịch sử nhằm nhấn mạnh vẻ đẹp hoang dại, nguyên sơ của rừng nguyên sinh.</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7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97940" y="299201"/>
            <a:ext cx="7597578" cy="2677656"/>
          </a:xfrm>
          <a:prstGeom prst="rect">
            <a:avLst/>
          </a:prstGeom>
        </p:spPr>
        <p:txBody>
          <a:bodyPr wrap="square">
            <a:spAutoFit/>
          </a:bodyPr>
          <a:lstStyle/>
          <a:p>
            <a:pPr algn="just">
              <a:lnSpc>
                <a:spcPct val="150000"/>
              </a:lnSpc>
              <a:spcAft>
                <a:spcPts val="800"/>
              </a:spcAft>
              <a:tabLst>
                <a:tab pos="90170" algn="l"/>
                <a:tab pos="18034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b. </a:t>
            </a:r>
            <a:r>
              <a:rPr lang="en-US" sz="2800" i="1" dirty="0">
                <a:latin typeface="Times New Roman" panose="02020603050405020304" pitchFamily="18" charset="0"/>
                <a:ea typeface="Calibri" panose="020F0502020204030204" pitchFamily="34" charset="0"/>
                <a:cs typeface="Times New Roman" panose="02020603050405020304" pitchFamily="18" charset="0"/>
              </a:rPr>
              <a:t>Hang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vòm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sảnh</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hẹp</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dải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ngầm</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khá</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组合 50">
            <a:extLst>
              <a:ext uri="{FF2B5EF4-FFF2-40B4-BE49-F238E27FC236}">
                <a16:creationId xmlns:a16="http://schemas.microsoft.com/office/drawing/2014/main" id="{A579278F-DD42-479B-8A2F-FFC1D7DE46CC}"/>
              </a:ext>
            </a:extLst>
          </p:cNvPr>
          <p:cNvGrpSpPr>
            <a:grpSpLocks/>
          </p:cNvGrpSpPr>
          <p:nvPr/>
        </p:nvGrpSpPr>
        <p:grpSpPr bwMode="auto">
          <a:xfrm>
            <a:off x="-383884" y="772153"/>
            <a:ext cx="10887678" cy="5564195"/>
            <a:chOff x="-940283" y="-104755"/>
            <a:chExt cx="10888586" cy="5562604"/>
          </a:xfrm>
        </p:grpSpPr>
        <p:pic>
          <p:nvPicPr>
            <p:cNvPr id="19" name="图片 42" descr="图片包含 白色, 室内, 餐桌, 鲜花&#10;&#10;已生成极高可信度的说明">
              <a:extLst>
                <a:ext uri="{FF2B5EF4-FFF2-40B4-BE49-F238E27FC236}">
                  <a16:creationId xmlns:a16="http://schemas.microsoft.com/office/drawing/2014/main" id="{4CB8A9B5-525A-45E7-881E-6A01871DC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19611">
              <a:off x="-1502794" y="457756"/>
              <a:ext cx="5562604" cy="443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38">
              <a:extLst>
                <a:ext uri="{FF2B5EF4-FFF2-40B4-BE49-F238E27FC236}">
                  <a16:creationId xmlns:a16="http://schemas.microsoft.com/office/drawing/2014/main" id="{29647084-8079-4A1F-8B50-DB480453359B}"/>
                </a:ext>
              </a:extLst>
            </p:cNvPr>
            <p:cNvSpPr txBox="1">
              <a:spLocks noChangeArrowheads="1"/>
            </p:cNvSpPr>
            <p:nvPr/>
          </p:nvSpPr>
          <p:spPr bwMode="auto">
            <a:xfrm>
              <a:off x="9763557" y="1462484"/>
              <a:ext cx="184746" cy="101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27" name="图片 37" descr="图片包含 户外, 地面, 人员, 建筑物&#10;&#10;已生成高可信度的说明">
            <a:extLst>
              <a:ext uri="{FF2B5EF4-FFF2-40B4-BE49-F238E27FC236}">
                <a16:creationId xmlns:a16="http://schemas.microsoft.com/office/drawing/2014/main" id="{7DC88731-D82F-4CF9-8671-00A8D7A7F855}"/>
              </a:ext>
            </a:extLst>
          </p:cNvPr>
          <p:cNvPicPr>
            <a:picLocks noChangeAspect="1"/>
          </p:cNvPicPr>
          <p:nvPr/>
        </p:nvPicPr>
        <p:blipFill rotWithShape="1">
          <a:blip r:embed="rId4"/>
          <a:srcRect t="31667" r="80784" b="33836"/>
          <a:stretch>
            <a:fillRect/>
          </a:stretch>
        </p:blipFill>
        <p:spPr bwMode="auto">
          <a:xfrm rot="5400000" flipV="1">
            <a:off x="191646" y="2859926"/>
            <a:ext cx="3286150" cy="1748443"/>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stretch>
            <a:fillRect/>
          </a:stretch>
        </p:blipFill>
        <p:spPr>
          <a:xfrm>
            <a:off x="960499" y="2548434"/>
            <a:ext cx="1938696" cy="2828789"/>
          </a:xfrm>
          <a:prstGeom prst="rect">
            <a:avLst/>
          </a:prstGeom>
        </p:spPr>
      </p:pic>
      <p:sp>
        <p:nvSpPr>
          <p:cNvPr id="12" name="Rectangle 11"/>
          <p:cNvSpPr/>
          <p:nvPr/>
        </p:nvSpPr>
        <p:spPr>
          <a:xfrm>
            <a:off x="7555474" y="1053254"/>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pic>
        <p:nvPicPr>
          <p:cNvPr id="29" name="Picture 28"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675853" flipV="1">
            <a:off x="4109196" y="2879893"/>
            <a:ext cx="1049079" cy="803649"/>
          </a:xfrm>
          <a:prstGeom prst="rect">
            <a:avLst/>
          </a:prstGeom>
          <a:effectLst>
            <a:softEdge rad="127000"/>
          </a:effectLst>
        </p:spPr>
      </p:pic>
      <p:sp>
        <p:nvSpPr>
          <p:cNvPr id="30" name="Rectangle 29"/>
          <p:cNvSpPr/>
          <p:nvPr/>
        </p:nvSpPr>
        <p:spPr>
          <a:xfrm>
            <a:off x="4908476" y="3402993"/>
            <a:ext cx="6798728" cy="3211135"/>
          </a:xfrm>
          <a:prstGeom prst="rect">
            <a:avLst/>
          </a:prstGeom>
        </p:spPr>
        <p:txBody>
          <a:bodyPr wrap="square">
            <a:spAutoFit/>
          </a:bodyPr>
          <a:lstStyle/>
          <a:p>
            <a:pPr algn="just">
              <a:spcAft>
                <a:spcPts val="800"/>
              </a:spcAft>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Dấu ngoặc kép dùng để đánh dấu từ ngữ đặc biệt.</a:t>
            </a:r>
          </a:p>
          <a:p>
            <a:pPr algn="just">
              <a:tabLst>
                <a:tab pos="88900" algn="l"/>
                <a:tab pos="179388" algn="l"/>
              </a:tabLst>
            </a:pPr>
            <a:r>
              <a:rPr lang="vi-VN"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t>
            </a:r>
            <a:r>
              <a:rPr lang="en-US" sz="2800" i="1" dirty="0" err="1">
                <a:solidFill>
                  <a:srgbClr val="FF0000"/>
                </a:solidFill>
                <a:latin typeface="Times New Roman" pitchFamily="18" charset="0"/>
                <a:cs typeface="Times New Roman" pitchFamily="18" charset="0"/>
              </a:rPr>
              <a:t>sảnh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chờ</a:t>
            </a:r>
            <a:r>
              <a:rPr lang="en-US" sz="2800" i="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endParaRPr lang="en-US" sz="2800" dirty="0">
              <a:solidFill>
                <a:srgbClr val="FF0000"/>
              </a:solidFill>
              <a:latin typeface="Times New Roman" pitchFamily="18" charset="0"/>
              <a:cs typeface="Times New Roman" pitchFamily="18" charset="0"/>
            </a:endParaRPr>
          </a:p>
          <a:p>
            <a:pPr algn="just">
              <a:tabLst>
                <a:tab pos="88900" algn="l"/>
                <a:tab pos="179388" algn="l"/>
              </a:tabLs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đẹp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737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1477</Words>
  <Application>Microsoft Office PowerPoint</Application>
  <PresentationFormat>Widescreen</PresentationFormat>
  <Paragraphs>112</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Calibri</vt:lpstr>
      <vt:lpstr>Arial</vt:lpstr>
      <vt:lpstr>Times New Roman</vt:lpstr>
      <vt:lpstr>Wingdings</vt:lpstr>
      <vt:lpstr>汉仪全唐诗简</vt:lpstr>
      <vt:lpstr>Calibri Light</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Windows</cp:lastModifiedBy>
  <cp:revision>133</cp:revision>
  <dcterms:created xsi:type="dcterms:W3CDTF">2020-08-03T23:59:08Z</dcterms:created>
  <dcterms:modified xsi:type="dcterms:W3CDTF">2024-12-11T12:23:46Z</dcterms:modified>
</cp:coreProperties>
</file>