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.VnBlack" panose="020B7200000000000000" pitchFamily="34" charset="0"/>
      <p:regular r:id="rId52"/>
    </p:embeddedFont>
    <p:embeddedFont>
      <p:font typeface="Kollektif Bold" panose="020B0604020202020204" charset="0"/>
      <p:regular r:id="rId53"/>
    </p:embeddedFont>
    <p:embeddedFont>
      <p:font typeface="Cambria Math" panose="02040503050406030204" pitchFamily="18" charset="0"/>
      <p:regular r:id="rId54"/>
    </p:embeddedFont>
    <p:embeddedFont>
      <p:font typeface="Calibri Light" panose="020F0302020204030204" pitchFamily="34" charset="0"/>
      <p:regular r:id="rId55"/>
      <p: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55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heelReverse spokes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=""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="" xmlns:a16="http://schemas.microsoft.com/office/drawing/2014/main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1480" r="2022"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3195</Words>
  <Application>Microsoft Office PowerPoint</Application>
  <PresentationFormat>Custom</PresentationFormat>
  <Paragraphs>449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Times New Roman</vt:lpstr>
      <vt:lpstr>.VnBlack</vt:lpstr>
      <vt:lpstr>Wingdings</vt:lpstr>
      <vt:lpstr>Kollektif Bold</vt:lpstr>
      <vt:lpstr>Arial</vt:lpstr>
      <vt:lpstr>Cambria Math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Bài 28_</dc:title>
  <dc:creator>Xinh Đẹp Dịu Hiền Huế Thị</dc:creator>
  <cp:lastModifiedBy>Microsoft account</cp:lastModifiedBy>
  <cp:revision>54</cp:revision>
  <dcterms:created xsi:type="dcterms:W3CDTF">2006-08-16T00:00:00Z</dcterms:created>
  <dcterms:modified xsi:type="dcterms:W3CDTF">2022-12-24T01:50:17Z</dcterms:modified>
  <dc:identifier>DAFVRjI8d4g</dc:identifier>
</cp:coreProperties>
</file>